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7" r:id="rId2"/>
    <p:sldId id="259" r:id="rId3"/>
    <p:sldId id="363" r:id="rId4"/>
    <p:sldId id="283" r:id="rId5"/>
    <p:sldId id="332" r:id="rId6"/>
    <p:sldId id="258" r:id="rId7"/>
    <p:sldId id="309" r:id="rId8"/>
    <p:sldId id="377" r:id="rId9"/>
    <p:sldId id="307" r:id="rId10"/>
    <p:sldId id="364" r:id="rId11"/>
    <p:sldId id="365" r:id="rId12"/>
    <p:sldId id="308" r:id="rId13"/>
    <p:sldId id="312" r:id="rId14"/>
    <p:sldId id="310" r:id="rId15"/>
    <p:sldId id="366" r:id="rId16"/>
    <p:sldId id="368" r:id="rId17"/>
    <p:sldId id="367" r:id="rId18"/>
    <p:sldId id="314" r:id="rId19"/>
    <p:sldId id="369" r:id="rId20"/>
    <p:sldId id="370" r:id="rId21"/>
    <p:sldId id="339" r:id="rId22"/>
    <p:sldId id="313" r:id="rId23"/>
    <p:sldId id="316" r:id="rId24"/>
    <p:sldId id="371" r:id="rId25"/>
    <p:sldId id="320" r:id="rId26"/>
    <p:sldId id="372" r:id="rId27"/>
    <p:sldId id="373" r:id="rId28"/>
    <p:sldId id="321" r:id="rId29"/>
    <p:sldId id="374" r:id="rId30"/>
    <p:sldId id="323" r:id="rId31"/>
    <p:sldId id="345" r:id="rId32"/>
    <p:sldId id="375" r:id="rId33"/>
    <p:sldId id="361" r:id="rId34"/>
    <p:sldId id="325" r:id="rId35"/>
    <p:sldId id="348" r:id="rId36"/>
    <p:sldId id="376" r:id="rId37"/>
    <p:sldId id="318" r:id="rId38"/>
    <p:sldId id="351" r:id="rId39"/>
    <p:sldId id="352" r:id="rId40"/>
    <p:sldId id="281" r:id="rId41"/>
    <p:sldId id="359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D7F4"/>
    <a:srgbClr val="551315"/>
    <a:srgbClr val="865610"/>
    <a:srgbClr val="341902"/>
    <a:srgbClr val="083A34"/>
    <a:srgbClr val="A46A14"/>
    <a:srgbClr val="0E333A"/>
    <a:srgbClr val="442002"/>
    <a:srgbClr val="C68018"/>
    <a:srgbClr val="AF84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94343" autoAdjust="0"/>
  </p:normalViewPr>
  <p:slideViewPr>
    <p:cSldViewPr snapToGrid="0">
      <p:cViewPr varScale="1">
        <p:scale>
          <a:sx n="65" d="100"/>
          <a:sy n="65" d="100"/>
        </p:scale>
        <p:origin x="8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C5302-A280-4FB7-90A2-901602793296}" type="datetimeFigureOut">
              <a:rPr lang="es-DO" smtClean="0"/>
              <a:t>14/8/2021</a:t>
            </a:fld>
            <a:endParaRPr lang="es-D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E5505-8EDE-47D9-92E9-C15678D2465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474512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C5302-A280-4FB7-90A2-901602793296}" type="datetimeFigureOut">
              <a:rPr lang="es-DO" smtClean="0"/>
              <a:t>14/8/2021</a:t>
            </a:fld>
            <a:endParaRPr lang="es-D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E5505-8EDE-47D9-92E9-C15678D2465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661931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C5302-A280-4FB7-90A2-901602793296}" type="datetimeFigureOut">
              <a:rPr lang="es-DO" smtClean="0"/>
              <a:t>14/8/2021</a:t>
            </a:fld>
            <a:endParaRPr lang="es-D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E5505-8EDE-47D9-92E9-C15678D2465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878322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C5302-A280-4FB7-90A2-901602793296}" type="datetimeFigureOut">
              <a:rPr lang="es-DO" smtClean="0"/>
              <a:t>14/8/2021</a:t>
            </a:fld>
            <a:endParaRPr lang="es-D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E5505-8EDE-47D9-92E9-C15678D2465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103895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C5302-A280-4FB7-90A2-901602793296}" type="datetimeFigureOut">
              <a:rPr lang="es-DO" smtClean="0"/>
              <a:t>14/8/2021</a:t>
            </a:fld>
            <a:endParaRPr lang="es-D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E5505-8EDE-47D9-92E9-C15678D2465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55927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C5302-A280-4FB7-90A2-901602793296}" type="datetimeFigureOut">
              <a:rPr lang="es-DO" smtClean="0"/>
              <a:t>14/8/2021</a:t>
            </a:fld>
            <a:endParaRPr lang="es-DO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E5505-8EDE-47D9-92E9-C15678D2465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561402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C5302-A280-4FB7-90A2-901602793296}" type="datetimeFigureOut">
              <a:rPr lang="es-DO" smtClean="0"/>
              <a:t>14/8/2021</a:t>
            </a:fld>
            <a:endParaRPr lang="es-DO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E5505-8EDE-47D9-92E9-C15678D2465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873156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C5302-A280-4FB7-90A2-901602793296}" type="datetimeFigureOut">
              <a:rPr lang="es-DO" smtClean="0"/>
              <a:t>14/8/2021</a:t>
            </a:fld>
            <a:endParaRPr lang="es-DO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E5505-8EDE-47D9-92E9-C15678D2465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169776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C5302-A280-4FB7-90A2-901602793296}" type="datetimeFigureOut">
              <a:rPr lang="es-DO" smtClean="0"/>
              <a:t>14/8/2021</a:t>
            </a:fld>
            <a:endParaRPr lang="es-D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E5505-8EDE-47D9-92E9-C15678D2465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98655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C5302-A280-4FB7-90A2-901602793296}" type="datetimeFigureOut">
              <a:rPr lang="es-DO" smtClean="0"/>
              <a:t>14/8/2021</a:t>
            </a:fld>
            <a:endParaRPr lang="es-DO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E5505-8EDE-47D9-92E9-C15678D2465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79111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C5302-A280-4FB7-90A2-901602793296}" type="datetimeFigureOut">
              <a:rPr lang="es-DO" smtClean="0"/>
              <a:t>14/8/2021</a:t>
            </a:fld>
            <a:endParaRPr lang="es-DO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s-DO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E5505-8EDE-47D9-92E9-C15678D2465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942191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49C5302-A280-4FB7-90A2-901602793296}" type="datetimeFigureOut">
              <a:rPr lang="es-DO" smtClean="0"/>
              <a:t>14/8/2021</a:t>
            </a:fld>
            <a:endParaRPr lang="es-D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AFBE5505-8EDE-47D9-92E9-C15678D2465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386532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205C367E-17B1-4CAE-A55D-3F1651503034}"/>
              </a:ext>
            </a:extLst>
          </p:cNvPr>
          <p:cNvSpPr/>
          <p:nvPr/>
        </p:nvSpPr>
        <p:spPr>
          <a:xfrm>
            <a:off x="-34052" y="0"/>
            <a:ext cx="3063631" cy="6869097"/>
          </a:xfrm>
          <a:custGeom>
            <a:avLst/>
            <a:gdLst>
              <a:gd name="connsiteX0" fmla="*/ 0 w 1465943"/>
              <a:gd name="connsiteY0" fmla="*/ 0 h 5116218"/>
              <a:gd name="connsiteX1" fmla="*/ 1465943 w 1465943"/>
              <a:gd name="connsiteY1" fmla="*/ 0 h 5116218"/>
              <a:gd name="connsiteX2" fmla="*/ 1465943 w 1465943"/>
              <a:gd name="connsiteY2" fmla="*/ 5116218 h 5116218"/>
              <a:gd name="connsiteX3" fmla="*/ 0 w 1465943"/>
              <a:gd name="connsiteY3" fmla="*/ 5116218 h 5116218"/>
              <a:gd name="connsiteX4" fmla="*/ 0 w 1465943"/>
              <a:gd name="connsiteY4" fmla="*/ 0 h 5116218"/>
              <a:gd name="connsiteX0" fmla="*/ 0 w 1465943"/>
              <a:gd name="connsiteY0" fmla="*/ 0 h 5116218"/>
              <a:gd name="connsiteX1" fmla="*/ 1465943 w 1465943"/>
              <a:gd name="connsiteY1" fmla="*/ 0 h 5116218"/>
              <a:gd name="connsiteX2" fmla="*/ 1465943 w 1465943"/>
              <a:gd name="connsiteY2" fmla="*/ 2191657 h 5116218"/>
              <a:gd name="connsiteX3" fmla="*/ 1465943 w 1465943"/>
              <a:gd name="connsiteY3" fmla="*/ 5116218 h 5116218"/>
              <a:gd name="connsiteX4" fmla="*/ 0 w 1465943"/>
              <a:gd name="connsiteY4" fmla="*/ 5116218 h 5116218"/>
              <a:gd name="connsiteX5" fmla="*/ 0 w 1465943"/>
              <a:gd name="connsiteY5" fmla="*/ 0 h 5116218"/>
              <a:gd name="connsiteX0" fmla="*/ 0 w 1465943"/>
              <a:gd name="connsiteY0" fmla="*/ 0 h 5116218"/>
              <a:gd name="connsiteX1" fmla="*/ 1465943 w 1465943"/>
              <a:gd name="connsiteY1" fmla="*/ 0 h 5116218"/>
              <a:gd name="connsiteX2" fmla="*/ 1451429 w 1465943"/>
              <a:gd name="connsiteY2" fmla="*/ 972457 h 5116218"/>
              <a:gd name="connsiteX3" fmla="*/ 1465943 w 1465943"/>
              <a:gd name="connsiteY3" fmla="*/ 2191657 h 5116218"/>
              <a:gd name="connsiteX4" fmla="*/ 1465943 w 1465943"/>
              <a:gd name="connsiteY4" fmla="*/ 5116218 h 5116218"/>
              <a:gd name="connsiteX5" fmla="*/ 0 w 1465943"/>
              <a:gd name="connsiteY5" fmla="*/ 5116218 h 5116218"/>
              <a:gd name="connsiteX6" fmla="*/ 0 w 1465943"/>
              <a:gd name="connsiteY6" fmla="*/ 0 h 5116218"/>
              <a:gd name="connsiteX0" fmla="*/ 0 w 1465943"/>
              <a:gd name="connsiteY0" fmla="*/ 0 h 5116218"/>
              <a:gd name="connsiteX1" fmla="*/ 1465943 w 1465943"/>
              <a:gd name="connsiteY1" fmla="*/ 0 h 5116218"/>
              <a:gd name="connsiteX2" fmla="*/ 1451429 w 1465943"/>
              <a:gd name="connsiteY2" fmla="*/ 972457 h 5116218"/>
              <a:gd name="connsiteX3" fmla="*/ 1465943 w 1465943"/>
              <a:gd name="connsiteY3" fmla="*/ 2191657 h 5116218"/>
              <a:gd name="connsiteX4" fmla="*/ 1451429 w 1465943"/>
              <a:gd name="connsiteY4" fmla="*/ 3526971 h 5116218"/>
              <a:gd name="connsiteX5" fmla="*/ 1465943 w 1465943"/>
              <a:gd name="connsiteY5" fmla="*/ 5116218 h 5116218"/>
              <a:gd name="connsiteX6" fmla="*/ 0 w 1465943"/>
              <a:gd name="connsiteY6" fmla="*/ 5116218 h 5116218"/>
              <a:gd name="connsiteX7" fmla="*/ 0 w 1465943"/>
              <a:gd name="connsiteY7" fmla="*/ 0 h 5116218"/>
              <a:gd name="connsiteX0" fmla="*/ 29029 w 1494972"/>
              <a:gd name="connsiteY0" fmla="*/ 0 h 6828904"/>
              <a:gd name="connsiteX1" fmla="*/ 1494972 w 1494972"/>
              <a:gd name="connsiteY1" fmla="*/ 0 h 6828904"/>
              <a:gd name="connsiteX2" fmla="*/ 1480458 w 1494972"/>
              <a:gd name="connsiteY2" fmla="*/ 972457 h 6828904"/>
              <a:gd name="connsiteX3" fmla="*/ 1494972 w 1494972"/>
              <a:gd name="connsiteY3" fmla="*/ 2191657 h 6828904"/>
              <a:gd name="connsiteX4" fmla="*/ 1480458 w 1494972"/>
              <a:gd name="connsiteY4" fmla="*/ 3526971 h 6828904"/>
              <a:gd name="connsiteX5" fmla="*/ 1494972 w 1494972"/>
              <a:gd name="connsiteY5" fmla="*/ 5116218 h 6828904"/>
              <a:gd name="connsiteX6" fmla="*/ 0 w 1494972"/>
              <a:gd name="connsiteY6" fmla="*/ 6828904 h 6828904"/>
              <a:gd name="connsiteX7" fmla="*/ 29029 w 1494972"/>
              <a:gd name="connsiteY7" fmla="*/ 0 h 6828904"/>
              <a:gd name="connsiteX0" fmla="*/ 29029 w 1567543"/>
              <a:gd name="connsiteY0" fmla="*/ 0 h 6828904"/>
              <a:gd name="connsiteX1" fmla="*/ 1494972 w 1567543"/>
              <a:gd name="connsiteY1" fmla="*/ 0 h 6828904"/>
              <a:gd name="connsiteX2" fmla="*/ 1480458 w 1567543"/>
              <a:gd name="connsiteY2" fmla="*/ 972457 h 6828904"/>
              <a:gd name="connsiteX3" fmla="*/ 1494972 w 1567543"/>
              <a:gd name="connsiteY3" fmla="*/ 2191657 h 6828904"/>
              <a:gd name="connsiteX4" fmla="*/ 1480458 w 1567543"/>
              <a:gd name="connsiteY4" fmla="*/ 3526971 h 6828904"/>
              <a:gd name="connsiteX5" fmla="*/ 1567543 w 1567543"/>
              <a:gd name="connsiteY5" fmla="*/ 5435532 h 6828904"/>
              <a:gd name="connsiteX6" fmla="*/ 0 w 1567543"/>
              <a:gd name="connsiteY6" fmla="*/ 6828904 h 6828904"/>
              <a:gd name="connsiteX7" fmla="*/ 29029 w 1567543"/>
              <a:gd name="connsiteY7" fmla="*/ 0 h 6828904"/>
              <a:gd name="connsiteX0" fmla="*/ 29029 w 2888343"/>
              <a:gd name="connsiteY0" fmla="*/ 0 h 6828904"/>
              <a:gd name="connsiteX1" fmla="*/ 2888343 w 2888343"/>
              <a:gd name="connsiteY1" fmla="*/ 0 h 6828904"/>
              <a:gd name="connsiteX2" fmla="*/ 1480458 w 2888343"/>
              <a:gd name="connsiteY2" fmla="*/ 972457 h 6828904"/>
              <a:gd name="connsiteX3" fmla="*/ 1494972 w 2888343"/>
              <a:gd name="connsiteY3" fmla="*/ 2191657 h 6828904"/>
              <a:gd name="connsiteX4" fmla="*/ 1480458 w 2888343"/>
              <a:gd name="connsiteY4" fmla="*/ 3526971 h 6828904"/>
              <a:gd name="connsiteX5" fmla="*/ 1567543 w 2888343"/>
              <a:gd name="connsiteY5" fmla="*/ 5435532 h 6828904"/>
              <a:gd name="connsiteX6" fmla="*/ 0 w 2888343"/>
              <a:gd name="connsiteY6" fmla="*/ 6828904 h 6828904"/>
              <a:gd name="connsiteX7" fmla="*/ 29029 w 2888343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1494972 w 3018972"/>
              <a:gd name="connsiteY3" fmla="*/ 2191657 h 6828904"/>
              <a:gd name="connsiteX4" fmla="*/ 1480458 w 3018972"/>
              <a:gd name="connsiteY4" fmla="*/ 3526971 h 6828904"/>
              <a:gd name="connsiteX5" fmla="*/ 1567543 w 3018972"/>
              <a:gd name="connsiteY5" fmla="*/ 5435532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2365829 w 3018972"/>
              <a:gd name="connsiteY3" fmla="*/ 2685143 h 6828904"/>
              <a:gd name="connsiteX4" fmla="*/ 1480458 w 3018972"/>
              <a:gd name="connsiteY4" fmla="*/ 3526971 h 6828904"/>
              <a:gd name="connsiteX5" fmla="*/ 1567543 w 3018972"/>
              <a:gd name="connsiteY5" fmla="*/ 5435532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2365829 w 3018972"/>
              <a:gd name="connsiteY3" fmla="*/ 2685143 h 6828904"/>
              <a:gd name="connsiteX4" fmla="*/ 1915886 w 3018972"/>
              <a:gd name="connsiteY4" fmla="*/ 4049485 h 6828904"/>
              <a:gd name="connsiteX5" fmla="*/ 1567543 w 3018972"/>
              <a:gd name="connsiteY5" fmla="*/ 5435532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2365829 w 3018972"/>
              <a:gd name="connsiteY3" fmla="*/ 2685143 h 6828904"/>
              <a:gd name="connsiteX4" fmla="*/ 1915886 w 3018972"/>
              <a:gd name="connsiteY4" fmla="*/ 4049485 h 6828904"/>
              <a:gd name="connsiteX5" fmla="*/ 1465943 w 3018972"/>
              <a:gd name="connsiteY5" fmla="*/ 5493589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2365829 w 3018972"/>
              <a:gd name="connsiteY3" fmla="*/ 2685143 h 6828904"/>
              <a:gd name="connsiteX4" fmla="*/ 1915886 w 3018972"/>
              <a:gd name="connsiteY4" fmla="*/ 4049485 h 6828904"/>
              <a:gd name="connsiteX5" fmla="*/ 1407886 w 3018972"/>
              <a:gd name="connsiteY5" fmla="*/ 5493589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2365829 w 3018972"/>
              <a:gd name="connsiteY3" fmla="*/ 2685143 h 6828904"/>
              <a:gd name="connsiteX4" fmla="*/ 1915886 w 3018972"/>
              <a:gd name="connsiteY4" fmla="*/ 4049485 h 6828904"/>
              <a:gd name="connsiteX5" fmla="*/ 1422400 w 3018972"/>
              <a:gd name="connsiteY5" fmla="*/ 5566160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33486"/>
              <a:gd name="connsiteY0" fmla="*/ 0 h 6828904"/>
              <a:gd name="connsiteX1" fmla="*/ 2888343 w 3033486"/>
              <a:gd name="connsiteY1" fmla="*/ 0 h 6828904"/>
              <a:gd name="connsiteX2" fmla="*/ 3033486 w 3033486"/>
              <a:gd name="connsiteY2" fmla="*/ 725715 h 6828904"/>
              <a:gd name="connsiteX3" fmla="*/ 2365829 w 3033486"/>
              <a:gd name="connsiteY3" fmla="*/ 2685143 h 6828904"/>
              <a:gd name="connsiteX4" fmla="*/ 1915886 w 3033486"/>
              <a:gd name="connsiteY4" fmla="*/ 4049485 h 6828904"/>
              <a:gd name="connsiteX5" fmla="*/ 1422400 w 3033486"/>
              <a:gd name="connsiteY5" fmla="*/ 5566160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29029 w 3033486"/>
              <a:gd name="connsiteY0" fmla="*/ 0 h 6828904"/>
              <a:gd name="connsiteX1" fmla="*/ 2859314 w 3033486"/>
              <a:gd name="connsiteY1" fmla="*/ 0 h 6828904"/>
              <a:gd name="connsiteX2" fmla="*/ 3033486 w 3033486"/>
              <a:gd name="connsiteY2" fmla="*/ 725715 h 6828904"/>
              <a:gd name="connsiteX3" fmla="*/ 2365829 w 3033486"/>
              <a:gd name="connsiteY3" fmla="*/ 2685143 h 6828904"/>
              <a:gd name="connsiteX4" fmla="*/ 1915886 w 3033486"/>
              <a:gd name="connsiteY4" fmla="*/ 4049485 h 6828904"/>
              <a:gd name="connsiteX5" fmla="*/ 1422400 w 3033486"/>
              <a:gd name="connsiteY5" fmla="*/ 5566160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29029 w 3062514"/>
              <a:gd name="connsiteY0" fmla="*/ 0 h 6828904"/>
              <a:gd name="connsiteX1" fmla="*/ 2859314 w 3062514"/>
              <a:gd name="connsiteY1" fmla="*/ 0 h 6828904"/>
              <a:gd name="connsiteX2" fmla="*/ 3062514 w 3062514"/>
              <a:gd name="connsiteY2" fmla="*/ 682172 h 6828904"/>
              <a:gd name="connsiteX3" fmla="*/ 2365829 w 3062514"/>
              <a:gd name="connsiteY3" fmla="*/ 2685143 h 6828904"/>
              <a:gd name="connsiteX4" fmla="*/ 1915886 w 3062514"/>
              <a:gd name="connsiteY4" fmla="*/ 4049485 h 6828904"/>
              <a:gd name="connsiteX5" fmla="*/ 1422400 w 3062514"/>
              <a:gd name="connsiteY5" fmla="*/ 5566160 h 6828904"/>
              <a:gd name="connsiteX6" fmla="*/ 0 w 3062514"/>
              <a:gd name="connsiteY6" fmla="*/ 6828904 h 6828904"/>
              <a:gd name="connsiteX7" fmla="*/ 29029 w 3062514"/>
              <a:gd name="connsiteY7" fmla="*/ 0 h 6828904"/>
              <a:gd name="connsiteX0" fmla="*/ 29029 w 3033486"/>
              <a:gd name="connsiteY0" fmla="*/ 0 h 6828904"/>
              <a:gd name="connsiteX1" fmla="*/ 2859314 w 3033486"/>
              <a:gd name="connsiteY1" fmla="*/ 0 h 6828904"/>
              <a:gd name="connsiteX2" fmla="*/ 3033486 w 3033486"/>
              <a:gd name="connsiteY2" fmla="*/ 682172 h 6828904"/>
              <a:gd name="connsiteX3" fmla="*/ 2365829 w 3033486"/>
              <a:gd name="connsiteY3" fmla="*/ 2685143 h 6828904"/>
              <a:gd name="connsiteX4" fmla="*/ 1915886 w 3033486"/>
              <a:gd name="connsiteY4" fmla="*/ 4049485 h 6828904"/>
              <a:gd name="connsiteX5" fmla="*/ 1422400 w 3033486"/>
              <a:gd name="connsiteY5" fmla="*/ 5566160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29029 w 3033486"/>
              <a:gd name="connsiteY0" fmla="*/ 0 h 6828904"/>
              <a:gd name="connsiteX1" fmla="*/ 2859314 w 3033486"/>
              <a:gd name="connsiteY1" fmla="*/ 0 h 6828904"/>
              <a:gd name="connsiteX2" fmla="*/ 3033486 w 3033486"/>
              <a:gd name="connsiteY2" fmla="*/ 682172 h 6828904"/>
              <a:gd name="connsiteX3" fmla="*/ 2380901 w 3033486"/>
              <a:gd name="connsiteY3" fmla="*/ 2695191 h 6828904"/>
              <a:gd name="connsiteX4" fmla="*/ 1915886 w 3033486"/>
              <a:gd name="connsiteY4" fmla="*/ 4049485 h 6828904"/>
              <a:gd name="connsiteX5" fmla="*/ 1422400 w 3033486"/>
              <a:gd name="connsiteY5" fmla="*/ 5566160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29029 w 3033486"/>
              <a:gd name="connsiteY0" fmla="*/ 0 h 6828904"/>
              <a:gd name="connsiteX1" fmla="*/ 2859314 w 3033486"/>
              <a:gd name="connsiteY1" fmla="*/ 0 h 6828904"/>
              <a:gd name="connsiteX2" fmla="*/ 3033486 w 3033486"/>
              <a:gd name="connsiteY2" fmla="*/ 682172 h 6828904"/>
              <a:gd name="connsiteX3" fmla="*/ 2380901 w 3033486"/>
              <a:gd name="connsiteY3" fmla="*/ 2695191 h 6828904"/>
              <a:gd name="connsiteX4" fmla="*/ 1925934 w 3033486"/>
              <a:gd name="connsiteY4" fmla="*/ 4069581 h 6828904"/>
              <a:gd name="connsiteX5" fmla="*/ 1422400 w 3033486"/>
              <a:gd name="connsiteY5" fmla="*/ 5566160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29029 w 3033486"/>
              <a:gd name="connsiteY0" fmla="*/ 0 h 6828904"/>
              <a:gd name="connsiteX1" fmla="*/ 2859314 w 3033486"/>
              <a:gd name="connsiteY1" fmla="*/ 0 h 6828904"/>
              <a:gd name="connsiteX2" fmla="*/ 3033486 w 3033486"/>
              <a:gd name="connsiteY2" fmla="*/ 682172 h 6828904"/>
              <a:gd name="connsiteX3" fmla="*/ 2380901 w 3033486"/>
              <a:gd name="connsiteY3" fmla="*/ 2695191 h 6828904"/>
              <a:gd name="connsiteX4" fmla="*/ 1925934 w 3033486"/>
              <a:gd name="connsiteY4" fmla="*/ 4069581 h 6828904"/>
              <a:gd name="connsiteX5" fmla="*/ 1432448 w 3033486"/>
              <a:gd name="connsiteY5" fmla="*/ 5561136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34053 w 3038510"/>
              <a:gd name="connsiteY0" fmla="*/ 0 h 6869097"/>
              <a:gd name="connsiteX1" fmla="*/ 2864338 w 3038510"/>
              <a:gd name="connsiteY1" fmla="*/ 0 h 6869097"/>
              <a:gd name="connsiteX2" fmla="*/ 3038510 w 3038510"/>
              <a:gd name="connsiteY2" fmla="*/ 682172 h 6869097"/>
              <a:gd name="connsiteX3" fmla="*/ 2385925 w 3038510"/>
              <a:gd name="connsiteY3" fmla="*/ 2695191 h 6869097"/>
              <a:gd name="connsiteX4" fmla="*/ 1930958 w 3038510"/>
              <a:gd name="connsiteY4" fmla="*/ 4069581 h 6869097"/>
              <a:gd name="connsiteX5" fmla="*/ 1437472 w 3038510"/>
              <a:gd name="connsiteY5" fmla="*/ 5561136 h 6869097"/>
              <a:gd name="connsiteX6" fmla="*/ 0 w 3038510"/>
              <a:gd name="connsiteY6" fmla="*/ 6869097 h 6869097"/>
              <a:gd name="connsiteX7" fmla="*/ 34053 w 3038510"/>
              <a:gd name="connsiteY7" fmla="*/ 0 h 6869097"/>
              <a:gd name="connsiteX0" fmla="*/ 34053 w 3063631"/>
              <a:gd name="connsiteY0" fmla="*/ 0 h 6869097"/>
              <a:gd name="connsiteX1" fmla="*/ 2864338 w 3063631"/>
              <a:gd name="connsiteY1" fmla="*/ 0 h 6869097"/>
              <a:gd name="connsiteX2" fmla="*/ 3063631 w 3063631"/>
              <a:gd name="connsiteY2" fmla="*/ 652027 h 6869097"/>
              <a:gd name="connsiteX3" fmla="*/ 2385925 w 3063631"/>
              <a:gd name="connsiteY3" fmla="*/ 2695191 h 6869097"/>
              <a:gd name="connsiteX4" fmla="*/ 1930958 w 3063631"/>
              <a:gd name="connsiteY4" fmla="*/ 4069581 h 6869097"/>
              <a:gd name="connsiteX5" fmla="*/ 1437472 w 3063631"/>
              <a:gd name="connsiteY5" fmla="*/ 5561136 h 6869097"/>
              <a:gd name="connsiteX6" fmla="*/ 0 w 3063631"/>
              <a:gd name="connsiteY6" fmla="*/ 6869097 h 6869097"/>
              <a:gd name="connsiteX7" fmla="*/ 34053 w 3063631"/>
              <a:gd name="connsiteY7" fmla="*/ 0 h 6869097"/>
              <a:gd name="connsiteX0" fmla="*/ 34053 w 3063631"/>
              <a:gd name="connsiteY0" fmla="*/ 0 h 6869097"/>
              <a:gd name="connsiteX1" fmla="*/ 2884435 w 3063631"/>
              <a:gd name="connsiteY1" fmla="*/ 10049 h 6869097"/>
              <a:gd name="connsiteX2" fmla="*/ 3063631 w 3063631"/>
              <a:gd name="connsiteY2" fmla="*/ 652027 h 6869097"/>
              <a:gd name="connsiteX3" fmla="*/ 2385925 w 3063631"/>
              <a:gd name="connsiteY3" fmla="*/ 2695191 h 6869097"/>
              <a:gd name="connsiteX4" fmla="*/ 1930958 w 3063631"/>
              <a:gd name="connsiteY4" fmla="*/ 4069581 h 6869097"/>
              <a:gd name="connsiteX5" fmla="*/ 1437472 w 3063631"/>
              <a:gd name="connsiteY5" fmla="*/ 5561136 h 6869097"/>
              <a:gd name="connsiteX6" fmla="*/ 0 w 3063631"/>
              <a:gd name="connsiteY6" fmla="*/ 6869097 h 6869097"/>
              <a:gd name="connsiteX7" fmla="*/ 34053 w 3063631"/>
              <a:gd name="connsiteY7" fmla="*/ 0 h 6869097"/>
              <a:gd name="connsiteX0" fmla="*/ 34053 w 3063631"/>
              <a:gd name="connsiteY0" fmla="*/ 0 h 6869097"/>
              <a:gd name="connsiteX1" fmla="*/ 2884435 w 3063631"/>
              <a:gd name="connsiteY1" fmla="*/ 10049 h 6869097"/>
              <a:gd name="connsiteX2" fmla="*/ 3063631 w 3063631"/>
              <a:gd name="connsiteY2" fmla="*/ 652027 h 6869097"/>
              <a:gd name="connsiteX3" fmla="*/ 2385925 w 3063631"/>
              <a:gd name="connsiteY3" fmla="*/ 2695191 h 6869097"/>
              <a:gd name="connsiteX4" fmla="*/ 1941007 w 3063631"/>
              <a:gd name="connsiteY4" fmla="*/ 4079629 h 6869097"/>
              <a:gd name="connsiteX5" fmla="*/ 1437472 w 3063631"/>
              <a:gd name="connsiteY5" fmla="*/ 5561136 h 6869097"/>
              <a:gd name="connsiteX6" fmla="*/ 0 w 3063631"/>
              <a:gd name="connsiteY6" fmla="*/ 6869097 h 6869097"/>
              <a:gd name="connsiteX7" fmla="*/ 34053 w 3063631"/>
              <a:gd name="connsiteY7" fmla="*/ 0 h 6869097"/>
              <a:gd name="connsiteX0" fmla="*/ 34053 w 3063631"/>
              <a:gd name="connsiteY0" fmla="*/ 0 h 6869097"/>
              <a:gd name="connsiteX1" fmla="*/ 2884435 w 3063631"/>
              <a:gd name="connsiteY1" fmla="*/ 10049 h 6869097"/>
              <a:gd name="connsiteX2" fmla="*/ 3063631 w 3063631"/>
              <a:gd name="connsiteY2" fmla="*/ 652027 h 6869097"/>
              <a:gd name="connsiteX3" fmla="*/ 2385925 w 3063631"/>
              <a:gd name="connsiteY3" fmla="*/ 2695191 h 6869097"/>
              <a:gd name="connsiteX4" fmla="*/ 1941007 w 3063631"/>
              <a:gd name="connsiteY4" fmla="*/ 4079629 h 6869097"/>
              <a:gd name="connsiteX5" fmla="*/ 1447520 w 3063631"/>
              <a:gd name="connsiteY5" fmla="*/ 5556111 h 6869097"/>
              <a:gd name="connsiteX6" fmla="*/ 0 w 3063631"/>
              <a:gd name="connsiteY6" fmla="*/ 6869097 h 6869097"/>
              <a:gd name="connsiteX7" fmla="*/ 34053 w 3063631"/>
              <a:gd name="connsiteY7" fmla="*/ 0 h 6869097"/>
              <a:gd name="connsiteX0" fmla="*/ 34053 w 3063631"/>
              <a:gd name="connsiteY0" fmla="*/ 0 h 6869097"/>
              <a:gd name="connsiteX1" fmla="*/ 2884435 w 3063631"/>
              <a:gd name="connsiteY1" fmla="*/ 10049 h 6869097"/>
              <a:gd name="connsiteX2" fmla="*/ 3063631 w 3063631"/>
              <a:gd name="connsiteY2" fmla="*/ 652027 h 6869097"/>
              <a:gd name="connsiteX3" fmla="*/ 2390949 w 3063631"/>
              <a:gd name="connsiteY3" fmla="*/ 2680119 h 6869097"/>
              <a:gd name="connsiteX4" fmla="*/ 1941007 w 3063631"/>
              <a:gd name="connsiteY4" fmla="*/ 4079629 h 6869097"/>
              <a:gd name="connsiteX5" fmla="*/ 1447520 w 3063631"/>
              <a:gd name="connsiteY5" fmla="*/ 5556111 h 6869097"/>
              <a:gd name="connsiteX6" fmla="*/ 0 w 3063631"/>
              <a:gd name="connsiteY6" fmla="*/ 6869097 h 6869097"/>
              <a:gd name="connsiteX7" fmla="*/ 34053 w 3063631"/>
              <a:gd name="connsiteY7" fmla="*/ 0 h 6869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63631" h="6869097">
                <a:moveTo>
                  <a:pt x="34053" y="0"/>
                </a:moveTo>
                <a:lnTo>
                  <a:pt x="2884435" y="10049"/>
                </a:lnTo>
                <a:lnTo>
                  <a:pt x="3063631" y="652027"/>
                </a:lnTo>
                <a:lnTo>
                  <a:pt x="2390949" y="2680119"/>
                </a:lnTo>
                <a:lnTo>
                  <a:pt x="1941007" y="4079629"/>
                </a:lnTo>
                <a:lnTo>
                  <a:pt x="1447520" y="5556111"/>
                </a:lnTo>
                <a:lnTo>
                  <a:pt x="0" y="6869097"/>
                </a:lnTo>
                <a:lnTo>
                  <a:pt x="34053" y="0"/>
                </a:lnTo>
                <a:close/>
              </a:path>
            </a:pathLst>
          </a:custGeom>
          <a:solidFill>
            <a:srgbClr val="0E333A"/>
          </a:solidFill>
          <a:ln>
            <a:noFill/>
          </a:ln>
          <a:scene3d>
            <a:camera prst="orthographicFront"/>
            <a:lightRig rig="threePt" dir="t"/>
          </a:scene3d>
          <a:sp3d extrusionH="76200" contourW="12700">
            <a:bevelT w="190500" h="19050"/>
            <a:extrusionClr>
              <a:schemeClr val="bg1"/>
            </a:extrusionClr>
            <a:contourClr>
              <a:schemeClr val="bg1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186E4ED-BF47-4B75-8420-0D78C739ADAC}"/>
              </a:ext>
            </a:extLst>
          </p:cNvPr>
          <p:cNvSpPr txBox="1"/>
          <p:nvPr/>
        </p:nvSpPr>
        <p:spPr>
          <a:xfrm>
            <a:off x="4498567" y="616325"/>
            <a:ext cx="5623091" cy="2123658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1282700"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solidFill>
                  <a:schemeClr val="bg1"/>
                </a:solidFill>
                <a:latin typeface="Bahnschrift SemiBold" panose="020B0502040204020203" pitchFamily="34" charset="0"/>
              </a:rPr>
              <a:t>DESAFÍO AL DECRETO DE MUERTE</a:t>
            </a:r>
            <a:endParaRPr lang="es-DO" sz="4400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>
            <a:off x="-70427" y="431802"/>
            <a:ext cx="2942609" cy="3477875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  <a:scene3d>
            <a:camera prst="perspectiveHeroicExtremeRightFacing"/>
            <a:lightRig rig="threePt" dir="t"/>
          </a:scene3d>
          <a:sp3d>
            <a:bevelT w="1136650"/>
          </a:sp3d>
        </p:spPr>
        <p:txBody>
          <a:bodyPr wrap="square" rtlCol="0">
            <a:spAutoFit/>
          </a:bodyPr>
          <a:lstStyle/>
          <a:p>
            <a:pPr algn="ctr"/>
            <a:r>
              <a:rPr lang="es-US" sz="4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Develando los misterios de </a:t>
            </a:r>
            <a:r>
              <a:rPr lang="es-US" sz="44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Daniel</a:t>
            </a:r>
          </a:p>
          <a:p>
            <a:pPr algn="ctr"/>
            <a:endParaRPr lang="es-DO" sz="44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Forma libre: forma 30">
            <a:extLst>
              <a:ext uri="{FF2B5EF4-FFF2-40B4-BE49-F238E27FC236}">
                <a16:creationId xmlns:a16="http://schemas.microsoft.com/office/drawing/2014/main" id="{398C7394-323C-48C9-B7C5-01C566893450}"/>
              </a:ext>
            </a:extLst>
          </p:cNvPr>
          <p:cNvSpPr/>
          <p:nvPr/>
        </p:nvSpPr>
        <p:spPr>
          <a:xfrm rot="20281858">
            <a:off x="3459182" y="-1791555"/>
            <a:ext cx="8643068" cy="4815761"/>
          </a:xfrm>
          <a:custGeom>
            <a:avLst/>
            <a:gdLst>
              <a:gd name="connsiteX0" fmla="*/ 0 w 8643068"/>
              <a:gd name="connsiteY0" fmla="*/ 0 h 4815761"/>
              <a:gd name="connsiteX1" fmla="*/ 8643068 w 8643068"/>
              <a:gd name="connsiteY1" fmla="*/ 3486594 h 4815761"/>
              <a:gd name="connsiteX2" fmla="*/ 8106885 w 8643068"/>
              <a:gd name="connsiteY2" fmla="*/ 4815761 h 4815761"/>
              <a:gd name="connsiteX3" fmla="*/ 8087749 w 8643068"/>
              <a:gd name="connsiteY3" fmla="*/ 4774961 h 4815761"/>
              <a:gd name="connsiteX4" fmla="*/ 2953648 w 8643068"/>
              <a:gd name="connsiteY4" fmla="*/ 1265075 h 4815761"/>
              <a:gd name="connsiteX5" fmla="*/ 174663 w 8643068"/>
              <a:gd name="connsiteY5" fmla="*/ 377905 h 4815761"/>
              <a:gd name="connsiteX6" fmla="*/ 0 w 8643068"/>
              <a:gd name="connsiteY6" fmla="*/ 340447 h 4815761"/>
              <a:gd name="connsiteX7" fmla="*/ 0 w 8643068"/>
              <a:gd name="connsiteY7" fmla="*/ 0 h 4815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43068" h="4815761">
                <a:moveTo>
                  <a:pt x="0" y="0"/>
                </a:moveTo>
                <a:lnTo>
                  <a:pt x="8643068" y="3486594"/>
                </a:lnTo>
                <a:lnTo>
                  <a:pt x="8106885" y="4815761"/>
                </a:lnTo>
                <a:lnTo>
                  <a:pt x="8087749" y="4774961"/>
                </a:lnTo>
                <a:cubicBezTo>
                  <a:pt x="7538239" y="3713685"/>
                  <a:pt x="5541269" y="2308915"/>
                  <a:pt x="2953648" y="1265075"/>
                </a:cubicBezTo>
                <a:cubicBezTo>
                  <a:pt x="1983290" y="873635"/>
                  <a:pt x="1037525" y="576377"/>
                  <a:pt x="174663" y="377905"/>
                </a:cubicBezTo>
                <a:lnTo>
                  <a:pt x="0" y="340447"/>
                </a:lnTo>
                <a:lnTo>
                  <a:pt x="0" y="0"/>
                </a:lnTo>
                <a:close/>
              </a:path>
            </a:pathLst>
          </a:custGeom>
          <a:solidFill>
            <a:srgbClr val="C68018"/>
          </a:solidFill>
          <a:ln>
            <a:solidFill>
              <a:srgbClr val="C68018"/>
            </a:solidFill>
          </a:ln>
          <a:scene3d>
            <a:camera prst="orthographicFront"/>
            <a:lightRig rig="threePt" dir="t"/>
          </a:scene3d>
          <a:sp3d>
            <a:bevelT w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2A19C5A1-68BF-46FF-B747-E81E58D3A2DD}"/>
              </a:ext>
            </a:extLst>
          </p:cNvPr>
          <p:cNvSpPr/>
          <p:nvPr/>
        </p:nvSpPr>
        <p:spPr>
          <a:xfrm rot="1090174">
            <a:off x="2016654" y="-175701"/>
            <a:ext cx="1114273" cy="5986300"/>
          </a:xfrm>
          <a:custGeom>
            <a:avLst/>
            <a:gdLst>
              <a:gd name="connsiteX0" fmla="*/ 0 w 968991"/>
              <a:gd name="connsiteY0" fmla="*/ 0 h 6632480"/>
              <a:gd name="connsiteX1" fmla="*/ 968991 w 968991"/>
              <a:gd name="connsiteY1" fmla="*/ 0 h 6632480"/>
              <a:gd name="connsiteX2" fmla="*/ 968991 w 968991"/>
              <a:gd name="connsiteY2" fmla="*/ 6632480 h 6632480"/>
              <a:gd name="connsiteX3" fmla="*/ 0 w 968991"/>
              <a:gd name="connsiteY3" fmla="*/ 6632480 h 6632480"/>
              <a:gd name="connsiteX4" fmla="*/ 0 w 968991"/>
              <a:gd name="connsiteY4" fmla="*/ 0 h 6632480"/>
              <a:gd name="connsiteX0" fmla="*/ 0 w 968991"/>
              <a:gd name="connsiteY0" fmla="*/ 0 h 6632480"/>
              <a:gd name="connsiteX1" fmla="*/ 968991 w 968991"/>
              <a:gd name="connsiteY1" fmla="*/ 0 h 6632480"/>
              <a:gd name="connsiteX2" fmla="*/ 937668 w 968991"/>
              <a:gd name="connsiteY2" fmla="*/ 964432 h 6632480"/>
              <a:gd name="connsiteX3" fmla="*/ 968991 w 968991"/>
              <a:gd name="connsiteY3" fmla="*/ 6632480 h 6632480"/>
              <a:gd name="connsiteX4" fmla="*/ 0 w 968991"/>
              <a:gd name="connsiteY4" fmla="*/ 6632480 h 6632480"/>
              <a:gd name="connsiteX5" fmla="*/ 0 w 968991"/>
              <a:gd name="connsiteY5" fmla="*/ 0 h 6632480"/>
              <a:gd name="connsiteX0" fmla="*/ 438 w 969429"/>
              <a:gd name="connsiteY0" fmla="*/ 0 h 6632480"/>
              <a:gd name="connsiteX1" fmla="*/ 969429 w 969429"/>
              <a:gd name="connsiteY1" fmla="*/ 0 h 6632480"/>
              <a:gd name="connsiteX2" fmla="*/ 938106 w 969429"/>
              <a:gd name="connsiteY2" fmla="*/ 964432 h 6632480"/>
              <a:gd name="connsiteX3" fmla="*/ 969429 w 969429"/>
              <a:gd name="connsiteY3" fmla="*/ 6632480 h 6632480"/>
              <a:gd name="connsiteX4" fmla="*/ 438 w 969429"/>
              <a:gd name="connsiteY4" fmla="*/ 6632480 h 6632480"/>
              <a:gd name="connsiteX5" fmla="*/ 5463 w 969429"/>
              <a:gd name="connsiteY5" fmla="*/ 1055060 h 6632480"/>
              <a:gd name="connsiteX6" fmla="*/ 438 w 969429"/>
              <a:gd name="connsiteY6" fmla="*/ 0 h 6632480"/>
              <a:gd name="connsiteX0" fmla="*/ 0 w 1553116"/>
              <a:gd name="connsiteY0" fmla="*/ 320983 h 6632480"/>
              <a:gd name="connsiteX1" fmla="*/ 1553116 w 1553116"/>
              <a:gd name="connsiteY1" fmla="*/ 0 h 6632480"/>
              <a:gd name="connsiteX2" fmla="*/ 1521793 w 1553116"/>
              <a:gd name="connsiteY2" fmla="*/ 964432 h 6632480"/>
              <a:gd name="connsiteX3" fmla="*/ 1553116 w 1553116"/>
              <a:gd name="connsiteY3" fmla="*/ 6632480 h 6632480"/>
              <a:gd name="connsiteX4" fmla="*/ 584125 w 1553116"/>
              <a:gd name="connsiteY4" fmla="*/ 6632480 h 6632480"/>
              <a:gd name="connsiteX5" fmla="*/ 589150 w 1553116"/>
              <a:gd name="connsiteY5" fmla="*/ 1055060 h 6632480"/>
              <a:gd name="connsiteX6" fmla="*/ 0 w 1553116"/>
              <a:gd name="connsiteY6" fmla="*/ 320983 h 6632480"/>
              <a:gd name="connsiteX0" fmla="*/ 0 w 1553116"/>
              <a:gd name="connsiteY0" fmla="*/ 120762 h 6432259"/>
              <a:gd name="connsiteX1" fmla="*/ 986813 w 1553116"/>
              <a:gd name="connsiteY1" fmla="*/ 0 h 6432259"/>
              <a:gd name="connsiteX2" fmla="*/ 1521793 w 1553116"/>
              <a:gd name="connsiteY2" fmla="*/ 764211 h 6432259"/>
              <a:gd name="connsiteX3" fmla="*/ 1553116 w 1553116"/>
              <a:gd name="connsiteY3" fmla="*/ 6432259 h 6432259"/>
              <a:gd name="connsiteX4" fmla="*/ 584125 w 1553116"/>
              <a:gd name="connsiteY4" fmla="*/ 6432259 h 6432259"/>
              <a:gd name="connsiteX5" fmla="*/ 589150 w 1553116"/>
              <a:gd name="connsiteY5" fmla="*/ 854839 h 6432259"/>
              <a:gd name="connsiteX6" fmla="*/ 0 w 1553116"/>
              <a:gd name="connsiteY6" fmla="*/ 120762 h 6432259"/>
              <a:gd name="connsiteX0" fmla="*/ 0 w 1553116"/>
              <a:gd name="connsiteY0" fmla="*/ 120762 h 6432259"/>
              <a:gd name="connsiteX1" fmla="*/ 986813 w 1553116"/>
              <a:gd name="connsiteY1" fmla="*/ 0 h 6432259"/>
              <a:gd name="connsiteX2" fmla="*/ 1496859 w 1553116"/>
              <a:gd name="connsiteY2" fmla="*/ 556935 h 6432259"/>
              <a:gd name="connsiteX3" fmla="*/ 1553116 w 1553116"/>
              <a:gd name="connsiteY3" fmla="*/ 6432259 h 6432259"/>
              <a:gd name="connsiteX4" fmla="*/ 584125 w 1553116"/>
              <a:gd name="connsiteY4" fmla="*/ 6432259 h 6432259"/>
              <a:gd name="connsiteX5" fmla="*/ 589150 w 1553116"/>
              <a:gd name="connsiteY5" fmla="*/ 854839 h 6432259"/>
              <a:gd name="connsiteX6" fmla="*/ 0 w 1553116"/>
              <a:gd name="connsiteY6" fmla="*/ 120762 h 6432259"/>
              <a:gd name="connsiteX0" fmla="*/ 0 w 1553116"/>
              <a:gd name="connsiteY0" fmla="*/ 120762 h 6432259"/>
              <a:gd name="connsiteX1" fmla="*/ 986813 w 1553116"/>
              <a:gd name="connsiteY1" fmla="*/ 0 h 6432259"/>
              <a:gd name="connsiteX2" fmla="*/ 1484091 w 1553116"/>
              <a:gd name="connsiteY2" fmla="*/ 518032 h 6432259"/>
              <a:gd name="connsiteX3" fmla="*/ 1553116 w 1553116"/>
              <a:gd name="connsiteY3" fmla="*/ 6432259 h 6432259"/>
              <a:gd name="connsiteX4" fmla="*/ 584125 w 1553116"/>
              <a:gd name="connsiteY4" fmla="*/ 6432259 h 6432259"/>
              <a:gd name="connsiteX5" fmla="*/ 589150 w 1553116"/>
              <a:gd name="connsiteY5" fmla="*/ 854839 h 6432259"/>
              <a:gd name="connsiteX6" fmla="*/ 0 w 1553116"/>
              <a:gd name="connsiteY6" fmla="*/ 120762 h 6432259"/>
              <a:gd name="connsiteX0" fmla="*/ 0 w 1424443"/>
              <a:gd name="connsiteY0" fmla="*/ 293991 h 6432259"/>
              <a:gd name="connsiteX1" fmla="*/ 858140 w 1424443"/>
              <a:gd name="connsiteY1" fmla="*/ 0 h 6432259"/>
              <a:gd name="connsiteX2" fmla="*/ 1355418 w 1424443"/>
              <a:gd name="connsiteY2" fmla="*/ 518032 h 6432259"/>
              <a:gd name="connsiteX3" fmla="*/ 1424443 w 1424443"/>
              <a:gd name="connsiteY3" fmla="*/ 6432259 h 6432259"/>
              <a:gd name="connsiteX4" fmla="*/ 455452 w 1424443"/>
              <a:gd name="connsiteY4" fmla="*/ 6432259 h 6432259"/>
              <a:gd name="connsiteX5" fmla="*/ 460477 w 1424443"/>
              <a:gd name="connsiteY5" fmla="*/ 854839 h 6432259"/>
              <a:gd name="connsiteX6" fmla="*/ 0 w 1424443"/>
              <a:gd name="connsiteY6" fmla="*/ 293991 h 6432259"/>
              <a:gd name="connsiteX0" fmla="*/ 0 w 1426442"/>
              <a:gd name="connsiteY0" fmla="*/ 293991 h 6432259"/>
              <a:gd name="connsiteX1" fmla="*/ 858140 w 1426442"/>
              <a:gd name="connsiteY1" fmla="*/ 0 h 6432259"/>
              <a:gd name="connsiteX2" fmla="*/ 1355418 w 1426442"/>
              <a:gd name="connsiteY2" fmla="*/ 518032 h 6432259"/>
              <a:gd name="connsiteX3" fmla="*/ 1426442 w 1426442"/>
              <a:gd name="connsiteY3" fmla="*/ 6000683 h 6432259"/>
              <a:gd name="connsiteX4" fmla="*/ 455452 w 1426442"/>
              <a:gd name="connsiteY4" fmla="*/ 6432259 h 6432259"/>
              <a:gd name="connsiteX5" fmla="*/ 460477 w 1426442"/>
              <a:gd name="connsiteY5" fmla="*/ 854839 h 6432259"/>
              <a:gd name="connsiteX6" fmla="*/ 0 w 1426442"/>
              <a:gd name="connsiteY6" fmla="*/ 293991 h 6432259"/>
              <a:gd name="connsiteX0" fmla="*/ 0 w 1426442"/>
              <a:gd name="connsiteY0" fmla="*/ 293991 h 6074032"/>
              <a:gd name="connsiteX1" fmla="*/ 858140 w 1426442"/>
              <a:gd name="connsiteY1" fmla="*/ 0 h 6074032"/>
              <a:gd name="connsiteX2" fmla="*/ 1355418 w 1426442"/>
              <a:gd name="connsiteY2" fmla="*/ 518032 h 6074032"/>
              <a:gd name="connsiteX3" fmla="*/ 1426442 w 1426442"/>
              <a:gd name="connsiteY3" fmla="*/ 6000683 h 6074032"/>
              <a:gd name="connsiteX4" fmla="*/ 452795 w 1426442"/>
              <a:gd name="connsiteY4" fmla="*/ 6074032 h 6074032"/>
              <a:gd name="connsiteX5" fmla="*/ 460477 w 1426442"/>
              <a:gd name="connsiteY5" fmla="*/ 854839 h 6074032"/>
              <a:gd name="connsiteX6" fmla="*/ 0 w 1426442"/>
              <a:gd name="connsiteY6" fmla="*/ 293991 h 6074032"/>
              <a:gd name="connsiteX0" fmla="*/ 0 w 1418930"/>
              <a:gd name="connsiteY0" fmla="*/ 293991 h 6074032"/>
              <a:gd name="connsiteX1" fmla="*/ 858140 w 1418930"/>
              <a:gd name="connsiteY1" fmla="*/ 0 h 6074032"/>
              <a:gd name="connsiteX2" fmla="*/ 1355418 w 1418930"/>
              <a:gd name="connsiteY2" fmla="*/ 518032 h 6074032"/>
              <a:gd name="connsiteX3" fmla="*/ 1418930 w 1418930"/>
              <a:gd name="connsiteY3" fmla="*/ 5758960 h 6074032"/>
              <a:gd name="connsiteX4" fmla="*/ 452795 w 1418930"/>
              <a:gd name="connsiteY4" fmla="*/ 6074032 h 6074032"/>
              <a:gd name="connsiteX5" fmla="*/ 460477 w 1418930"/>
              <a:gd name="connsiteY5" fmla="*/ 854839 h 6074032"/>
              <a:gd name="connsiteX6" fmla="*/ 0 w 1418930"/>
              <a:gd name="connsiteY6" fmla="*/ 293991 h 6074032"/>
              <a:gd name="connsiteX0" fmla="*/ 0 w 1418930"/>
              <a:gd name="connsiteY0" fmla="*/ 289736 h 6069777"/>
              <a:gd name="connsiteX1" fmla="*/ 845173 w 1418930"/>
              <a:gd name="connsiteY1" fmla="*/ 0 h 6069777"/>
              <a:gd name="connsiteX2" fmla="*/ 1355418 w 1418930"/>
              <a:gd name="connsiteY2" fmla="*/ 513777 h 6069777"/>
              <a:gd name="connsiteX3" fmla="*/ 1418930 w 1418930"/>
              <a:gd name="connsiteY3" fmla="*/ 5754705 h 6069777"/>
              <a:gd name="connsiteX4" fmla="*/ 452795 w 1418930"/>
              <a:gd name="connsiteY4" fmla="*/ 6069777 h 6069777"/>
              <a:gd name="connsiteX5" fmla="*/ 460477 w 1418930"/>
              <a:gd name="connsiteY5" fmla="*/ 850584 h 6069777"/>
              <a:gd name="connsiteX6" fmla="*/ 0 w 1418930"/>
              <a:gd name="connsiteY6" fmla="*/ 289736 h 6069777"/>
              <a:gd name="connsiteX0" fmla="*/ 0 w 1410418"/>
              <a:gd name="connsiteY0" fmla="*/ 315671 h 6069777"/>
              <a:gd name="connsiteX1" fmla="*/ 836661 w 1410418"/>
              <a:gd name="connsiteY1" fmla="*/ 0 h 6069777"/>
              <a:gd name="connsiteX2" fmla="*/ 1346906 w 1410418"/>
              <a:gd name="connsiteY2" fmla="*/ 513777 h 6069777"/>
              <a:gd name="connsiteX3" fmla="*/ 1410418 w 1410418"/>
              <a:gd name="connsiteY3" fmla="*/ 5754705 h 6069777"/>
              <a:gd name="connsiteX4" fmla="*/ 444283 w 1410418"/>
              <a:gd name="connsiteY4" fmla="*/ 6069777 h 6069777"/>
              <a:gd name="connsiteX5" fmla="*/ 451965 w 1410418"/>
              <a:gd name="connsiteY5" fmla="*/ 850584 h 6069777"/>
              <a:gd name="connsiteX6" fmla="*/ 0 w 1410418"/>
              <a:gd name="connsiteY6" fmla="*/ 315671 h 6069777"/>
              <a:gd name="connsiteX0" fmla="*/ 0 w 1410418"/>
              <a:gd name="connsiteY0" fmla="*/ 319727 h 6073833"/>
              <a:gd name="connsiteX1" fmla="*/ 892786 w 1410418"/>
              <a:gd name="connsiteY1" fmla="*/ 0 h 6073833"/>
              <a:gd name="connsiteX2" fmla="*/ 1346906 w 1410418"/>
              <a:gd name="connsiteY2" fmla="*/ 517833 h 6073833"/>
              <a:gd name="connsiteX3" fmla="*/ 1410418 w 1410418"/>
              <a:gd name="connsiteY3" fmla="*/ 5758761 h 6073833"/>
              <a:gd name="connsiteX4" fmla="*/ 444283 w 1410418"/>
              <a:gd name="connsiteY4" fmla="*/ 6073833 h 6073833"/>
              <a:gd name="connsiteX5" fmla="*/ 451965 w 1410418"/>
              <a:gd name="connsiteY5" fmla="*/ 854640 h 6073833"/>
              <a:gd name="connsiteX6" fmla="*/ 0 w 1410418"/>
              <a:gd name="connsiteY6" fmla="*/ 319727 h 6073833"/>
              <a:gd name="connsiteX0" fmla="*/ 0 w 1410418"/>
              <a:gd name="connsiteY0" fmla="*/ 280825 h 6034931"/>
              <a:gd name="connsiteX1" fmla="*/ 908948 w 1410418"/>
              <a:gd name="connsiteY1" fmla="*/ 0 h 6034931"/>
              <a:gd name="connsiteX2" fmla="*/ 1346906 w 1410418"/>
              <a:gd name="connsiteY2" fmla="*/ 478931 h 6034931"/>
              <a:gd name="connsiteX3" fmla="*/ 1410418 w 1410418"/>
              <a:gd name="connsiteY3" fmla="*/ 5719859 h 6034931"/>
              <a:gd name="connsiteX4" fmla="*/ 444283 w 1410418"/>
              <a:gd name="connsiteY4" fmla="*/ 6034931 h 6034931"/>
              <a:gd name="connsiteX5" fmla="*/ 451965 w 1410418"/>
              <a:gd name="connsiteY5" fmla="*/ 815738 h 6034931"/>
              <a:gd name="connsiteX6" fmla="*/ 0 w 1410418"/>
              <a:gd name="connsiteY6" fmla="*/ 280825 h 6034931"/>
              <a:gd name="connsiteX0" fmla="*/ 0 w 1410418"/>
              <a:gd name="connsiteY0" fmla="*/ 280825 h 6034931"/>
              <a:gd name="connsiteX1" fmla="*/ 908948 w 1410418"/>
              <a:gd name="connsiteY1" fmla="*/ 0 h 6034931"/>
              <a:gd name="connsiteX2" fmla="*/ 1379228 w 1410418"/>
              <a:gd name="connsiteY2" fmla="*/ 556735 h 6034931"/>
              <a:gd name="connsiteX3" fmla="*/ 1410418 w 1410418"/>
              <a:gd name="connsiteY3" fmla="*/ 5719859 h 6034931"/>
              <a:gd name="connsiteX4" fmla="*/ 444283 w 1410418"/>
              <a:gd name="connsiteY4" fmla="*/ 6034931 h 6034931"/>
              <a:gd name="connsiteX5" fmla="*/ 451965 w 1410418"/>
              <a:gd name="connsiteY5" fmla="*/ 815738 h 6034931"/>
              <a:gd name="connsiteX6" fmla="*/ 0 w 1410418"/>
              <a:gd name="connsiteY6" fmla="*/ 280825 h 6034931"/>
              <a:gd name="connsiteX0" fmla="*/ 0 w 1410418"/>
              <a:gd name="connsiteY0" fmla="*/ 266986 h 6021092"/>
              <a:gd name="connsiteX1" fmla="*/ 914677 w 1410418"/>
              <a:gd name="connsiteY1" fmla="*/ 0 h 6021092"/>
              <a:gd name="connsiteX2" fmla="*/ 1379228 w 1410418"/>
              <a:gd name="connsiteY2" fmla="*/ 542896 h 6021092"/>
              <a:gd name="connsiteX3" fmla="*/ 1410418 w 1410418"/>
              <a:gd name="connsiteY3" fmla="*/ 5706020 h 6021092"/>
              <a:gd name="connsiteX4" fmla="*/ 444283 w 1410418"/>
              <a:gd name="connsiteY4" fmla="*/ 6021092 h 6021092"/>
              <a:gd name="connsiteX5" fmla="*/ 451965 w 1410418"/>
              <a:gd name="connsiteY5" fmla="*/ 801899 h 6021092"/>
              <a:gd name="connsiteX6" fmla="*/ 0 w 1410418"/>
              <a:gd name="connsiteY6" fmla="*/ 266986 h 6021092"/>
              <a:gd name="connsiteX0" fmla="*/ 0 w 1410418"/>
              <a:gd name="connsiteY0" fmla="*/ 253148 h 6007254"/>
              <a:gd name="connsiteX1" fmla="*/ 920407 w 1410418"/>
              <a:gd name="connsiteY1" fmla="*/ 0 h 6007254"/>
              <a:gd name="connsiteX2" fmla="*/ 1379228 w 1410418"/>
              <a:gd name="connsiteY2" fmla="*/ 529058 h 6007254"/>
              <a:gd name="connsiteX3" fmla="*/ 1410418 w 1410418"/>
              <a:gd name="connsiteY3" fmla="*/ 5692182 h 6007254"/>
              <a:gd name="connsiteX4" fmla="*/ 444283 w 1410418"/>
              <a:gd name="connsiteY4" fmla="*/ 6007254 h 6007254"/>
              <a:gd name="connsiteX5" fmla="*/ 451965 w 1410418"/>
              <a:gd name="connsiteY5" fmla="*/ 788061 h 6007254"/>
              <a:gd name="connsiteX6" fmla="*/ 0 w 1410418"/>
              <a:gd name="connsiteY6" fmla="*/ 253148 h 6007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0418" h="6007254">
                <a:moveTo>
                  <a:pt x="0" y="253148"/>
                </a:moveTo>
                <a:lnTo>
                  <a:pt x="920407" y="0"/>
                </a:lnTo>
                <a:lnTo>
                  <a:pt x="1379228" y="529058"/>
                </a:lnTo>
                <a:lnTo>
                  <a:pt x="1410418" y="5692182"/>
                </a:lnTo>
                <a:lnTo>
                  <a:pt x="444283" y="6007254"/>
                </a:lnTo>
                <a:cubicBezTo>
                  <a:pt x="441636" y="4149533"/>
                  <a:pt x="454612" y="2645782"/>
                  <a:pt x="451965" y="788061"/>
                </a:cubicBezTo>
                <a:lnTo>
                  <a:pt x="0" y="253148"/>
                </a:lnTo>
                <a:close/>
              </a:path>
            </a:pathLst>
          </a:custGeom>
          <a:gradFill>
            <a:gsLst>
              <a:gs pos="0">
                <a:srgbClr val="C68018"/>
              </a:gs>
              <a:gs pos="30000">
                <a:schemeClr val="accent5">
                  <a:lumMod val="20000"/>
                  <a:lumOff val="80000"/>
                </a:schemeClr>
              </a:gs>
              <a:gs pos="53000">
                <a:schemeClr val="accent5">
                  <a:lumMod val="75000"/>
                </a:schemeClr>
              </a:gs>
              <a:gs pos="100000">
                <a:schemeClr val="accent5">
                  <a:lumMod val="50000"/>
                </a:schemeClr>
              </a:gs>
            </a:gsLst>
            <a:lin ang="5400000" scaled="1"/>
          </a:gra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71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B40DB7F-2397-49BB-935D-FFBDC5B152C6}"/>
              </a:ext>
            </a:extLst>
          </p:cNvPr>
          <p:cNvSpPr/>
          <p:nvPr/>
        </p:nvSpPr>
        <p:spPr>
          <a:xfrm>
            <a:off x="0" y="4461721"/>
            <a:ext cx="12206514" cy="2396278"/>
          </a:xfrm>
          <a:custGeom>
            <a:avLst/>
            <a:gdLst>
              <a:gd name="connsiteX0" fmla="*/ 0 w 12192000"/>
              <a:gd name="connsiteY0" fmla="*/ 0 h 1303362"/>
              <a:gd name="connsiteX1" fmla="*/ 12192000 w 12192000"/>
              <a:gd name="connsiteY1" fmla="*/ 0 h 1303362"/>
              <a:gd name="connsiteX2" fmla="*/ 12192000 w 12192000"/>
              <a:gd name="connsiteY2" fmla="*/ 1303362 h 1303362"/>
              <a:gd name="connsiteX3" fmla="*/ 0 w 12192000"/>
              <a:gd name="connsiteY3" fmla="*/ 1303362 h 1303362"/>
              <a:gd name="connsiteX4" fmla="*/ 0 w 12192000"/>
              <a:gd name="connsiteY4" fmla="*/ 0 h 1303362"/>
              <a:gd name="connsiteX0" fmla="*/ 1219200 w 12192000"/>
              <a:gd name="connsiteY0" fmla="*/ 14514 h 1303362"/>
              <a:gd name="connsiteX1" fmla="*/ 12192000 w 12192000"/>
              <a:gd name="connsiteY1" fmla="*/ 0 h 1303362"/>
              <a:gd name="connsiteX2" fmla="*/ 12192000 w 12192000"/>
              <a:gd name="connsiteY2" fmla="*/ 1303362 h 1303362"/>
              <a:gd name="connsiteX3" fmla="*/ 0 w 12192000"/>
              <a:gd name="connsiteY3" fmla="*/ 1303362 h 1303362"/>
              <a:gd name="connsiteX4" fmla="*/ 1219200 w 12192000"/>
              <a:gd name="connsiteY4" fmla="*/ 14514 h 1303362"/>
              <a:gd name="connsiteX0" fmla="*/ 1436914 w 12192000"/>
              <a:gd name="connsiteY0" fmla="*/ 29028 h 1303362"/>
              <a:gd name="connsiteX1" fmla="*/ 12192000 w 12192000"/>
              <a:gd name="connsiteY1" fmla="*/ 0 h 1303362"/>
              <a:gd name="connsiteX2" fmla="*/ 12192000 w 12192000"/>
              <a:gd name="connsiteY2" fmla="*/ 1303362 h 1303362"/>
              <a:gd name="connsiteX3" fmla="*/ 0 w 12192000"/>
              <a:gd name="connsiteY3" fmla="*/ 1303362 h 1303362"/>
              <a:gd name="connsiteX4" fmla="*/ 1436914 w 12192000"/>
              <a:gd name="connsiteY4" fmla="*/ 29028 h 1303362"/>
              <a:gd name="connsiteX0" fmla="*/ 1436914 w 12206514"/>
              <a:gd name="connsiteY0" fmla="*/ 1113266 h 2387600"/>
              <a:gd name="connsiteX1" fmla="*/ 12206514 w 12206514"/>
              <a:gd name="connsiteY1" fmla="*/ 0 h 2387600"/>
              <a:gd name="connsiteX2" fmla="*/ 12192000 w 12206514"/>
              <a:gd name="connsiteY2" fmla="*/ 1084238 h 2387600"/>
              <a:gd name="connsiteX3" fmla="*/ 12192000 w 12206514"/>
              <a:gd name="connsiteY3" fmla="*/ 2387600 h 2387600"/>
              <a:gd name="connsiteX4" fmla="*/ 0 w 12206514"/>
              <a:gd name="connsiteY4" fmla="*/ 2387600 h 2387600"/>
              <a:gd name="connsiteX5" fmla="*/ 1436914 w 12206514"/>
              <a:gd name="connsiteY5" fmla="*/ 1113266 h 2387600"/>
              <a:gd name="connsiteX0" fmla="*/ 1436914 w 12206514"/>
              <a:gd name="connsiteY0" fmla="*/ 1113266 h 2387600"/>
              <a:gd name="connsiteX1" fmla="*/ 12206514 w 12206514"/>
              <a:gd name="connsiteY1" fmla="*/ 0 h 2387600"/>
              <a:gd name="connsiteX2" fmla="*/ 12192000 w 12206514"/>
              <a:gd name="connsiteY2" fmla="*/ 1084238 h 2387600"/>
              <a:gd name="connsiteX3" fmla="*/ 12192000 w 12206514"/>
              <a:gd name="connsiteY3" fmla="*/ 2387600 h 2387600"/>
              <a:gd name="connsiteX4" fmla="*/ 0 w 12206514"/>
              <a:gd name="connsiteY4" fmla="*/ 2387600 h 2387600"/>
              <a:gd name="connsiteX5" fmla="*/ 1436914 w 12206514"/>
              <a:gd name="connsiteY5" fmla="*/ 1113266 h 2387600"/>
              <a:gd name="connsiteX0" fmla="*/ 1436914 w 12206514"/>
              <a:gd name="connsiteY0" fmla="*/ 1117519 h 2391853"/>
              <a:gd name="connsiteX1" fmla="*/ 7489371 w 12206514"/>
              <a:gd name="connsiteY1" fmla="*/ 1223453 h 2391853"/>
              <a:gd name="connsiteX2" fmla="*/ 12206514 w 12206514"/>
              <a:gd name="connsiteY2" fmla="*/ 4253 h 2391853"/>
              <a:gd name="connsiteX3" fmla="*/ 12192000 w 12206514"/>
              <a:gd name="connsiteY3" fmla="*/ 1088491 h 2391853"/>
              <a:gd name="connsiteX4" fmla="*/ 12192000 w 12206514"/>
              <a:gd name="connsiteY4" fmla="*/ 2391853 h 2391853"/>
              <a:gd name="connsiteX5" fmla="*/ 0 w 12206514"/>
              <a:gd name="connsiteY5" fmla="*/ 2391853 h 2391853"/>
              <a:gd name="connsiteX6" fmla="*/ 1436914 w 12206514"/>
              <a:gd name="connsiteY6" fmla="*/ 1117519 h 2391853"/>
              <a:gd name="connsiteX0" fmla="*/ 1436914 w 12206514"/>
              <a:gd name="connsiteY0" fmla="*/ 1121779 h 2396113"/>
              <a:gd name="connsiteX1" fmla="*/ 7489371 w 12206514"/>
              <a:gd name="connsiteY1" fmla="*/ 1227713 h 2396113"/>
              <a:gd name="connsiteX2" fmla="*/ 10116457 w 12206514"/>
              <a:gd name="connsiteY2" fmla="*/ 719714 h 2396113"/>
              <a:gd name="connsiteX3" fmla="*/ 12206514 w 12206514"/>
              <a:gd name="connsiteY3" fmla="*/ 8513 h 2396113"/>
              <a:gd name="connsiteX4" fmla="*/ 12192000 w 12206514"/>
              <a:gd name="connsiteY4" fmla="*/ 1092751 h 2396113"/>
              <a:gd name="connsiteX5" fmla="*/ 12192000 w 12206514"/>
              <a:gd name="connsiteY5" fmla="*/ 2396113 h 2396113"/>
              <a:gd name="connsiteX6" fmla="*/ 0 w 12206514"/>
              <a:gd name="connsiteY6" fmla="*/ 2396113 h 2396113"/>
              <a:gd name="connsiteX7" fmla="*/ 1436914 w 12206514"/>
              <a:gd name="connsiteY7" fmla="*/ 1121779 h 2396113"/>
              <a:gd name="connsiteX0" fmla="*/ 1436914 w 12206514"/>
              <a:gd name="connsiteY0" fmla="*/ 1121779 h 2396113"/>
              <a:gd name="connsiteX1" fmla="*/ 7518400 w 12206514"/>
              <a:gd name="connsiteY1" fmla="*/ 1663142 h 2396113"/>
              <a:gd name="connsiteX2" fmla="*/ 10116457 w 12206514"/>
              <a:gd name="connsiteY2" fmla="*/ 719714 h 2396113"/>
              <a:gd name="connsiteX3" fmla="*/ 12206514 w 12206514"/>
              <a:gd name="connsiteY3" fmla="*/ 8513 h 2396113"/>
              <a:gd name="connsiteX4" fmla="*/ 12192000 w 12206514"/>
              <a:gd name="connsiteY4" fmla="*/ 1092751 h 2396113"/>
              <a:gd name="connsiteX5" fmla="*/ 12192000 w 12206514"/>
              <a:gd name="connsiteY5" fmla="*/ 2396113 h 2396113"/>
              <a:gd name="connsiteX6" fmla="*/ 0 w 12206514"/>
              <a:gd name="connsiteY6" fmla="*/ 2396113 h 2396113"/>
              <a:gd name="connsiteX7" fmla="*/ 1436914 w 12206514"/>
              <a:gd name="connsiteY7" fmla="*/ 1121779 h 2396113"/>
              <a:gd name="connsiteX0" fmla="*/ 1436914 w 12206514"/>
              <a:gd name="connsiteY0" fmla="*/ 1117498 h 2391832"/>
              <a:gd name="connsiteX1" fmla="*/ 7518400 w 12206514"/>
              <a:gd name="connsiteY1" fmla="*/ 1658861 h 2391832"/>
              <a:gd name="connsiteX2" fmla="*/ 9114971 w 12206514"/>
              <a:gd name="connsiteY2" fmla="*/ 1383090 h 2391832"/>
              <a:gd name="connsiteX3" fmla="*/ 12206514 w 12206514"/>
              <a:gd name="connsiteY3" fmla="*/ 4232 h 2391832"/>
              <a:gd name="connsiteX4" fmla="*/ 12192000 w 12206514"/>
              <a:gd name="connsiteY4" fmla="*/ 1088470 h 2391832"/>
              <a:gd name="connsiteX5" fmla="*/ 12192000 w 12206514"/>
              <a:gd name="connsiteY5" fmla="*/ 2391832 h 2391832"/>
              <a:gd name="connsiteX6" fmla="*/ 0 w 12206514"/>
              <a:gd name="connsiteY6" fmla="*/ 2391832 h 2391832"/>
              <a:gd name="connsiteX7" fmla="*/ 1436914 w 12206514"/>
              <a:gd name="connsiteY7" fmla="*/ 1117498 h 2391832"/>
              <a:gd name="connsiteX0" fmla="*/ 1436914 w 12206514"/>
              <a:gd name="connsiteY0" fmla="*/ 1117498 h 2391832"/>
              <a:gd name="connsiteX1" fmla="*/ 7518400 w 12206514"/>
              <a:gd name="connsiteY1" fmla="*/ 1658861 h 2391832"/>
              <a:gd name="connsiteX2" fmla="*/ 9114971 w 12206514"/>
              <a:gd name="connsiteY2" fmla="*/ 1383090 h 2391832"/>
              <a:gd name="connsiteX3" fmla="*/ 12206514 w 12206514"/>
              <a:gd name="connsiteY3" fmla="*/ 4232 h 2391832"/>
              <a:gd name="connsiteX4" fmla="*/ 12192000 w 12206514"/>
              <a:gd name="connsiteY4" fmla="*/ 1088470 h 2391832"/>
              <a:gd name="connsiteX5" fmla="*/ 12192000 w 12206514"/>
              <a:gd name="connsiteY5" fmla="*/ 2391832 h 2391832"/>
              <a:gd name="connsiteX6" fmla="*/ 0 w 12206514"/>
              <a:gd name="connsiteY6" fmla="*/ 2391832 h 2391832"/>
              <a:gd name="connsiteX7" fmla="*/ 1436914 w 12206514"/>
              <a:gd name="connsiteY7" fmla="*/ 1117498 h 2391832"/>
              <a:gd name="connsiteX0" fmla="*/ 1436914 w 12206514"/>
              <a:gd name="connsiteY0" fmla="*/ 1117691 h 2392025"/>
              <a:gd name="connsiteX1" fmla="*/ 7518400 w 12206514"/>
              <a:gd name="connsiteY1" fmla="*/ 1659054 h 2392025"/>
              <a:gd name="connsiteX2" fmla="*/ 9579428 w 12206514"/>
              <a:gd name="connsiteY2" fmla="*/ 1325225 h 2392025"/>
              <a:gd name="connsiteX3" fmla="*/ 12206514 w 12206514"/>
              <a:gd name="connsiteY3" fmla="*/ 4425 h 2392025"/>
              <a:gd name="connsiteX4" fmla="*/ 12192000 w 12206514"/>
              <a:gd name="connsiteY4" fmla="*/ 1088663 h 2392025"/>
              <a:gd name="connsiteX5" fmla="*/ 12192000 w 12206514"/>
              <a:gd name="connsiteY5" fmla="*/ 2392025 h 2392025"/>
              <a:gd name="connsiteX6" fmla="*/ 0 w 12206514"/>
              <a:gd name="connsiteY6" fmla="*/ 2392025 h 2392025"/>
              <a:gd name="connsiteX7" fmla="*/ 1436914 w 12206514"/>
              <a:gd name="connsiteY7" fmla="*/ 1117691 h 2392025"/>
              <a:gd name="connsiteX0" fmla="*/ 1436914 w 12206514"/>
              <a:gd name="connsiteY0" fmla="*/ 1117691 h 2392025"/>
              <a:gd name="connsiteX1" fmla="*/ 7692572 w 12206514"/>
              <a:gd name="connsiteY1" fmla="*/ 1688082 h 2392025"/>
              <a:gd name="connsiteX2" fmla="*/ 9579428 w 12206514"/>
              <a:gd name="connsiteY2" fmla="*/ 1325225 h 2392025"/>
              <a:gd name="connsiteX3" fmla="*/ 12206514 w 12206514"/>
              <a:gd name="connsiteY3" fmla="*/ 4425 h 2392025"/>
              <a:gd name="connsiteX4" fmla="*/ 12192000 w 12206514"/>
              <a:gd name="connsiteY4" fmla="*/ 1088663 h 2392025"/>
              <a:gd name="connsiteX5" fmla="*/ 12192000 w 12206514"/>
              <a:gd name="connsiteY5" fmla="*/ 2392025 h 2392025"/>
              <a:gd name="connsiteX6" fmla="*/ 0 w 12206514"/>
              <a:gd name="connsiteY6" fmla="*/ 2392025 h 2392025"/>
              <a:gd name="connsiteX7" fmla="*/ 1436914 w 12206514"/>
              <a:gd name="connsiteY7" fmla="*/ 1117691 h 2392025"/>
              <a:gd name="connsiteX0" fmla="*/ 1436914 w 12206514"/>
              <a:gd name="connsiteY0" fmla="*/ 1117593 h 2391927"/>
              <a:gd name="connsiteX1" fmla="*/ 7692572 w 12206514"/>
              <a:gd name="connsiteY1" fmla="*/ 1687984 h 2391927"/>
              <a:gd name="connsiteX2" fmla="*/ 9593943 w 12206514"/>
              <a:gd name="connsiteY2" fmla="*/ 1354156 h 2391927"/>
              <a:gd name="connsiteX3" fmla="*/ 12206514 w 12206514"/>
              <a:gd name="connsiteY3" fmla="*/ 4327 h 2391927"/>
              <a:gd name="connsiteX4" fmla="*/ 12192000 w 12206514"/>
              <a:gd name="connsiteY4" fmla="*/ 1088565 h 2391927"/>
              <a:gd name="connsiteX5" fmla="*/ 12192000 w 12206514"/>
              <a:gd name="connsiteY5" fmla="*/ 2391927 h 2391927"/>
              <a:gd name="connsiteX6" fmla="*/ 0 w 12206514"/>
              <a:gd name="connsiteY6" fmla="*/ 2391927 h 2391927"/>
              <a:gd name="connsiteX7" fmla="*/ 1436914 w 12206514"/>
              <a:gd name="connsiteY7" fmla="*/ 1117593 h 2391927"/>
              <a:gd name="connsiteX0" fmla="*/ 1436914 w 12206514"/>
              <a:gd name="connsiteY0" fmla="*/ 1117792 h 2392126"/>
              <a:gd name="connsiteX1" fmla="*/ 7692572 w 12206514"/>
              <a:gd name="connsiteY1" fmla="*/ 1688183 h 2392126"/>
              <a:gd name="connsiteX2" fmla="*/ 9593943 w 12206514"/>
              <a:gd name="connsiteY2" fmla="*/ 1354355 h 2392126"/>
              <a:gd name="connsiteX3" fmla="*/ 12206514 w 12206514"/>
              <a:gd name="connsiteY3" fmla="*/ 4526 h 2392126"/>
              <a:gd name="connsiteX4" fmla="*/ 12192000 w 12206514"/>
              <a:gd name="connsiteY4" fmla="*/ 1088764 h 2392126"/>
              <a:gd name="connsiteX5" fmla="*/ 12192000 w 12206514"/>
              <a:gd name="connsiteY5" fmla="*/ 2392126 h 2392126"/>
              <a:gd name="connsiteX6" fmla="*/ 0 w 12206514"/>
              <a:gd name="connsiteY6" fmla="*/ 2392126 h 2392126"/>
              <a:gd name="connsiteX7" fmla="*/ 1436914 w 12206514"/>
              <a:gd name="connsiteY7" fmla="*/ 1117792 h 2392126"/>
              <a:gd name="connsiteX0" fmla="*/ 1436914 w 12206514"/>
              <a:gd name="connsiteY0" fmla="*/ 1118190 h 2392524"/>
              <a:gd name="connsiteX1" fmla="*/ 7692572 w 12206514"/>
              <a:gd name="connsiteY1" fmla="*/ 1688581 h 2392524"/>
              <a:gd name="connsiteX2" fmla="*/ 9593943 w 12206514"/>
              <a:gd name="connsiteY2" fmla="*/ 1354753 h 2392524"/>
              <a:gd name="connsiteX3" fmla="*/ 12206514 w 12206514"/>
              <a:gd name="connsiteY3" fmla="*/ 4924 h 2392524"/>
              <a:gd name="connsiteX4" fmla="*/ 12192000 w 12206514"/>
              <a:gd name="connsiteY4" fmla="*/ 1089162 h 2392524"/>
              <a:gd name="connsiteX5" fmla="*/ 12192000 w 12206514"/>
              <a:gd name="connsiteY5" fmla="*/ 2392524 h 2392524"/>
              <a:gd name="connsiteX6" fmla="*/ 0 w 12206514"/>
              <a:gd name="connsiteY6" fmla="*/ 2392524 h 2392524"/>
              <a:gd name="connsiteX7" fmla="*/ 1436914 w 12206514"/>
              <a:gd name="connsiteY7" fmla="*/ 1118190 h 2392524"/>
              <a:gd name="connsiteX0" fmla="*/ 1436914 w 12206514"/>
              <a:gd name="connsiteY0" fmla="*/ 1121944 h 2396278"/>
              <a:gd name="connsiteX1" fmla="*/ 7692572 w 12206514"/>
              <a:gd name="connsiteY1" fmla="*/ 1692335 h 2396278"/>
              <a:gd name="connsiteX2" fmla="*/ 9593943 w 12206514"/>
              <a:gd name="connsiteY2" fmla="*/ 863207 h 2396278"/>
              <a:gd name="connsiteX3" fmla="*/ 12206514 w 12206514"/>
              <a:gd name="connsiteY3" fmla="*/ 8678 h 2396278"/>
              <a:gd name="connsiteX4" fmla="*/ 12192000 w 12206514"/>
              <a:gd name="connsiteY4" fmla="*/ 1092916 h 2396278"/>
              <a:gd name="connsiteX5" fmla="*/ 12192000 w 12206514"/>
              <a:gd name="connsiteY5" fmla="*/ 2396278 h 2396278"/>
              <a:gd name="connsiteX6" fmla="*/ 0 w 12206514"/>
              <a:gd name="connsiteY6" fmla="*/ 2396278 h 2396278"/>
              <a:gd name="connsiteX7" fmla="*/ 1436914 w 12206514"/>
              <a:gd name="connsiteY7" fmla="*/ 1121944 h 2396278"/>
              <a:gd name="connsiteX0" fmla="*/ 1436914 w 12206514"/>
              <a:gd name="connsiteY0" fmla="*/ 1120138 h 2394472"/>
              <a:gd name="connsiteX1" fmla="*/ 7692572 w 12206514"/>
              <a:gd name="connsiteY1" fmla="*/ 1690529 h 2394472"/>
              <a:gd name="connsiteX2" fmla="*/ 9651093 w 12206514"/>
              <a:gd name="connsiteY2" fmla="*/ 1032851 h 2394472"/>
              <a:gd name="connsiteX3" fmla="*/ 12206514 w 12206514"/>
              <a:gd name="connsiteY3" fmla="*/ 6872 h 2394472"/>
              <a:gd name="connsiteX4" fmla="*/ 12192000 w 12206514"/>
              <a:gd name="connsiteY4" fmla="*/ 1091110 h 2394472"/>
              <a:gd name="connsiteX5" fmla="*/ 12192000 w 12206514"/>
              <a:gd name="connsiteY5" fmla="*/ 2394472 h 2394472"/>
              <a:gd name="connsiteX6" fmla="*/ 0 w 12206514"/>
              <a:gd name="connsiteY6" fmla="*/ 2394472 h 2394472"/>
              <a:gd name="connsiteX7" fmla="*/ 1436914 w 12206514"/>
              <a:gd name="connsiteY7" fmla="*/ 1120138 h 2394472"/>
              <a:gd name="connsiteX0" fmla="*/ 1436914 w 12206514"/>
              <a:gd name="connsiteY0" fmla="*/ 1121944 h 2396278"/>
              <a:gd name="connsiteX1" fmla="*/ 7692572 w 12206514"/>
              <a:gd name="connsiteY1" fmla="*/ 1692335 h 2396278"/>
              <a:gd name="connsiteX2" fmla="*/ 10470243 w 12206514"/>
              <a:gd name="connsiteY2" fmla="*/ 863207 h 2396278"/>
              <a:gd name="connsiteX3" fmla="*/ 12206514 w 12206514"/>
              <a:gd name="connsiteY3" fmla="*/ 8678 h 2396278"/>
              <a:gd name="connsiteX4" fmla="*/ 12192000 w 12206514"/>
              <a:gd name="connsiteY4" fmla="*/ 1092916 h 2396278"/>
              <a:gd name="connsiteX5" fmla="*/ 12192000 w 12206514"/>
              <a:gd name="connsiteY5" fmla="*/ 2396278 h 2396278"/>
              <a:gd name="connsiteX6" fmla="*/ 0 w 12206514"/>
              <a:gd name="connsiteY6" fmla="*/ 2396278 h 2396278"/>
              <a:gd name="connsiteX7" fmla="*/ 1436914 w 12206514"/>
              <a:gd name="connsiteY7" fmla="*/ 1121944 h 2396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06514" h="2396278">
                <a:moveTo>
                  <a:pt x="1436914" y="1121944"/>
                </a:moveTo>
                <a:cubicBezTo>
                  <a:pt x="2644019" y="823192"/>
                  <a:pt x="5897639" y="1877879"/>
                  <a:pt x="7692572" y="1692335"/>
                </a:cubicBezTo>
                <a:cubicBezTo>
                  <a:pt x="9131905" y="1601134"/>
                  <a:pt x="10163024" y="979322"/>
                  <a:pt x="10470243" y="863207"/>
                </a:cubicBezTo>
                <a:cubicBezTo>
                  <a:pt x="11270947" y="500350"/>
                  <a:pt x="11853333" y="-77685"/>
                  <a:pt x="12206514" y="8678"/>
                </a:cubicBezTo>
                <a:lnTo>
                  <a:pt x="12192000" y="1092916"/>
                </a:lnTo>
                <a:lnTo>
                  <a:pt x="12192000" y="2396278"/>
                </a:lnTo>
                <a:lnTo>
                  <a:pt x="0" y="2396278"/>
                </a:lnTo>
                <a:lnTo>
                  <a:pt x="1436914" y="1121944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95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dirty="0"/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168ABA72-B97D-4295-8389-4C5DB2BCC3A8}"/>
              </a:ext>
            </a:extLst>
          </p:cNvPr>
          <p:cNvSpPr/>
          <p:nvPr/>
        </p:nvSpPr>
        <p:spPr>
          <a:xfrm>
            <a:off x="10121658" y="6263213"/>
            <a:ext cx="1623573" cy="322206"/>
          </a:xfrm>
          <a:prstGeom prst="round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miter lim="800000"/>
          </a:ln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DO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Cristoweb.com</a:t>
            </a:r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BFA9AF1C-B6D8-4FC6-8DCA-867DB63E09C9}"/>
              </a:ext>
            </a:extLst>
          </p:cNvPr>
          <p:cNvSpPr/>
          <p:nvPr/>
        </p:nvSpPr>
        <p:spPr>
          <a:xfrm>
            <a:off x="1454707" y="4934062"/>
            <a:ext cx="997787" cy="100213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8800" dirty="0">
              <a:solidFill>
                <a:srgbClr val="002060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9B4E481-CFB4-477A-96EE-0E75C36FC804}"/>
              </a:ext>
            </a:extLst>
          </p:cNvPr>
          <p:cNvSpPr txBox="1"/>
          <p:nvPr/>
        </p:nvSpPr>
        <p:spPr>
          <a:xfrm>
            <a:off x="1601175" y="4588726"/>
            <a:ext cx="7048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8800" b="1" dirty="0">
                <a:solidFill>
                  <a:srgbClr val="002060"/>
                </a:solidFill>
              </a:rPr>
              <a:t>3</a:t>
            </a:r>
            <a:endParaRPr lang="es-DO" sz="8800" b="1" dirty="0">
              <a:solidFill>
                <a:srgbClr val="002060"/>
              </a:solidFill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69B14A84-141A-4FA4-B05C-C82930255E1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537" y="5118204"/>
            <a:ext cx="1175450" cy="105651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sp>
        <p:nvSpPr>
          <p:cNvPr id="4" name="CuadroTexto 3"/>
          <p:cNvSpPr txBox="1"/>
          <p:nvPr/>
        </p:nvSpPr>
        <p:spPr>
          <a:xfrm>
            <a:off x="1758598" y="6202940"/>
            <a:ext cx="7920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600" b="1" dirty="0" smtClean="0">
                <a:solidFill>
                  <a:schemeClr val="accent2"/>
                </a:solidFill>
              </a:rPr>
              <a:t>Aventurándonos en la profecía Bíblica</a:t>
            </a:r>
            <a:endParaRPr lang="en-US" sz="3600" b="1" dirty="0">
              <a:solidFill>
                <a:schemeClr val="accent2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185" y="3224836"/>
            <a:ext cx="7506929" cy="129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63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E333A"/>
          </a:solidFill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A16D62-B7C9-4E85-BD15-FA714C634E05}"/>
              </a:ext>
            </a:extLst>
          </p:cNvPr>
          <p:cNvSpPr txBox="1"/>
          <p:nvPr/>
        </p:nvSpPr>
        <p:spPr>
          <a:xfrm>
            <a:off x="496709" y="64395"/>
            <a:ext cx="11198581" cy="6740307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5092700"/>
          </a:sp3d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es-E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Fueron, pues, reunidos los sátrapas, prefectos y gobernadores, oidores, tesoreros, consejeros, jueces y todos los jefes de las provincias, a la dedicación de la estatua que el rey Nabucodonosor había levantado; y estaban en pie delante de la estatua que había levantado el rey Nabucodonosor.</a:t>
            </a:r>
          </a:p>
          <a:p>
            <a:r>
              <a:rPr lang="es-ES" sz="36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s-ES" sz="3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 el pregonero anunciaba en alta voz: A vosotros, oh pueblos, naciones y lenguas, se os hace saber</a:t>
            </a:r>
          </a:p>
          <a:p>
            <a:r>
              <a:rPr lang="es-ES" sz="36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s-ES" sz="3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 al oír el son de la bocina, de la flauta, de la cítara, del arpa, del salterio, de la zampoña y de todo instrumento de música, os postréis y </a:t>
            </a:r>
            <a:r>
              <a:rPr lang="es-ES" sz="3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 </a:t>
            </a:r>
            <a:r>
              <a:rPr lang="es-E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es-ES" sz="3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 </a:t>
            </a:r>
            <a:r>
              <a:rPr lang="es-E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oro que el rey Nabucodonosor ha levantado;</a:t>
            </a:r>
            <a:endParaRPr lang="es-DO" sz="3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47431" y="6111109"/>
            <a:ext cx="1740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estatua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7747999" y="5550628"/>
            <a:ext cx="1705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adoréis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16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83A34"/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CA343354-4228-439C-8A79-193A873D37DA}"/>
              </a:ext>
            </a:extLst>
          </p:cNvPr>
          <p:cNvSpPr/>
          <p:nvPr/>
        </p:nvSpPr>
        <p:spPr>
          <a:xfrm>
            <a:off x="-1" y="-15499"/>
            <a:ext cx="2650214" cy="4525506"/>
          </a:xfrm>
          <a:custGeom>
            <a:avLst/>
            <a:gdLst>
              <a:gd name="connsiteX0" fmla="*/ 317719 w 2650214"/>
              <a:gd name="connsiteY0" fmla="*/ 0 h 4525506"/>
              <a:gd name="connsiteX1" fmla="*/ 2650214 w 2650214"/>
              <a:gd name="connsiteY1" fmla="*/ 2262753 h 4525506"/>
              <a:gd name="connsiteX2" fmla="*/ 317719 w 2650214"/>
              <a:gd name="connsiteY2" fmla="*/ 4525506 h 4525506"/>
              <a:gd name="connsiteX3" fmla="*/ 79235 w 2650214"/>
              <a:gd name="connsiteY3" fmla="*/ 4513824 h 4525506"/>
              <a:gd name="connsiteX4" fmla="*/ 0 w 2650214"/>
              <a:gd name="connsiteY4" fmla="*/ 4502093 h 4525506"/>
              <a:gd name="connsiteX5" fmla="*/ 0 w 2650214"/>
              <a:gd name="connsiteY5" fmla="*/ 23413 h 4525506"/>
              <a:gd name="connsiteX6" fmla="*/ 79235 w 2650214"/>
              <a:gd name="connsiteY6" fmla="*/ 11682 h 4525506"/>
              <a:gd name="connsiteX7" fmla="*/ 317719 w 2650214"/>
              <a:gd name="connsiteY7" fmla="*/ 0 h 4525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50214" h="4525506">
                <a:moveTo>
                  <a:pt x="317719" y="0"/>
                </a:moveTo>
                <a:cubicBezTo>
                  <a:pt x="1605920" y="0"/>
                  <a:pt x="2650214" y="1013069"/>
                  <a:pt x="2650214" y="2262753"/>
                </a:cubicBezTo>
                <a:cubicBezTo>
                  <a:pt x="2650214" y="3512437"/>
                  <a:pt x="1605920" y="4525506"/>
                  <a:pt x="317719" y="4525506"/>
                </a:cubicBezTo>
                <a:cubicBezTo>
                  <a:pt x="237206" y="4525506"/>
                  <a:pt x="157647" y="4521549"/>
                  <a:pt x="79235" y="4513824"/>
                </a:cubicBezTo>
                <a:lnTo>
                  <a:pt x="0" y="4502093"/>
                </a:lnTo>
                <a:lnTo>
                  <a:pt x="0" y="23413"/>
                </a:lnTo>
                <a:lnTo>
                  <a:pt x="79235" y="11682"/>
                </a:lnTo>
                <a:cubicBezTo>
                  <a:pt x="157647" y="3957"/>
                  <a:pt x="237206" y="0"/>
                  <a:pt x="317719" y="0"/>
                </a:cubicBezTo>
                <a:close/>
              </a:path>
            </a:pathLst>
          </a:custGeom>
          <a:solidFill>
            <a:srgbClr val="A46A14"/>
          </a:solidFill>
          <a:ln>
            <a:solidFill>
              <a:srgbClr val="A46A14"/>
            </a:solidFill>
          </a:ln>
          <a:effectLst>
            <a:outerShdw blurRad="50800" dist="50800" dir="6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4445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 rot="17598730">
            <a:off x="-427438" y="2186811"/>
            <a:ext cx="3063630" cy="769441"/>
          </a:xfrm>
          <a:prstGeom prst="rect">
            <a:avLst/>
          </a:prstGeom>
          <a:noFill/>
          <a:effectLst>
            <a:outerShdw blurRad="762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1739900"/>
          </a:sp3d>
        </p:spPr>
        <p:txBody>
          <a:bodyPr wrap="square" rtlCol="0">
            <a:spAutoFit/>
          </a:bodyPr>
          <a:lstStyle/>
          <a:p>
            <a:pPr algn="ctr"/>
            <a:r>
              <a:rPr lang="es-US" sz="4400" dirty="0" smtClean="0">
                <a:solidFill>
                  <a:schemeClr val="bg1"/>
                </a:solidFill>
                <a:latin typeface="Bodoni MT Black" panose="02070A03080606020203" pitchFamily="18" charset="0"/>
                <a:cs typeface="Aharoni" panose="02010803020104030203" pitchFamily="2" charset="-79"/>
              </a:rPr>
              <a:t>Considera</a:t>
            </a:r>
            <a:endParaRPr lang="es-DO" sz="4400" dirty="0">
              <a:solidFill>
                <a:schemeClr val="bg1"/>
              </a:solidFill>
              <a:latin typeface="Bodoni MT Black" panose="02070A03080606020203" pitchFamily="18" charset="0"/>
              <a:cs typeface="Aharoni" panose="02010803020104030203" pitchFamily="2" charset="-79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BBDF06D-B11B-42C8-AE11-6D6E4C177720}"/>
              </a:ext>
            </a:extLst>
          </p:cNvPr>
          <p:cNvSpPr txBox="1"/>
          <p:nvPr/>
        </p:nvSpPr>
        <p:spPr>
          <a:xfrm>
            <a:off x="2521974" y="117693"/>
            <a:ext cx="9497961" cy="6186309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sunset" dir="t">
              <a:rot lat="0" lon="0" rev="21594000"/>
            </a:lightRig>
          </a:scene3d>
          <a:sp3d extrusionH="139700" prstMaterial="flat">
            <a:bevelT w="1162050"/>
            <a:bevelB w="825500" h="279400"/>
          </a:sp3d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chemeClr val="bg1"/>
                </a:solidFill>
              </a:rPr>
              <a:t>Nabucodonosor convocó a representantes de todo su reino. El decreto fue universal. El </a:t>
            </a:r>
            <a:r>
              <a:rPr lang="es-ES" sz="4400" b="1" dirty="0">
                <a:solidFill>
                  <a:srgbClr val="FFFF00"/>
                </a:solidFill>
              </a:rPr>
              <a:t>tema</a:t>
            </a:r>
          </a:p>
          <a:p>
            <a:r>
              <a:rPr lang="es-ES" sz="4400" b="1" dirty="0">
                <a:solidFill>
                  <a:srgbClr val="FFFF00"/>
                </a:solidFill>
              </a:rPr>
              <a:t>central </a:t>
            </a:r>
            <a:r>
              <a:rPr lang="es-ES" sz="4400" b="1" dirty="0">
                <a:solidFill>
                  <a:schemeClr val="bg1"/>
                </a:solidFill>
              </a:rPr>
              <a:t>de este conflicto creciente se refiere a la </a:t>
            </a:r>
            <a:r>
              <a:rPr lang="es-ES" sz="4400" b="1" dirty="0">
                <a:solidFill>
                  <a:srgbClr val="FFFF00"/>
                </a:solidFill>
              </a:rPr>
              <a:t>adoración</a:t>
            </a:r>
            <a:r>
              <a:rPr lang="es-ES" sz="4400" b="1" dirty="0">
                <a:solidFill>
                  <a:schemeClr val="bg1"/>
                </a:solidFill>
              </a:rPr>
              <a:t>. La </a:t>
            </a:r>
            <a:r>
              <a:rPr lang="es-ES" sz="4400" b="1" dirty="0">
                <a:solidFill>
                  <a:srgbClr val="FFFF00"/>
                </a:solidFill>
              </a:rPr>
              <a:t>falsa y la genuina adoración</a:t>
            </a:r>
            <a:r>
              <a:rPr lang="es-ES" sz="4400" b="1" dirty="0">
                <a:solidFill>
                  <a:schemeClr val="bg1"/>
                </a:solidFill>
              </a:rPr>
              <a:t> </a:t>
            </a:r>
            <a:r>
              <a:rPr lang="es-ES" sz="4400" b="1" dirty="0" smtClean="0">
                <a:solidFill>
                  <a:schemeClr val="bg1"/>
                </a:solidFill>
              </a:rPr>
              <a:t> . </a:t>
            </a:r>
            <a:r>
              <a:rPr lang="es-ES" sz="4400" b="1" dirty="0">
                <a:solidFill>
                  <a:schemeClr val="bg1"/>
                </a:solidFill>
              </a:rPr>
              <a:t>En una escena conmovedora en la llanura de Dura, la lealtad al rey se </a:t>
            </a:r>
            <a:r>
              <a:rPr lang="es-ES" sz="4400" b="1" dirty="0" smtClean="0">
                <a:solidFill>
                  <a:schemeClr val="bg1"/>
                </a:solidFill>
              </a:rPr>
              <a:t>enfrentó abiertamente </a:t>
            </a:r>
            <a:r>
              <a:rPr lang="es-ES" sz="4400" b="1" dirty="0">
                <a:solidFill>
                  <a:schemeClr val="bg1"/>
                </a:solidFill>
              </a:rPr>
              <a:t>con la lealtad a Dios.</a:t>
            </a:r>
            <a:endParaRPr lang="es-E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27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E333A"/>
          </a:solidFill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>
            <a:off x="467390" y="88323"/>
            <a:ext cx="11198581" cy="120032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s-DO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s-E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¿Con qué castigo amenazó el rey a los que </a:t>
            </a:r>
            <a:r>
              <a:rPr lang="es-ES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obedecieran </a:t>
            </a:r>
            <a:r>
              <a:rPr lang="es-E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 apremiante </a:t>
            </a:r>
            <a:r>
              <a:rPr lang="es-ES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mandato? Daniel </a:t>
            </a:r>
            <a:r>
              <a:rPr lang="es-E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3:6</a:t>
            </a:r>
            <a:endParaRPr lang="es-DO" sz="36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A16D62-B7C9-4E85-BD15-FA714C634E05}"/>
              </a:ext>
            </a:extLst>
          </p:cNvPr>
          <p:cNvSpPr txBox="1"/>
          <p:nvPr/>
        </p:nvSpPr>
        <p:spPr>
          <a:xfrm>
            <a:off x="496710" y="1977607"/>
            <a:ext cx="6068566" cy="4524315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5092700"/>
          </a:sp3d>
        </p:spPr>
        <p:txBody>
          <a:bodyPr wrap="square" rtlCol="0">
            <a:spAutoFit/>
          </a:bodyPr>
          <a:lstStyle/>
          <a:p>
            <a:r>
              <a:rPr lang="es-ES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 cualquiera que </a:t>
            </a:r>
            <a:r>
              <a:rPr lang="es-ES" sz="4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 </a:t>
            </a:r>
            <a:r>
              <a:rPr lang="es-ES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postre y </a:t>
            </a:r>
            <a:r>
              <a:rPr lang="es-ES" sz="4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______, </a:t>
            </a:r>
            <a:r>
              <a:rPr lang="es-ES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inmediatamente será echado dentro de un </a:t>
            </a:r>
            <a:r>
              <a:rPr lang="es-ES" sz="4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 </a:t>
            </a:r>
            <a:r>
              <a:rPr lang="es-ES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fuego ardiendo.</a:t>
            </a:r>
            <a:endParaRPr lang="es-DO" sz="4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941784" y="1977607"/>
            <a:ext cx="112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3486837" y="2719812"/>
            <a:ext cx="20103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adore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649825" y="4816788"/>
            <a:ext cx="17689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horno</a:t>
            </a:r>
            <a:endParaRPr lang="en-US" sz="4800" dirty="0">
              <a:solidFill>
                <a:srgbClr val="FFFF0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5276" y="2454955"/>
            <a:ext cx="5186167" cy="337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77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83A34"/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CA343354-4228-439C-8A79-193A873D37DA}"/>
              </a:ext>
            </a:extLst>
          </p:cNvPr>
          <p:cNvSpPr/>
          <p:nvPr/>
        </p:nvSpPr>
        <p:spPr>
          <a:xfrm>
            <a:off x="-1" y="-15499"/>
            <a:ext cx="2650214" cy="4525506"/>
          </a:xfrm>
          <a:custGeom>
            <a:avLst/>
            <a:gdLst>
              <a:gd name="connsiteX0" fmla="*/ 317719 w 2650214"/>
              <a:gd name="connsiteY0" fmla="*/ 0 h 4525506"/>
              <a:gd name="connsiteX1" fmla="*/ 2650214 w 2650214"/>
              <a:gd name="connsiteY1" fmla="*/ 2262753 h 4525506"/>
              <a:gd name="connsiteX2" fmla="*/ 317719 w 2650214"/>
              <a:gd name="connsiteY2" fmla="*/ 4525506 h 4525506"/>
              <a:gd name="connsiteX3" fmla="*/ 79235 w 2650214"/>
              <a:gd name="connsiteY3" fmla="*/ 4513824 h 4525506"/>
              <a:gd name="connsiteX4" fmla="*/ 0 w 2650214"/>
              <a:gd name="connsiteY4" fmla="*/ 4502093 h 4525506"/>
              <a:gd name="connsiteX5" fmla="*/ 0 w 2650214"/>
              <a:gd name="connsiteY5" fmla="*/ 23413 h 4525506"/>
              <a:gd name="connsiteX6" fmla="*/ 79235 w 2650214"/>
              <a:gd name="connsiteY6" fmla="*/ 11682 h 4525506"/>
              <a:gd name="connsiteX7" fmla="*/ 317719 w 2650214"/>
              <a:gd name="connsiteY7" fmla="*/ 0 h 4525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50214" h="4525506">
                <a:moveTo>
                  <a:pt x="317719" y="0"/>
                </a:moveTo>
                <a:cubicBezTo>
                  <a:pt x="1605920" y="0"/>
                  <a:pt x="2650214" y="1013069"/>
                  <a:pt x="2650214" y="2262753"/>
                </a:cubicBezTo>
                <a:cubicBezTo>
                  <a:pt x="2650214" y="3512437"/>
                  <a:pt x="1605920" y="4525506"/>
                  <a:pt x="317719" y="4525506"/>
                </a:cubicBezTo>
                <a:cubicBezTo>
                  <a:pt x="237206" y="4525506"/>
                  <a:pt x="157647" y="4521549"/>
                  <a:pt x="79235" y="4513824"/>
                </a:cubicBezTo>
                <a:lnTo>
                  <a:pt x="0" y="4502093"/>
                </a:lnTo>
                <a:lnTo>
                  <a:pt x="0" y="23413"/>
                </a:lnTo>
                <a:lnTo>
                  <a:pt x="79235" y="11682"/>
                </a:lnTo>
                <a:cubicBezTo>
                  <a:pt x="157647" y="3957"/>
                  <a:pt x="237206" y="0"/>
                  <a:pt x="317719" y="0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rgbClr val="A46A14"/>
            </a:solidFill>
          </a:ln>
          <a:effectLst>
            <a:outerShdw blurRad="50800" dist="50800" dir="6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4445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 rot="17598730">
            <a:off x="-572301" y="1862532"/>
            <a:ext cx="3063630" cy="769441"/>
          </a:xfrm>
          <a:prstGeom prst="rect">
            <a:avLst/>
          </a:prstGeom>
          <a:noFill/>
          <a:effectLst>
            <a:outerShdw blurRad="762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1739900"/>
          </a:sp3d>
        </p:spPr>
        <p:txBody>
          <a:bodyPr wrap="square" rtlCol="0">
            <a:spAutoFit/>
          </a:bodyPr>
          <a:lstStyle/>
          <a:p>
            <a:pPr algn="ctr"/>
            <a:r>
              <a:rPr lang="es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Considera</a:t>
            </a:r>
            <a:endParaRPr lang="es-DO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BBDF06D-B11B-42C8-AE11-6D6E4C177720}"/>
              </a:ext>
            </a:extLst>
          </p:cNvPr>
          <p:cNvSpPr txBox="1"/>
          <p:nvPr/>
        </p:nvSpPr>
        <p:spPr>
          <a:xfrm>
            <a:off x="2650213" y="117693"/>
            <a:ext cx="9003635" cy="6740307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sunset" dir="t">
              <a:rot lat="0" lon="0" rev="21594000"/>
            </a:lightRig>
          </a:scene3d>
          <a:sp3d extrusionH="139700" prstMaterial="flat">
            <a:bevelT w="1162050"/>
            <a:bevelB w="825500" h="279400"/>
          </a:sp3d>
        </p:spPr>
        <p:txBody>
          <a:bodyPr wrap="square" rtlCol="0">
            <a:spAutoFit/>
          </a:bodyPr>
          <a:lstStyle/>
          <a:p>
            <a:r>
              <a:rPr lang="es-ES" sz="4800" b="1" dirty="0">
                <a:solidFill>
                  <a:schemeClr val="bg1"/>
                </a:solidFill>
              </a:rPr>
              <a:t>Por favor, fíjate bien en este hecho. Un poderoso dirigente mundial promulga un decreto </a:t>
            </a:r>
            <a:r>
              <a:rPr lang="es-ES" sz="4800" b="1" dirty="0" smtClean="0">
                <a:solidFill>
                  <a:schemeClr val="bg1"/>
                </a:solidFill>
              </a:rPr>
              <a:t>de </a:t>
            </a:r>
            <a:r>
              <a:rPr lang="es-ES" sz="4800" b="1" dirty="0" smtClean="0">
                <a:solidFill>
                  <a:srgbClr val="FFFF00"/>
                </a:solidFill>
              </a:rPr>
              <a:t>muerte</a:t>
            </a:r>
            <a:r>
              <a:rPr lang="es-ES" sz="4800" b="1" dirty="0">
                <a:solidFill>
                  <a:schemeClr val="bg1"/>
                </a:solidFill>
              </a:rPr>
              <a:t>. La cuestión central gira en torno a la </a:t>
            </a:r>
            <a:r>
              <a:rPr lang="es-ES" sz="4800" b="1" dirty="0">
                <a:solidFill>
                  <a:srgbClr val="FFFF00"/>
                </a:solidFill>
              </a:rPr>
              <a:t>adoración</a:t>
            </a:r>
            <a:r>
              <a:rPr lang="es-ES" sz="4800" b="1" dirty="0">
                <a:solidFill>
                  <a:schemeClr val="bg1"/>
                </a:solidFill>
              </a:rPr>
              <a:t>. El castigo por desobedecer la orden </a:t>
            </a:r>
            <a:r>
              <a:rPr lang="es-ES" sz="4800" b="1" dirty="0" smtClean="0">
                <a:solidFill>
                  <a:schemeClr val="bg1"/>
                </a:solidFill>
              </a:rPr>
              <a:t>de ese </a:t>
            </a:r>
            <a:r>
              <a:rPr lang="es-ES" sz="4800" b="1" dirty="0">
                <a:solidFill>
                  <a:schemeClr val="bg1"/>
                </a:solidFill>
              </a:rPr>
              <a:t>poderoso dirigente mundial, que ha unido a la iglesia y el estado, es la muerte</a:t>
            </a:r>
            <a:r>
              <a:rPr lang="es-ES" sz="4800" b="1" dirty="0" smtClean="0">
                <a:solidFill>
                  <a:schemeClr val="bg1"/>
                </a:solidFill>
              </a:rPr>
              <a:t>.</a:t>
            </a:r>
            <a:endParaRPr lang="es-DO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40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E333A"/>
          </a:solidFill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>
            <a:off x="467390" y="88323"/>
            <a:ext cx="11198581" cy="120032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s-DO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es-E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¿Qué órdenes </a:t>
            </a:r>
            <a:r>
              <a:rPr lang="es-ES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específicas de Dios </a:t>
            </a:r>
            <a:r>
              <a:rPr lang="es-E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violarían los jóvenes hebreos si se arrodillaban ante la </a:t>
            </a:r>
            <a:r>
              <a:rPr lang="es-ES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imagen? Éxodo </a:t>
            </a:r>
            <a:r>
              <a:rPr lang="es-E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20:3-6</a:t>
            </a:r>
            <a:endParaRPr lang="es-DO" sz="36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A16D62-B7C9-4E85-BD15-FA714C634E05}"/>
              </a:ext>
            </a:extLst>
          </p:cNvPr>
          <p:cNvSpPr txBox="1"/>
          <p:nvPr/>
        </p:nvSpPr>
        <p:spPr>
          <a:xfrm>
            <a:off x="467389" y="1412013"/>
            <a:ext cx="11198581" cy="5078313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5092700"/>
          </a:sp3d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tendrás </a:t>
            </a:r>
            <a:r>
              <a:rPr lang="es-E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dioses ajenos </a:t>
            </a:r>
            <a:r>
              <a:rPr lang="es-E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delante de </a:t>
            </a:r>
            <a:r>
              <a:rPr lang="es-ES" sz="3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mí. </a:t>
            </a:r>
            <a:r>
              <a:rPr lang="es-E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te harás </a:t>
            </a:r>
            <a:r>
              <a:rPr lang="es-E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imagen</a:t>
            </a:r>
            <a:r>
              <a:rPr lang="es-E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ni ninguna semejanza de lo que esté arriba en el cielo, ni abajo en la tierra, ni en las aguas debajo de la </a:t>
            </a:r>
            <a:r>
              <a:rPr lang="es-ES" sz="3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tierra. </a:t>
            </a:r>
            <a:r>
              <a:rPr lang="es-E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te </a:t>
            </a:r>
            <a:r>
              <a:rPr lang="es-E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inclinarás</a:t>
            </a:r>
            <a:r>
              <a:rPr lang="es-E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ellas, ni las </a:t>
            </a:r>
            <a:r>
              <a:rPr lang="es-E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honrarás</a:t>
            </a:r>
            <a:r>
              <a:rPr lang="es-E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porque yo soy Jehová tu Dios, fuerte, celoso, que visito la maldad de los padres sobre los hijos hasta la tercera y cuarta generación de los que me </a:t>
            </a:r>
            <a:r>
              <a:rPr lang="es-ES" sz="3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aborrecen, </a:t>
            </a:r>
            <a:r>
              <a:rPr lang="es-E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 hago misericordia a millares, a los que me aman y guardan mis mandamientos.</a:t>
            </a:r>
            <a:endParaRPr lang="es-DO" sz="3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59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83A34"/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CA343354-4228-439C-8A79-193A873D37DA}"/>
              </a:ext>
            </a:extLst>
          </p:cNvPr>
          <p:cNvSpPr/>
          <p:nvPr/>
        </p:nvSpPr>
        <p:spPr>
          <a:xfrm>
            <a:off x="-1" y="-15499"/>
            <a:ext cx="2650214" cy="4525506"/>
          </a:xfrm>
          <a:custGeom>
            <a:avLst/>
            <a:gdLst>
              <a:gd name="connsiteX0" fmla="*/ 317719 w 2650214"/>
              <a:gd name="connsiteY0" fmla="*/ 0 h 4525506"/>
              <a:gd name="connsiteX1" fmla="*/ 2650214 w 2650214"/>
              <a:gd name="connsiteY1" fmla="*/ 2262753 h 4525506"/>
              <a:gd name="connsiteX2" fmla="*/ 317719 w 2650214"/>
              <a:gd name="connsiteY2" fmla="*/ 4525506 h 4525506"/>
              <a:gd name="connsiteX3" fmla="*/ 79235 w 2650214"/>
              <a:gd name="connsiteY3" fmla="*/ 4513824 h 4525506"/>
              <a:gd name="connsiteX4" fmla="*/ 0 w 2650214"/>
              <a:gd name="connsiteY4" fmla="*/ 4502093 h 4525506"/>
              <a:gd name="connsiteX5" fmla="*/ 0 w 2650214"/>
              <a:gd name="connsiteY5" fmla="*/ 23413 h 4525506"/>
              <a:gd name="connsiteX6" fmla="*/ 79235 w 2650214"/>
              <a:gd name="connsiteY6" fmla="*/ 11682 h 4525506"/>
              <a:gd name="connsiteX7" fmla="*/ 317719 w 2650214"/>
              <a:gd name="connsiteY7" fmla="*/ 0 h 4525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50214" h="4525506">
                <a:moveTo>
                  <a:pt x="317719" y="0"/>
                </a:moveTo>
                <a:cubicBezTo>
                  <a:pt x="1605920" y="0"/>
                  <a:pt x="2650214" y="1013069"/>
                  <a:pt x="2650214" y="2262753"/>
                </a:cubicBezTo>
                <a:cubicBezTo>
                  <a:pt x="2650214" y="3512437"/>
                  <a:pt x="1605920" y="4525506"/>
                  <a:pt x="317719" y="4525506"/>
                </a:cubicBezTo>
                <a:cubicBezTo>
                  <a:pt x="237206" y="4525506"/>
                  <a:pt x="157647" y="4521549"/>
                  <a:pt x="79235" y="4513824"/>
                </a:cubicBezTo>
                <a:lnTo>
                  <a:pt x="0" y="4502093"/>
                </a:lnTo>
                <a:lnTo>
                  <a:pt x="0" y="23413"/>
                </a:lnTo>
                <a:lnTo>
                  <a:pt x="79235" y="11682"/>
                </a:lnTo>
                <a:cubicBezTo>
                  <a:pt x="157647" y="3957"/>
                  <a:pt x="237206" y="0"/>
                  <a:pt x="317719" y="0"/>
                </a:cubicBezTo>
                <a:close/>
              </a:path>
            </a:pathLst>
          </a:custGeom>
          <a:solidFill>
            <a:srgbClr val="A46A14"/>
          </a:solidFill>
          <a:ln>
            <a:solidFill>
              <a:srgbClr val="A46A14"/>
            </a:solidFill>
          </a:ln>
          <a:effectLst>
            <a:outerShdw blurRad="50800" dist="50800" dir="6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4445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 rot="17598730">
            <a:off x="-427438" y="2186811"/>
            <a:ext cx="3063630" cy="769441"/>
          </a:xfrm>
          <a:prstGeom prst="rect">
            <a:avLst/>
          </a:prstGeom>
          <a:noFill/>
          <a:effectLst>
            <a:outerShdw blurRad="762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1739900"/>
          </a:sp3d>
        </p:spPr>
        <p:txBody>
          <a:bodyPr wrap="square" rtlCol="0">
            <a:spAutoFit/>
          </a:bodyPr>
          <a:lstStyle/>
          <a:p>
            <a:pPr algn="ctr"/>
            <a:r>
              <a:rPr lang="es-US" sz="4400" dirty="0" smtClean="0">
                <a:solidFill>
                  <a:schemeClr val="bg1"/>
                </a:solidFill>
                <a:latin typeface="Bodoni MT Black" panose="02070A03080606020203" pitchFamily="18" charset="0"/>
                <a:cs typeface="Aharoni" panose="02010803020104030203" pitchFamily="2" charset="-79"/>
              </a:rPr>
              <a:t>Considera</a:t>
            </a:r>
            <a:endParaRPr lang="es-DO" sz="4400" dirty="0">
              <a:solidFill>
                <a:schemeClr val="bg1"/>
              </a:solidFill>
              <a:latin typeface="Bodoni MT Black" panose="02070A03080606020203" pitchFamily="18" charset="0"/>
              <a:cs typeface="Aharoni" panose="02010803020104030203" pitchFamily="2" charset="-79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BBDF06D-B11B-42C8-AE11-6D6E4C177720}"/>
              </a:ext>
            </a:extLst>
          </p:cNvPr>
          <p:cNvSpPr txBox="1"/>
          <p:nvPr/>
        </p:nvSpPr>
        <p:spPr>
          <a:xfrm>
            <a:off x="2521974" y="117693"/>
            <a:ext cx="9158749" cy="6740307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sunset" dir="t">
              <a:rot lat="0" lon="0" rev="21594000"/>
            </a:lightRig>
          </a:scene3d>
          <a:sp3d extrusionH="139700" prstMaterial="flat">
            <a:bevelT w="1162050"/>
            <a:bevelB w="825500" h="279400"/>
          </a:sp3d>
        </p:spPr>
        <p:txBody>
          <a:bodyPr wrap="square" rtlCol="0">
            <a:spAutoFit/>
          </a:bodyPr>
          <a:lstStyle/>
          <a:p>
            <a:r>
              <a:rPr lang="es-ES" sz="5400" b="1" dirty="0">
                <a:solidFill>
                  <a:schemeClr val="bg1"/>
                </a:solidFill>
              </a:rPr>
              <a:t>El libro de Apocalipsis describe un decreto, que será promulgado al final del tiempo, </a:t>
            </a:r>
            <a:r>
              <a:rPr lang="es-ES" sz="5400" b="1" dirty="0" smtClean="0">
                <a:solidFill>
                  <a:schemeClr val="bg1"/>
                </a:solidFill>
              </a:rPr>
              <a:t>semejante al </a:t>
            </a:r>
            <a:r>
              <a:rPr lang="es-ES" sz="5400" b="1" dirty="0">
                <a:solidFill>
                  <a:schemeClr val="bg1"/>
                </a:solidFill>
              </a:rPr>
              <a:t>decreto de Daniel 3. Lee Apocalipsis 13:15-17 y advierte las semejanzas que hay entre los </a:t>
            </a:r>
            <a:r>
              <a:rPr lang="es-ES" sz="5400" b="1" dirty="0" smtClean="0">
                <a:solidFill>
                  <a:schemeClr val="bg1"/>
                </a:solidFill>
              </a:rPr>
              <a:t>dos edictos.</a:t>
            </a:r>
            <a:endParaRPr lang="es-ES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85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E333A"/>
          </a:solidFill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DO" sz="40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1A16D62-B7C9-4E85-BD15-FA714C634E05}"/>
              </a:ext>
            </a:extLst>
          </p:cNvPr>
          <p:cNvSpPr txBox="1"/>
          <p:nvPr/>
        </p:nvSpPr>
        <p:spPr>
          <a:xfrm>
            <a:off x="496709" y="468117"/>
            <a:ext cx="11198581" cy="5632311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5092700"/>
          </a:sp3d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Ap. 13: 15-17</a:t>
            </a:r>
          </a:p>
          <a:p>
            <a:r>
              <a:rPr lang="es-E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 </a:t>
            </a:r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le permitió infundir aliento a la imagen de la bestia, para que la imagen hablase e hiciese </a:t>
            </a:r>
            <a:r>
              <a:rPr lang="es-ES" sz="4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matar</a:t>
            </a:r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todo el que no la </a:t>
            </a:r>
            <a:r>
              <a:rPr lang="es-ES" sz="4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adorase</a:t>
            </a:r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Y hacía que a todos, pequeños y grandes, ricos y pobres, libres y esclavos, se les pusiese una marca en la mano derecha, o en la frente; y que ninguno pudiese comprar ni vender, sino el que tuviese la marca o el nombre de la bestia, o el número de su nombre</a:t>
            </a:r>
            <a:r>
              <a:rPr lang="es-E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" sz="4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59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83A34"/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CA343354-4228-439C-8A79-193A873D37DA}"/>
              </a:ext>
            </a:extLst>
          </p:cNvPr>
          <p:cNvSpPr/>
          <p:nvPr/>
        </p:nvSpPr>
        <p:spPr>
          <a:xfrm>
            <a:off x="-1" y="-15499"/>
            <a:ext cx="2650214" cy="4525506"/>
          </a:xfrm>
          <a:custGeom>
            <a:avLst/>
            <a:gdLst>
              <a:gd name="connsiteX0" fmla="*/ 317719 w 2650214"/>
              <a:gd name="connsiteY0" fmla="*/ 0 h 4525506"/>
              <a:gd name="connsiteX1" fmla="*/ 2650214 w 2650214"/>
              <a:gd name="connsiteY1" fmla="*/ 2262753 h 4525506"/>
              <a:gd name="connsiteX2" fmla="*/ 317719 w 2650214"/>
              <a:gd name="connsiteY2" fmla="*/ 4525506 h 4525506"/>
              <a:gd name="connsiteX3" fmla="*/ 79235 w 2650214"/>
              <a:gd name="connsiteY3" fmla="*/ 4513824 h 4525506"/>
              <a:gd name="connsiteX4" fmla="*/ 0 w 2650214"/>
              <a:gd name="connsiteY4" fmla="*/ 4502093 h 4525506"/>
              <a:gd name="connsiteX5" fmla="*/ 0 w 2650214"/>
              <a:gd name="connsiteY5" fmla="*/ 23413 h 4525506"/>
              <a:gd name="connsiteX6" fmla="*/ 79235 w 2650214"/>
              <a:gd name="connsiteY6" fmla="*/ 11682 h 4525506"/>
              <a:gd name="connsiteX7" fmla="*/ 317719 w 2650214"/>
              <a:gd name="connsiteY7" fmla="*/ 0 h 4525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50214" h="4525506">
                <a:moveTo>
                  <a:pt x="317719" y="0"/>
                </a:moveTo>
                <a:cubicBezTo>
                  <a:pt x="1605920" y="0"/>
                  <a:pt x="2650214" y="1013069"/>
                  <a:pt x="2650214" y="2262753"/>
                </a:cubicBezTo>
                <a:cubicBezTo>
                  <a:pt x="2650214" y="3512437"/>
                  <a:pt x="1605920" y="4525506"/>
                  <a:pt x="317719" y="4525506"/>
                </a:cubicBezTo>
                <a:cubicBezTo>
                  <a:pt x="237206" y="4525506"/>
                  <a:pt x="157647" y="4521549"/>
                  <a:pt x="79235" y="4513824"/>
                </a:cubicBezTo>
                <a:lnTo>
                  <a:pt x="0" y="4502093"/>
                </a:lnTo>
                <a:lnTo>
                  <a:pt x="0" y="23413"/>
                </a:lnTo>
                <a:lnTo>
                  <a:pt x="79235" y="11682"/>
                </a:lnTo>
                <a:cubicBezTo>
                  <a:pt x="157647" y="3957"/>
                  <a:pt x="237206" y="0"/>
                  <a:pt x="317719" y="0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rgbClr val="A46A14"/>
            </a:solidFill>
          </a:ln>
          <a:effectLst>
            <a:outerShdw blurRad="50800" dist="50800" dir="6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4445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 rot="17598730">
            <a:off x="-572301" y="1862532"/>
            <a:ext cx="3063630" cy="769441"/>
          </a:xfrm>
          <a:prstGeom prst="rect">
            <a:avLst/>
          </a:prstGeom>
          <a:noFill/>
          <a:effectLst>
            <a:outerShdw blurRad="762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1739900"/>
          </a:sp3d>
        </p:spPr>
        <p:txBody>
          <a:bodyPr wrap="square" rtlCol="0">
            <a:spAutoFit/>
          </a:bodyPr>
          <a:lstStyle/>
          <a:p>
            <a:pPr algn="ctr"/>
            <a:r>
              <a:rPr lang="es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Considera</a:t>
            </a:r>
            <a:endParaRPr lang="es-DO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BBDF06D-B11B-42C8-AE11-6D6E4C177720}"/>
              </a:ext>
            </a:extLst>
          </p:cNvPr>
          <p:cNvSpPr txBox="1"/>
          <p:nvPr/>
        </p:nvSpPr>
        <p:spPr>
          <a:xfrm>
            <a:off x="2650213" y="117693"/>
            <a:ext cx="9003635" cy="6740307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sunset" dir="t">
              <a:rot lat="0" lon="0" rev="21594000"/>
            </a:lightRig>
          </a:scene3d>
          <a:sp3d extrusionH="139700" prstMaterial="flat">
            <a:bevelT w="1162050"/>
            <a:bevelB w="825500" h="279400"/>
          </a:sp3d>
        </p:spPr>
        <p:txBody>
          <a:bodyPr wrap="square" rtlCol="0">
            <a:spAutoFit/>
          </a:bodyPr>
          <a:lstStyle/>
          <a:p>
            <a:r>
              <a:rPr lang="es-ES" sz="4800" b="1" dirty="0">
                <a:solidFill>
                  <a:srgbClr val="FFFF00"/>
                </a:solidFill>
              </a:rPr>
              <a:t>a. </a:t>
            </a:r>
            <a:r>
              <a:rPr lang="es-ES" sz="4800" b="1" dirty="0">
                <a:solidFill>
                  <a:schemeClr val="bg1"/>
                </a:solidFill>
              </a:rPr>
              <a:t>En ambos casos, un poderoso dirigente mundial utiliza el poder del estado para hacer cumplir</a:t>
            </a:r>
          </a:p>
          <a:p>
            <a:r>
              <a:rPr lang="es-ES" sz="4800" b="1" dirty="0">
                <a:solidFill>
                  <a:schemeClr val="bg1"/>
                </a:solidFill>
              </a:rPr>
              <a:t>sus decretos.</a:t>
            </a:r>
          </a:p>
          <a:p>
            <a:r>
              <a:rPr lang="es-ES" sz="4800" b="1" dirty="0">
                <a:solidFill>
                  <a:srgbClr val="FFFF00"/>
                </a:solidFill>
              </a:rPr>
              <a:t>b. </a:t>
            </a:r>
            <a:r>
              <a:rPr lang="es-ES" sz="4800" b="1" dirty="0">
                <a:solidFill>
                  <a:schemeClr val="bg1"/>
                </a:solidFill>
              </a:rPr>
              <a:t>En ambos casos, el punto central gira en torno de la adoración.</a:t>
            </a:r>
          </a:p>
          <a:p>
            <a:r>
              <a:rPr lang="es-ES" sz="4800" b="1" dirty="0">
                <a:solidFill>
                  <a:srgbClr val="FFFF00"/>
                </a:solidFill>
              </a:rPr>
              <a:t>c. </a:t>
            </a:r>
            <a:r>
              <a:rPr lang="es-ES" sz="4800" b="1" dirty="0">
                <a:solidFill>
                  <a:schemeClr val="bg1"/>
                </a:solidFill>
              </a:rPr>
              <a:t>En ambos casos, el castigo final es la muerte.</a:t>
            </a:r>
            <a:endParaRPr lang="es-DO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83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E333A"/>
          </a:solidFill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>
            <a:off x="467388" y="470158"/>
            <a:ext cx="11198581" cy="120032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s-DO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</a:t>
            </a:r>
            <a:r>
              <a:rPr lang="es-E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¿Qué instrucción específica nos da el apóstol Pedro en Hechos 5:29?</a:t>
            </a:r>
            <a:endParaRPr lang="es-DO" sz="36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A16D62-B7C9-4E85-BD15-FA714C634E05}"/>
              </a:ext>
            </a:extLst>
          </p:cNvPr>
          <p:cNvSpPr txBox="1"/>
          <p:nvPr/>
        </p:nvSpPr>
        <p:spPr>
          <a:xfrm>
            <a:off x="467389" y="2140643"/>
            <a:ext cx="11198581" cy="3785652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5092700"/>
          </a:sp3d>
        </p:spPr>
        <p:txBody>
          <a:bodyPr wrap="square" rtlCol="0">
            <a:spAutoFit/>
          </a:bodyPr>
          <a:lstStyle/>
          <a:p>
            <a:r>
              <a:rPr lang="es-ES" sz="6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Respondiendo Pedro y los apóstoles, dijeron: Es necesario </a:t>
            </a:r>
            <a:r>
              <a:rPr lang="es-ES" sz="6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______________antes </a:t>
            </a:r>
            <a:r>
              <a:rPr lang="es-ES" sz="6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 a los </a:t>
            </a:r>
            <a:r>
              <a:rPr lang="es-ES" sz="6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_______.</a:t>
            </a:r>
            <a:endParaRPr lang="es-DO" sz="6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67388" y="3941135"/>
            <a:ext cx="53630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obedecer a Dios </a:t>
            </a:r>
            <a:endParaRPr lang="en-US" sz="6000" dirty="0">
              <a:solidFill>
                <a:srgbClr val="FFFF00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472615" y="4956798"/>
            <a:ext cx="27795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hombres</a:t>
            </a:r>
            <a:endParaRPr lang="en-US" sz="5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97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83A34"/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CA343354-4228-439C-8A79-193A873D37DA}"/>
              </a:ext>
            </a:extLst>
          </p:cNvPr>
          <p:cNvSpPr/>
          <p:nvPr/>
        </p:nvSpPr>
        <p:spPr>
          <a:xfrm>
            <a:off x="-1" y="-15499"/>
            <a:ext cx="2650214" cy="4525506"/>
          </a:xfrm>
          <a:custGeom>
            <a:avLst/>
            <a:gdLst>
              <a:gd name="connsiteX0" fmla="*/ 317719 w 2650214"/>
              <a:gd name="connsiteY0" fmla="*/ 0 h 4525506"/>
              <a:gd name="connsiteX1" fmla="*/ 2650214 w 2650214"/>
              <a:gd name="connsiteY1" fmla="*/ 2262753 h 4525506"/>
              <a:gd name="connsiteX2" fmla="*/ 317719 w 2650214"/>
              <a:gd name="connsiteY2" fmla="*/ 4525506 h 4525506"/>
              <a:gd name="connsiteX3" fmla="*/ 79235 w 2650214"/>
              <a:gd name="connsiteY3" fmla="*/ 4513824 h 4525506"/>
              <a:gd name="connsiteX4" fmla="*/ 0 w 2650214"/>
              <a:gd name="connsiteY4" fmla="*/ 4502093 h 4525506"/>
              <a:gd name="connsiteX5" fmla="*/ 0 w 2650214"/>
              <a:gd name="connsiteY5" fmla="*/ 23413 h 4525506"/>
              <a:gd name="connsiteX6" fmla="*/ 79235 w 2650214"/>
              <a:gd name="connsiteY6" fmla="*/ 11682 h 4525506"/>
              <a:gd name="connsiteX7" fmla="*/ 317719 w 2650214"/>
              <a:gd name="connsiteY7" fmla="*/ 0 h 4525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50214" h="4525506">
                <a:moveTo>
                  <a:pt x="317719" y="0"/>
                </a:moveTo>
                <a:cubicBezTo>
                  <a:pt x="1605920" y="0"/>
                  <a:pt x="2650214" y="1013069"/>
                  <a:pt x="2650214" y="2262753"/>
                </a:cubicBezTo>
                <a:cubicBezTo>
                  <a:pt x="2650214" y="3512437"/>
                  <a:pt x="1605920" y="4525506"/>
                  <a:pt x="317719" y="4525506"/>
                </a:cubicBezTo>
                <a:cubicBezTo>
                  <a:pt x="237206" y="4525506"/>
                  <a:pt x="157647" y="4521549"/>
                  <a:pt x="79235" y="4513824"/>
                </a:cubicBezTo>
                <a:lnTo>
                  <a:pt x="0" y="4502093"/>
                </a:lnTo>
                <a:lnTo>
                  <a:pt x="0" y="23413"/>
                </a:lnTo>
                <a:lnTo>
                  <a:pt x="79235" y="11682"/>
                </a:lnTo>
                <a:cubicBezTo>
                  <a:pt x="157647" y="3957"/>
                  <a:pt x="237206" y="0"/>
                  <a:pt x="317719" y="0"/>
                </a:cubicBezTo>
                <a:close/>
              </a:path>
            </a:pathLst>
          </a:custGeom>
          <a:solidFill>
            <a:srgbClr val="A46A14"/>
          </a:solidFill>
          <a:ln>
            <a:solidFill>
              <a:srgbClr val="A46A14"/>
            </a:solidFill>
          </a:ln>
          <a:effectLst>
            <a:outerShdw blurRad="50800" dist="50800" dir="6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4445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 rot="17598730">
            <a:off x="-427438" y="2186811"/>
            <a:ext cx="3063630" cy="769441"/>
          </a:xfrm>
          <a:prstGeom prst="rect">
            <a:avLst/>
          </a:prstGeom>
          <a:noFill/>
          <a:effectLst>
            <a:outerShdw blurRad="762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1739900"/>
          </a:sp3d>
        </p:spPr>
        <p:txBody>
          <a:bodyPr wrap="square" rtlCol="0">
            <a:spAutoFit/>
          </a:bodyPr>
          <a:lstStyle/>
          <a:p>
            <a:pPr algn="ctr"/>
            <a:r>
              <a:rPr lang="es-US" sz="4400" dirty="0" smtClean="0">
                <a:solidFill>
                  <a:schemeClr val="bg1"/>
                </a:solidFill>
                <a:latin typeface="Bodoni MT Black" panose="02070A03080606020203" pitchFamily="18" charset="0"/>
                <a:cs typeface="Aharoni" panose="02010803020104030203" pitchFamily="2" charset="-79"/>
              </a:rPr>
              <a:t>Considera</a:t>
            </a:r>
            <a:endParaRPr lang="es-DO" sz="4400" dirty="0">
              <a:solidFill>
                <a:schemeClr val="bg1"/>
              </a:solidFill>
              <a:latin typeface="Bodoni MT Black" panose="02070A03080606020203" pitchFamily="18" charset="0"/>
              <a:cs typeface="Aharoni" panose="02010803020104030203" pitchFamily="2" charset="-79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BBDF06D-B11B-42C8-AE11-6D6E4C177720}"/>
              </a:ext>
            </a:extLst>
          </p:cNvPr>
          <p:cNvSpPr txBox="1"/>
          <p:nvPr/>
        </p:nvSpPr>
        <p:spPr>
          <a:xfrm>
            <a:off x="2521974" y="117693"/>
            <a:ext cx="9497961" cy="6740307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sunset" dir="t">
              <a:rot lat="0" lon="0" rev="21594000"/>
            </a:lightRig>
          </a:scene3d>
          <a:sp3d extrusionH="139700" prstMaterial="flat">
            <a:bevelT w="1162050"/>
            <a:bevelB w="825500" h="279400"/>
          </a:sp3d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chemeClr val="bg1"/>
                </a:solidFill>
              </a:rPr>
              <a:t>De acuerdo con Romanos 13:1, los cristianos tienen la responsabilidad de obedecer a las</a:t>
            </a:r>
          </a:p>
          <a:p>
            <a:r>
              <a:rPr lang="es-ES" sz="3600" b="1" dirty="0">
                <a:solidFill>
                  <a:schemeClr val="bg1"/>
                </a:solidFill>
              </a:rPr>
              <a:t>autoridades civiles. Deberíamos obedecer las leyes de nuestra patria. Pero ningún poder </a:t>
            </a:r>
            <a:r>
              <a:rPr lang="es-ES" sz="3600" b="1" dirty="0" smtClean="0">
                <a:solidFill>
                  <a:schemeClr val="bg1"/>
                </a:solidFill>
              </a:rPr>
              <a:t>terrenal tiene </a:t>
            </a:r>
            <a:r>
              <a:rPr lang="es-ES" sz="3600" b="1" dirty="0">
                <a:solidFill>
                  <a:schemeClr val="bg1"/>
                </a:solidFill>
              </a:rPr>
              <a:t>la autoridad de interferir entre nuestra conciencia individual y Dios. </a:t>
            </a:r>
            <a:r>
              <a:rPr lang="es-ES" sz="3600" b="1" u="sng" dirty="0">
                <a:solidFill>
                  <a:schemeClr val="bg1"/>
                </a:solidFill>
              </a:rPr>
              <a:t>Las órdenes </a:t>
            </a:r>
            <a:r>
              <a:rPr lang="es-ES" sz="3600" b="1" u="sng" dirty="0" smtClean="0">
                <a:solidFill>
                  <a:schemeClr val="bg1"/>
                </a:solidFill>
              </a:rPr>
              <a:t>divinas sobrepasan </a:t>
            </a:r>
            <a:r>
              <a:rPr lang="es-ES" sz="3600" b="1" u="sng" dirty="0">
                <a:solidFill>
                  <a:schemeClr val="bg1"/>
                </a:solidFill>
              </a:rPr>
              <a:t>a las leyes humanas del estado. </a:t>
            </a:r>
            <a:r>
              <a:rPr lang="es-ES" sz="3600" b="1" dirty="0">
                <a:solidFill>
                  <a:schemeClr val="bg1"/>
                </a:solidFill>
              </a:rPr>
              <a:t>Y si un estado decreta leyes que exigen a </a:t>
            </a:r>
            <a:r>
              <a:rPr lang="es-ES" sz="3600" b="1" dirty="0" smtClean="0">
                <a:solidFill>
                  <a:schemeClr val="bg1"/>
                </a:solidFill>
              </a:rPr>
              <a:t>sus ciudadanos </a:t>
            </a:r>
            <a:r>
              <a:rPr lang="es-ES" sz="3600" b="1" dirty="0">
                <a:solidFill>
                  <a:schemeClr val="bg1"/>
                </a:solidFill>
              </a:rPr>
              <a:t>la violación de la Ley Divina, los hijos de Dios estarán siempre sujetos a la </a:t>
            </a:r>
            <a:r>
              <a:rPr lang="es-ES" sz="3600" b="1" dirty="0" smtClean="0">
                <a:solidFill>
                  <a:schemeClr val="bg1"/>
                </a:solidFill>
              </a:rPr>
              <a:t>norma superior </a:t>
            </a:r>
            <a:r>
              <a:rPr lang="es-ES" sz="3600" b="1" dirty="0">
                <a:solidFill>
                  <a:schemeClr val="bg1"/>
                </a:solidFill>
              </a:rPr>
              <a:t>que es la Ley de Dios.</a:t>
            </a:r>
            <a:endParaRPr lang="es-E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57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83A34"/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BBDF06D-B11B-42C8-AE11-6D6E4C177720}"/>
              </a:ext>
            </a:extLst>
          </p:cNvPr>
          <p:cNvSpPr txBox="1"/>
          <p:nvPr/>
        </p:nvSpPr>
        <p:spPr>
          <a:xfrm>
            <a:off x="973392" y="1052227"/>
            <a:ext cx="10618840" cy="5632311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sunset" dir="t">
              <a:rot lat="0" lon="0" rev="21594000"/>
            </a:lightRig>
          </a:scene3d>
          <a:sp3d extrusionH="139700" prstMaterial="flat">
            <a:bevelT w="1162050"/>
            <a:bevelB w="825500" h="279400"/>
          </a:sp3d>
        </p:spPr>
        <p:txBody>
          <a:bodyPr wrap="square" rtlCol="0">
            <a:spAutoFit/>
          </a:bodyPr>
          <a:lstStyle/>
          <a:p>
            <a:r>
              <a:rPr lang="es-ES" sz="4000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Cada verdad bíblica tiene su correspondiente falsificación</a:t>
            </a:r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s-ES" sz="40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</a:t>
            </a:r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diablo está decidido a engañar al</a:t>
            </a:r>
          </a:p>
          <a:p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pueblo de Dios. Se dedicó al engaño desde el comienzo. Es el padre de las mentiras (Juan 8:44).</a:t>
            </a:r>
          </a:p>
          <a:p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Mintió cuando engañó a Eva en el Jardín del Edén (Génesis 3:4), y no ha dejado de hacerlo</a:t>
            </a:r>
          </a:p>
          <a:p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desde entonces. Por el contrario, Jesús es el camino, la verdad y la vida (Juan 14:6). </a:t>
            </a:r>
            <a:endParaRPr lang="es-DO" sz="4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B40DB7F-2397-49BB-935D-FFBDC5B152C6}"/>
              </a:ext>
            </a:extLst>
          </p:cNvPr>
          <p:cNvSpPr/>
          <p:nvPr/>
        </p:nvSpPr>
        <p:spPr>
          <a:xfrm rot="10800000">
            <a:off x="0" y="7953"/>
            <a:ext cx="12206514" cy="1597950"/>
          </a:xfrm>
          <a:custGeom>
            <a:avLst/>
            <a:gdLst>
              <a:gd name="connsiteX0" fmla="*/ 0 w 12192000"/>
              <a:gd name="connsiteY0" fmla="*/ 0 h 1303362"/>
              <a:gd name="connsiteX1" fmla="*/ 12192000 w 12192000"/>
              <a:gd name="connsiteY1" fmla="*/ 0 h 1303362"/>
              <a:gd name="connsiteX2" fmla="*/ 12192000 w 12192000"/>
              <a:gd name="connsiteY2" fmla="*/ 1303362 h 1303362"/>
              <a:gd name="connsiteX3" fmla="*/ 0 w 12192000"/>
              <a:gd name="connsiteY3" fmla="*/ 1303362 h 1303362"/>
              <a:gd name="connsiteX4" fmla="*/ 0 w 12192000"/>
              <a:gd name="connsiteY4" fmla="*/ 0 h 1303362"/>
              <a:gd name="connsiteX0" fmla="*/ 1219200 w 12192000"/>
              <a:gd name="connsiteY0" fmla="*/ 14514 h 1303362"/>
              <a:gd name="connsiteX1" fmla="*/ 12192000 w 12192000"/>
              <a:gd name="connsiteY1" fmla="*/ 0 h 1303362"/>
              <a:gd name="connsiteX2" fmla="*/ 12192000 w 12192000"/>
              <a:gd name="connsiteY2" fmla="*/ 1303362 h 1303362"/>
              <a:gd name="connsiteX3" fmla="*/ 0 w 12192000"/>
              <a:gd name="connsiteY3" fmla="*/ 1303362 h 1303362"/>
              <a:gd name="connsiteX4" fmla="*/ 1219200 w 12192000"/>
              <a:gd name="connsiteY4" fmla="*/ 14514 h 1303362"/>
              <a:gd name="connsiteX0" fmla="*/ 1436914 w 12192000"/>
              <a:gd name="connsiteY0" fmla="*/ 29028 h 1303362"/>
              <a:gd name="connsiteX1" fmla="*/ 12192000 w 12192000"/>
              <a:gd name="connsiteY1" fmla="*/ 0 h 1303362"/>
              <a:gd name="connsiteX2" fmla="*/ 12192000 w 12192000"/>
              <a:gd name="connsiteY2" fmla="*/ 1303362 h 1303362"/>
              <a:gd name="connsiteX3" fmla="*/ 0 w 12192000"/>
              <a:gd name="connsiteY3" fmla="*/ 1303362 h 1303362"/>
              <a:gd name="connsiteX4" fmla="*/ 1436914 w 12192000"/>
              <a:gd name="connsiteY4" fmla="*/ 29028 h 1303362"/>
              <a:gd name="connsiteX0" fmla="*/ 1436914 w 12206514"/>
              <a:gd name="connsiteY0" fmla="*/ 1113266 h 2387600"/>
              <a:gd name="connsiteX1" fmla="*/ 12206514 w 12206514"/>
              <a:gd name="connsiteY1" fmla="*/ 0 h 2387600"/>
              <a:gd name="connsiteX2" fmla="*/ 12192000 w 12206514"/>
              <a:gd name="connsiteY2" fmla="*/ 1084238 h 2387600"/>
              <a:gd name="connsiteX3" fmla="*/ 12192000 w 12206514"/>
              <a:gd name="connsiteY3" fmla="*/ 2387600 h 2387600"/>
              <a:gd name="connsiteX4" fmla="*/ 0 w 12206514"/>
              <a:gd name="connsiteY4" fmla="*/ 2387600 h 2387600"/>
              <a:gd name="connsiteX5" fmla="*/ 1436914 w 12206514"/>
              <a:gd name="connsiteY5" fmla="*/ 1113266 h 2387600"/>
              <a:gd name="connsiteX0" fmla="*/ 1436914 w 12206514"/>
              <a:gd name="connsiteY0" fmla="*/ 1113266 h 2387600"/>
              <a:gd name="connsiteX1" fmla="*/ 12206514 w 12206514"/>
              <a:gd name="connsiteY1" fmla="*/ 0 h 2387600"/>
              <a:gd name="connsiteX2" fmla="*/ 12192000 w 12206514"/>
              <a:gd name="connsiteY2" fmla="*/ 1084238 h 2387600"/>
              <a:gd name="connsiteX3" fmla="*/ 12192000 w 12206514"/>
              <a:gd name="connsiteY3" fmla="*/ 2387600 h 2387600"/>
              <a:gd name="connsiteX4" fmla="*/ 0 w 12206514"/>
              <a:gd name="connsiteY4" fmla="*/ 2387600 h 2387600"/>
              <a:gd name="connsiteX5" fmla="*/ 1436914 w 12206514"/>
              <a:gd name="connsiteY5" fmla="*/ 1113266 h 2387600"/>
              <a:gd name="connsiteX0" fmla="*/ 1436914 w 12206514"/>
              <a:gd name="connsiteY0" fmla="*/ 1117519 h 2391853"/>
              <a:gd name="connsiteX1" fmla="*/ 7489371 w 12206514"/>
              <a:gd name="connsiteY1" fmla="*/ 1223453 h 2391853"/>
              <a:gd name="connsiteX2" fmla="*/ 12206514 w 12206514"/>
              <a:gd name="connsiteY2" fmla="*/ 4253 h 2391853"/>
              <a:gd name="connsiteX3" fmla="*/ 12192000 w 12206514"/>
              <a:gd name="connsiteY3" fmla="*/ 1088491 h 2391853"/>
              <a:gd name="connsiteX4" fmla="*/ 12192000 w 12206514"/>
              <a:gd name="connsiteY4" fmla="*/ 2391853 h 2391853"/>
              <a:gd name="connsiteX5" fmla="*/ 0 w 12206514"/>
              <a:gd name="connsiteY5" fmla="*/ 2391853 h 2391853"/>
              <a:gd name="connsiteX6" fmla="*/ 1436914 w 12206514"/>
              <a:gd name="connsiteY6" fmla="*/ 1117519 h 2391853"/>
              <a:gd name="connsiteX0" fmla="*/ 1436914 w 12206514"/>
              <a:gd name="connsiteY0" fmla="*/ 1121779 h 2396113"/>
              <a:gd name="connsiteX1" fmla="*/ 7489371 w 12206514"/>
              <a:gd name="connsiteY1" fmla="*/ 1227713 h 2396113"/>
              <a:gd name="connsiteX2" fmla="*/ 10116457 w 12206514"/>
              <a:gd name="connsiteY2" fmla="*/ 719714 h 2396113"/>
              <a:gd name="connsiteX3" fmla="*/ 12206514 w 12206514"/>
              <a:gd name="connsiteY3" fmla="*/ 8513 h 2396113"/>
              <a:gd name="connsiteX4" fmla="*/ 12192000 w 12206514"/>
              <a:gd name="connsiteY4" fmla="*/ 1092751 h 2396113"/>
              <a:gd name="connsiteX5" fmla="*/ 12192000 w 12206514"/>
              <a:gd name="connsiteY5" fmla="*/ 2396113 h 2396113"/>
              <a:gd name="connsiteX6" fmla="*/ 0 w 12206514"/>
              <a:gd name="connsiteY6" fmla="*/ 2396113 h 2396113"/>
              <a:gd name="connsiteX7" fmla="*/ 1436914 w 12206514"/>
              <a:gd name="connsiteY7" fmla="*/ 1121779 h 2396113"/>
              <a:gd name="connsiteX0" fmla="*/ 1436914 w 12206514"/>
              <a:gd name="connsiteY0" fmla="*/ 1121779 h 2396113"/>
              <a:gd name="connsiteX1" fmla="*/ 7518400 w 12206514"/>
              <a:gd name="connsiteY1" fmla="*/ 1663142 h 2396113"/>
              <a:gd name="connsiteX2" fmla="*/ 10116457 w 12206514"/>
              <a:gd name="connsiteY2" fmla="*/ 719714 h 2396113"/>
              <a:gd name="connsiteX3" fmla="*/ 12206514 w 12206514"/>
              <a:gd name="connsiteY3" fmla="*/ 8513 h 2396113"/>
              <a:gd name="connsiteX4" fmla="*/ 12192000 w 12206514"/>
              <a:gd name="connsiteY4" fmla="*/ 1092751 h 2396113"/>
              <a:gd name="connsiteX5" fmla="*/ 12192000 w 12206514"/>
              <a:gd name="connsiteY5" fmla="*/ 2396113 h 2396113"/>
              <a:gd name="connsiteX6" fmla="*/ 0 w 12206514"/>
              <a:gd name="connsiteY6" fmla="*/ 2396113 h 2396113"/>
              <a:gd name="connsiteX7" fmla="*/ 1436914 w 12206514"/>
              <a:gd name="connsiteY7" fmla="*/ 1121779 h 2396113"/>
              <a:gd name="connsiteX0" fmla="*/ 1436914 w 12206514"/>
              <a:gd name="connsiteY0" fmla="*/ 1117498 h 2391832"/>
              <a:gd name="connsiteX1" fmla="*/ 7518400 w 12206514"/>
              <a:gd name="connsiteY1" fmla="*/ 1658861 h 2391832"/>
              <a:gd name="connsiteX2" fmla="*/ 9114971 w 12206514"/>
              <a:gd name="connsiteY2" fmla="*/ 1383090 h 2391832"/>
              <a:gd name="connsiteX3" fmla="*/ 12206514 w 12206514"/>
              <a:gd name="connsiteY3" fmla="*/ 4232 h 2391832"/>
              <a:gd name="connsiteX4" fmla="*/ 12192000 w 12206514"/>
              <a:gd name="connsiteY4" fmla="*/ 1088470 h 2391832"/>
              <a:gd name="connsiteX5" fmla="*/ 12192000 w 12206514"/>
              <a:gd name="connsiteY5" fmla="*/ 2391832 h 2391832"/>
              <a:gd name="connsiteX6" fmla="*/ 0 w 12206514"/>
              <a:gd name="connsiteY6" fmla="*/ 2391832 h 2391832"/>
              <a:gd name="connsiteX7" fmla="*/ 1436914 w 12206514"/>
              <a:gd name="connsiteY7" fmla="*/ 1117498 h 2391832"/>
              <a:gd name="connsiteX0" fmla="*/ 1436914 w 12206514"/>
              <a:gd name="connsiteY0" fmla="*/ 1117498 h 2391832"/>
              <a:gd name="connsiteX1" fmla="*/ 7518400 w 12206514"/>
              <a:gd name="connsiteY1" fmla="*/ 1658861 h 2391832"/>
              <a:gd name="connsiteX2" fmla="*/ 9114971 w 12206514"/>
              <a:gd name="connsiteY2" fmla="*/ 1383090 h 2391832"/>
              <a:gd name="connsiteX3" fmla="*/ 12206514 w 12206514"/>
              <a:gd name="connsiteY3" fmla="*/ 4232 h 2391832"/>
              <a:gd name="connsiteX4" fmla="*/ 12192000 w 12206514"/>
              <a:gd name="connsiteY4" fmla="*/ 1088470 h 2391832"/>
              <a:gd name="connsiteX5" fmla="*/ 12192000 w 12206514"/>
              <a:gd name="connsiteY5" fmla="*/ 2391832 h 2391832"/>
              <a:gd name="connsiteX6" fmla="*/ 0 w 12206514"/>
              <a:gd name="connsiteY6" fmla="*/ 2391832 h 2391832"/>
              <a:gd name="connsiteX7" fmla="*/ 1436914 w 12206514"/>
              <a:gd name="connsiteY7" fmla="*/ 1117498 h 2391832"/>
              <a:gd name="connsiteX0" fmla="*/ 1436914 w 12206514"/>
              <a:gd name="connsiteY0" fmla="*/ 1117691 h 2392025"/>
              <a:gd name="connsiteX1" fmla="*/ 7518400 w 12206514"/>
              <a:gd name="connsiteY1" fmla="*/ 1659054 h 2392025"/>
              <a:gd name="connsiteX2" fmla="*/ 9579428 w 12206514"/>
              <a:gd name="connsiteY2" fmla="*/ 1325225 h 2392025"/>
              <a:gd name="connsiteX3" fmla="*/ 12206514 w 12206514"/>
              <a:gd name="connsiteY3" fmla="*/ 4425 h 2392025"/>
              <a:gd name="connsiteX4" fmla="*/ 12192000 w 12206514"/>
              <a:gd name="connsiteY4" fmla="*/ 1088663 h 2392025"/>
              <a:gd name="connsiteX5" fmla="*/ 12192000 w 12206514"/>
              <a:gd name="connsiteY5" fmla="*/ 2392025 h 2392025"/>
              <a:gd name="connsiteX6" fmla="*/ 0 w 12206514"/>
              <a:gd name="connsiteY6" fmla="*/ 2392025 h 2392025"/>
              <a:gd name="connsiteX7" fmla="*/ 1436914 w 12206514"/>
              <a:gd name="connsiteY7" fmla="*/ 1117691 h 2392025"/>
              <a:gd name="connsiteX0" fmla="*/ 1436914 w 12206514"/>
              <a:gd name="connsiteY0" fmla="*/ 1117691 h 2392025"/>
              <a:gd name="connsiteX1" fmla="*/ 7692572 w 12206514"/>
              <a:gd name="connsiteY1" fmla="*/ 1688082 h 2392025"/>
              <a:gd name="connsiteX2" fmla="*/ 9579428 w 12206514"/>
              <a:gd name="connsiteY2" fmla="*/ 1325225 h 2392025"/>
              <a:gd name="connsiteX3" fmla="*/ 12206514 w 12206514"/>
              <a:gd name="connsiteY3" fmla="*/ 4425 h 2392025"/>
              <a:gd name="connsiteX4" fmla="*/ 12192000 w 12206514"/>
              <a:gd name="connsiteY4" fmla="*/ 1088663 h 2392025"/>
              <a:gd name="connsiteX5" fmla="*/ 12192000 w 12206514"/>
              <a:gd name="connsiteY5" fmla="*/ 2392025 h 2392025"/>
              <a:gd name="connsiteX6" fmla="*/ 0 w 12206514"/>
              <a:gd name="connsiteY6" fmla="*/ 2392025 h 2392025"/>
              <a:gd name="connsiteX7" fmla="*/ 1436914 w 12206514"/>
              <a:gd name="connsiteY7" fmla="*/ 1117691 h 2392025"/>
              <a:gd name="connsiteX0" fmla="*/ 1436914 w 12206514"/>
              <a:gd name="connsiteY0" fmla="*/ 1117593 h 2391927"/>
              <a:gd name="connsiteX1" fmla="*/ 7692572 w 12206514"/>
              <a:gd name="connsiteY1" fmla="*/ 1687984 h 2391927"/>
              <a:gd name="connsiteX2" fmla="*/ 9593943 w 12206514"/>
              <a:gd name="connsiteY2" fmla="*/ 1354156 h 2391927"/>
              <a:gd name="connsiteX3" fmla="*/ 12206514 w 12206514"/>
              <a:gd name="connsiteY3" fmla="*/ 4327 h 2391927"/>
              <a:gd name="connsiteX4" fmla="*/ 12192000 w 12206514"/>
              <a:gd name="connsiteY4" fmla="*/ 1088565 h 2391927"/>
              <a:gd name="connsiteX5" fmla="*/ 12192000 w 12206514"/>
              <a:gd name="connsiteY5" fmla="*/ 2391927 h 2391927"/>
              <a:gd name="connsiteX6" fmla="*/ 0 w 12206514"/>
              <a:gd name="connsiteY6" fmla="*/ 2391927 h 2391927"/>
              <a:gd name="connsiteX7" fmla="*/ 1436914 w 12206514"/>
              <a:gd name="connsiteY7" fmla="*/ 1117593 h 2391927"/>
              <a:gd name="connsiteX0" fmla="*/ 1436914 w 12206514"/>
              <a:gd name="connsiteY0" fmla="*/ 1117792 h 2392126"/>
              <a:gd name="connsiteX1" fmla="*/ 7692572 w 12206514"/>
              <a:gd name="connsiteY1" fmla="*/ 1688183 h 2392126"/>
              <a:gd name="connsiteX2" fmla="*/ 9593943 w 12206514"/>
              <a:gd name="connsiteY2" fmla="*/ 1354355 h 2392126"/>
              <a:gd name="connsiteX3" fmla="*/ 12206514 w 12206514"/>
              <a:gd name="connsiteY3" fmla="*/ 4526 h 2392126"/>
              <a:gd name="connsiteX4" fmla="*/ 12192000 w 12206514"/>
              <a:gd name="connsiteY4" fmla="*/ 1088764 h 2392126"/>
              <a:gd name="connsiteX5" fmla="*/ 12192000 w 12206514"/>
              <a:gd name="connsiteY5" fmla="*/ 2392126 h 2392126"/>
              <a:gd name="connsiteX6" fmla="*/ 0 w 12206514"/>
              <a:gd name="connsiteY6" fmla="*/ 2392126 h 2392126"/>
              <a:gd name="connsiteX7" fmla="*/ 1436914 w 12206514"/>
              <a:gd name="connsiteY7" fmla="*/ 1117792 h 2392126"/>
              <a:gd name="connsiteX0" fmla="*/ 1436914 w 12206514"/>
              <a:gd name="connsiteY0" fmla="*/ 1118190 h 2392524"/>
              <a:gd name="connsiteX1" fmla="*/ 7692572 w 12206514"/>
              <a:gd name="connsiteY1" fmla="*/ 1688581 h 2392524"/>
              <a:gd name="connsiteX2" fmla="*/ 9593943 w 12206514"/>
              <a:gd name="connsiteY2" fmla="*/ 1354753 h 2392524"/>
              <a:gd name="connsiteX3" fmla="*/ 12206514 w 12206514"/>
              <a:gd name="connsiteY3" fmla="*/ 4924 h 2392524"/>
              <a:gd name="connsiteX4" fmla="*/ 12192000 w 12206514"/>
              <a:gd name="connsiteY4" fmla="*/ 1089162 h 2392524"/>
              <a:gd name="connsiteX5" fmla="*/ 12192000 w 12206514"/>
              <a:gd name="connsiteY5" fmla="*/ 2392524 h 2392524"/>
              <a:gd name="connsiteX6" fmla="*/ 0 w 12206514"/>
              <a:gd name="connsiteY6" fmla="*/ 2392524 h 2392524"/>
              <a:gd name="connsiteX7" fmla="*/ 1436914 w 12206514"/>
              <a:gd name="connsiteY7" fmla="*/ 1118190 h 2392524"/>
              <a:gd name="connsiteX0" fmla="*/ 1436914 w 12206514"/>
              <a:gd name="connsiteY0" fmla="*/ 1121944 h 2396278"/>
              <a:gd name="connsiteX1" fmla="*/ 7692572 w 12206514"/>
              <a:gd name="connsiteY1" fmla="*/ 1692335 h 2396278"/>
              <a:gd name="connsiteX2" fmla="*/ 9593943 w 12206514"/>
              <a:gd name="connsiteY2" fmla="*/ 863207 h 2396278"/>
              <a:gd name="connsiteX3" fmla="*/ 12206514 w 12206514"/>
              <a:gd name="connsiteY3" fmla="*/ 8678 h 2396278"/>
              <a:gd name="connsiteX4" fmla="*/ 12192000 w 12206514"/>
              <a:gd name="connsiteY4" fmla="*/ 1092916 h 2396278"/>
              <a:gd name="connsiteX5" fmla="*/ 12192000 w 12206514"/>
              <a:gd name="connsiteY5" fmla="*/ 2396278 h 2396278"/>
              <a:gd name="connsiteX6" fmla="*/ 0 w 12206514"/>
              <a:gd name="connsiteY6" fmla="*/ 2396278 h 2396278"/>
              <a:gd name="connsiteX7" fmla="*/ 1436914 w 12206514"/>
              <a:gd name="connsiteY7" fmla="*/ 1121944 h 2396278"/>
              <a:gd name="connsiteX0" fmla="*/ 1436914 w 12206514"/>
              <a:gd name="connsiteY0" fmla="*/ 1120138 h 2394472"/>
              <a:gd name="connsiteX1" fmla="*/ 7692572 w 12206514"/>
              <a:gd name="connsiteY1" fmla="*/ 1690529 h 2394472"/>
              <a:gd name="connsiteX2" fmla="*/ 9651093 w 12206514"/>
              <a:gd name="connsiteY2" fmla="*/ 1032851 h 2394472"/>
              <a:gd name="connsiteX3" fmla="*/ 12206514 w 12206514"/>
              <a:gd name="connsiteY3" fmla="*/ 6872 h 2394472"/>
              <a:gd name="connsiteX4" fmla="*/ 12192000 w 12206514"/>
              <a:gd name="connsiteY4" fmla="*/ 1091110 h 2394472"/>
              <a:gd name="connsiteX5" fmla="*/ 12192000 w 12206514"/>
              <a:gd name="connsiteY5" fmla="*/ 2394472 h 2394472"/>
              <a:gd name="connsiteX6" fmla="*/ 0 w 12206514"/>
              <a:gd name="connsiteY6" fmla="*/ 2394472 h 2394472"/>
              <a:gd name="connsiteX7" fmla="*/ 1436914 w 12206514"/>
              <a:gd name="connsiteY7" fmla="*/ 1120138 h 2394472"/>
              <a:gd name="connsiteX0" fmla="*/ 1436914 w 12206514"/>
              <a:gd name="connsiteY0" fmla="*/ 1121944 h 2396278"/>
              <a:gd name="connsiteX1" fmla="*/ 7692572 w 12206514"/>
              <a:gd name="connsiteY1" fmla="*/ 1692335 h 2396278"/>
              <a:gd name="connsiteX2" fmla="*/ 10470243 w 12206514"/>
              <a:gd name="connsiteY2" fmla="*/ 863207 h 2396278"/>
              <a:gd name="connsiteX3" fmla="*/ 12206514 w 12206514"/>
              <a:gd name="connsiteY3" fmla="*/ 8678 h 2396278"/>
              <a:gd name="connsiteX4" fmla="*/ 12192000 w 12206514"/>
              <a:gd name="connsiteY4" fmla="*/ 1092916 h 2396278"/>
              <a:gd name="connsiteX5" fmla="*/ 12192000 w 12206514"/>
              <a:gd name="connsiteY5" fmla="*/ 2396278 h 2396278"/>
              <a:gd name="connsiteX6" fmla="*/ 0 w 12206514"/>
              <a:gd name="connsiteY6" fmla="*/ 2396278 h 2396278"/>
              <a:gd name="connsiteX7" fmla="*/ 1436914 w 12206514"/>
              <a:gd name="connsiteY7" fmla="*/ 1121944 h 2396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06514" h="2396278">
                <a:moveTo>
                  <a:pt x="1436914" y="1121944"/>
                </a:moveTo>
                <a:cubicBezTo>
                  <a:pt x="2644019" y="823192"/>
                  <a:pt x="5897639" y="1877879"/>
                  <a:pt x="7692572" y="1692335"/>
                </a:cubicBezTo>
                <a:cubicBezTo>
                  <a:pt x="9131905" y="1601134"/>
                  <a:pt x="10163024" y="979322"/>
                  <a:pt x="10470243" y="863207"/>
                </a:cubicBezTo>
                <a:cubicBezTo>
                  <a:pt x="11270947" y="500350"/>
                  <a:pt x="11853333" y="-77685"/>
                  <a:pt x="12206514" y="8678"/>
                </a:cubicBezTo>
                <a:lnTo>
                  <a:pt x="12192000" y="1092916"/>
                </a:lnTo>
                <a:lnTo>
                  <a:pt x="12192000" y="2396278"/>
                </a:lnTo>
                <a:lnTo>
                  <a:pt x="0" y="2396278"/>
                </a:lnTo>
                <a:lnTo>
                  <a:pt x="1436914" y="1121944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95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dirty="0"/>
          </a:p>
        </p:txBody>
      </p:sp>
      <p:sp>
        <p:nvSpPr>
          <p:cNvPr id="2" name="CuadroTexto 1"/>
          <p:cNvSpPr txBox="1"/>
          <p:nvPr/>
        </p:nvSpPr>
        <p:spPr>
          <a:xfrm>
            <a:off x="-1002890" y="99042"/>
            <a:ext cx="49112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40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Introducción</a:t>
            </a:r>
            <a:endParaRPr lang="en-US" sz="40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6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83A34"/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CA343354-4228-439C-8A79-193A873D37DA}"/>
              </a:ext>
            </a:extLst>
          </p:cNvPr>
          <p:cNvSpPr/>
          <p:nvPr/>
        </p:nvSpPr>
        <p:spPr>
          <a:xfrm>
            <a:off x="-1" y="-15499"/>
            <a:ext cx="2650214" cy="4525506"/>
          </a:xfrm>
          <a:custGeom>
            <a:avLst/>
            <a:gdLst>
              <a:gd name="connsiteX0" fmla="*/ 317719 w 2650214"/>
              <a:gd name="connsiteY0" fmla="*/ 0 h 4525506"/>
              <a:gd name="connsiteX1" fmla="*/ 2650214 w 2650214"/>
              <a:gd name="connsiteY1" fmla="*/ 2262753 h 4525506"/>
              <a:gd name="connsiteX2" fmla="*/ 317719 w 2650214"/>
              <a:gd name="connsiteY2" fmla="*/ 4525506 h 4525506"/>
              <a:gd name="connsiteX3" fmla="*/ 79235 w 2650214"/>
              <a:gd name="connsiteY3" fmla="*/ 4513824 h 4525506"/>
              <a:gd name="connsiteX4" fmla="*/ 0 w 2650214"/>
              <a:gd name="connsiteY4" fmla="*/ 4502093 h 4525506"/>
              <a:gd name="connsiteX5" fmla="*/ 0 w 2650214"/>
              <a:gd name="connsiteY5" fmla="*/ 23413 h 4525506"/>
              <a:gd name="connsiteX6" fmla="*/ 79235 w 2650214"/>
              <a:gd name="connsiteY6" fmla="*/ 11682 h 4525506"/>
              <a:gd name="connsiteX7" fmla="*/ 317719 w 2650214"/>
              <a:gd name="connsiteY7" fmla="*/ 0 h 4525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50214" h="4525506">
                <a:moveTo>
                  <a:pt x="317719" y="0"/>
                </a:moveTo>
                <a:cubicBezTo>
                  <a:pt x="1605920" y="0"/>
                  <a:pt x="2650214" y="1013069"/>
                  <a:pt x="2650214" y="2262753"/>
                </a:cubicBezTo>
                <a:cubicBezTo>
                  <a:pt x="2650214" y="3512437"/>
                  <a:pt x="1605920" y="4525506"/>
                  <a:pt x="317719" y="4525506"/>
                </a:cubicBezTo>
                <a:cubicBezTo>
                  <a:pt x="237206" y="4525506"/>
                  <a:pt x="157647" y="4521549"/>
                  <a:pt x="79235" y="4513824"/>
                </a:cubicBezTo>
                <a:lnTo>
                  <a:pt x="0" y="4502093"/>
                </a:lnTo>
                <a:lnTo>
                  <a:pt x="0" y="23413"/>
                </a:lnTo>
                <a:lnTo>
                  <a:pt x="79235" y="11682"/>
                </a:lnTo>
                <a:cubicBezTo>
                  <a:pt x="157647" y="3957"/>
                  <a:pt x="237206" y="0"/>
                  <a:pt x="317719" y="0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rgbClr val="A46A14"/>
            </a:solidFill>
          </a:ln>
          <a:effectLst>
            <a:outerShdw blurRad="50800" dist="50800" dir="6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4445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 rot="17598730">
            <a:off x="-572301" y="1862532"/>
            <a:ext cx="3063630" cy="769441"/>
          </a:xfrm>
          <a:prstGeom prst="rect">
            <a:avLst/>
          </a:prstGeom>
          <a:noFill/>
          <a:effectLst>
            <a:outerShdw blurRad="762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1739900"/>
          </a:sp3d>
        </p:spPr>
        <p:txBody>
          <a:bodyPr wrap="square" rtlCol="0">
            <a:spAutoFit/>
          </a:bodyPr>
          <a:lstStyle/>
          <a:p>
            <a:pPr algn="ctr"/>
            <a:r>
              <a:rPr lang="es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Considera</a:t>
            </a:r>
            <a:endParaRPr lang="es-DO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BBDF06D-B11B-42C8-AE11-6D6E4C177720}"/>
              </a:ext>
            </a:extLst>
          </p:cNvPr>
          <p:cNvSpPr txBox="1"/>
          <p:nvPr/>
        </p:nvSpPr>
        <p:spPr>
          <a:xfrm>
            <a:off x="2650213" y="501151"/>
            <a:ext cx="9003635" cy="5632311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sunset" dir="t">
              <a:rot lat="0" lon="0" rev="21594000"/>
            </a:lightRig>
          </a:scene3d>
          <a:sp3d extrusionH="139700" prstMaterial="flat">
            <a:bevelT w="1162050"/>
            <a:bevelB w="825500" h="279400"/>
          </a:sp3d>
        </p:spPr>
        <p:txBody>
          <a:bodyPr wrap="square" rtlCol="0">
            <a:spAutoFit/>
          </a:bodyPr>
          <a:lstStyle/>
          <a:p>
            <a:r>
              <a:rPr lang="es-ES" sz="6000" b="1" dirty="0">
                <a:solidFill>
                  <a:schemeClr val="bg1"/>
                </a:solidFill>
              </a:rPr>
              <a:t>Los tres jóvenes hebreos fueron puestos a prueba. Si mantenían su lealtad a Dios serían desleales</a:t>
            </a:r>
          </a:p>
          <a:p>
            <a:r>
              <a:rPr lang="es-ES" sz="6000" b="1" dirty="0">
                <a:solidFill>
                  <a:schemeClr val="bg1"/>
                </a:solidFill>
              </a:rPr>
              <a:t>con Nabucodonosor, y recibirían la muerte.</a:t>
            </a:r>
            <a:endParaRPr lang="es-DO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71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/>
        </p:nvSpPr>
        <p:spPr>
          <a:xfrm>
            <a:off x="0" y="0"/>
            <a:ext cx="1652525" cy="6858000"/>
          </a:xfrm>
          <a:prstGeom prst="rect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92322D2-0383-4B6C-88B5-80854FB1A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80" y="5840986"/>
            <a:ext cx="1066763" cy="960086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7F75417-8BC0-431B-9DD0-3952FEF3CE45}"/>
              </a:ext>
            </a:extLst>
          </p:cNvPr>
          <p:cNvSpPr txBox="1"/>
          <p:nvPr/>
        </p:nvSpPr>
        <p:spPr>
          <a:xfrm>
            <a:off x="1945407" y="1293029"/>
            <a:ext cx="3511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DF6613"/>
                </a:solidFill>
              </a:rPr>
              <a:t>Al son de la bocina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DF661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B80B65F-4774-4B34-B211-5F7CCD9DB0D1}"/>
              </a:ext>
            </a:extLst>
          </p:cNvPr>
          <p:cNvSpPr txBox="1"/>
          <p:nvPr/>
        </p:nvSpPr>
        <p:spPr>
          <a:xfrm>
            <a:off x="1945408" y="30409"/>
            <a:ext cx="41978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DF6613"/>
                </a:solidFill>
              </a:rPr>
              <a:t>Altura y anchura de la estatua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DF661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C95100F-E8B5-4CF3-9E17-D707427B80EE}"/>
              </a:ext>
            </a:extLst>
          </p:cNvPr>
          <p:cNvSpPr txBox="1"/>
          <p:nvPr/>
        </p:nvSpPr>
        <p:spPr>
          <a:xfrm>
            <a:off x="1870565" y="3528582"/>
            <a:ext cx="40117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DF6613"/>
                </a:solidFill>
              </a:rPr>
              <a:t>Si los jóvenes hebreos se arrodillaban ante la estatua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DF661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84CE96C-CBE3-40DD-869A-7E653E50D465}"/>
              </a:ext>
            </a:extLst>
          </p:cNvPr>
          <p:cNvSpPr txBox="1"/>
          <p:nvPr/>
        </p:nvSpPr>
        <p:spPr>
          <a:xfrm>
            <a:off x="1930248" y="5327651"/>
            <a:ext cx="38923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DF6613"/>
                </a:solidFill>
              </a:rPr>
              <a:t>Si una ley humana viola una ley divina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DF661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ADEAE86-D7E0-4E67-860F-EC436B06AF60}"/>
              </a:ext>
            </a:extLst>
          </p:cNvPr>
          <p:cNvSpPr txBox="1"/>
          <p:nvPr/>
        </p:nvSpPr>
        <p:spPr>
          <a:xfrm>
            <a:off x="1870565" y="2181698"/>
            <a:ext cx="37791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DF6613"/>
                </a:solidFill>
              </a:rPr>
              <a:t>Al que no adorare la estatua de oro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DF661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B4BBA2C-AD84-4635-BFED-A54A24D56E2B}"/>
              </a:ext>
            </a:extLst>
          </p:cNvPr>
          <p:cNvSpPr txBox="1"/>
          <p:nvPr/>
        </p:nvSpPr>
        <p:spPr>
          <a:xfrm>
            <a:off x="6609400" y="4789042"/>
            <a:ext cx="41377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dirty="0">
                <a:solidFill>
                  <a:srgbClr val="C00000"/>
                </a:solidFill>
              </a:rPr>
              <a:t>E</a:t>
            </a:r>
            <a:r>
              <a:rPr lang="es-DO" sz="3200" dirty="0" smtClean="0">
                <a:solidFill>
                  <a:srgbClr val="C00000"/>
                </a:solidFill>
              </a:rPr>
              <a:t>. </a:t>
            </a:r>
            <a:r>
              <a:rPr lang="es-ES" sz="3200" dirty="0"/>
              <a:t>adorar la estatua de oro</a:t>
            </a:r>
            <a:endParaRPr lang="es-ES" sz="3200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F3B8264-4C31-43B4-BA54-43EE83420FE7}"/>
              </a:ext>
            </a:extLst>
          </p:cNvPr>
          <p:cNvSpPr txBox="1"/>
          <p:nvPr/>
        </p:nvSpPr>
        <p:spPr>
          <a:xfrm>
            <a:off x="6609400" y="53823"/>
            <a:ext cx="50420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dirty="0">
                <a:solidFill>
                  <a:srgbClr val="C00000"/>
                </a:solidFill>
              </a:rPr>
              <a:t>A</a:t>
            </a:r>
            <a:r>
              <a:rPr lang="es-DO" sz="3200" dirty="0" smtClean="0">
                <a:solidFill>
                  <a:srgbClr val="C00000"/>
                </a:solidFill>
              </a:rPr>
              <a:t>. </a:t>
            </a:r>
            <a:r>
              <a:rPr lang="es-ES" sz="3200" dirty="0"/>
              <a:t>sesenta codos y seis codos</a:t>
            </a:r>
            <a:endParaRPr lang="es-ES" sz="3200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707CBC07-791E-485A-931D-932FDFAF0D6C}"/>
              </a:ext>
            </a:extLst>
          </p:cNvPr>
          <p:cNvSpPr txBox="1"/>
          <p:nvPr/>
        </p:nvSpPr>
        <p:spPr>
          <a:xfrm>
            <a:off x="6609400" y="1214716"/>
            <a:ext cx="44977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dirty="0">
                <a:solidFill>
                  <a:srgbClr val="C00000"/>
                </a:solidFill>
              </a:rPr>
              <a:t>B</a:t>
            </a:r>
            <a:r>
              <a:rPr lang="es-DO" sz="3200" dirty="0" smtClean="0">
                <a:solidFill>
                  <a:srgbClr val="C00000"/>
                </a:solidFill>
              </a:rPr>
              <a:t>. </a:t>
            </a:r>
            <a:r>
              <a:rPr lang="es-ES" sz="3200" dirty="0"/>
              <a:t>Violarían un mandamiento de Dios</a:t>
            </a:r>
            <a:endParaRPr lang="es-ES" sz="3200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4D4C28EC-9574-47D6-8D4C-A2D48F991BF0}"/>
              </a:ext>
            </a:extLst>
          </p:cNvPr>
          <p:cNvSpPr txBox="1"/>
          <p:nvPr/>
        </p:nvSpPr>
        <p:spPr>
          <a:xfrm>
            <a:off x="6609401" y="2514463"/>
            <a:ext cx="42940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dirty="0">
                <a:solidFill>
                  <a:srgbClr val="C00000"/>
                </a:solidFill>
              </a:rPr>
              <a:t>C</a:t>
            </a:r>
            <a:r>
              <a:rPr lang="es-DO" sz="3200" dirty="0" smtClean="0">
                <a:solidFill>
                  <a:srgbClr val="C00000"/>
                </a:solidFill>
              </a:rPr>
              <a:t>. </a:t>
            </a:r>
            <a:r>
              <a:rPr lang="es-ES" sz="3200" dirty="0"/>
              <a:t>Debe obedecerse la ley divina</a:t>
            </a:r>
            <a:endParaRPr lang="es-DO" sz="3200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570408FA-21B6-4E50-A2CA-A06FB9771535}"/>
              </a:ext>
            </a:extLst>
          </p:cNvPr>
          <p:cNvSpPr txBox="1"/>
          <p:nvPr/>
        </p:nvSpPr>
        <p:spPr>
          <a:xfrm>
            <a:off x="6602556" y="6052321"/>
            <a:ext cx="5110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dirty="0">
                <a:solidFill>
                  <a:srgbClr val="C00000"/>
                </a:solidFill>
              </a:rPr>
              <a:t>F</a:t>
            </a:r>
            <a:r>
              <a:rPr lang="es-DO" sz="3200" dirty="0" smtClean="0">
                <a:solidFill>
                  <a:srgbClr val="C00000"/>
                </a:solidFill>
              </a:rPr>
              <a:t>. </a:t>
            </a:r>
            <a:r>
              <a:rPr lang="es-ES" sz="3200" dirty="0"/>
              <a:t>echado en el horno</a:t>
            </a:r>
            <a:endParaRPr lang="es-DO" sz="32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52AD20F-C77A-4B88-B6A1-2718AE27E03B}"/>
              </a:ext>
            </a:extLst>
          </p:cNvPr>
          <p:cNvSpPr txBox="1"/>
          <p:nvPr/>
        </p:nvSpPr>
        <p:spPr>
          <a:xfrm>
            <a:off x="6609400" y="3728776"/>
            <a:ext cx="38177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000" dirty="0">
                <a:solidFill>
                  <a:srgbClr val="C00000"/>
                </a:solidFill>
              </a:rPr>
              <a:t>D</a:t>
            </a:r>
            <a:r>
              <a:rPr lang="es-DO" sz="3000" dirty="0" smtClean="0">
                <a:solidFill>
                  <a:srgbClr val="C00000"/>
                </a:solidFill>
              </a:rPr>
              <a:t>. </a:t>
            </a:r>
            <a:r>
              <a:rPr lang="es-ES" sz="3000" dirty="0" smtClean="0"/>
              <a:t>seis </a:t>
            </a:r>
            <a:r>
              <a:rPr lang="es-ES" sz="3000" dirty="0"/>
              <a:t>codos y </a:t>
            </a:r>
            <a:r>
              <a:rPr lang="es-ES" sz="3000" dirty="0" smtClean="0"/>
              <a:t>sesenta </a:t>
            </a:r>
            <a:r>
              <a:rPr lang="es-ES" sz="3000" dirty="0"/>
              <a:t>codos</a:t>
            </a:r>
          </a:p>
        </p:txBody>
      </p:sp>
      <p:sp>
        <p:nvSpPr>
          <p:cNvPr id="6" name="Rectángulo 5"/>
          <p:cNvSpPr/>
          <p:nvPr/>
        </p:nvSpPr>
        <p:spPr>
          <a:xfrm>
            <a:off x="0" y="5158374"/>
            <a:ext cx="165252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4000" b="1" cap="none" spc="0" dirty="0" smtClean="0">
                <a:ln/>
                <a:solidFill>
                  <a:schemeClr val="accent4"/>
                </a:solidFill>
                <a:effectLst/>
              </a:rPr>
              <a:t>Asocie</a:t>
            </a:r>
            <a:endParaRPr lang="es-ES" sz="40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cxnSp>
        <p:nvCxnSpPr>
          <p:cNvPr id="11" name="Conector recto 10"/>
          <p:cNvCxnSpPr/>
          <p:nvPr/>
        </p:nvCxnSpPr>
        <p:spPr>
          <a:xfrm>
            <a:off x="1652525" y="30409"/>
            <a:ext cx="0" cy="682759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3172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5" grpId="0"/>
      <p:bldP spid="16" grpId="0"/>
      <p:bldP spid="8" grpId="0"/>
      <p:bldP spid="20" grpId="0"/>
      <p:bldP spid="21" grpId="0"/>
      <p:bldP spid="22" grpId="0"/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rma libre: forma 30">
            <a:extLst>
              <a:ext uri="{FF2B5EF4-FFF2-40B4-BE49-F238E27FC236}">
                <a16:creationId xmlns:a16="http://schemas.microsoft.com/office/drawing/2014/main" id="{398C7394-323C-48C9-B7C5-01C566893450}"/>
              </a:ext>
            </a:extLst>
          </p:cNvPr>
          <p:cNvSpPr/>
          <p:nvPr/>
        </p:nvSpPr>
        <p:spPr>
          <a:xfrm rot="20281858">
            <a:off x="3478903" y="-1795383"/>
            <a:ext cx="8622603" cy="4815761"/>
          </a:xfrm>
          <a:custGeom>
            <a:avLst/>
            <a:gdLst>
              <a:gd name="connsiteX0" fmla="*/ 0 w 8643068"/>
              <a:gd name="connsiteY0" fmla="*/ 0 h 4815761"/>
              <a:gd name="connsiteX1" fmla="*/ 8643068 w 8643068"/>
              <a:gd name="connsiteY1" fmla="*/ 3486594 h 4815761"/>
              <a:gd name="connsiteX2" fmla="*/ 8106885 w 8643068"/>
              <a:gd name="connsiteY2" fmla="*/ 4815761 h 4815761"/>
              <a:gd name="connsiteX3" fmla="*/ 8087749 w 8643068"/>
              <a:gd name="connsiteY3" fmla="*/ 4774961 h 4815761"/>
              <a:gd name="connsiteX4" fmla="*/ 2953648 w 8643068"/>
              <a:gd name="connsiteY4" fmla="*/ 1265075 h 4815761"/>
              <a:gd name="connsiteX5" fmla="*/ 174663 w 8643068"/>
              <a:gd name="connsiteY5" fmla="*/ 377905 h 4815761"/>
              <a:gd name="connsiteX6" fmla="*/ 0 w 8643068"/>
              <a:gd name="connsiteY6" fmla="*/ 340447 h 4815761"/>
              <a:gd name="connsiteX7" fmla="*/ 0 w 8643068"/>
              <a:gd name="connsiteY7" fmla="*/ 0 h 4815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43068" h="4815761">
                <a:moveTo>
                  <a:pt x="0" y="0"/>
                </a:moveTo>
                <a:lnTo>
                  <a:pt x="8643068" y="3486594"/>
                </a:lnTo>
                <a:lnTo>
                  <a:pt x="8106885" y="4815761"/>
                </a:lnTo>
                <a:lnTo>
                  <a:pt x="8087749" y="4774961"/>
                </a:lnTo>
                <a:cubicBezTo>
                  <a:pt x="7538239" y="3713685"/>
                  <a:pt x="5541269" y="2308915"/>
                  <a:pt x="2953648" y="1265075"/>
                </a:cubicBezTo>
                <a:cubicBezTo>
                  <a:pt x="1983290" y="873635"/>
                  <a:pt x="1037525" y="576377"/>
                  <a:pt x="174663" y="377905"/>
                </a:cubicBezTo>
                <a:lnTo>
                  <a:pt x="0" y="340447"/>
                </a:lnTo>
                <a:lnTo>
                  <a:pt x="0" y="0"/>
                </a:lnTo>
                <a:close/>
              </a:path>
            </a:pathLst>
          </a:custGeom>
          <a:solidFill>
            <a:srgbClr val="C68018"/>
          </a:solidFill>
          <a:ln>
            <a:solidFill>
              <a:srgbClr val="C68018"/>
            </a:solidFill>
          </a:ln>
          <a:scene3d>
            <a:camera prst="orthographicFront"/>
            <a:lightRig rig="threePt" dir="t"/>
          </a:scene3d>
          <a:sp3d>
            <a:bevelT w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2A19C5A1-68BF-46FF-B747-E81E58D3A2DD}"/>
              </a:ext>
            </a:extLst>
          </p:cNvPr>
          <p:cNvSpPr/>
          <p:nvPr/>
        </p:nvSpPr>
        <p:spPr>
          <a:xfrm rot="894461">
            <a:off x="2076246" y="-180464"/>
            <a:ext cx="1170569" cy="7234092"/>
          </a:xfrm>
          <a:custGeom>
            <a:avLst/>
            <a:gdLst>
              <a:gd name="connsiteX0" fmla="*/ 0 w 968991"/>
              <a:gd name="connsiteY0" fmla="*/ 0 h 6632480"/>
              <a:gd name="connsiteX1" fmla="*/ 968991 w 968991"/>
              <a:gd name="connsiteY1" fmla="*/ 0 h 6632480"/>
              <a:gd name="connsiteX2" fmla="*/ 968991 w 968991"/>
              <a:gd name="connsiteY2" fmla="*/ 6632480 h 6632480"/>
              <a:gd name="connsiteX3" fmla="*/ 0 w 968991"/>
              <a:gd name="connsiteY3" fmla="*/ 6632480 h 6632480"/>
              <a:gd name="connsiteX4" fmla="*/ 0 w 968991"/>
              <a:gd name="connsiteY4" fmla="*/ 0 h 6632480"/>
              <a:gd name="connsiteX0" fmla="*/ 0 w 968991"/>
              <a:gd name="connsiteY0" fmla="*/ 0 h 6632480"/>
              <a:gd name="connsiteX1" fmla="*/ 968991 w 968991"/>
              <a:gd name="connsiteY1" fmla="*/ 0 h 6632480"/>
              <a:gd name="connsiteX2" fmla="*/ 937668 w 968991"/>
              <a:gd name="connsiteY2" fmla="*/ 964432 h 6632480"/>
              <a:gd name="connsiteX3" fmla="*/ 968991 w 968991"/>
              <a:gd name="connsiteY3" fmla="*/ 6632480 h 6632480"/>
              <a:gd name="connsiteX4" fmla="*/ 0 w 968991"/>
              <a:gd name="connsiteY4" fmla="*/ 6632480 h 6632480"/>
              <a:gd name="connsiteX5" fmla="*/ 0 w 968991"/>
              <a:gd name="connsiteY5" fmla="*/ 0 h 6632480"/>
              <a:gd name="connsiteX0" fmla="*/ 438 w 969429"/>
              <a:gd name="connsiteY0" fmla="*/ 0 h 6632480"/>
              <a:gd name="connsiteX1" fmla="*/ 969429 w 969429"/>
              <a:gd name="connsiteY1" fmla="*/ 0 h 6632480"/>
              <a:gd name="connsiteX2" fmla="*/ 938106 w 969429"/>
              <a:gd name="connsiteY2" fmla="*/ 964432 h 6632480"/>
              <a:gd name="connsiteX3" fmla="*/ 969429 w 969429"/>
              <a:gd name="connsiteY3" fmla="*/ 6632480 h 6632480"/>
              <a:gd name="connsiteX4" fmla="*/ 438 w 969429"/>
              <a:gd name="connsiteY4" fmla="*/ 6632480 h 6632480"/>
              <a:gd name="connsiteX5" fmla="*/ 5463 w 969429"/>
              <a:gd name="connsiteY5" fmla="*/ 1055060 h 6632480"/>
              <a:gd name="connsiteX6" fmla="*/ 438 w 969429"/>
              <a:gd name="connsiteY6" fmla="*/ 0 h 6632480"/>
              <a:gd name="connsiteX0" fmla="*/ 0 w 1553116"/>
              <a:gd name="connsiteY0" fmla="*/ 320983 h 6632480"/>
              <a:gd name="connsiteX1" fmla="*/ 1553116 w 1553116"/>
              <a:gd name="connsiteY1" fmla="*/ 0 h 6632480"/>
              <a:gd name="connsiteX2" fmla="*/ 1521793 w 1553116"/>
              <a:gd name="connsiteY2" fmla="*/ 964432 h 6632480"/>
              <a:gd name="connsiteX3" fmla="*/ 1553116 w 1553116"/>
              <a:gd name="connsiteY3" fmla="*/ 6632480 h 6632480"/>
              <a:gd name="connsiteX4" fmla="*/ 584125 w 1553116"/>
              <a:gd name="connsiteY4" fmla="*/ 6632480 h 6632480"/>
              <a:gd name="connsiteX5" fmla="*/ 589150 w 1553116"/>
              <a:gd name="connsiteY5" fmla="*/ 1055060 h 6632480"/>
              <a:gd name="connsiteX6" fmla="*/ 0 w 1553116"/>
              <a:gd name="connsiteY6" fmla="*/ 320983 h 6632480"/>
              <a:gd name="connsiteX0" fmla="*/ 0 w 1553116"/>
              <a:gd name="connsiteY0" fmla="*/ 120762 h 6432259"/>
              <a:gd name="connsiteX1" fmla="*/ 986813 w 1553116"/>
              <a:gd name="connsiteY1" fmla="*/ 0 h 6432259"/>
              <a:gd name="connsiteX2" fmla="*/ 1521793 w 1553116"/>
              <a:gd name="connsiteY2" fmla="*/ 764211 h 6432259"/>
              <a:gd name="connsiteX3" fmla="*/ 1553116 w 1553116"/>
              <a:gd name="connsiteY3" fmla="*/ 6432259 h 6432259"/>
              <a:gd name="connsiteX4" fmla="*/ 584125 w 1553116"/>
              <a:gd name="connsiteY4" fmla="*/ 6432259 h 6432259"/>
              <a:gd name="connsiteX5" fmla="*/ 589150 w 1553116"/>
              <a:gd name="connsiteY5" fmla="*/ 854839 h 6432259"/>
              <a:gd name="connsiteX6" fmla="*/ 0 w 1553116"/>
              <a:gd name="connsiteY6" fmla="*/ 120762 h 6432259"/>
              <a:gd name="connsiteX0" fmla="*/ 0 w 1553116"/>
              <a:gd name="connsiteY0" fmla="*/ 120762 h 6432259"/>
              <a:gd name="connsiteX1" fmla="*/ 986813 w 1553116"/>
              <a:gd name="connsiteY1" fmla="*/ 0 h 6432259"/>
              <a:gd name="connsiteX2" fmla="*/ 1496859 w 1553116"/>
              <a:gd name="connsiteY2" fmla="*/ 556935 h 6432259"/>
              <a:gd name="connsiteX3" fmla="*/ 1553116 w 1553116"/>
              <a:gd name="connsiteY3" fmla="*/ 6432259 h 6432259"/>
              <a:gd name="connsiteX4" fmla="*/ 584125 w 1553116"/>
              <a:gd name="connsiteY4" fmla="*/ 6432259 h 6432259"/>
              <a:gd name="connsiteX5" fmla="*/ 589150 w 1553116"/>
              <a:gd name="connsiteY5" fmla="*/ 854839 h 6432259"/>
              <a:gd name="connsiteX6" fmla="*/ 0 w 1553116"/>
              <a:gd name="connsiteY6" fmla="*/ 120762 h 6432259"/>
              <a:gd name="connsiteX0" fmla="*/ 0 w 1553116"/>
              <a:gd name="connsiteY0" fmla="*/ 120762 h 6432259"/>
              <a:gd name="connsiteX1" fmla="*/ 986813 w 1553116"/>
              <a:gd name="connsiteY1" fmla="*/ 0 h 6432259"/>
              <a:gd name="connsiteX2" fmla="*/ 1484091 w 1553116"/>
              <a:gd name="connsiteY2" fmla="*/ 518032 h 6432259"/>
              <a:gd name="connsiteX3" fmla="*/ 1553116 w 1553116"/>
              <a:gd name="connsiteY3" fmla="*/ 6432259 h 6432259"/>
              <a:gd name="connsiteX4" fmla="*/ 584125 w 1553116"/>
              <a:gd name="connsiteY4" fmla="*/ 6432259 h 6432259"/>
              <a:gd name="connsiteX5" fmla="*/ 589150 w 1553116"/>
              <a:gd name="connsiteY5" fmla="*/ 854839 h 6432259"/>
              <a:gd name="connsiteX6" fmla="*/ 0 w 1553116"/>
              <a:gd name="connsiteY6" fmla="*/ 120762 h 6432259"/>
              <a:gd name="connsiteX0" fmla="*/ 0 w 1424443"/>
              <a:gd name="connsiteY0" fmla="*/ 293991 h 6432259"/>
              <a:gd name="connsiteX1" fmla="*/ 858140 w 1424443"/>
              <a:gd name="connsiteY1" fmla="*/ 0 h 6432259"/>
              <a:gd name="connsiteX2" fmla="*/ 1355418 w 1424443"/>
              <a:gd name="connsiteY2" fmla="*/ 518032 h 6432259"/>
              <a:gd name="connsiteX3" fmla="*/ 1424443 w 1424443"/>
              <a:gd name="connsiteY3" fmla="*/ 6432259 h 6432259"/>
              <a:gd name="connsiteX4" fmla="*/ 455452 w 1424443"/>
              <a:gd name="connsiteY4" fmla="*/ 6432259 h 6432259"/>
              <a:gd name="connsiteX5" fmla="*/ 460477 w 1424443"/>
              <a:gd name="connsiteY5" fmla="*/ 854839 h 6432259"/>
              <a:gd name="connsiteX6" fmla="*/ 0 w 1424443"/>
              <a:gd name="connsiteY6" fmla="*/ 293991 h 6432259"/>
              <a:gd name="connsiteX0" fmla="*/ 0 w 1426442"/>
              <a:gd name="connsiteY0" fmla="*/ 293991 h 6432259"/>
              <a:gd name="connsiteX1" fmla="*/ 858140 w 1426442"/>
              <a:gd name="connsiteY1" fmla="*/ 0 h 6432259"/>
              <a:gd name="connsiteX2" fmla="*/ 1355418 w 1426442"/>
              <a:gd name="connsiteY2" fmla="*/ 518032 h 6432259"/>
              <a:gd name="connsiteX3" fmla="*/ 1426442 w 1426442"/>
              <a:gd name="connsiteY3" fmla="*/ 6000683 h 6432259"/>
              <a:gd name="connsiteX4" fmla="*/ 455452 w 1426442"/>
              <a:gd name="connsiteY4" fmla="*/ 6432259 h 6432259"/>
              <a:gd name="connsiteX5" fmla="*/ 460477 w 1426442"/>
              <a:gd name="connsiteY5" fmla="*/ 854839 h 6432259"/>
              <a:gd name="connsiteX6" fmla="*/ 0 w 1426442"/>
              <a:gd name="connsiteY6" fmla="*/ 293991 h 6432259"/>
              <a:gd name="connsiteX0" fmla="*/ 0 w 1426442"/>
              <a:gd name="connsiteY0" fmla="*/ 293991 h 6074032"/>
              <a:gd name="connsiteX1" fmla="*/ 858140 w 1426442"/>
              <a:gd name="connsiteY1" fmla="*/ 0 h 6074032"/>
              <a:gd name="connsiteX2" fmla="*/ 1355418 w 1426442"/>
              <a:gd name="connsiteY2" fmla="*/ 518032 h 6074032"/>
              <a:gd name="connsiteX3" fmla="*/ 1426442 w 1426442"/>
              <a:gd name="connsiteY3" fmla="*/ 6000683 h 6074032"/>
              <a:gd name="connsiteX4" fmla="*/ 452795 w 1426442"/>
              <a:gd name="connsiteY4" fmla="*/ 6074032 h 6074032"/>
              <a:gd name="connsiteX5" fmla="*/ 460477 w 1426442"/>
              <a:gd name="connsiteY5" fmla="*/ 854839 h 6074032"/>
              <a:gd name="connsiteX6" fmla="*/ 0 w 1426442"/>
              <a:gd name="connsiteY6" fmla="*/ 293991 h 6074032"/>
              <a:gd name="connsiteX0" fmla="*/ 0 w 1418930"/>
              <a:gd name="connsiteY0" fmla="*/ 293991 h 6074032"/>
              <a:gd name="connsiteX1" fmla="*/ 858140 w 1418930"/>
              <a:gd name="connsiteY1" fmla="*/ 0 h 6074032"/>
              <a:gd name="connsiteX2" fmla="*/ 1355418 w 1418930"/>
              <a:gd name="connsiteY2" fmla="*/ 518032 h 6074032"/>
              <a:gd name="connsiteX3" fmla="*/ 1418930 w 1418930"/>
              <a:gd name="connsiteY3" fmla="*/ 5758960 h 6074032"/>
              <a:gd name="connsiteX4" fmla="*/ 452795 w 1418930"/>
              <a:gd name="connsiteY4" fmla="*/ 6074032 h 6074032"/>
              <a:gd name="connsiteX5" fmla="*/ 460477 w 1418930"/>
              <a:gd name="connsiteY5" fmla="*/ 854839 h 6074032"/>
              <a:gd name="connsiteX6" fmla="*/ 0 w 1418930"/>
              <a:gd name="connsiteY6" fmla="*/ 293991 h 6074032"/>
              <a:gd name="connsiteX0" fmla="*/ 0 w 1418930"/>
              <a:gd name="connsiteY0" fmla="*/ 289736 h 6069777"/>
              <a:gd name="connsiteX1" fmla="*/ 845173 w 1418930"/>
              <a:gd name="connsiteY1" fmla="*/ 0 h 6069777"/>
              <a:gd name="connsiteX2" fmla="*/ 1355418 w 1418930"/>
              <a:gd name="connsiteY2" fmla="*/ 513777 h 6069777"/>
              <a:gd name="connsiteX3" fmla="*/ 1418930 w 1418930"/>
              <a:gd name="connsiteY3" fmla="*/ 5754705 h 6069777"/>
              <a:gd name="connsiteX4" fmla="*/ 452795 w 1418930"/>
              <a:gd name="connsiteY4" fmla="*/ 6069777 h 6069777"/>
              <a:gd name="connsiteX5" fmla="*/ 460477 w 1418930"/>
              <a:gd name="connsiteY5" fmla="*/ 850584 h 6069777"/>
              <a:gd name="connsiteX6" fmla="*/ 0 w 1418930"/>
              <a:gd name="connsiteY6" fmla="*/ 289736 h 6069777"/>
              <a:gd name="connsiteX0" fmla="*/ 0 w 1410418"/>
              <a:gd name="connsiteY0" fmla="*/ 315671 h 6069777"/>
              <a:gd name="connsiteX1" fmla="*/ 836661 w 1410418"/>
              <a:gd name="connsiteY1" fmla="*/ 0 h 6069777"/>
              <a:gd name="connsiteX2" fmla="*/ 1346906 w 1410418"/>
              <a:gd name="connsiteY2" fmla="*/ 513777 h 6069777"/>
              <a:gd name="connsiteX3" fmla="*/ 1410418 w 1410418"/>
              <a:gd name="connsiteY3" fmla="*/ 5754705 h 6069777"/>
              <a:gd name="connsiteX4" fmla="*/ 444283 w 1410418"/>
              <a:gd name="connsiteY4" fmla="*/ 6069777 h 6069777"/>
              <a:gd name="connsiteX5" fmla="*/ 451965 w 1410418"/>
              <a:gd name="connsiteY5" fmla="*/ 850584 h 6069777"/>
              <a:gd name="connsiteX6" fmla="*/ 0 w 1410418"/>
              <a:gd name="connsiteY6" fmla="*/ 315671 h 6069777"/>
              <a:gd name="connsiteX0" fmla="*/ 0 w 1410418"/>
              <a:gd name="connsiteY0" fmla="*/ 319727 h 6073833"/>
              <a:gd name="connsiteX1" fmla="*/ 892786 w 1410418"/>
              <a:gd name="connsiteY1" fmla="*/ 0 h 6073833"/>
              <a:gd name="connsiteX2" fmla="*/ 1346906 w 1410418"/>
              <a:gd name="connsiteY2" fmla="*/ 517833 h 6073833"/>
              <a:gd name="connsiteX3" fmla="*/ 1410418 w 1410418"/>
              <a:gd name="connsiteY3" fmla="*/ 5758761 h 6073833"/>
              <a:gd name="connsiteX4" fmla="*/ 444283 w 1410418"/>
              <a:gd name="connsiteY4" fmla="*/ 6073833 h 6073833"/>
              <a:gd name="connsiteX5" fmla="*/ 451965 w 1410418"/>
              <a:gd name="connsiteY5" fmla="*/ 854640 h 6073833"/>
              <a:gd name="connsiteX6" fmla="*/ 0 w 1410418"/>
              <a:gd name="connsiteY6" fmla="*/ 319727 h 6073833"/>
              <a:gd name="connsiteX0" fmla="*/ 0 w 1410418"/>
              <a:gd name="connsiteY0" fmla="*/ 280825 h 6034931"/>
              <a:gd name="connsiteX1" fmla="*/ 908948 w 1410418"/>
              <a:gd name="connsiteY1" fmla="*/ 0 h 6034931"/>
              <a:gd name="connsiteX2" fmla="*/ 1346906 w 1410418"/>
              <a:gd name="connsiteY2" fmla="*/ 478931 h 6034931"/>
              <a:gd name="connsiteX3" fmla="*/ 1410418 w 1410418"/>
              <a:gd name="connsiteY3" fmla="*/ 5719859 h 6034931"/>
              <a:gd name="connsiteX4" fmla="*/ 444283 w 1410418"/>
              <a:gd name="connsiteY4" fmla="*/ 6034931 h 6034931"/>
              <a:gd name="connsiteX5" fmla="*/ 451965 w 1410418"/>
              <a:gd name="connsiteY5" fmla="*/ 815738 h 6034931"/>
              <a:gd name="connsiteX6" fmla="*/ 0 w 1410418"/>
              <a:gd name="connsiteY6" fmla="*/ 280825 h 6034931"/>
              <a:gd name="connsiteX0" fmla="*/ 0 w 1410418"/>
              <a:gd name="connsiteY0" fmla="*/ 280825 h 6034931"/>
              <a:gd name="connsiteX1" fmla="*/ 908948 w 1410418"/>
              <a:gd name="connsiteY1" fmla="*/ 0 h 6034931"/>
              <a:gd name="connsiteX2" fmla="*/ 1379228 w 1410418"/>
              <a:gd name="connsiteY2" fmla="*/ 556735 h 6034931"/>
              <a:gd name="connsiteX3" fmla="*/ 1410418 w 1410418"/>
              <a:gd name="connsiteY3" fmla="*/ 5719859 h 6034931"/>
              <a:gd name="connsiteX4" fmla="*/ 444283 w 1410418"/>
              <a:gd name="connsiteY4" fmla="*/ 6034931 h 6034931"/>
              <a:gd name="connsiteX5" fmla="*/ 451965 w 1410418"/>
              <a:gd name="connsiteY5" fmla="*/ 815738 h 6034931"/>
              <a:gd name="connsiteX6" fmla="*/ 0 w 1410418"/>
              <a:gd name="connsiteY6" fmla="*/ 280825 h 6034931"/>
              <a:gd name="connsiteX0" fmla="*/ 0 w 1410418"/>
              <a:gd name="connsiteY0" fmla="*/ 266986 h 6021092"/>
              <a:gd name="connsiteX1" fmla="*/ 914677 w 1410418"/>
              <a:gd name="connsiteY1" fmla="*/ 0 h 6021092"/>
              <a:gd name="connsiteX2" fmla="*/ 1379228 w 1410418"/>
              <a:gd name="connsiteY2" fmla="*/ 542896 h 6021092"/>
              <a:gd name="connsiteX3" fmla="*/ 1410418 w 1410418"/>
              <a:gd name="connsiteY3" fmla="*/ 5706020 h 6021092"/>
              <a:gd name="connsiteX4" fmla="*/ 444283 w 1410418"/>
              <a:gd name="connsiteY4" fmla="*/ 6021092 h 6021092"/>
              <a:gd name="connsiteX5" fmla="*/ 451965 w 1410418"/>
              <a:gd name="connsiteY5" fmla="*/ 801899 h 6021092"/>
              <a:gd name="connsiteX6" fmla="*/ 0 w 1410418"/>
              <a:gd name="connsiteY6" fmla="*/ 266986 h 6021092"/>
              <a:gd name="connsiteX0" fmla="*/ 0 w 1410418"/>
              <a:gd name="connsiteY0" fmla="*/ 253148 h 6007254"/>
              <a:gd name="connsiteX1" fmla="*/ 920407 w 1410418"/>
              <a:gd name="connsiteY1" fmla="*/ 0 h 6007254"/>
              <a:gd name="connsiteX2" fmla="*/ 1379228 w 1410418"/>
              <a:gd name="connsiteY2" fmla="*/ 529058 h 6007254"/>
              <a:gd name="connsiteX3" fmla="*/ 1410418 w 1410418"/>
              <a:gd name="connsiteY3" fmla="*/ 5692182 h 6007254"/>
              <a:gd name="connsiteX4" fmla="*/ 444283 w 1410418"/>
              <a:gd name="connsiteY4" fmla="*/ 6007254 h 6007254"/>
              <a:gd name="connsiteX5" fmla="*/ 451965 w 1410418"/>
              <a:gd name="connsiteY5" fmla="*/ 788061 h 6007254"/>
              <a:gd name="connsiteX6" fmla="*/ 0 w 1410418"/>
              <a:gd name="connsiteY6" fmla="*/ 253148 h 6007254"/>
              <a:gd name="connsiteX0" fmla="*/ 0 w 1428863"/>
              <a:gd name="connsiteY0" fmla="*/ 253148 h 6007254"/>
              <a:gd name="connsiteX1" fmla="*/ 920407 w 1428863"/>
              <a:gd name="connsiteY1" fmla="*/ 0 h 6007254"/>
              <a:gd name="connsiteX2" fmla="*/ 1379228 w 1428863"/>
              <a:gd name="connsiteY2" fmla="*/ 529058 h 6007254"/>
              <a:gd name="connsiteX3" fmla="*/ 1428863 w 1428863"/>
              <a:gd name="connsiteY3" fmla="*/ 5778814 h 6007254"/>
              <a:gd name="connsiteX4" fmla="*/ 444283 w 1428863"/>
              <a:gd name="connsiteY4" fmla="*/ 6007254 h 6007254"/>
              <a:gd name="connsiteX5" fmla="*/ 451965 w 1428863"/>
              <a:gd name="connsiteY5" fmla="*/ 788061 h 6007254"/>
              <a:gd name="connsiteX6" fmla="*/ 0 w 1428863"/>
              <a:gd name="connsiteY6" fmla="*/ 253148 h 6007254"/>
              <a:gd name="connsiteX0" fmla="*/ 0 w 1428863"/>
              <a:gd name="connsiteY0" fmla="*/ 253148 h 5999822"/>
              <a:gd name="connsiteX1" fmla="*/ 920407 w 1428863"/>
              <a:gd name="connsiteY1" fmla="*/ 0 h 5999822"/>
              <a:gd name="connsiteX2" fmla="*/ 1379228 w 1428863"/>
              <a:gd name="connsiteY2" fmla="*/ 529058 h 5999822"/>
              <a:gd name="connsiteX3" fmla="*/ 1428863 w 1428863"/>
              <a:gd name="connsiteY3" fmla="*/ 5778814 h 5999822"/>
              <a:gd name="connsiteX4" fmla="*/ 440523 w 1428863"/>
              <a:gd name="connsiteY4" fmla="*/ 5999822 h 5999822"/>
              <a:gd name="connsiteX5" fmla="*/ 451965 w 1428863"/>
              <a:gd name="connsiteY5" fmla="*/ 788061 h 5999822"/>
              <a:gd name="connsiteX6" fmla="*/ 0 w 1428863"/>
              <a:gd name="connsiteY6" fmla="*/ 253148 h 5999822"/>
              <a:gd name="connsiteX0" fmla="*/ 0 w 1428863"/>
              <a:gd name="connsiteY0" fmla="*/ 253148 h 5999822"/>
              <a:gd name="connsiteX1" fmla="*/ 920407 w 1428863"/>
              <a:gd name="connsiteY1" fmla="*/ 0 h 5999822"/>
              <a:gd name="connsiteX2" fmla="*/ 1379228 w 1428863"/>
              <a:gd name="connsiteY2" fmla="*/ 529058 h 5999822"/>
              <a:gd name="connsiteX3" fmla="*/ 1428863 w 1428863"/>
              <a:gd name="connsiteY3" fmla="*/ 5778814 h 5999822"/>
              <a:gd name="connsiteX4" fmla="*/ 440523 w 1428863"/>
              <a:gd name="connsiteY4" fmla="*/ 5999822 h 5999822"/>
              <a:gd name="connsiteX5" fmla="*/ 451965 w 1428863"/>
              <a:gd name="connsiteY5" fmla="*/ 788061 h 5999822"/>
              <a:gd name="connsiteX6" fmla="*/ 0 w 1428863"/>
              <a:gd name="connsiteY6" fmla="*/ 253148 h 5999822"/>
              <a:gd name="connsiteX0" fmla="*/ 0 w 1451598"/>
              <a:gd name="connsiteY0" fmla="*/ 253148 h 5999822"/>
              <a:gd name="connsiteX1" fmla="*/ 920407 w 1451598"/>
              <a:gd name="connsiteY1" fmla="*/ 0 h 5999822"/>
              <a:gd name="connsiteX2" fmla="*/ 1379228 w 1451598"/>
              <a:gd name="connsiteY2" fmla="*/ 529058 h 5999822"/>
              <a:gd name="connsiteX3" fmla="*/ 1451598 w 1451598"/>
              <a:gd name="connsiteY3" fmla="*/ 5798671 h 5999822"/>
              <a:gd name="connsiteX4" fmla="*/ 440523 w 1451598"/>
              <a:gd name="connsiteY4" fmla="*/ 5999822 h 5999822"/>
              <a:gd name="connsiteX5" fmla="*/ 451965 w 1451598"/>
              <a:gd name="connsiteY5" fmla="*/ 788061 h 5999822"/>
              <a:gd name="connsiteX6" fmla="*/ 0 w 1451598"/>
              <a:gd name="connsiteY6" fmla="*/ 253148 h 5999822"/>
              <a:gd name="connsiteX0" fmla="*/ 0 w 1436383"/>
              <a:gd name="connsiteY0" fmla="*/ 253148 h 5999822"/>
              <a:gd name="connsiteX1" fmla="*/ 920407 w 1436383"/>
              <a:gd name="connsiteY1" fmla="*/ 0 h 5999822"/>
              <a:gd name="connsiteX2" fmla="*/ 1379228 w 1436383"/>
              <a:gd name="connsiteY2" fmla="*/ 529058 h 5999822"/>
              <a:gd name="connsiteX3" fmla="*/ 1436384 w 1436383"/>
              <a:gd name="connsiteY3" fmla="*/ 5793678 h 5999822"/>
              <a:gd name="connsiteX4" fmla="*/ 440523 w 1436383"/>
              <a:gd name="connsiteY4" fmla="*/ 5999822 h 5999822"/>
              <a:gd name="connsiteX5" fmla="*/ 451965 w 1436383"/>
              <a:gd name="connsiteY5" fmla="*/ 788061 h 5999822"/>
              <a:gd name="connsiteX6" fmla="*/ 0 w 1436383"/>
              <a:gd name="connsiteY6" fmla="*/ 253148 h 5999822"/>
              <a:gd name="connsiteX0" fmla="*/ 0 w 1436384"/>
              <a:gd name="connsiteY0" fmla="*/ 253148 h 5999822"/>
              <a:gd name="connsiteX1" fmla="*/ 920407 w 1436384"/>
              <a:gd name="connsiteY1" fmla="*/ 0 h 5999822"/>
              <a:gd name="connsiteX2" fmla="*/ 1379228 w 1436384"/>
              <a:gd name="connsiteY2" fmla="*/ 529058 h 5999822"/>
              <a:gd name="connsiteX3" fmla="*/ 1436384 w 1436384"/>
              <a:gd name="connsiteY3" fmla="*/ 5793678 h 5999822"/>
              <a:gd name="connsiteX4" fmla="*/ 440523 w 1436384"/>
              <a:gd name="connsiteY4" fmla="*/ 5999822 h 5999822"/>
              <a:gd name="connsiteX5" fmla="*/ 451965 w 1436384"/>
              <a:gd name="connsiteY5" fmla="*/ 788061 h 5999822"/>
              <a:gd name="connsiteX6" fmla="*/ 0 w 1436384"/>
              <a:gd name="connsiteY6" fmla="*/ 253148 h 5999822"/>
              <a:gd name="connsiteX0" fmla="*/ 0 w 1436384"/>
              <a:gd name="connsiteY0" fmla="*/ 253148 h 5992505"/>
              <a:gd name="connsiteX1" fmla="*/ 920407 w 1436384"/>
              <a:gd name="connsiteY1" fmla="*/ 0 h 5992505"/>
              <a:gd name="connsiteX2" fmla="*/ 1379228 w 1436384"/>
              <a:gd name="connsiteY2" fmla="*/ 529058 h 5992505"/>
              <a:gd name="connsiteX3" fmla="*/ 1436384 w 1436384"/>
              <a:gd name="connsiteY3" fmla="*/ 5793678 h 5992505"/>
              <a:gd name="connsiteX4" fmla="*/ 474890 w 1436384"/>
              <a:gd name="connsiteY4" fmla="*/ 5992505 h 5992505"/>
              <a:gd name="connsiteX5" fmla="*/ 451965 w 1436384"/>
              <a:gd name="connsiteY5" fmla="*/ 788061 h 5992505"/>
              <a:gd name="connsiteX6" fmla="*/ 0 w 1436384"/>
              <a:gd name="connsiteY6" fmla="*/ 253148 h 5992505"/>
              <a:gd name="connsiteX0" fmla="*/ 0 w 1436384"/>
              <a:gd name="connsiteY0" fmla="*/ 253148 h 5999823"/>
              <a:gd name="connsiteX1" fmla="*/ 920407 w 1436384"/>
              <a:gd name="connsiteY1" fmla="*/ 0 h 5999823"/>
              <a:gd name="connsiteX2" fmla="*/ 1379228 w 1436384"/>
              <a:gd name="connsiteY2" fmla="*/ 529058 h 5999823"/>
              <a:gd name="connsiteX3" fmla="*/ 1436384 w 1436384"/>
              <a:gd name="connsiteY3" fmla="*/ 5793678 h 5999823"/>
              <a:gd name="connsiteX4" fmla="*/ 440525 w 1436384"/>
              <a:gd name="connsiteY4" fmla="*/ 5999823 h 5999823"/>
              <a:gd name="connsiteX5" fmla="*/ 451965 w 1436384"/>
              <a:gd name="connsiteY5" fmla="*/ 788061 h 5999823"/>
              <a:gd name="connsiteX6" fmla="*/ 0 w 1436384"/>
              <a:gd name="connsiteY6" fmla="*/ 253148 h 5999823"/>
              <a:gd name="connsiteX0" fmla="*/ 0 w 1481676"/>
              <a:gd name="connsiteY0" fmla="*/ 188697 h 5999823"/>
              <a:gd name="connsiteX1" fmla="*/ 965699 w 1481676"/>
              <a:gd name="connsiteY1" fmla="*/ 0 h 5999823"/>
              <a:gd name="connsiteX2" fmla="*/ 1424520 w 1481676"/>
              <a:gd name="connsiteY2" fmla="*/ 529058 h 5999823"/>
              <a:gd name="connsiteX3" fmla="*/ 1481676 w 1481676"/>
              <a:gd name="connsiteY3" fmla="*/ 5793678 h 5999823"/>
              <a:gd name="connsiteX4" fmla="*/ 485817 w 1481676"/>
              <a:gd name="connsiteY4" fmla="*/ 5999823 h 5999823"/>
              <a:gd name="connsiteX5" fmla="*/ 497257 w 1481676"/>
              <a:gd name="connsiteY5" fmla="*/ 788061 h 5999823"/>
              <a:gd name="connsiteX6" fmla="*/ 0 w 1481676"/>
              <a:gd name="connsiteY6" fmla="*/ 188697 h 5999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1676" h="5999823">
                <a:moveTo>
                  <a:pt x="0" y="188697"/>
                </a:moveTo>
                <a:lnTo>
                  <a:pt x="965699" y="0"/>
                </a:lnTo>
                <a:lnTo>
                  <a:pt x="1424520" y="529058"/>
                </a:lnTo>
                <a:lnTo>
                  <a:pt x="1481676" y="5793678"/>
                </a:lnTo>
                <a:cubicBezTo>
                  <a:pt x="1137075" y="5854109"/>
                  <a:pt x="1025161" y="5897926"/>
                  <a:pt x="485817" y="5999823"/>
                </a:cubicBezTo>
                <a:cubicBezTo>
                  <a:pt x="483170" y="4142102"/>
                  <a:pt x="499904" y="2645782"/>
                  <a:pt x="497257" y="788061"/>
                </a:cubicBezTo>
                <a:lnTo>
                  <a:pt x="0" y="188697"/>
                </a:lnTo>
                <a:close/>
              </a:path>
            </a:pathLst>
          </a:custGeom>
          <a:gradFill>
            <a:gsLst>
              <a:gs pos="0">
                <a:srgbClr val="C68018"/>
              </a:gs>
              <a:gs pos="30000">
                <a:schemeClr val="accent5">
                  <a:lumMod val="20000"/>
                  <a:lumOff val="80000"/>
                </a:schemeClr>
              </a:gs>
              <a:gs pos="53000">
                <a:schemeClr val="accent5">
                  <a:lumMod val="75000"/>
                </a:schemeClr>
              </a:gs>
              <a:gs pos="100000">
                <a:schemeClr val="accent5">
                  <a:lumMod val="50000"/>
                </a:schemeClr>
              </a:gs>
            </a:gsLst>
            <a:lin ang="5400000" scaled="1"/>
          </a:gra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71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05C367E-17B1-4CAE-A55D-3F1651503034}"/>
              </a:ext>
            </a:extLst>
          </p:cNvPr>
          <p:cNvSpPr/>
          <p:nvPr/>
        </p:nvSpPr>
        <p:spPr>
          <a:xfrm>
            <a:off x="-34050" y="-23515"/>
            <a:ext cx="3130176" cy="6894076"/>
          </a:xfrm>
          <a:custGeom>
            <a:avLst/>
            <a:gdLst>
              <a:gd name="connsiteX0" fmla="*/ 0 w 1465943"/>
              <a:gd name="connsiteY0" fmla="*/ 0 h 5116218"/>
              <a:gd name="connsiteX1" fmla="*/ 1465943 w 1465943"/>
              <a:gd name="connsiteY1" fmla="*/ 0 h 5116218"/>
              <a:gd name="connsiteX2" fmla="*/ 1465943 w 1465943"/>
              <a:gd name="connsiteY2" fmla="*/ 5116218 h 5116218"/>
              <a:gd name="connsiteX3" fmla="*/ 0 w 1465943"/>
              <a:gd name="connsiteY3" fmla="*/ 5116218 h 5116218"/>
              <a:gd name="connsiteX4" fmla="*/ 0 w 1465943"/>
              <a:gd name="connsiteY4" fmla="*/ 0 h 5116218"/>
              <a:gd name="connsiteX0" fmla="*/ 0 w 1465943"/>
              <a:gd name="connsiteY0" fmla="*/ 0 h 5116218"/>
              <a:gd name="connsiteX1" fmla="*/ 1465943 w 1465943"/>
              <a:gd name="connsiteY1" fmla="*/ 0 h 5116218"/>
              <a:gd name="connsiteX2" fmla="*/ 1465943 w 1465943"/>
              <a:gd name="connsiteY2" fmla="*/ 2191657 h 5116218"/>
              <a:gd name="connsiteX3" fmla="*/ 1465943 w 1465943"/>
              <a:gd name="connsiteY3" fmla="*/ 5116218 h 5116218"/>
              <a:gd name="connsiteX4" fmla="*/ 0 w 1465943"/>
              <a:gd name="connsiteY4" fmla="*/ 5116218 h 5116218"/>
              <a:gd name="connsiteX5" fmla="*/ 0 w 1465943"/>
              <a:gd name="connsiteY5" fmla="*/ 0 h 5116218"/>
              <a:gd name="connsiteX0" fmla="*/ 0 w 1465943"/>
              <a:gd name="connsiteY0" fmla="*/ 0 h 5116218"/>
              <a:gd name="connsiteX1" fmla="*/ 1465943 w 1465943"/>
              <a:gd name="connsiteY1" fmla="*/ 0 h 5116218"/>
              <a:gd name="connsiteX2" fmla="*/ 1451429 w 1465943"/>
              <a:gd name="connsiteY2" fmla="*/ 972457 h 5116218"/>
              <a:gd name="connsiteX3" fmla="*/ 1465943 w 1465943"/>
              <a:gd name="connsiteY3" fmla="*/ 2191657 h 5116218"/>
              <a:gd name="connsiteX4" fmla="*/ 1465943 w 1465943"/>
              <a:gd name="connsiteY4" fmla="*/ 5116218 h 5116218"/>
              <a:gd name="connsiteX5" fmla="*/ 0 w 1465943"/>
              <a:gd name="connsiteY5" fmla="*/ 5116218 h 5116218"/>
              <a:gd name="connsiteX6" fmla="*/ 0 w 1465943"/>
              <a:gd name="connsiteY6" fmla="*/ 0 h 5116218"/>
              <a:gd name="connsiteX0" fmla="*/ 0 w 1465943"/>
              <a:gd name="connsiteY0" fmla="*/ 0 h 5116218"/>
              <a:gd name="connsiteX1" fmla="*/ 1465943 w 1465943"/>
              <a:gd name="connsiteY1" fmla="*/ 0 h 5116218"/>
              <a:gd name="connsiteX2" fmla="*/ 1451429 w 1465943"/>
              <a:gd name="connsiteY2" fmla="*/ 972457 h 5116218"/>
              <a:gd name="connsiteX3" fmla="*/ 1465943 w 1465943"/>
              <a:gd name="connsiteY3" fmla="*/ 2191657 h 5116218"/>
              <a:gd name="connsiteX4" fmla="*/ 1451429 w 1465943"/>
              <a:gd name="connsiteY4" fmla="*/ 3526971 h 5116218"/>
              <a:gd name="connsiteX5" fmla="*/ 1465943 w 1465943"/>
              <a:gd name="connsiteY5" fmla="*/ 5116218 h 5116218"/>
              <a:gd name="connsiteX6" fmla="*/ 0 w 1465943"/>
              <a:gd name="connsiteY6" fmla="*/ 5116218 h 5116218"/>
              <a:gd name="connsiteX7" fmla="*/ 0 w 1465943"/>
              <a:gd name="connsiteY7" fmla="*/ 0 h 5116218"/>
              <a:gd name="connsiteX0" fmla="*/ 29029 w 1494972"/>
              <a:gd name="connsiteY0" fmla="*/ 0 h 6828904"/>
              <a:gd name="connsiteX1" fmla="*/ 1494972 w 1494972"/>
              <a:gd name="connsiteY1" fmla="*/ 0 h 6828904"/>
              <a:gd name="connsiteX2" fmla="*/ 1480458 w 1494972"/>
              <a:gd name="connsiteY2" fmla="*/ 972457 h 6828904"/>
              <a:gd name="connsiteX3" fmla="*/ 1494972 w 1494972"/>
              <a:gd name="connsiteY3" fmla="*/ 2191657 h 6828904"/>
              <a:gd name="connsiteX4" fmla="*/ 1480458 w 1494972"/>
              <a:gd name="connsiteY4" fmla="*/ 3526971 h 6828904"/>
              <a:gd name="connsiteX5" fmla="*/ 1494972 w 1494972"/>
              <a:gd name="connsiteY5" fmla="*/ 5116218 h 6828904"/>
              <a:gd name="connsiteX6" fmla="*/ 0 w 1494972"/>
              <a:gd name="connsiteY6" fmla="*/ 6828904 h 6828904"/>
              <a:gd name="connsiteX7" fmla="*/ 29029 w 1494972"/>
              <a:gd name="connsiteY7" fmla="*/ 0 h 6828904"/>
              <a:gd name="connsiteX0" fmla="*/ 29029 w 1567543"/>
              <a:gd name="connsiteY0" fmla="*/ 0 h 6828904"/>
              <a:gd name="connsiteX1" fmla="*/ 1494972 w 1567543"/>
              <a:gd name="connsiteY1" fmla="*/ 0 h 6828904"/>
              <a:gd name="connsiteX2" fmla="*/ 1480458 w 1567543"/>
              <a:gd name="connsiteY2" fmla="*/ 972457 h 6828904"/>
              <a:gd name="connsiteX3" fmla="*/ 1494972 w 1567543"/>
              <a:gd name="connsiteY3" fmla="*/ 2191657 h 6828904"/>
              <a:gd name="connsiteX4" fmla="*/ 1480458 w 1567543"/>
              <a:gd name="connsiteY4" fmla="*/ 3526971 h 6828904"/>
              <a:gd name="connsiteX5" fmla="*/ 1567543 w 1567543"/>
              <a:gd name="connsiteY5" fmla="*/ 5435532 h 6828904"/>
              <a:gd name="connsiteX6" fmla="*/ 0 w 1567543"/>
              <a:gd name="connsiteY6" fmla="*/ 6828904 h 6828904"/>
              <a:gd name="connsiteX7" fmla="*/ 29029 w 1567543"/>
              <a:gd name="connsiteY7" fmla="*/ 0 h 6828904"/>
              <a:gd name="connsiteX0" fmla="*/ 29029 w 2888343"/>
              <a:gd name="connsiteY0" fmla="*/ 0 h 6828904"/>
              <a:gd name="connsiteX1" fmla="*/ 2888343 w 2888343"/>
              <a:gd name="connsiteY1" fmla="*/ 0 h 6828904"/>
              <a:gd name="connsiteX2" fmla="*/ 1480458 w 2888343"/>
              <a:gd name="connsiteY2" fmla="*/ 972457 h 6828904"/>
              <a:gd name="connsiteX3" fmla="*/ 1494972 w 2888343"/>
              <a:gd name="connsiteY3" fmla="*/ 2191657 h 6828904"/>
              <a:gd name="connsiteX4" fmla="*/ 1480458 w 2888343"/>
              <a:gd name="connsiteY4" fmla="*/ 3526971 h 6828904"/>
              <a:gd name="connsiteX5" fmla="*/ 1567543 w 2888343"/>
              <a:gd name="connsiteY5" fmla="*/ 5435532 h 6828904"/>
              <a:gd name="connsiteX6" fmla="*/ 0 w 2888343"/>
              <a:gd name="connsiteY6" fmla="*/ 6828904 h 6828904"/>
              <a:gd name="connsiteX7" fmla="*/ 29029 w 2888343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1494972 w 3018972"/>
              <a:gd name="connsiteY3" fmla="*/ 2191657 h 6828904"/>
              <a:gd name="connsiteX4" fmla="*/ 1480458 w 3018972"/>
              <a:gd name="connsiteY4" fmla="*/ 3526971 h 6828904"/>
              <a:gd name="connsiteX5" fmla="*/ 1567543 w 3018972"/>
              <a:gd name="connsiteY5" fmla="*/ 5435532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2365829 w 3018972"/>
              <a:gd name="connsiteY3" fmla="*/ 2685143 h 6828904"/>
              <a:gd name="connsiteX4" fmla="*/ 1480458 w 3018972"/>
              <a:gd name="connsiteY4" fmla="*/ 3526971 h 6828904"/>
              <a:gd name="connsiteX5" fmla="*/ 1567543 w 3018972"/>
              <a:gd name="connsiteY5" fmla="*/ 5435532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2365829 w 3018972"/>
              <a:gd name="connsiteY3" fmla="*/ 2685143 h 6828904"/>
              <a:gd name="connsiteX4" fmla="*/ 1915886 w 3018972"/>
              <a:gd name="connsiteY4" fmla="*/ 4049485 h 6828904"/>
              <a:gd name="connsiteX5" fmla="*/ 1567543 w 3018972"/>
              <a:gd name="connsiteY5" fmla="*/ 5435532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2365829 w 3018972"/>
              <a:gd name="connsiteY3" fmla="*/ 2685143 h 6828904"/>
              <a:gd name="connsiteX4" fmla="*/ 1915886 w 3018972"/>
              <a:gd name="connsiteY4" fmla="*/ 4049485 h 6828904"/>
              <a:gd name="connsiteX5" fmla="*/ 1465943 w 3018972"/>
              <a:gd name="connsiteY5" fmla="*/ 5493589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2365829 w 3018972"/>
              <a:gd name="connsiteY3" fmla="*/ 2685143 h 6828904"/>
              <a:gd name="connsiteX4" fmla="*/ 1915886 w 3018972"/>
              <a:gd name="connsiteY4" fmla="*/ 4049485 h 6828904"/>
              <a:gd name="connsiteX5" fmla="*/ 1407886 w 3018972"/>
              <a:gd name="connsiteY5" fmla="*/ 5493589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2365829 w 3018972"/>
              <a:gd name="connsiteY3" fmla="*/ 2685143 h 6828904"/>
              <a:gd name="connsiteX4" fmla="*/ 1915886 w 3018972"/>
              <a:gd name="connsiteY4" fmla="*/ 4049485 h 6828904"/>
              <a:gd name="connsiteX5" fmla="*/ 1422400 w 3018972"/>
              <a:gd name="connsiteY5" fmla="*/ 5566160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33486"/>
              <a:gd name="connsiteY0" fmla="*/ 0 h 6828904"/>
              <a:gd name="connsiteX1" fmla="*/ 2888343 w 3033486"/>
              <a:gd name="connsiteY1" fmla="*/ 0 h 6828904"/>
              <a:gd name="connsiteX2" fmla="*/ 3033486 w 3033486"/>
              <a:gd name="connsiteY2" fmla="*/ 725715 h 6828904"/>
              <a:gd name="connsiteX3" fmla="*/ 2365829 w 3033486"/>
              <a:gd name="connsiteY3" fmla="*/ 2685143 h 6828904"/>
              <a:gd name="connsiteX4" fmla="*/ 1915886 w 3033486"/>
              <a:gd name="connsiteY4" fmla="*/ 4049485 h 6828904"/>
              <a:gd name="connsiteX5" fmla="*/ 1422400 w 3033486"/>
              <a:gd name="connsiteY5" fmla="*/ 5566160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29029 w 3033486"/>
              <a:gd name="connsiteY0" fmla="*/ 0 h 6828904"/>
              <a:gd name="connsiteX1" fmla="*/ 2859314 w 3033486"/>
              <a:gd name="connsiteY1" fmla="*/ 0 h 6828904"/>
              <a:gd name="connsiteX2" fmla="*/ 3033486 w 3033486"/>
              <a:gd name="connsiteY2" fmla="*/ 725715 h 6828904"/>
              <a:gd name="connsiteX3" fmla="*/ 2365829 w 3033486"/>
              <a:gd name="connsiteY3" fmla="*/ 2685143 h 6828904"/>
              <a:gd name="connsiteX4" fmla="*/ 1915886 w 3033486"/>
              <a:gd name="connsiteY4" fmla="*/ 4049485 h 6828904"/>
              <a:gd name="connsiteX5" fmla="*/ 1422400 w 3033486"/>
              <a:gd name="connsiteY5" fmla="*/ 5566160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29029 w 3062514"/>
              <a:gd name="connsiteY0" fmla="*/ 0 h 6828904"/>
              <a:gd name="connsiteX1" fmla="*/ 2859314 w 3062514"/>
              <a:gd name="connsiteY1" fmla="*/ 0 h 6828904"/>
              <a:gd name="connsiteX2" fmla="*/ 3062514 w 3062514"/>
              <a:gd name="connsiteY2" fmla="*/ 682172 h 6828904"/>
              <a:gd name="connsiteX3" fmla="*/ 2365829 w 3062514"/>
              <a:gd name="connsiteY3" fmla="*/ 2685143 h 6828904"/>
              <a:gd name="connsiteX4" fmla="*/ 1915886 w 3062514"/>
              <a:gd name="connsiteY4" fmla="*/ 4049485 h 6828904"/>
              <a:gd name="connsiteX5" fmla="*/ 1422400 w 3062514"/>
              <a:gd name="connsiteY5" fmla="*/ 5566160 h 6828904"/>
              <a:gd name="connsiteX6" fmla="*/ 0 w 3062514"/>
              <a:gd name="connsiteY6" fmla="*/ 6828904 h 6828904"/>
              <a:gd name="connsiteX7" fmla="*/ 29029 w 3062514"/>
              <a:gd name="connsiteY7" fmla="*/ 0 h 6828904"/>
              <a:gd name="connsiteX0" fmla="*/ 29029 w 3033486"/>
              <a:gd name="connsiteY0" fmla="*/ 0 h 6828904"/>
              <a:gd name="connsiteX1" fmla="*/ 2859314 w 3033486"/>
              <a:gd name="connsiteY1" fmla="*/ 0 h 6828904"/>
              <a:gd name="connsiteX2" fmla="*/ 3033486 w 3033486"/>
              <a:gd name="connsiteY2" fmla="*/ 682172 h 6828904"/>
              <a:gd name="connsiteX3" fmla="*/ 2365829 w 3033486"/>
              <a:gd name="connsiteY3" fmla="*/ 2685143 h 6828904"/>
              <a:gd name="connsiteX4" fmla="*/ 1915886 w 3033486"/>
              <a:gd name="connsiteY4" fmla="*/ 4049485 h 6828904"/>
              <a:gd name="connsiteX5" fmla="*/ 1422400 w 3033486"/>
              <a:gd name="connsiteY5" fmla="*/ 5566160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29029 w 3033486"/>
              <a:gd name="connsiteY0" fmla="*/ 0 h 6828904"/>
              <a:gd name="connsiteX1" fmla="*/ 2859314 w 3033486"/>
              <a:gd name="connsiteY1" fmla="*/ 0 h 6828904"/>
              <a:gd name="connsiteX2" fmla="*/ 3033486 w 3033486"/>
              <a:gd name="connsiteY2" fmla="*/ 682172 h 6828904"/>
              <a:gd name="connsiteX3" fmla="*/ 2380901 w 3033486"/>
              <a:gd name="connsiteY3" fmla="*/ 2695191 h 6828904"/>
              <a:gd name="connsiteX4" fmla="*/ 1915886 w 3033486"/>
              <a:gd name="connsiteY4" fmla="*/ 4049485 h 6828904"/>
              <a:gd name="connsiteX5" fmla="*/ 1422400 w 3033486"/>
              <a:gd name="connsiteY5" fmla="*/ 5566160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29029 w 3033486"/>
              <a:gd name="connsiteY0" fmla="*/ 0 h 6828904"/>
              <a:gd name="connsiteX1" fmla="*/ 2859314 w 3033486"/>
              <a:gd name="connsiteY1" fmla="*/ 0 h 6828904"/>
              <a:gd name="connsiteX2" fmla="*/ 3033486 w 3033486"/>
              <a:gd name="connsiteY2" fmla="*/ 682172 h 6828904"/>
              <a:gd name="connsiteX3" fmla="*/ 2380901 w 3033486"/>
              <a:gd name="connsiteY3" fmla="*/ 2695191 h 6828904"/>
              <a:gd name="connsiteX4" fmla="*/ 1925934 w 3033486"/>
              <a:gd name="connsiteY4" fmla="*/ 4069581 h 6828904"/>
              <a:gd name="connsiteX5" fmla="*/ 1422400 w 3033486"/>
              <a:gd name="connsiteY5" fmla="*/ 5566160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29029 w 3033486"/>
              <a:gd name="connsiteY0" fmla="*/ 0 h 6828904"/>
              <a:gd name="connsiteX1" fmla="*/ 2859314 w 3033486"/>
              <a:gd name="connsiteY1" fmla="*/ 0 h 6828904"/>
              <a:gd name="connsiteX2" fmla="*/ 3033486 w 3033486"/>
              <a:gd name="connsiteY2" fmla="*/ 682172 h 6828904"/>
              <a:gd name="connsiteX3" fmla="*/ 2380901 w 3033486"/>
              <a:gd name="connsiteY3" fmla="*/ 2695191 h 6828904"/>
              <a:gd name="connsiteX4" fmla="*/ 1925934 w 3033486"/>
              <a:gd name="connsiteY4" fmla="*/ 4069581 h 6828904"/>
              <a:gd name="connsiteX5" fmla="*/ 1432448 w 3033486"/>
              <a:gd name="connsiteY5" fmla="*/ 5561136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34053 w 3038510"/>
              <a:gd name="connsiteY0" fmla="*/ 0 h 6869097"/>
              <a:gd name="connsiteX1" fmla="*/ 2864338 w 3038510"/>
              <a:gd name="connsiteY1" fmla="*/ 0 h 6869097"/>
              <a:gd name="connsiteX2" fmla="*/ 3038510 w 3038510"/>
              <a:gd name="connsiteY2" fmla="*/ 682172 h 6869097"/>
              <a:gd name="connsiteX3" fmla="*/ 2385925 w 3038510"/>
              <a:gd name="connsiteY3" fmla="*/ 2695191 h 6869097"/>
              <a:gd name="connsiteX4" fmla="*/ 1930958 w 3038510"/>
              <a:gd name="connsiteY4" fmla="*/ 4069581 h 6869097"/>
              <a:gd name="connsiteX5" fmla="*/ 1437472 w 3038510"/>
              <a:gd name="connsiteY5" fmla="*/ 5561136 h 6869097"/>
              <a:gd name="connsiteX6" fmla="*/ 0 w 3038510"/>
              <a:gd name="connsiteY6" fmla="*/ 6869097 h 6869097"/>
              <a:gd name="connsiteX7" fmla="*/ 34053 w 3038510"/>
              <a:gd name="connsiteY7" fmla="*/ 0 h 6869097"/>
              <a:gd name="connsiteX0" fmla="*/ 34053 w 3063631"/>
              <a:gd name="connsiteY0" fmla="*/ 0 h 6869097"/>
              <a:gd name="connsiteX1" fmla="*/ 2864338 w 3063631"/>
              <a:gd name="connsiteY1" fmla="*/ 0 h 6869097"/>
              <a:gd name="connsiteX2" fmla="*/ 3063631 w 3063631"/>
              <a:gd name="connsiteY2" fmla="*/ 652027 h 6869097"/>
              <a:gd name="connsiteX3" fmla="*/ 2385925 w 3063631"/>
              <a:gd name="connsiteY3" fmla="*/ 2695191 h 6869097"/>
              <a:gd name="connsiteX4" fmla="*/ 1930958 w 3063631"/>
              <a:gd name="connsiteY4" fmla="*/ 4069581 h 6869097"/>
              <a:gd name="connsiteX5" fmla="*/ 1437472 w 3063631"/>
              <a:gd name="connsiteY5" fmla="*/ 5561136 h 6869097"/>
              <a:gd name="connsiteX6" fmla="*/ 0 w 3063631"/>
              <a:gd name="connsiteY6" fmla="*/ 6869097 h 6869097"/>
              <a:gd name="connsiteX7" fmla="*/ 34053 w 3063631"/>
              <a:gd name="connsiteY7" fmla="*/ 0 h 6869097"/>
              <a:gd name="connsiteX0" fmla="*/ 34053 w 3063631"/>
              <a:gd name="connsiteY0" fmla="*/ 0 h 6869097"/>
              <a:gd name="connsiteX1" fmla="*/ 2884435 w 3063631"/>
              <a:gd name="connsiteY1" fmla="*/ 10049 h 6869097"/>
              <a:gd name="connsiteX2" fmla="*/ 3063631 w 3063631"/>
              <a:gd name="connsiteY2" fmla="*/ 652027 h 6869097"/>
              <a:gd name="connsiteX3" fmla="*/ 2385925 w 3063631"/>
              <a:gd name="connsiteY3" fmla="*/ 2695191 h 6869097"/>
              <a:gd name="connsiteX4" fmla="*/ 1930958 w 3063631"/>
              <a:gd name="connsiteY4" fmla="*/ 4069581 h 6869097"/>
              <a:gd name="connsiteX5" fmla="*/ 1437472 w 3063631"/>
              <a:gd name="connsiteY5" fmla="*/ 5561136 h 6869097"/>
              <a:gd name="connsiteX6" fmla="*/ 0 w 3063631"/>
              <a:gd name="connsiteY6" fmla="*/ 6869097 h 6869097"/>
              <a:gd name="connsiteX7" fmla="*/ 34053 w 3063631"/>
              <a:gd name="connsiteY7" fmla="*/ 0 h 6869097"/>
              <a:gd name="connsiteX0" fmla="*/ 34053 w 3063631"/>
              <a:gd name="connsiteY0" fmla="*/ 0 h 6869097"/>
              <a:gd name="connsiteX1" fmla="*/ 2884435 w 3063631"/>
              <a:gd name="connsiteY1" fmla="*/ 10049 h 6869097"/>
              <a:gd name="connsiteX2" fmla="*/ 3063631 w 3063631"/>
              <a:gd name="connsiteY2" fmla="*/ 652027 h 6869097"/>
              <a:gd name="connsiteX3" fmla="*/ 2385925 w 3063631"/>
              <a:gd name="connsiteY3" fmla="*/ 2695191 h 6869097"/>
              <a:gd name="connsiteX4" fmla="*/ 1941007 w 3063631"/>
              <a:gd name="connsiteY4" fmla="*/ 4079629 h 6869097"/>
              <a:gd name="connsiteX5" fmla="*/ 1437472 w 3063631"/>
              <a:gd name="connsiteY5" fmla="*/ 5561136 h 6869097"/>
              <a:gd name="connsiteX6" fmla="*/ 0 w 3063631"/>
              <a:gd name="connsiteY6" fmla="*/ 6869097 h 6869097"/>
              <a:gd name="connsiteX7" fmla="*/ 34053 w 3063631"/>
              <a:gd name="connsiteY7" fmla="*/ 0 h 6869097"/>
              <a:gd name="connsiteX0" fmla="*/ 34053 w 3063631"/>
              <a:gd name="connsiteY0" fmla="*/ 0 h 6869097"/>
              <a:gd name="connsiteX1" fmla="*/ 2884435 w 3063631"/>
              <a:gd name="connsiteY1" fmla="*/ 10049 h 6869097"/>
              <a:gd name="connsiteX2" fmla="*/ 3063631 w 3063631"/>
              <a:gd name="connsiteY2" fmla="*/ 652027 h 6869097"/>
              <a:gd name="connsiteX3" fmla="*/ 2385925 w 3063631"/>
              <a:gd name="connsiteY3" fmla="*/ 2695191 h 6869097"/>
              <a:gd name="connsiteX4" fmla="*/ 1941007 w 3063631"/>
              <a:gd name="connsiteY4" fmla="*/ 4079629 h 6869097"/>
              <a:gd name="connsiteX5" fmla="*/ 1447520 w 3063631"/>
              <a:gd name="connsiteY5" fmla="*/ 5556111 h 6869097"/>
              <a:gd name="connsiteX6" fmla="*/ 0 w 3063631"/>
              <a:gd name="connsiteY6" fmla="*/ 6869097 h 6869097"/>
              <a:gd name="connsiteX7" fmla="*/ 34053 w 3063631"/>
              <a:gd name="connsiteY7" fmla="*/ 0 h 6869097"/>
              <a:gd name="connsiteX0" fmla="*/ 34053 w 3063631"/>
              <a:gd name="connsiteY0" fmla="*/ 0 h 6869097"/>
              <a:gd name="connsiteX1" fmla="*/ 2884435 w 3063631"/>
              <a:gd name="connsiteY1" fmla="*/ 10049 h 6869097"/>
              <a:gd name="connsiteX2" fmla="*/ 3063631 w 3063631"/>
              <a:gd name="connsiteY2" fmla="*/ 652027 h 6869097"/>
              <a:gd name="connsiteX3" fmla="*/ 2390949 w 3063631"/>
              <a:gd name="connsiteY3" fmla="*/ 2680119 h 6869097"/>
              <a:gd name="connsiteX4" fmla="*/ 1941007 w 3063631"/>
              <a:gd name="connsiteY4" fmla="*/ 4079629 h 6869097"/>
              <a:gd name="connsiteX5" fmla="*/ 1447520 w 3063631"/>
              <a:gd name="connsiteY5" fmla="*/ 5556111 h 6869097"/>
              <a:gd name="connsiteX6" fmla="*/ 0 w 3063631"/>
              <a:gd name="connsiteY6" fmla="*/ 6869097 h 6869097"/>
              <a:gd name="connsiteX7" fmla="*/ 34053 w 3063631"/>
              <a:gd name="connsiteY7" fmla="*/ 0 h 6869097"/>
              <a:gd name="connsiteX0" fmla="*/ 34053 w 4045578"/>
              <a:gd name="connsiteY0" fmla="*/ 4465 h 6873562"/>
              <a:gd name="connsiteX1" fmla="*/ 4045578 w 4045578"/>
              <a:gd name="connsiteY1" fmla="*/ 0 h 6873562"/>
              <a:gd name="connsiteX2" fmla="*/ 3063631 w 4045578"/>
              <a:gd name="connsiteY2" fmla="*/ 656492 h 6873562"/>
              <a:gd name="connsiteX3" fmla="*/ 2390949 w 4045578"/>
              <a:gd name="connsiteY3" fmla="*/ 2684584 h 6873562"/>
              <a:gd name="connsiteX4" fmla="*/ 1941007 w 4045578"/>
              <a:gd name="connsiteY4" fmla="*/ 4084094 h 6873562"/>
              <a:gd name="connsiteX5" fmla="*/ 1447520 w 4045578"/>
              <a:gd name="connsiteY5" fmla="*/ 5560576 h 6873562"/>
              <a:gd name="connsiteX6" fmla="*/ 0 w 4045578"/>
              <a:gd name="connsiteY6" fmla="*/ 6873562 h 6873562"/>
              <a:gd name="connsiteX7" fmla="*/ 34053 w 4045578"/>
              <a:gd name="connsiteY7" fmla="*/ 4465 h 6873562"/>
              <a:gd name="connsiteX0" fmla="*/ 34053 w 4130431"/>
              <a:gd name="connsiteY0" fmla="*/ 4465 h 6873562"/>
              <a:gd name="connsiteX1" fmla="*/ 4045578 w 4130431"/>
              <a:gd name="connsiteY1" fmla="*/ 0 h 6873562"/>
              <a:gd name="connsiteX2" fmla="*/ 4130431 w 4130431"/>
              <a:gd name="connsiteY2" fmla="*/ 799367 h 6873562"/>
              <a:gd name="connsiteX3" fmla="*/ 2390949 w 4130431"/>
              <a:gd name="connsiteY3" fmla="*/ 2684584 h 6873562"/>
              <a:gd name="connsiteX4" fmla="*/ 1941007 w 4130431"/>
              <a:gd name="connsiteY4" fmla="*/ 4084094 h 6873562"/>
              <a:gd name="connsiteX5" fmla="*/ 1447520 w 4130431"/>
              <a:gd name="connsiteY5" fmla="*/ 5560576 h 6873562"/>
              <a:gd name="connsiteX6" fmla="*/ 0 w 4130431"/>
              <a:gd name="connsiteY6" fmla="*/ 6873562 h 6873562"/>
              <a:gd name="connsiteX7" fmla="*/ 34053 w 4130431"/>
              <a:gd name="connsiteY7" fmla="*/ 4465 h 6873562"/>
              <a:gd name="connsiteX0" fmla="*/ 34053 w 4130431"/>
              <a:gd name="connsiteY0" fmla="*/ 23515 h 6892612"/>
              <a:gd name="connsiteX1" fmla="*/ 4007478 w 4130431"/>
              <a:gd name="connsiteY1" fmla="*/ 0 h 6892612"/>
              <a:gd name="connsiteX2" fmla="*/ 4130431 w 4130431"/>
              <a:gd name="connsiteY2" fmla="*/ 818417 h 6892612"/>
              <a:gd name="connsiteX3" fmla="*/ 2390949 w 4130431"/>
              <a:gd name="connsiteY3" fmla="*/ 2703634 h 6892612"/>
              <a:gd name="connsiteX4" fmla="*/ 1941007 w 4130431"/>
              <a:gd name="connsiteY4" fmla="*/ 4103144 h 6892612"/>
              <a:gd name="connsiteX5" fmla="*/ 1447520 w 4130431"/>
              <a:gd name="connsiteY5" fmla="*/ 5579626 h 6892612"/>
              <a:gd name="connsiteX6" fmla="*/ 0 w 4130431"/>
              <a:gd name="connsiteY6" fmla="*/ 6892612 h 6892612"/>
              <a:gd name="connsiteX7" fmla="*/ 34053 w 4130431"/>
              <a:gd name="connsiteY7" fmla="*/ 23515 h 6892612"/>
              <a:gd name="connsiteX0" fmla="*/ 34053 w 4130431"/>
              <a:gd name="connsiteY0" fmla="*/ 23515 h 6892612"/>
              <a:gd name="connsiteX1" fmla="*/ 4007478 w 4130431"/>
              <a:gd name="connsiteY1" fmla="*/ 0 h 6892612"/>
              <a:gd name="connsiteX2" fmla="*/ 4130431 w 4130431"/>
              <a:gd name="connsiteY2" fmla="*/ 818417 h 6892612"/>
              <a:gd name="connsiteX3" fmla="*/ 3305349 w 4130431"/>
              <a:gd name="connsiteY3" fmla="*/ 3446584 h 6892612"/>
              <a:gd name="connsiteX4" fmla="*/ 1941007 w 4130431"/>
              <a:gd name="connsiteY4" fmla="*/ 4103144 h 6892612"/>
              <a:gd name="connsiteX5" fmla="*/ 1447520 w 4130431"/>
              <a:gd name="connsiteY5" fmla="*/ 5579626 h 6892612"/>
              <a:gd name="connsiteX6" fmla="*/ 0 w 4130431"/>
              <a:gd name="connsiteY6" fmla="*/ 6892612 h 6892612"/>
              <a:gd name="connsiteX7" fmla="*/ 34053 w 4130431"/>
              <a:gd name="connsiteY7" fmla="*/ 23515 h 6892612"/>
              <a:gd name="connsiteX0" fmla="*/ 34053 w 4130431"/>
              <a:gd name="connsiteY0" fmla="*/ 23515 h 6892612"/>
              <a:gd name="connsiteX1" fmla="*/ 4007478 w 4130431"/>
              <a:gd name="connsiteY1" fmla="*/ 0 h 6892612"/>
              <a:gd name="connsiteX2" fmla="*/ 4130431 w 4130431"/>
              <a:gd name="connsiteY2" fmla="*/ 818417 h 6892612"/>
              <a:gd name="connsiteX3" fmla="*/ 3305349 w 4130431"/>
              <a:gd name="connsiteY3" fmla="*/ 3446584 h 6892612"/>
              <a:gd name="connsiteX4" fmla="*/ 2674432 w 4130431"/>
              <a:gd name="connsiteY4" fmla="*/ 5246144 h 6892612"/>
              <a:gd name="connsiteX5" fmla="*/ 1447520 w 4130431"/>
              <a:gd name="connsiteY5" fmla="*/ 5579626 h 6892612"/>
              <a:gd name="connsiteX6" fmla="*/ 0 w 4130431"/>
              <a:gd name="connsiteY6" fmla="*/ 6892612 h 6892612"/>
              <a:gd name="connsiteX7" fmla="*/ 34053 w 4130431"/>
              <a:gd name="connsiteY7" fmla="*/ 23515 h 6892612"/>
              <a:gd name="connsiteX0" fmla="*/ 34053 w 4130431"/>
              <a:gd name="connsiteY0" fmla="*/ 23515 h 6892612"/>
              <a:gd name="connsiteX1" fmla="*/ 4007478 w 4130431"/>
              <a:gd name="connsiteY1" fmla="*/ 0 h 6892612"/>
              <a:gd name="connsiteX2" fmla="*/ 4130431 w 4130431"/>
              <a:gd name="connsiteY2" fmla="*/ 818417 h 6892612"/>
              <a:gd name="connsiteX3" fmla="*/ 3286299 w 4130431"/>
              <a:gd name="connsiteY3" fmla="*/ 3456109 h 6892612"/>
              <a:gd name="connsiteX4" fmla="*/ 2674432 w 4130431"/>
              <a:gd name="connsiteY4" fmla="*/ 5246144 h 6892612"/>
              <a:gd name="connsiteX5" fmla="*/ 1447520 w 4130431"/>
              <a:gd name="connsiteY5" fmla="*/ 5579626 h 6892612"/>
              <a:gd name="connsiteX6" fmla="*/ 0 w 4130431"/>
              <a:gd name="connsiteY6" fmla="*/ 6892612 h 6892612"/>
              <a:gd name="connsiteX7" fmla="*/ 34053 w 4130431"/>
              <a:gd name="connsiteY7" fmla="*/ 23515 h 6892612"/>
              <a:gd name="connsiteX0" fmla="*/ 34053 w 4130431"/>
              <a:gd name="connsiteY0" fmla="*/ 23515 h 6894076"/>
              <a:gd name="connsiteX1" fmla="*/ 4007478 w 4130431"/>
              <a:gd name="connsiteY1" fmla="*/ 0 h 6894076"/>
              <a:gd name="connsiteX2" fmla="*/ 4130431 w 4130431"/>
              <a:gd name="connsiteY2" fmla="*/ 818417 h 6894076"/>
              <a:gd name="connsiteX3" fmla="*/ 3286299 w 4130431"/>
              <a:gd name="connsiteY3" fmla="*/ 3456109 h 6894076"/>
              <a:gd name="connsiteX4" fmla="*/ 2674432 w 4130431"/>
              <a:gd name="connsiteY4" fmla="*/ 5246144 h 6894076"/>
              <a:gd name="connsiteX5" fmla="*/ 2142845 w 4130431"/>
              <a:gd name="connsiteY5" fmla="*/ 6894076 h 6894076"/>
              <a:gd name="connsiteX6" fmla="*/ 0 w 4130431"/>
              <a:gd name="connsiteY6" fmla="*/ 6892612 h 6894076"/>
              <a:gd name="connsiteX7" fmla="*/ 34053 w 4130431"/>
              <a:gd name="connsiteY7" fmla="*/ 23515 h 6894076"/>
              <a:gd name="connsiteX0" fmla="*/ 34053 w 4130431"/>
              <a:gd name="connsiteY0" fmla="*/ 23515 h 6894076"/>
              <a:gd name="connsiteX1" fmla="*/ 4007478 w 4130431"/>
              <a:gd name="connsiteY1" fmla="*/ 0 h 6894076"/>
              <a:gd name="connsiteX2" fmla="*/ 4130431 w 4130431"/>
              <a:gd name="connsiteY2" fmla="*/ 818417 h 6894076"/>
              <a:gd name="connsiteX3" fmla="*/ 3286299 w 4130431"/>
              <a:gd name="connsiteY3" fmla="*/ 3456109 h 6894076"/>
              <a:gd name="connsiteX4" fmla="*/ 2674432 w 4130431"/>
              <a:gd name="connsiteY4" fmla="*/ 5246144 h 6894076"/>
              <a:gd name="connsiteX5" fmla="*/ 2152370 w 4130431"/>
              <a:gd name="connsiteY5" fmla="*/ 6894076 h 6894076"/>
              <a:gd name="connsiteX6" fmla="*/ 0 w 4130431"/>
              <a:gd name="connsiteY6" fmla="*/ 6892612 h 6894076"/>
              <a:gd name="connsiteX7" fmla="*/ 34053 w 4130431"/>
              <a:gd name="connsiteY7" fmla="*/ 23515 h 6894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30431" h="6894076">
                <a:moveTo>
                  <a:pt x="34053" y="23515"/>
                </a:moveTo>
                <a:lnTo>
                  <a:pt x="4007478" y="0"/>
                </a:lnTo>
                <a:lnTo>
                  <a:pt x="4130431" y="818417"/>
                </a:lnTo>
                <a:lnTo>
                  <a:pt x="3286299" y="3456109"/>
                </a:lnTo>
                <a:lnTo>
                  <a:pt x="2674432" y="5246144"/>
                </a:lnTo>
                <a:lnTo>
                  <a:pt x="2152370" y="6894076"/>
                </a:lnTo>
                <a:lnTo>
                  <a:pt x="0" y="6892612"/>
                </a:lnTo>
                <a:lnTo>
                  <a:pt x="34053" y="23515"/>
                </a:lnTo>
                <a:close/>
              </a:path>
            </a:pathLst>
          </a:custGeom>
          <a:solidFill>
            <a:srgbClr val="0E333A"/>
          </a:solidFill>
          <a:ln>
            <a:noFill/>
          </a:ln>
          <a:scene3d>
            <a:camera prst="orthographicFront"/>
            <a:lightRig rig="threePt" dir="t"/>
          </a:scene3d>
          <a:sp3d extrusionH="76200" contourW="12700">
            <a:bevelT w="190500" h="19050"/>
            <a:extrusionClr>
              <a:schemeClr val="bg1"/>
            </a:extrusionClr>
            <a:contourClr>
              <a:schemeClr val="bg1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dirty="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69B14A84-141A-4FA4-B05C-C82930255E1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53" y="5213730"/>
            <a:ext cx="1627544" cy="146286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</p:pic>
      <p:sp>
        <p:nvSpPr>
          <p:cNvPr id="3" name="Rectángulo 2"/>
          <p:cNvSpPr/>
          <p:nvPr/>
        </p:nvSpPr>
        <p:spPr>
          <a:xfrm>
            <a:off x="4998899" y="2130861"/>
            <a:ext cx="47260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6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costo del compromiso</a:t>
            </a:r>
            <a:endParaRPr lang="en-US" sz="6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85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E333A"/>
          </a:solidFill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>
            <a:off x="496708" y="139216"/>
            <a:ext cx="11198581" cy="64633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s-DO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</a:t>
            </a:r>
            <a:r>
              <a:rPr lang="es-E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¿Qué eligieron los jóvenes hebreos? Daniel 3:15-18</a:t>
            </a:r>
            <a:endParaRPr lang="es-DO" sz="36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A16D62-B7C9-4E85-BD15-FA714C634E05}"/>
              </a:ext>
            </a:extLst>
          </p:cNvPr>
          <p:cNvSpPr txBox="1"/>
          <p:nvPr/>
        </p:nvSpPr>
        <p:spPr>
          <a:xfrm>
            <a:off x="496708" y="751664"/>
            <a:ext cx="11198581" cy="6001643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5092700"/>
          </a:sp3d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Ahora, pues, ¿estáis dispuestos para que al oír el son de la bocina, de la flauta, del tamboril, del arpa, del salterio, de la zampoña y de todo instrumento de música, os postréis y adoréis la estatua que he hecho? Porque si no la adorareis, en la misma hora seréis echados en medio de un horno de fuego ardiendo; ¿y qué dios será aquel que os libre de mis </a:t>
            </a:r>
            <a:r>
              <a:rPr lang="es-ES" sz="3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manos? </a:t>
            </a:r>
            <a:r>
              <a:rPr lang="es-E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Sadrac</a:t>
            </a:r>
            <a:r>
              <a:rPr lang="es-E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Mesac</a:t>
            </a:r>
            <a:r>
              <a:rPr lang="es-E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 </a:t>
            </a:r>
            <a:r>
              <a:rPr lang="es-E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Abed-nego</a:t>
            </a:r>
            <a:r>
              <a:rPr lang="es-E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respondieron al rey Nabucodonosor, diciendo: No es necesario que te respondamos sobre este </a:t>
            </a:r>
            <a:r>
              <a:rPr lang="es-ES" sz="3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asunto. </a:t>
            </a:r>
            <a:r>
              <a:rPr lang="es-E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 aquí nuestro Dios a quien servimos puede librarnos del horno de fuego ardiendo; y de tu mano, oh rey, nos </a:t>
            </a:r>
            <a:r>
              <a:rPr lang="es-ES" sz="3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librará. </a:t>
            </a:r>
            <a:r>
              <a:rPr lang="es-E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 si no, sepas, oh rey, que </a:t>
            </a:r>
            <a:r>
              <a:rPr lang="es-ES" sz="3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_____________a </a:t>
            </a:r>
            <a:r>
              <a:rPr lang="es-E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tus dioses, ni </a:t>
            </a:r>
            <a:r>
              <a:rPr lang="es-ES" sz="3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__________________ la </a:t>
            </a:r>
            <a:r>
              <a:rPr lang="es-E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estatua que has levantado.</a:t>
            </a:r>
            <a:endParaRPr lang="es-DO" sz="3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558509" y="5604537"/>
            <a:ext cx="2603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serviremos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7695863" y="5604537"/>
            <a:ext cx="3866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tampoco adoraremos 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29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83A34"/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CA343354-4228-439C-8A79-193A873D37DA}"/>
              </a:ext>
            </a:extLst>
          </p:cNvPr>
          <p:cNvSpPr/>
          <p:nvPr/>
        </p:nvSpPr>
        <p:spPr>
          <a:xfrm>
            <a:off x="-1" y="-15499"/>
            <a:ext cx="2650214" cy="4525506"/>
          </a:xfrm>
          <a:custGeom>
            <a:avLst/>
            <a:gdLst>
              <a:gd name="connsiteX0" fmla="*/ 317719 w 2650214"/>
              <a:gd name="connsiteY0" fmla="*/ 0 h 4525506"/>
              <a:gd name="connsiteX1" fmla="*/ 2650214 w 2650214"/>
              <a:gd name="connsiteY1" fmla="*/ 2262753 h 4525506"/>
              <a:gd name="connsiteX2" fmla="*/ 317719 w 2650214"/>
              <a:gd name="connsiteY2" fmla="*/ 4525506 h 4525506"/>
              <a:gd name="connsiteX3" fmla="*/ 79235 w 2650214"/>
              <a:gd name="connsiteY3" fmla="*/ 4513824 h 4525506"/>
              <a:gd name="connsiteX4" fmla="*/ 0 w 2650214"/>
              <a:gd name="connsiteY4" fmla="*/ 4502093 h 4525506"/>
              <a:gd name="connsiteX5" fmla="*/ 0 w 2650214"/>
              <a:gd name="connsiteY5" fmla="*/ 23413 h 4525506"/>
              <a:gd name="connsiteX6" fmla="*/ 79235 w 2650214"/>
              <a:gd name="connsiteY6" fmla="*/ 11682 h 4525506"/>
              <a:gd name="connsiteX7" fmla="*/ 317719 w 2650214"/>
              <a:gd name="connsiteY7" fmla="*/ 0 h 4525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50214" h="4525506">
                <a:moveTo>
                  <a:pt x="317719" y="0"/>
                </a:moveTo>
                <a:cubicBezTo>
                  <a:pt x="1605920" y="0"/>
                  <a:pt x="2650214" y="1013069"/>
                  <a:pt x="2650214" y="2262753"/>
                </a:cubicBezTo>
                <a:cubicBezTo>
                  <a:pt x="2650214" y="3512437"/>
                  <a:pt x="1605920" y="4525506"/>
                  <a:pt x="317719" y="4525506"/>
                </a:cubicBezTo>
                <a:cubicBezTo>
                  <a:pt x="237206" y="4525506"/>
                  <a:pt x="157647" y="4521549"/>
                  <a:pt x="79235" y="4513824"/>
                </a:cubicBezTo>
                <a:lnTo>
                  <a:pt x="0" y="4502093"/>
                </a:lnTo>
                <a:lnTo>
                  <a:pt x="0" y="23413"/>
                </a:lnTo>
                <a:lnTo>
                  <a:pt x="79235" y="11682"/>
                </a:lnTo>
                <a:cubicBezTo>
                  <a:pt x="157647" y="3957"/>
                  <a:pt x="237206" y="0"/>
                  <a:pt x="317719" y="0"/>
                </a:cubicBezTo>
                <a:close/>
              </a:path>
            </a:pathLst>
          </a:custGeom>
          <a:solidFill>
            <a:srgbClr val="A46A14"/>
          </a:solidFill>
          <a:ln>
            <a:solidFill>
              <a:srgbClr val="A46A14"/>
            </a:solidFill>
          </a:ln>
          <a:effectLst>
            <a:outerShdw blurRad="50800" dist="50800" dir="6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4445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 rot="17598730">
            <a:off x="-427438" y="2186811"/>
            <a:ext cx="3063630" cy="769441"/>
          </a:xfrm>
          <a:prstGeom prst="rect">
            <a:avLst/>
          </a:prstGeom>
          <a:noFill/>
          <a:effectLst>
            <a:outerShdw blurRad="762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1739900"/>
          </a:sp3d>
        </p:spPr>
        <p:txBody>
          <a:bodyPr wrap="square" rtlCol="0">
            <a:spAutoFit/>
          </a:bodyPr>
          <a:lstStyle/>
          <a:p>
            <a:pPr algn="ctr"/>
            <a:r>
              <a:rPr lang="es-US" sz="4400" dirty="0" smtClean="0">
                <a:solidFill>
                  <a:schemeClr val="bg1"/>
                </a:solidFill>
                <a:latin typeface="Bodoni MT Black" panose="02070A03080606020203" pitchFamily="18" charset="0"/>
                <a:cs typeface="Aharoni" panose="02010803020104030203" pitchFamily="2" charset="-79"/>
              </a:rPr>
              <a:t>Considera</a:t>
            </a:r>
            <a:endParaRPr lang="es-DO" sz="4400" dirty="0">
              <a:solidFill>
                <a:schemeClr val="bg1"/>
              </a:solidFill>
              <a:latin typeface="Bodoni MT Black" panose="02070A03080606020203" pitchFamily="18" charset="0"/>
              <a:cs typeface="Aharoni" panose="02010803020104030203" pitchFamily="2" charset="-79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BBDF06D-B11B-42C8-AE11-6D6E4C177720}"/>
              </a:ext>
            </a:extLst>
          </p:cNvPr>
          <p:cNvSpPr txBox="1"/>
          <p:nvPr/>
        </p:nvSpPr>
        <p:spPr>
          <a:xfrm>
            <a:off x="2650213" y="117693"/>
            <a:ext cx="9148497" cy="6247864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sunset" dir="t">
              <a:rot lat="0" lon="0" rev="21594000"/>
            </a:lightRig>
          </a:scene3d>
          <a:sp3d extrusionH="139700" prstMaterial="flat">
            <a:bevelT w="1162050"/>
            <a:bevelB w="825500" h="279400"/>
          </a:sp3d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chemeClr val="bg1"/>
                </a:solidFill>
              </a:rPr>
              <a:t>La respuesta de </a:t>
            </a:r>
            <a:r>
              <a:rPr lang="es-ES" sz="4000" b="1" dirty="0" err="1">
                <a:solidFill>
                  <a:schemeClr val="bg1"/>
                </a:solidFill>
              </a:rPr>
              <a:t>Sadrac</a:t>
            </a:r>
            <a:r>
              <a:rPr lang="es-ES" sz="4000" b="1" dirty="0">
                <a:solidFill>
                  <a:schemeClr val="bg1"/>
                </a:solidFill>
              </a:rPr>
              <a:t>, </a:t>
            </a:r>
            <a:r>
              <a:rPr lang="es-ES" sz="4000" b="1" dirty="0" err="1">
                <a:solidFill>
                  <a:schemeClr val="bg1"/>
                </a:solidFill>
              </a:rPr>
              <a:t>Mesac</a:t>
            </a:r>
            <a:r>
              <a:rPr lang="es-ES" sz="4000" b="1" dirty="0">
                <a:solidFill>
                  <a:schemeClr val="bg1"/>
                </a:solidFill>
              </a:rPr>
              <a:t> y </a:t>
            </a:r>
            <a:r>
              <a:rPr lang="es-ES" sz="4000" b="1" dirty="0" err="1">
                <a:solidFill>
                  <a:schemeClr val="bg1"/>
                </a:solidFill>
              </a:rPr>
              <a:t>Abednego</a:t>
            </a:r>
            <a:r>
              <a:rPr lang="es-ES" sz="4000" b="1" dirty="0">
                <a:solidFill>
                  <a:schemeClr val="bg1"/>
                </a:solidFill>
              </a:rPr>
              <a:t> fue inmediata. La versión Reina Valera dice: “No </a:t>
            </a:r>
            <a:r>
              <a:rPr lang="es-ES" sz="4000" b="1" dirty="0" smtClean="0">
                <a:solidFill>
                  <a:schemeClr val="bg1"/>
                </a:solidFill>
              </a:rPr>
              <a:t>es necesario </a:t>
            </a:r>
            <a:r>
              <a:rPr lang="es-ES" sz="4000" b="1" dirty="0">
                <a:solidFill>
                  <a:schemeClr val="bg1"/>
                </a:solidFill>
              </a:rPr>
              <a:t>que te respondamos sobre este asunto”. Estaban decididos. La </a:t>
            </a:r>
            <a:r>
              <a:rPr lang="es-ES" sz="4000" b="1" dirty="0">
                <a:solidFill>
                  <a:srgbClr val="FFFF00"/>
                </a:solidFill>
              </a:rPr>
              <a:t>duda, la dilación </a:t>
            </a:r>
            <a:r>
              <a:rPr lang="es-ES" sz="4000" b="1" dirty="0" smtClean="0">
                <a:solidFill>
                  <a:srgbClr val="FFFF00"/>
                </a:solidFill>
              </a:rPr>
              <a:t>o demora </a:t>
            </a:r>
            <a:r>
              <a:rPr lang="es-ES" sz="4000" b="1" dirty="0">
                <a:solidFill>
                  <a:schemeClr val="bg1"/>
                </a:solidFill>
              </a:rPr>
              <a:t>los habrían hecho </a:t>
            </a:r>
            <a:r>
              <a:rPr lang="es-ES" sz="4000" b="1" dirty="0">
                <a:solidFill>
                  <a:srgbClr val="FFFF00"/>
                </a:solidFill>
              </a:rPr>
              <a:t>vulnerables a las tentaciones de Satanás</a:t>
            </a:r>
            <a:r>
              <a:rPr lang="es-ES" sz="4000" b="1" dirty="0">
                <a:solidFill>
                  <a:schemeClr val="bg1"/>
                </a:solidFill>
              </a:rPr>
              <a:t>. Cuando nos enfrentamos </a:t>
            </a:r>
            <a:r>
              <a:rPr lang="es-ES" sz="4000" b="1" dirty="0" smtClean="0">
                <a:solidFill>
                  <a:schemeClr val="bg1"/>
                </a:solidFill>
              </a:rPr>
              <a:t>con la tentación, </a:t>
            </a:r>
            <a:r>
              <a:rPr lang="es-ES" sz="4000" b="1" dirty="0">
                <a:solidFill>
                  <a:schemeClr val="bg1"/>
                </a:solidFill>
              </a:rPr>
              <a:t>la única acción segura es ponerse decididamente de parte del bien.</a:t>
            </a:r>
            <a:endParaRPr lang="es-E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10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E333A"/>
          </a:solidFill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>
            <a:off x="467390" y="88323"/>
            <a:ext cx="11198581" cy="64633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s-DO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7. </a:t>
            </a:r>
            <a:r>
              <a:rPr lang="es-E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¿Cuál fue el resultado de su decisión? Daniel 3:19-23</a:t>
            </a:r>
            <a:endParaRPr lang="es-DO" sz="36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A16D62-B7C9-4E85-BD15-FA714C634E05}"/>
              </a:ext>
            </a:extLst>
          </p:cNvPr>
          <p:cNvSpPr txBox="1"/>
          <p:nvPr/>
        </p:nvSpPr>
        <p:spPr>
          <a:xfrm>
            <a:off x="314561" y="631415"/>
            <a:ext cx="11454652" cy="7540526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5092700"/>
          </a:sp3d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</a:t>
            </a:r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Entonces Nabucodonosor se llenó de ira, y se demudó el aspecto de su rostro contra </a:t>
            </a:r>
            <a:r>
              <a:rPr lang="es-ES" sz="4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Sadrac</a:t>
            </a:r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S" sz="4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Mesac</a:t>
            </a:r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 </a:t>
            </a:r>
            <a:r>
              <a:rPr lang="es-ES" sz="4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Abed-nego</a:t>
            </a:r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y ordenó que el horno se </a:t>
            </a:r>
            <a:r>
              <a:rPr lang="es-ES" sz="4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 </a:t>
            </a:r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siete veces más de lo acostumbrado.</a:t>
            </a:r>
          </a:p>
          <a:p>
            <a:endParaRPr lang="es-ES" sz="4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4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 mandó a hombres muy vigorosos que tenía en su ejército, que </a:t>
            </a:r>
            <a:r>
              <a:rPr lang="es-ES" sz="4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 </a:t>
            </a:r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s-ES" sz="4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Sadrac</a:t>
            </a:r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S" sz="4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Mesac</a:t>
            </a:r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 </a:t>
            </a:r>
            <a:r>
              <a:rPr lang="es-ES" sz="4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Abed-nego</a:t>
            </a:r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para </a:t>
            </a:r>
            <a:r>
              <a:rPr lang="es-ES" sz="4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 </a:t>
            </a:r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el horno de fuego ardiendo.</a:t>
            </a:r>
          </a:p>
          <a:p>
            <a:endParaRPr lang="es-ES" sz="4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DO" sz="4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4821728" y="4645459"/>
            <a:ext cx="18297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atasen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14561" y="2635612"/>
            <a:ext cx="24507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calentase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398941" y="5350435"/>
            <a:ext cx="21940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echarlos</a:t>
            </a:r>
            <a:endParaRPr lang="en-US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47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E333A"/>
          </a:solidFill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A16D62-B7C9-4E85-BD15-FA714C634E05}"/>
              </a:ext>
            </a:extLst>
          </p:cNvPr>
          <p:cNvSpPr txBox="1"/>
          <p:nvPr/>
        </p:nvSpPr>
        <p:spPr>
          <a:xfrm>
            <a:off x="439938" y="564215"/>
            <a:ext cx="11454652" cy="5632311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5092700"/>
          </a:sp3d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 </a:t>
            </a:r>
            <a:r>
              <a:rPr lang="es-E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Entonces estos varones fueron </a:t>
            </a:r>
            <a:r>
              <a:rPr lang="es-ES" sz="3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 </a:t>
            </a:r>
            <a:r>
              <a:rPr lang="es-E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 sus mantos, sus calzas, sus turbantes y sus vestidos, y fueron </a:t>
            </a:r>
            <a:r>
              <a:rPr lang="es-ES" sz="3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________________del </a:t>
            </a:r>
            <a:r>
              <a:rPr lang="es-E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horno de fuego ardiendo.</a:t>
            </a:r>
          </a:p>
          <a:p>
            <a:endParaRPr lang="es-ES" sz="3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22 Y como la orden del rey era apremiante, y lo habían calentado mucho, la llama del fuego </a:t>
            </a:r>
            <a:r>
              <a:rPr lang="es-ES" sz="3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 </a:t>
            </a:r>
            <a:r>
              <a:rPr lang="es-E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aquellos que habían alzado a </a:t>
            </a:r>
            <a:r>
              <a:rPr lang="es-ES" sz="3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Sadrac</a:t>
            </a:r>
            <a:r>
              <a:rPr lang="es-E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S" sz="3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Mesac</a:t>
            </a:r>
            <a:r>
              <a:rPr lang="es-E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 </a:t>
            </a:r>
            <a:r>
              <a:rPr lang="es-ES" sz="3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Abed-nego</a:t>
            </a:r>
            <a:r>
              <a:rPr lang="es-E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s-ES" sz="3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 Y estos tres varones, </a:t>
            </a:r>
            <a:r>
              <a:rPr lang="es-ES" sz="3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Sadrac</a:t>
            </a:r>
            <a:r>
              <a:rPr lang="es-E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S" sz="3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Mesac</a:t>
            </a:r>
            <a:r>
              <a:rPr lang="es-E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 </a:t>
            </a:r>
            <a:r>
              <a:rPr lang="es-ES" sz="3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Abed-nego</a:t>
            </a:r>
            <a:r>
              <a:rPr lang="es-E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cayeron </a:t>
            </a:r>
            <a:r>
              <a:rPr lang="es-ES" sz="3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_______________ </a:t>
            </a:r>
            <a:r>
              <a:rPr lang="es-E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 horno de fuego ardiendo.</a:t>
            </a:r>
            <a:endParaRPr lang="es-DO" sz="3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380946" y="1529482"/>
            <a:ext cx="41201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echados dentro 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958725" y="451526"/>
            <a:ext cx="1846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atados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558588" y="3231846"/>
            <a:ext cx="1482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mató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131181" y="5422894"/>
            <a:ext cx="34437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atados dentro</a:t>
            </a:r>
            <a:endParaRPr lang="en-US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925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83A34"/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CA343354-4228-439C-8A79-193A873D37DA}"/>
              </a:ext>
            </a:extLst>
          </p:cNvPr>
          <p:cNvSpPr/>
          <p:nvPr/>
        </p:nvSpPr>
        <p:spPr>
          <a:xfrm>
            <a:off x="-1" y="-15499"/>
            <a:ext cx="2650214" cy="4525506"/>
          </a:xfrm>
          <a:custGeom>
            <a:avLst/>
            <a:gdLst>
              <a:gd name="connsiteX0" fmla="*/ 317719 w 2650214"/>
              <a:gd name="connsiteY0" fmla="*/ 0 h 4525506"/>
              <a:gd name="connsiteX1" fmla="*/ 2650214 w 2650214"/>
              <a:gd name="connsiteY1" fmla="*/ 2262753 h 4525506"/>
              <a:gd name="connsiteX2" fmla="*/ 317719 w 2650214"/>
              <a:gd name="connsiteY2" fmla="*/ 4525506 h 4525506"/>
              <a:gd name="connsiteX3" fmla="*/ 79235 w 2650214"/>
              <a:gd name="connsiteY3" fmla="*/ 4513824 h 4525506"/>
              <a:gd name="connsiteX4" fmla="*/ 0 w 2650214"/>
              <a:gd name="connsiteY4" fmla="*/ 4502093 h 4525506"/>
              <a:gd name="connsiteX5" fmla="*/ 0 w 2650214"/>
              <a:gd name="connsiteY5" fmla="*/ 23413 h 4525506"/>
              <a:gd name="connsiteX6" fmla="*/ 79235 w 2650214"/>
              <a:gd name="connsiteY6" fmla="*/ 11682 h 4525506"/>
              <a:gd name="connsiteX7" fmla="*/ 317719 w 2650214"/>
              <a:gd name="connsiteY7" fmla="*/ 0 h 4525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50214" h="4525506">
                <a:moveTo>
                  <a:pt x="317719" y="0"/>
                </a:moveTo>
                <a:cubicBezTo>
                  <a:pt x="1605920" y="0"/>
                  <a:pt x="2650214" y="1013069"/>
                  <a:pt x="2650214" y="2262753"/>
                </a:cubicBezTo>
                <a:cubicBezTo>
                  <a:pt x="2650214" y="3512437"/>
                  <a:pt x="1605920" y="4525506"/>
                  <a:pt x="317719" y="4525506"/>
                </a:cubicBezTo>
                <a:cubicBezTo>
                  <a:pt x="237206" y="4525506"/>
                  <a:pt x="157647" y="4521549"/>
                  <a:pt x="79235" y="4513824"/>
                </a:cubicBezTo>
                <a:lnTo>
                  <a:pt x="0" y="4502093"/>
                </a:lnTo>
                <a:lnTo>
                  <a:pt x="0" y="23413"/>
                </a:lnTo>
                <a:lnTo>
                  <a:pt x="79235" y="11682"/>
                </a:lnTo>
                <a:cubicBezTo>
                  <a:pt x="157647" y="3957"/>
                  <a:pt x="237206" y="0"/>
                  <a:pt x="317719" y="0"/>
                </a:cubicBezTo>
                <a:close/>
              </a:path>
            </a:pathLst>
          </a:custGeom>
          <a:solidFill>
            <a:srgbClr val="A46A14"/>
          </a:solidFill>
          <a:ln>
            <a:solidFill>
              <a:srgbClr val="A46A14"/>
            </a:solidFill>
          </a:ln>
          <a:effectLst>
            <a:outerShdw blurRad="50800" dist="50800" dir="6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4445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 rot="17598730">
            <a:off x="-427438" y="2186811"/>
            <a:ext cx="3063630" cy="769441"/>
          </a:xfrm>
          <a:prstGeom prst="rect">
            <a:avLst/>
          </a:prstGeom>
          <a:noFill/>
          <a:effectLst>
            <a:outerShdw blurRad="762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1739900"/>
          </a:sp3d>
        </p:spPr>
        <p:txBody>
          <a:bodyPr wrap="square" rtlCol="0">
            <a:spAutoFit/>
          </a:bodyPr>
          <a:lstStyle/>
          <a:p>
            <a:pPr algn="ctr"/>
            <a:r>
              <a:rPr lang="es-US" sz="4400" dirty="0" smtClean="0">
                <a:solidFill>
                  <a:schemeClr val="bg1"/>
                </a:solidFill>
                <a:latin typeface="Bodoni MT Black" panose="02070A03080606020203" pitchFamily="18" charset="0"/>
                <a:cs typeface="Aharoni" panose="02010803020104030203" pitchFamily="2" charset="-79"/>
              </a:rPr>
              <a:t>Considera</a:t>
            </a:r>
            <a:endParaRPr lang="es-DO" sz="4400" dirty="0">
              <a:solidFill>
                <a:schemeClr val="bg1"/>
              </a:solidFill>
              <a:latin typeface="Bodoni MT Black" panose="02070A03080606020203" pitchFamily="18" charset="0"/>
              <a:cs typeface="Aharoni" panose="02010803020104030203" pitchFamily="2" charset="-79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BBDF06D-B11B-42C8-AE11-6D6E4C177720}"/>
              </a:ext>
            </a:extLst>
          </p:cNvPr>
          <p:cNvSpPr txBox="1"/>
          <p:nvPr/>
        </p:nvSpPr>
        <p:spPr>
          <a:xfrm>
            <a:off x="3043503" y="1297564"/>
            <a:ext cx="9148497" cy="3785652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sunset" dir="t">
              <a:rot lat="0" lon="0" rev="21594000"/>
            </a:lightRig>
          </a:scene3d>
          <a:sp3d extrusionH="139700" prstMaterial="flat">
            <a:bevelT w="1162050"/>
            <a:bevelB w="825500" h="279400"/>
          </a:sp3d>
        </p:spPr>
        <p:txBody>
          <a:bodyPr wrap="square" rtlCol="0">
            <a:spAutoFit/>
          </a:bodyPr>
          <a:lstStyle/>
          <a:p>
            <a:r>
              <a:rPr lang="es-ES" sz="6000" b="1" dirty="0">
                <a:solidFill>
                  <a:schemeClr val="bg1"/>
                </a:solidFill>
              </a:rPr>
              <a:t>Los arrojaron dentro del horno de fuego “atados”. </a:t>
            </a:r>
            <a:r>
              <a:rPr lang="es-ES" sz="6000" b="1" u="sng" dirty="0">
                <a:solidFill>
                  <a:schemeClr val="bg1"/>
                </a:solidFill>
              </a:rPr>
              <a:t>Enfrentaron la muerte solos, aparentemente</a:t>
            </a:r>
            <a:r>
              <a:rPr lang="es-ES" sz="6000" b="1" dirty="0">
                <a:solidFill>
                  <a:schemeClr val="bg1"/>
                </a:solidFill>
              </a:rPr>
              <a:t>.</a:t>
            </a:r>
            <a:endParaRPr lang="es-ES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11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E333A"/>
          </a:solidFill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>
            <a:off x="467390" y="88323"/>
            <a:ext cx="11198581" cy="1754326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s-DO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8. </a:t>
            </a:r>
            <a:r>
              <a:rPr lang="es-E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¿Qué sorprendente pregunta hizo Nabucodonosor cuando miró entre las llamas para </a:t>
            </a:r>
            <a:r>
              <a:rPr lang="es-ES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 cómo </a:t>
            </a:r>
            <a:r>
              <a:rPr lang="es-E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 hebreos se consumirían al instante? Daniel 3:24</a:t>
            </a:r>
            <a:endParaRPr lang="es-DO" sz="36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A16D62-B7C9-4E85-BD15-FA714C634E05}"/>
              </a:ext>
            </a:extLst>
          </p:cNvPr>
          <p:cNvSpPr txBox="1"/>
          <p:nvPr/>
        </p:nvSpPr>
        <p:spPr>
          <a:xfrm>
            <a:off x="467389" y="2328128"/>
            <a:ext cx="11198581" cy="3477875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5092700"/>
          </a:sp3d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Entonces el rey Nabucodonosor se espantó, y se levantó apresuradamente y dijo a los de su consejo: ¿No echaron a </a:t>
            </a:r>
            <a:r>
              <a:rPr lang="es-ES" sz="4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 </a:t>
            </a:r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varones atados dentro del fuego? Ellos respondieron al rey: Es verdad, oh rey.</a:t>
            </a:r>
            <a:endParaRPr lang="es-DO" sz="4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6308757" y="3645423"/>
            <a:ext cx="12866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tres</a:t>
            </a:r>
            <a:endParaRPr lang="en-US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60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rma libre: forma 30">
            <a:extLst>
              <a:ext uri="{FF2B5EF4-FFF2-40B4-BE49-F238E27FC236}">
                <a16:creationId xmlns:a16="http://schemas.microsoft.com/office/drawing/2014/main" id="{398C7394-323C-48C9-B7C5-01C566893450}"/>
              </a:ext>
            </a:extLst>
          </p:cNvPr>
          <p:cNvSpPr/>
          <p:nvPr/>
        </p:nvSpPr>
        <p:spPr>
          <a:xfrm rot="20281858">
            <a:off x="3478903" y="-1795383"/>
            <a:ext cx="8622603" cy="4815761"/>
          </a:xfrm>
          <a:custGeom>
            <a:avLst/>
            <a:gdLst>
              <a:gd name="connsiteX0" fmla="*/ 0 w 8643068"/>
              <a:gd name="connsiteY0" fmla="*/ 0 h 4815761"/>
              <a:gd name="connsiteX1" fmla="*/ 8643068 w 8643068"/>
              <a:gd name="connsiteY1" fmla="*/ 3486594 h 4815761"/>
              <a:gd name="connsiteX2" fmla="*/ 8106885 w 8643068"/>
              <a:gd name="connsiteY2" fmla="*/ 4815761 h 4815761"/>
              <a:gd name="connsiteX3" fmla="*/ 8087749 w 8643068"/>
              <a:gd name="connsiteY3" fmla="*/ 4774961 h 4815761"/>
              <a:gd name="connsiteX4" fmla="*/ 2953648 w 8643068"/>
              <a:gd name="connsiteY4" fmla="*/ 1265075 h 4815761"/>
              <a:gd name="connsiteX5" fmla="*/ 174663 w 8643068"/>
              <a:gd name="connsiteY5" fmla="*/ 377905 h 4815761"/>
              <a:gd name="connsiteX6" fmla="*/ 0 w 8643068"/>
              <a:gd name="connsiteY6" fmla="*/ 340447 h 4815761"/>
              <a:gd name="connsiteX7" fmla="*/ 0 w 8643068"/>
              <a:gd name="connsiteY7" fmla="*/ 0 h 4815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43068" h="4815761">
                <a:moveTo>
                  <a:pt x="0" y="0"/>
                </a:moveTo>
                <a:lnTo>
                  <a:pt x="8643068" y="3486594"/>
                </a:lnTo>
                <a:lnTo>
                  <a:pt x="8106885" y="4815761"/>
                </a:lnTo>
                <a:lnTo>
                  <a:pt x="8087749" y="4774961"/>
                </a:lnTo>
                <a:cubicBezTo>
                  <a:pt x="7538239" y="3713685"/>
                  <a:pt x="5541269" y="2308915"/>
                  <a:pt x="2953648" y="1265075"/>
                </a:cubicBezTo>
                <a:cubicBezTo>
                  <a:pt x="1983290" y="873635"/>
                  <a:pt x="1037525" y="576377"/>
                  <a:pt x="174663" y="377905"/>
                </a:cubicBezTo>
                <a:lnTo>
                  <a:pt x="0" y="340447"/>
                </a:lnTo>
                <a:lnTo>
                  <a:pt x="0" y="0"/>
                </a:lnTo>
                <a:close/>
              </a:path>
            </a:pathLst>
          </a:custGeom>
          <a:solidFill>
            <a:srgbClr val="C68018"/>
          </a:solidFill>
          <a:ln>
            <a:solidFill>
              <a:srgbClr val="C68018"/>
            </a:solidFill>
          </a:ln>
          <a:scene3d>
            <a:camera prst="orthographicFront"/>
            <a:lightRig rig="threePt" dir="t"/>
          </a:scene3d>
          <a:sp3d>
            <a:bevelT w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2A19C5A1-68BF-46FF-B747-E81E58D3A2DD}"/>
              </a:ext>
            </a:extLst>
          </p:cNvPr>
          <p:cNvSpPr/>
          <p:nvPr/>
        </p:nvSpPr>
        <p:spPr>
          <a:xfrm rot="894461">
            <a:off x="2076246" y="-180464"/>
            <a:ext cx="1170569" cy="7234092"/>
          </a:xfrm>
          <a:custGeom>
            <a:avLst/>
            <a:gdLst>
              <a:gd name="connsiteX0" fmla="*/ 0 w 968991"/>
              <a:gd name="connsiteY0" fmla="*/ 0 h 6632480"/>
              <a:gd name="connsiteX1" fmla="*/ 968991 w 968991"/>
              <a:gd name="connsiteY1" fmla="*/ 0 h 6632480"/>
              <a:gd name="connsiteX2" fmla="*/ 968991 w 968991"/>
              <a:gd name="connsiteY2" fmla="*/ 6632480 h 6632480"/>
              <a:gd name="connsiteX3" fmla="*/ 0 w 968991"/>
              <a:gd name="connsiteY3" fmla="*/ 6632480 h 6632480"/>
              <a:gd name="connsiteX4" fmla="*/ 0 w 968991"/>
              <a:gd name="connsiteY4" fmla="*/ 0 h 6632480"/>
              <a:gd name="connsiteX0" fmla="*/ 0 w 968991"/>
              <a:gd name="connsiteY0" fmla="*/ 0 h 6632480"/>
              <a:gd name="connsiteX1" fmla="*/ 968991 w 968991"/>
              <a:gd name="connsiteY1" fmla="*/ 0 h 6632480"/>
              <a:gd name="connsiteX2" fmla="*/ 937668 w 968991"/>
              <a:gd name="connsiteY2" fmla="*/ 964432 h 6632480"/>
              <a:gd name="connsiteX3" fmla="*/ 968991 w 968991"/>
              <a:gd name="connsiteY3" fmla="*/ 6632480 h 6632480"/>
              <a:gd name="connsiteX4" fmla="*/ 0 w 968991"/>
              <a:gd name="connsiteY4" fmla="*/ 6632480 h 6632480"/>
              <a:gd name="connsiteX5" fmla="*/ 0 w 968991"/>
              <a:gd name="connsiteY5" fmla="*/ 0 h 6632480"/>
              <a:gd name="connsiteX0" fmla="*/ 438 w 969429"/>
              <a:gd name="connsiteY0" fmla="*/ 0 h 6632480"/>
              <a:gd name="connsiteX1" fmla="*/ 969429 w 969429"/>
              <a:gd name="connsiteY1" fmla="*/ 0 h 6632480"/>
              <a:gd name="connsiteX2" fmla="*/ 938106 w 969429"/>
              <a:gd name="connsiteY2" fmla="*/ 964432 h 6632480"/>
              <a:gd name="connsiteX3" fmla="*/ 969429 w 969429"/>
              <a:gd name="connsiteY3" fmla="*/ 6632480 h 6632480"/>
              <a:gd name="connsiteX4" fmla="*/ 438 w 969429"/>
              <a:gd name="connsiteY4" fmla="*/ 6632480 h 6632480"/>
              <a:gd name="connsiteX5" fmla="*/ 5463 w 969429"/>
              <a:gd name="connsiteY5" fmla="*/ 1055060 h 6632480"/>
              <a:gd name="connsiteX6" fmla="*/ 438 w 969429"/>
              <a:gd name="connsiteY6" fmla="*/ 0 h 6632480"/>
              <a:gd name="connsiteX0" fmla="*/ 0 w 1553116"/>
              <a:gd name="connsiteY0" fmla="*/ 320983 h 6632480"/>
              <a:gd name="connsiteX1" fmla="*/ 1553116 w 1553116"/>
              <a:gd name="connsiteY1" fmla="*/ 0 h 6632480"/>
              <a:gd name="connsiteX2" fmla="*/ 1521793 w 1553116"/>
              <a:gd name="connsiteY2" fmla="*/ 964432 h 6632480"/>
              <a:gd name="connsiteX3" fmla="*/ 1553116 w 1553116"/>
              <a:gd name="connsiteY3" fmla="*/ 6632480 h 6632480"/>
              <a:gd name="connsiteX4" fmla="*/ 584125 w 1553116"/>
              <a:gd name="connsiteY4" fmla="*/ 6632480 h 6632480"/>
              <a:gd name="connsiteX5" fmla="*/ 589150 w 1553116"/>
              <a:gd name="connsiteY5" fmla="*/ 1055060 h 6632480"/>
              <a:gd name="connsiteX6" fmla="*/ 0 w 1553116"/>
              <a:gd name="connsiteY6" fmla="*/ 320983 h 6632480"/>
              <a:gd name="connsiteX0" fmla="*/ 0 w 1553116"/>
              <a:gd name="connsiteY0" fmla="*/ 120762 h 6432259"/>
              <a:gd name="connsiteX1" fmla="*/ 986813 w 1553116"/>
              <a:gd name="connsiteY1" fmla="*/ 0 h 6432259"/>
              <a:gd name="connsiteX2" fmla="*/ 1521793 w 1553116"/>
              <a:gd name="connsiteY2" fmla="*/ 764211 h 6432259"/>
              <a:gd name="connsiteX3" fmla="*/ 1553116 w 1553116"/>
              <a:gd name="connsiteY3" fmla="*/ 6432259 h 6432259"/>
              <a:gd name="connsiteX4" fmla="*/ 584125 w 1553116"/>
              <a:gd name="connsiteY4" fmla="*/ 6432259 h 6432259"/>
              <a:gd name="connsiteX5" fmla="*/ 589150 w 1553116"/>
              <a:gd name="connsiteY5" fmla="*/ 854839 h 6432259"/>
              <a:gd name="connsiteX6" fmla="*/ 0 w 1553116"/>
              <a:gd name="connsiteY6" fmla="*/ 120762 h 6432259"/>
              <a:gd name="connsiteX0" fmla="*/ 0 w 1553116"/>
              <a:gd name="connsiteY0" fmla="*/ 120762 h 6432259"/>
              <a:gd name="connsiteX1" fmla="*/ 986813 w 1553116"/>
              <a:gd name="connsiteY1" fmla="*/ 0 h 6432259"/>
              <a:gd name="connsiteX2" fmla="*/ 1496859 w 1553116"/>
              <a:gd name="connsiteY2" fmla="*/ 556935 h 6432259"/>
              <a:gd name="connsiteX3" fmla="*/ 1553116 w 1553116"/>
              <a:gd name="connsiteY3" fmla="*/ 6432259 h 6432259"/>
              <a:gd name="connsiteX4" fmla="*/ 584125 w 1553116"/>
              <a:gd name="connsiteY4" fmla="*/ 6432259 h 6432259"/>
              <a:gd name="connsiteX5" fmla="*/ 589150 w 1553116"/>
              <a:gd name="connsiteY5" fmla="*/ 854839 h 6432259"/>
              <a:gd name="connsiteX6" fmla="*/ 0 w 1553116"/>
              <a:gd name="connsiteY6" fmla="*/ 120762 h 6432259"/>
              <a:gd name="connsiteX0" fmla="*/ 0 w 1553116"/>
              <a:gd name="connsiteY0" fmla="*/ 120762 h 6432259"/>
              <a:gd name="connsiteX1" fmla="*/ 986813 w 1553116"/>
              <a:gd name="connsiteY1" fmla="*/ 0 h 6432259"/>
              <a:gd name="connsiteX2" fmla="*/ 1484091 w 1553116"/>
              <a:gd name="connsiteY2" fmla="*/ 518032 h 6432259"/>
              <a:gd name="connsiteX3" fmla="*/ 1553116 w 1553116"/>
              <a:gd name="connsiteY3" fmla="*/ 6432259 h 6432259"/>
              <a:gd name="connsiteX4" fmla="*/ 584125 w 1553116"/>
              <a:gd name="connsiteY4" fmla="*/ 6432259 h 6432259"/>
              <a:gd name="connsiteX5" fmla="*/ 589150 w 1553116"/>
              <a:gd name="connsiteY5" fmla="*/ 854839 h 6432259"/>
              <a:gd name="connsiteX6" fmla="*/ 0 w 1553116"/>
              <a:gd name="connsiteY6" fmla="*/ 120762 h 6432259"/>
              <a:gd name="connsiteX0" fmla="*/ 0 w 1424443"/>
              <a:gd name="connsiteY0" fmla="*/ 293991 h 6432259"/>
              <a:gd name="connsiteX1" fmla="*/ 858140 w 1424443"/>
              <a:gd name="connsiteY1" fmla="*/ 0 h 6432259"/>
              <a:gd name="connsiteX2" fmla="*/ 1355418 w 1424443"/>
              <a:gd name="connsiteY2" fmla="*/ 518032 h 6432259"/>
              <a:gd name="connsiteX3" fmla="*/ 1424443 w 1424443"/>
              <a:gd name="connsiteY3" fmla="*/ 6432259 h 6432259"/>
              <a:gd name="connsiteX4" fmla="*/ 455452 w 1424443"/>
              <a:gd name="connsiteY4" fmla="*/ 6432259 h 6432259"/>
              <a:gd name="connsiteX5" fmla="*/ 460477 w 1424443"/>
              <a:gd name="connsiteY5" fmla="*/ 854839 h 6432259"/>
              <a:gd name="connsiteX6" fmla="*/ 0 w 1424443"/>
              <a:gd name="connsiteY6" fmla="*/ 293991 h 6432259"/>
              <a:gd name="connsiteX0" fmla="*/ 0 w 1426442"/>
              <a:gd name="connsiteY0" fmla="*/ 293991 h 6432259"/>
              <a:gd name="connsiteX1" fmla="*/ 858140 w 1426442"/>
              <a:gd name="connsiteY1" fmla="*/ 0 h 6432259"/>
              <a:gd name="connsiteX2" fmla="*/ 1355418 w 1426442"/>
              <a:gd name="connsiteY2" fmla="*/ 518032 h 6432259"/>
              <a:gd name="connsiteX3" fmla="*/ 1426442 w 1426442"/>
              <a:gd name="connsiteY3" fmla="*/ 6000683 h 6432259"/>
              <a:gd name="connsiteX4" fmla="*/ 455452 w 1426442"/>
              <a:gd name="connsiteY4" fmla="*/ 6432259 h 6432259"/>
              <a:gd name="connsiteX5" fmla="*/ 460477 w 1426442"/>
              <a:gd name="connsiteY5" fmla="*/ 854839 h 6432259"/>
              <a:gd name="connsiteX6" fmla="*/ 0 w 1426442"/>
              <a:gd name="connsiteY6" fmla="*/ 293991 h 6432259"/>
              <a:gd name="connsiteX0" fmla="*/ 0 w 1426442"/>
              <a:gd name="connsiteY0" fmla="*/ 293991 h 6074032"/>
              <a:gd name="connsiteX1" fmla="*/ 858140 w 1426442"/>
              <a:gd name="connsiteY1" fmla="*/ 0 h 6074032"/>
              <a:gd name="connsiteX2" fmla="*/ 1355418 w 1426442"/>
              <a:gd name="connsiteY2" fmla="*/ 518032 h 6074032"/>
              <a:gd name="connsiteX3" fmla="*/ 1426442 w 1426442"/>
              <a:gd name="connsiteY3" fmla="*/ 6000683 h 6074032"/>
              <a:gd name="connsiteX4" fmla="*/ 452795 w 1426442"/>
              <a:gd name="connsiteY4" fmla="*/ 6074032 h 6074032"/>
              <a:gd name="connsiteX5" fmla="*/ 460477 w 1426442"/>
              <a:gd name="connsiteY5" fmla="*/ 854839 h 6074032"/>
              <a:gd name="connsiteX6" fmla="*/ 0 w 1426442"/>
              <a:gd name="connsiteY6" fmla="*/ 293991 h 6074032"/>
              <a:gd name="connsiteX0" fmla="*/ 0 w 1418930"/>
              <a:gd name="connsiteY0" fmla="*/ 293991 h 6074032"/>
              <a:gd name="connsiteX1" fmla="*/ 858140 w 1418930"/>
              <a:gd name="connsiteY1" fmla="*/ 0 h 6074032"/>
              <a:gd name="connsiteX2" fmla="*/ 1355418 w 1418930"/>
              <a:gd name="connsiteY2" fmla="*/ 518032 h 6074032"/>
              <a:gd name="connsiteX3" fmla="*/ 1418930 w 1418930"/>
              <a:gd name="connsiteY3" fmla="*/ 5758960 h 6074032"/>
              <a:gd name="connsiteX4" fmla="*/ 452795 w 1418930"/>
              <a:gd name="connsiteY4" fmla="*/ 6074032 h 6074032"/>
              <a:gd name="connsiteX5" fmla="*/ 460477 w 1418930"/>
              <a:gd name="connsiteY5" fmla="*/ 854839 h 6074032"/>
              <a:gd name="connsiteX6" fmla="*/ 0 w 1418930"/>
              <a:gd name="connsiteY6" fmla="*/ 293991 h 6074032"/>
              <a:gd name="connsiteX0" fmla="*/ 0 w 1418930"/>
              <a:gd name="connsiteY0" fmla="*/ 289736 h 6069777"/>
              <a:gd name="connsiteX1" fmla="*/ 845173 w 1418930"/>
              <a:gd name="connsiteY1" fmla="*/ 0 h 6069777"/>
              <a:gd name="connsiteX2" fmla="*/ 1355418 w 1418930"/>
              <a:gd name="connsiteY2" fmla="*/ 513777 h 6069777"/>
              <a:gd name="connsiteX3" fmla="*/ 1418930 w 1418930"/>
              <a:gd name="connsiteY3" fmla="*/ 5754705 h 6069777"/>
              <a:gd name="connsiteX4" fmla="*/ 452795 w 1418930"/>
              <a:gd name="connsiteY4" fmla="*/ 6069777 h 6069777"/>
              <a:gd name="connsiteX5" fmla="*/ 460477 w 1418930"/>
              <a:gd name="connsiteY5" fmla="*/ 850584 h 6069777"/>
              <a:gd name="connsiteX6" fmla="*/ 0 w 1418930"/>
              <a:gd name="connsiteY6" fmla="*/ 289736 h 6069777"/>
              <a:gd name="connsiteX0" fmla="*/ 0 w 1410418"/>
              <a:gd name="connsiteY0" fmla="*/ 315671 h 6069777"/>
              <a:gd name="connsiteX1" fmla="*/ 836661 w 1410418"/>
              <a:gd name="connsiteY1" fmla="*/ 0 h 6069777"/>
              <a:gd name="connsiteX2" fmla="*/ 1346906 w 1410418"/>
              <a:gd name="connsiteY2" fmla="*/ 513777 h 6069777"/>
              <a:gd name="connsiteX3" fmla="*/ 1410418 w 1410418"/>
              <a:gd name="connsiteY3" fmla="*/ 5754705 h 6069777"/>
              <a:gd name="connsiteX4" fmla="*/ 444283 w 1410418"/>
              <a:gd name="connsiteY4" fmla="*/ 6069777 h 6069777"/>
              <a:gd name="connsiteX5" fmla="*/ 451965 w 1410418"/>
              <a:gd name="connsiteY5" fmla="*/ 850584 h 6069777"/>
              <a:gd name="connsiteX6" fmla="*/ 0 w 1410418"/>
              <a:gd name="connsiteY6" fmla="*/ 315671 h 6069777"/>
              <a:gd name="connsiteX0" fmla="*/ 0 w 1410418"/>
              <a:gd name="connsiteY0" fmla="*/ 319727 h 6073833"/>
              <a:gd name="connsiteX1" fmla="*/ 892786 w 1410418"/>
              <a:gd name="connsiteY1" fmla="*/ 0 h 6073833"/>
              <a:gd name="connsiteX2" fmla="*/ 1346906 w 1410418"/>
              <a:gd name="connsiteY2" fmla="*/ 517833 h 6073833"/>
              <a:gd name="connsiteX3" fmla="*/ 1410418 w 1410418"/>
              <a:gd name="connsiteY3" fmla="*/ 5758761 h 6073833"/>
              <a:gd name="connsiteX4" fmla="*/ 444283 w 1410418"/>
              <a:gd name="connsiteY4" fmla="*/ 6073833 h 6073833"/>
              <a:gd name="connsiteX5" fmla="*/ 451965 w 1410418"/>
              <a:gd name="connsiteY5" fmla="*/ 854640 h 6073833"/>
              <a:gd name="connsiteX6" fmla="*/ 0 w 1410418"/>
              <a:gd name="connsiteY6" fmla="*/ 319727 h 6073833"/>
              <a:gd name="connsiteX0" fmla="*/ 0 w 1410418"/>
              <a:gd name="connsiteY0" fmla="*/ 280825 h 6034931"/>
              <a:gd name="connsiteX1" fmla="*/ 908948 w 1410418"/>
              <a:gd name="connsiteY1" fmla="*/ 0 h 6034931"/>
              <a:gd name="connsiteX2" fmla="*/ 1346906 w 1410418"/>
              <a:gd name="connsiteY2" fmla="*/ 478931 h 6034931"/>
              <a:gd name="connsiteX3" fmla="*/ 1410418 w 1410418"/>
              <a:gd name="connsiteY3" fmla="*/ 5719859 h 6034931"/>
              <a:gd name="connsiteX4" fmla="*/ 444283 w 1410418"/>
              <a:gd name="connsiteY4" fmla="*/ 6034931 h 6034931"/>
              <a:gd name="connsiteX5" fmla="*/ 451965 w 1410418"/>
              <a:gd name="connsiteY5" fmla="*/ 815738 h 6034931"/>
              <a:gd name="connsiteX6" fmla="*/ 0 w 1410418"/>
              <a:gd name="connsiteY6" fmla="*/ 280825 h 6034931"/>
              <a:gd name="connsiteX0" fmla="*/ 0 w 1410418"/>
              <a:gd name="connsiteY0" fmla="*/ 280825 h 6034931"/>
              <a:gd name="connsiteX1" fmla="*/ 908948 w 1410418"/>
              <a:gd name="connsiteY1" fmla="*/ 0 h 6034931"/>
              <a:gd name="connsiteX2" fmla="*/ 1379228 w 1410418"/>
              <a:gd name="connsiteY2" fmla="*/ 556735 h 6034931"/>
              <a:gd name="connsiteX3" fmla="*/ 1410418 w 1410418"/>
              <a:gd name="connsiteY3" fmla="*/ 5719859 h 6034931"/>
              <a:gd name="connsiteX4" fmla="*/ 444283 w 1410418"/>
              <a:gd name="connsiteY4" fmla="*/ 6034931 h 6034931"/>
              <a:gd name="connsiteX5" fmla="*/ 451965 w 1410418"/>
              <a:gd name="connsiteY5" fmla="*/ 815738 h 6034931"/>
              <a:gd name="connsiteX6" fmla="*/ 0 w 1410418"/>
              <a:gd name="connsiteY6" fmla="*/ 280825 h 6034931"/>
              <a:gd name="connsiteX0" fmla="*/ 0 w 1410418"/>
              <a:gd name="connsiteY0" fmla="*/ 266986 h 6021092"/>
              <a:gd name="connsiteX1" fmla="*/ 914677 w 1410418"/>
              <a:gd name="connsiteY1" fmla="*/ 0 h 6021092"/>
              <a:gd name="connsiteX2" fmla="*/ 1379228 w 1410418"/>
              <a:gd name="connsiteY2" fmla="*/ 542896 h 6021092"/>
              <a:gd name="connsiteX3" fmla="*/ 1410418 w 1410418"/>
              <a:gd name="connsiteY3" fmla="*/ 5706020 h 6021092"/>
              <a:gd name="connsiteX4" fmla="*/ 444283 w 1410418"/>
              <a:gd name="connsiteY4" fmla="*/ 6021092 h 6021092"/>
              <a:gd name="connsiteX5" fmla="*/ 451965 w 1410418"/>
              <a:gd name="connsiteY5" fmla="*/ 801899 h 6021092"/>
              <a:gd name="connsiteX6" fmla="*/ 0 w 1410418"/>
              <a:gd name="connsiteY6" fmla="*/ 266986 h 6021092"/>
              <a:gd name="connsiteX0" fmla="*/ 0 w 1410418"/>
              <a:gd name="connsiteY0" fmla="*/ 253148 h 6007254"/>
              <a:gd name="connsiteX1" fmla="*/ 920407 w 1410418"/>
              <a:gd name="connsiteY1" fmla="*/ 0 h 6007254"/>
              <a:gd name="connsiteX2" fmla="*/ 1379228 w 1410418"/>
              <a:gd name="connsiteY2" fmla="*/ 529058 h 6007254"/>
              <a:gd name="connsiteX3" fmla="*/ 1410418 w 1410418"/>
              <a:gd name="connsiteY3" fmla="*/ 5692182 h 6007254"/>
              <a:gd name="connsiteX4" fmla="*/ 444283 w 1410418"/>
              <a:gd name="connsiteY4" fmla="*/ 6007254 h 6007254"/>
              <a:gd name="connsiteX5" fmla="*/ 451965 w 1410418"/>
              <a:gd name="connsiteY5" fmla="*/ 788061 h 6007254"/>
              <a:gd name="connsiteX6" fmla="*/ 0 w 1410418"/>
              <a:gd name="connsiteY6" fmla="*/ 253148 h 6007254"/>
              <a:gd name="connsiteX0" fmla="*/ 0 w 1428863"/>
              <a:gd name="connsiteY0" fmla="*/ 253148 h 6007254"/>
              <a:gd name="connsiteX1" fmla="*/ 920407 w 1428863"/>
              <a:gd name="connsiteY1" fmla="*/ 0 h 6007254"/>
              <a:gd name="connsiteX2" fmla="*/ 1379228 w 1428863"/>
              <a:gd name="connsiteY2" fmla="*/ 529058 h 6007254"/>
              <a:gd name="connsiteX3" fmla="*/ 1428863 w 1428863"/>
              <a:gd name="connsiteY3" fmla="*/ 5778814 h 6007254"/>
              <a:gd name="connsiteX4" fmla="*/ 444283 w 1428863"/>
              <a:gd name="connsiteY4" fmla="*/ 6007254 h 6007254"/>
              <a:gd name="connsiteX5" fmla="*/ 451965 w 1428863"/>
              <a:gd name="connsiteY5" fmla="*/ 788061 h 6007254"/>
              <a:gd name="connsiteX6" fmla="*/ 0 w 1428863"/>
              <a:gd name="connsiteY6" fmla="*/ 253148 h 6007254"/>
              <a:gd name="connsiteX0" fmla="*/ 0 w 1428863"/>
              <a:gd name="connsiteY0" fmla="*/ 253148 h 5999822"/>
              <a:gd name="connsiteX1" fmla="*/ 920407 w 1428863"/>
              <a:gd name="connsiteY1" fmla="*/ 0 h 5999822"/>
              <a:gd name="connsiteX2" fmla="*/ 1379228 w 1428863"/>
              <a:gd name="connsiteY2" fmla="*/ 529058 h 5999822"/>
              <a:gd name="connsiteX3" fmla="*/ 1428863 w 1428863"/>
              <a:gd name="connsiteY3" fmla="*/ 5778814 h 5999822"/>
              <a:gd name="connsiteX4" fmla="*/ 440523 w 1428863"/>
              <a:gd name="connsiteY4" fmla="*/ 5999822 h 5999822"/>
              <a:gd name="connsiteX5" fmla="*/ 451965 w 1428863"/>
              <a:gd name="connsiteY5" fmla="*/ 788061 h 5999822"/>
              <a:gd name="connsiteX6" fmla="*/ 0 w 1428863"/>
              <a:gd name="connsiteY6" fmla="*/ 253148 h 5999822"/>
              <a:gd name="connsiteX0" fmla="*/ 0 w 1428863"/>
              <a:gd name="connsiteY0" fmla="*/ 253148 h 5999822"/>
              <a:gd name="connsiteX1" fmla="*/ 920407 w 1428863"/>
              <a:gd name="connsiteY1" fmla="*/ 0 h 5999822"/>
              <a:gd name="connsiteX2" fmla="*/ 1379228 w 1428863"/>
              <a:gd name="connsiteY2" fmla="*/ 529058 h 5999822"/>
              <a:gd name="connsiteX3" fmla="*/ 1428863 w 1428863"/>
              <a:gd name="connsiteY3" fmla="*/ 5778814 h 5999822"/>
              <a:gd name="connsiteX4" fmla="*/ 440523 w 1428863"/>
              <a:gd name="connsiteY4" fmla="*/ 5999822 h 5999822"/>
              <a:gd name="connsiteX5" fmla="*/ 451965 w 1428863"/>
              <a:gd name="connsiteY5" fmla="*/ 788061 h 5999822"/>
              <a:gd name="connsiteX6" fmla="*/ 0 w 1428863"/>
              <a:gd name="connsiteY6" fmla="*/ 253148 h 5999822"/>
              <a:gd name="connsiteX0" fmla="*/ 0 w 1451598"/>
              <a:gd name="connsiteY0" fmla="*/ 253148 h 5999822"/>
              <a:gd name="connsiteX1" fmla="*/ 920407 w 1451598"/>
              <a:gd name="connsiteY1" fmla="*/ 0 h 5999822"/>
              <a:gd name="connsiteX2" fmla="*/ 1379228 w 1451598"/>
              <a:gd name="connsiteY2" fmla="*/ 529058 h 5999822"/>
              <a:gd name="connsiteX3" fmla="*/ 1451598 w 1451598"/>
              <a:gd name="connsiteY3" fmla="*/ 5798671 h 5999822"/>
              <a:gd name="connsiteX4" fmla="*/ 440523 w 1451598"/>
              <a:gd name="connsiteY4" fmla="*/ 5999822 h 5999822"/>
              <a:gd name="connsiteX5" fmla="*/ 451965 w 1451598"/>
              <a:gd name="connsiteY5" fmla="*/ 788061 h 5999822"/>
              <a:gd name="connsiteX6" fmla="*/ 0 w 1451598"/>
              <a:gd name="connsiteY6" fmla="*/ 253148 h 5999822"/>
              <a:gd name="connsiteX0" fmla="*/ 0 w 1436383"/>
              <a:gd name="connsiteY0" fmla="*/ 253148 h 5999822"/>
              <a:gd name="connsiteX1" fmla="*/ 920407 w 1436383"/>
              <a:gd name="connsiteY1" fmla="*/ 0 h 5999822"/>
              <a:gd name="connsiteX2" fmla="*/ 1379228 w 1436383"/>
              <a:gd name="connsiteY2" fmla="*/ 529058 h 5999822"/>
              <a:gd name="connsiteX3" fmla="*/ 1436384 w 1436383"/>
              <a:gd name="connsiteY3" fmla="*/ 5793678 h 5999822"/>
              <a:gd name="connsiteX4" fmla="*/ 440523 w 1436383"/>
              <a:gd name="connsiteY4" fmla="*/ 5999822 h 5999822"/>
              <a:gd name="connsiteX5" fmla="*/ 451965 w 1436383"/>
              <a:gd name="connsiteY5" fmla="*/ 788061 h 5999822"/>
              <a:gd name="connsiteX6" fmla="*/ 0 w 1436383"/>
              <a:gd name="connsiteY6" fmla="*/ 253148 h 5999822"/>
              <a:gd name="connsiteX0" fmla="*/ 0 w 1436384"/>
              <a:gd name="connsiteY0" fmla="*/ 253148 h 5999822"/>
              <a:gd name="connsiteX1" fmla="*/ 920407 w 1436384"/>
              <a:gd name="connsiteY1" fmla="*/ 0 h 5999822"/>
              <a:gd name="connsiteX2" fmla="*/ 1379228 w 1436384"/>
              <a:gd name="connsiteY2" fmla="*/ 529058 h 5999822"/>
              <a:gd name="connsiteX3" fmla="*/ 1436384 w 1436384"/>
              <a:gd name="connsiteY3" fmla="*/ 5793678 h 5999822"/>
              <a:gd name="connsiteX4" fmla="*/ 440523 w 1436384"/>
              <a:gd name="connsiteY4" fmla="*/ 5999822 h 5999822"/>
              <a:gd name="connsiteX5" fmla="*/ 451965 w 1436384"/>
              <a:gd name="connsiteY5" fmla="*/ 788061 h 5999822"/>
              <a:gd name="connsiteX6" fmla="*/ 0 w 1436384"/>
              <a:gd name="connsiteY6" fmla="*/ 253148 h 5999822"/>
              <a:gd name="connsiteX0" fmla="*/ 0 w 1436384"/>
              <a:gd name="connsiteY0" fmla="*/ 253148 h 5992505"/>
              <a:gd name="connsiteX1" fmla="*/ 920407 w 1436384"/>
              <a:gd name="connsiteY1" fmla="*/ 0 h 5992505"/>
              <a:gd name="connsiteX2" fmla="*/ 1379228 w 1436384"/>
              <a:gd name="connsiteY2" fmla="*/ 529058 h 5992505"/>
              <a:gd name="connsiteX3" fmla="*/ 1436384 w 1436384"/>
              <a:gd name="connsiteY3" fmla="*/ 5793678 h 5992505"/>
              <a:gd name="connsiteX4" fmla="*/ 474890 w 1436384"/>
              <a:gd name="connsiteY4" fmla="*/ 5992505 h 5992505"/>
              <a:gd name="connsiteX5" fmla="*/ 451965 w 1436384"/>
              <a:gd name="connsiteY5" fmla="*/ 788061 h 5992505"/>
              <a:gd name="connsiteX6" fmla="*/ 0 w 1436384"/>
              <a:gd name="connsiteY6" fmla="*/ 253148 h 5992505"/>
              <a:gd name="connsiteX0" fmla="*/ 0 w 1436384"/>
              <a:gd name="connsiteY0" fmla="*/ 253148 h 5999823"/>
              <a:gd name="connsiteX1" fmla="*/ 920407 w 1436384"/>
              <a:gd name="connsiteY1" fmla="*/ 0 h 5999823"/>
              <a:gd name="connsiteX2" fmla="*/ 1379228 w 1436384"/>
              <a:gd name="connsiteY2" fmla="*/ 529058 h 5999823"/>
              <a:gd name="connsiteX3" fmla="*/ 1436384 w 1436384"/>
              <a:gd name="connsiteY3" fmla="*/ 5793678 h 5999823"/>
              <a:gd name="connsiteX4" fmla="*/ 440525 w 1436384"/>
              <a:gd name="connsiteY4" fmla="*/ 5999823 h 5999823"/>
              <a:gd name="connsiteX5" fmla="*/ 451965 w 1436384"/>
              <a:gd name="connsiteY5" fmla="*/ 788061 h 5999823"/>
              <a:gd name="connsiteX6" fmla="*/ 0 w 1436384"/>
              <a:gd name="connsiteY6" fmla="*/ 253148 h 5999823"/>
              <a:gd name="connsiteX0" fmla="*/ 0 w 1481676"/>
              <a:gd name="connsiteY0" fmla="*/ 188697 h 5999823"/>
              <a:gd name="connsiteX1" fmla="*/ 965699 w 1481676"/>
              <a:gd name="connsiteY1" fmla="*/ 0 h 5999823"/>
              <a:gd name="connsiteX2" fmla="*/ 1424520 w 1481676"/>
              <a:gd name="connsiteY2" fmla="*/ 529058 h 5999823"/>
              <a:gd name="connsiteX3" fmla="*/ 1481676 w 1481676"/>
              <a:gd name="connsiteY3" fmla="*/ 5793678 h 5999823"/>
              <a:gd name="connsiteX4" fmla="*/ 485817 w 1481676"/>
              <a:gd name="connsiteY4" fmla="*/ 5999823 h 5999823"/>
              <a:gd name="connsiteX5" fmla="*/ 497257 w 1481676"/>
              <a:gd name="connsiteY5" fmla="*/ 788061 h 5999823"/>
              <a:gd name="connsiteX6" fmla="*/ 0 w 1481676"/>
              <a:gd name="connsiteY6" fmla="*/ 188697 h 5999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1676" h="5999823">
                <a:moveTo>
                  <a:pt x="0" y="188697"/>
                </a:moveTo>
                <a:lnTo>
                  <a:pt x="965699" y="0"/>
                </a:lnTo>
                <a:lnTo>
                  <a:pt x="1424520" y="529058"/>
                </a:lnTo>
                <a:lnTo>
                  <a:pt x="1481676" y="5793678"/>
                </a:lnTo>
                <a:cubicBezTo>
                  <a:pt x="1137075" y="5854109"/>
                  <a:pt x="1025161" y="5897926"/>
                  <a:pt x="485817" y="5999823"/>
                </a:cubicBezTo>
                <a:cubicBezTo>
                  <a:pt x="483170" y="4142102"/>
                  <a:pt x="499904" y="2645782"/>
                  <a:pt x="497257" y="788061"/>
                </a:cubicBezTo>
                <a:lnTo>
                  <a:pt x="0" y="188697"/>
                </a:lnTo>
                <a:close/>
              </a:path>
            </a:pathLst>
          </a:custGeom>
          <a:gradFill>
            <a:gsLst>
              <a:gs pos="0">
                <a:srgbClr val="C68018"/>
              </a:gs>
              <a:gs pos="30000">
                <a:schemeClr val="accent5">
                  <a:lumMod val="20000"/>
                  <a:lumOff val="80000"/>
                </a:schemeClr>
              </a:gs>
              <a:gs pos="53000">
                <a:schemeClr val="accent5">
                  <a:lumMod val="75000"/>
                </a:schemeClr>
              </a:gs>
              <a:gs pos="100000">
                <a:schemeClr val="accent5">
                  <a:lumMod val="50000"/>
                </a:schemeClr>
              </a:gs>
            </a:gsLst>
            <a:lin ang="5400000" scaled="1"/>
          </a:gra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71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05C367E-17B1-4CAE-A55D-3F1651503034}"/>
              </a:ext>
            </a:extLst>
          </p:cNvPr>
          <p:cNvSpPr/>
          <p:nvPr/>
        </p:nvSpPr>
        <p:spPr>
          <a:xfrm>
            <a:off x="-34050" y="-23515"/>
            <a:ext cx="3130176" cy="6894076"/>
          </a:xfrm>
          <a:custGeom>
            <a:avLst/>
            <a:gdLst>
              <a:gd name="connsiteX0" fmla="*/ 0 w 1465943"/>
              <a:gd name="connsiteY0" fmla="*/ 0 h 5116218"/>
              <a:gd name="connsiteX1" fmla="*/ 1465943 w 1465943"/>
              <a:gd name="connsiteY1" fmla="*/ 0 h 5116218"/>
              <a:gd name="connsiteX2" fmla="*/ 1465943 w 1465943"/>
              <a:gd name="connsiteY2" fmla="*/ 5116218 h 5116218"/>
              <a:gd name="connsiteX3" fmla="*/ 0 w 1465943"/>
              <a:gd name="connsiteY3" fmla="*/ 5116218 h 5116218"/>
              <a:gd name="connsiteX4" fmla="*/ 0 w 1465943"/>
              <a:gd name="connsiteY4" fmla="*/ 0 h 5116218"/>
              <a:gd name="connsiteX0" fmla="*/ 0 w 1465943"/>
              <a:gd name="connsiteY0" fmla="*/ 0 h 5116218"/>
              <a:gd name="connsiteX1" fmla="*/ 1465943 w 1465943"/>
              <a:gd name="connsiteY1" fmla="*/ 0 h 5116218"/>
              <a:gd name="connsiteX2" fmla="*/ 1465943 w 1465943"/>
              <a:gd name="connsiteY2" fmla="*/ 2191657 h 5116218"/>
              <a:gd name="connsiteX3" fmla="*/ 1465943 w 1465943"/>
              <a:gd name="connsiteY3" fmla="*/ 5116218 h 5116218"/>
              <a:gd name="connsiteX4" fmla="*/ 0 w 1465943"/>
              <a:gd name="connsiteY4" fmla="*/ 5116218 h 5116218"/>
              <a:gd name="connsiteX5" fmla="*/ 0 w 1465943"/>
              <a:gd name="connsiteY5" fmla="*/ 0 h 5116218"/>
              <a:gd name="connsiteX0" fmla="*/ 0 w 1465943"/>
              <a:gd name="connsiteY0" fmla="*/ 0 h 5116218"/>
              <a:gd name="connsiteX1" fmla="*/ 1465943 w 1465943"/>
              <a:gd name="connsiteY1" fmla="*/ 0 h 5116218"/>
              <a:gd name="connsiteX2" fmla="*/ 1451429 w 1465943"/>
              <a:gd name="connsiteY2" fmla="*/ 972457 h 5116218"/>
              <a:gd name="connsiteX3" fmla="*/ 1465943 w 1465943"/>
              <a:gd name="connsiteY3" fmla="*/ 2191657 h 5116218"/>
              <a:gd name="connsiteX4" fmla="*/ 1465943 w 1465943"/>
              <a:gd name="connsiteY4" fmla="*/ 5116218 h 5116218"/>
              <a:gd name="connsiteX5" fmla="*/ 0 w 1465943"/>
              <a:gd name="connsiteY5" fmla="*/ 5116218 h 5116218"/>
              <a:gd name="connsiteX6" fmla="*/ 0 w 1465943"/>
              <a:gd name="connsiteY6" fmla="*/ 0 h 5116218"/>
              <a:gd name="connsiteX0" fmla="*/ 0 w 1465943"/>
              <a:gd name="connsiteY0" fmla="*/ 0 h 5116218"/>
              <a:gd name="connsiteX1" fmla="*/ 1465943 w 1465943"/>
              <a:gd name="connsiteY1" fmla="*/ 0 h 5116218"/>
              <a:gd name="connsiteX2" fmla="*/ 1451429 w 1465943"/>
              <a:gd name="connsiteY2" fmla="*/ 972457 h 5116218"/>
              <a:gd name="connsiteX3" fmla="*/ 1465943 w 1465943"/>
              <a:gd name="connsiteY3" fmla="*/ 2191657 h 5116218"/>
              <a:gd name="connsiteX4" fmla="*/ 1451429 w 1465943"/>
              <a:gd name="connsiteY4" fmla="*/ 3526971 h 5116218"/>
              <a:gd name="connsiteX5" fmla="*/ 1465943 w 1465943"/>
              <a:gd name="connsiteY5" fmla="*/ 5116218 h 5116218"/>
              <a:gd name="connsiteX6" fmla="*/ 0 w 1465943"/>
              <a:gd name="connsiteY6" fmla="*/ 5116218 h 5116218"/>
              <a:gd name="connsiteX7" fmla="*/ 0 w 1465943"/>
              <a:gd name="connsiteY7" fmla="*/ 0 h 5116218"/>
              <a:gd name="connsiteX0" fmla="*/ 29029 w 1494972"/>
              <a:gd name="connsiteY0" fmla="*/ 0 h 6828904"/>
              <a:gd name="connsiteX1" fmla="*/ 1494972 w 1494972"/>
              <a:gd name="connsiteY1" fmla="*/ 0 h 6828904"/>
              <a:gd name="connsiteX2" fmla="*/ 1480458 w 1494972"/>
              <a:gd name="connsiteY2" fmla="*/ 972457 h 6828904"/>
              <a:gd name="connsiteX3" fmla="*/ 1494972 w 1494972"/>
              <a:gd name="connsiteY3" fmla="*/ 2191657 h 6828904"/>
              <a:gd name="connsiteX4" fmla="*/ 1480458 w 1494972"/>
              <a:gd name="connsiteY4" fmla="*/ 3526971 h 6828904"/>
              <a:gd name="connsiteX5" fmla="*/ 1494972 w 1494972"/>
              <a:gd name="connsiteY5" fmla="*/ 5116218 h 6828904"/>
              <a:gd name="connsiteX6" fmla="*/ 0 w 1494972"/>
              <a:gd name="connsiteY6" fmla="*/ 6828904 h 6828904"/>
              <a:gd name="connsiteX7" fmla="*/ 29029 w 1494972"/>
              <a:gd name="connsiteY7" fmla="*/ 0 h 6828904"/>
              <a:gd name="connsiteX0" fmla="*/ 29029 w 1567543"/>
              <a:gd name="connsiteY0" fmla="*/ 0 h 6828904"/>
              <a:gd name="connsiteX1" fmla="*/ 1494972 w 1567543"/>
              <a:gd name="connsiteY1" fmla="*/ 0 h 6828904"/>
              <a:gd name="connsiteX2" fmla="*/ 1480458 w 1567543"/>
              <a:gd name="connsiteY2" fmla="*/ 972457 h 6828904"/>
              <a:gd name="connsiteX3" fmla="*/ 1494972 w 1567543"/>
              <a:gd name="connsiteY3" fmla="*/ 2191657 h 6828904"/>
              <a:gd name="connsiteX4" fmla="*/ 1480458 w 1567543"/>
              <a:gd name="connsiteY4" fmla="*/ 3526971 h 6828904"/>
              <a:gd name="connsiteX5" fmla="*/ 1567543 w 1567543"/>
              <a:gd name="connsiteY5" fmla="*/ 5435532 h 6828904"/>
              <a:gd name="connsiteX6" fmla="*/ 0 w 1567543"/>
              <a:gd name="connsiteY6" fmla="*/ 6828904 h 6828904"/>
              <a:gd name="connsiteX7" fmla="*/ 29029 w 1567543"/>
              <a:gd name="connsiteY7" fmla="*/ 0 h 6828904"/>
              <a:gd name="connsiteX0" fmla="*/ 29029 w 2888343"/>
              <a:gd name="connsiteY0" fmla="*/ 0 h 6828904"/>
              <a:gd name="connsiteX1" fmla="*/ 2888343 w 2888343"/>
              <a:gd name="connsiteY1" fmla="*/ 0 h 6828904"/>
              <a:gd name="connsiteX2" fmla="*/ 1480458 w 2888343"/>
              <a:gd name="connsiteY2" fmla="*/ 972457 h 6828904"/>
              <a:gd name="connsiteX3" fmla="*/ 1494972 w 2888343"/>
              <a:gd name="connsiteY3" fmla="*/ 2191657 h 6828904"/>
              <a:gd name="connsiteX4" fmla="*/ 1480458 w 2888343"/>
              <a:gd name="connsiteY4" fmla="*/ 3526971 h 6828904"/>
              <a:gd name="connsiteX5" fmla="*/ 1567543 w 2888343"/>
              <a:gd name="connsiteY5" fmla="*/ 5435532 h 6828904"/>
              <a:gd name="connsiteX6" fmla="*/ 0 w 2888343"/>
              <a:gd name="connsiteY6" fmla="*/ 6828904 h 6828904"/>
              <a:gd name="connsiteX7" fmla="*/ 29029 w 2888343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1494972 w 3018972"/>
              <a:gd name="connsiteY3" fmla="*/ 2191657 h 6828904"/>
              <a:gd name="connsiteX4" fmla="*/ 1480458 w 3018972"/>
              <a:gd name="connsiteY4" fmla="*/ 3526971 h 6828904"/>
              <a:gd name="connsiteX5" fmla="*/ 1567543 w 3018972"/>
              <a:gd name="connsiteY5" fmla="*/ 5435532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2365829 w 3018972"/>
              <a:gd name="connsiteY3" fmla="*/ 2685143 h 6828904"/>
              <a:gd name="connsiteX4" fmla="*/ 1480458 w 3018972"/>
              <a:gd name="connsiteY4" fmla="*/ 3526971 h 6828904"/>
              <a:gd name="connsiteX5" fmla="*/ 1567543 w 3018972"/>
              <a:gd name="connsiteY5" fmla="*/ 5435532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2365829 w 3018972"/>
              <a:gd name="connsiteY3" fmla="*/ 2685143 h 6828904"/>
              <a:gd name="connsiteX4" fmla="*/ 1915886 w 3018972"/>
              <a:gd name="connsiteY4" fmla="*/ 4049485 h 6828904"/>
              <a:gd name="connsiteX5" fmla="*/ 1567543 w 3018972"/>
              <a:gd name="connsiteY5" fmla="*/ 5435532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2365829 w 3018972"/>
              <a:gd name="connsiteY3" fmla="*/ 2685143 h 6828904"/>
              <a:gd name="connsiteX4" fmla="*/ 1915886 w 3018972"/>
              <a:gd name="connsiteY4" fmla="*/ 4049485 h 6828904"/>
              <a:gd name="connsiteX5" fmla="*/ 1465943 w 3018972"/>
              <a:gd name="connsiteY5" fmla="*/ 5493589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2365829 w 3018972"/>
              <a:gd name="connsiteY3" fmla="*/ 2685143 h 6828904"/>
              <a:gd name="connsiteX4" fmla="*/ 1915886 w 3018972"/>
              <a:gd name="connsiteY4" fmla="*/ 4049485 h 6828904"/>
              <a:gd name="connsiteX5" fmla="*/ 1407886 w 3018972"/>
              <a:gd name="connsiteY5" fmla="*/ 5493589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2365829 w 3018972"/>
              <a:gd name="connsiteY3" fmla="*/ 2685143 h 6828904"/>
              <a:gd name="connsiteX4" fmla="*/ 1915886 w 3018972"/>
              <a:gd name="connsiteY4" fmla="*/ 4049485 h 6828904"/>
              <a:gd name="connsiteX5" fmla="*/ 1422400 w 3018972"/>
              <a:gd name="connsiteY5" fmla="*/ 5566160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33486"/>
              <a:gd name="connsiteY0" fmla="*/ 0 h 6828904"/>
              <a:gd name="connsiteX1" fmla="*/ 2888343 w 3033486"/>
              <a:gd name="connsiteY1" fmla="*/ 0 h 6828904"/>
              <a:gd name="connsiteX2" fmla="*/ 3033486 w 3033486"/>
              <a:gd name="connsiteY2" fmla="*/ 725715 h 6828904"/>
              <a:gd name="connsiteX3" fmla="*/ 2365829 w 3033486"/>
              <a:gd name="connsiteY3" fmla="*/ 2685143 h 6828904"/>
              <a:gd name="connsiteX4" fmla="*/ 1915886 w 3033486"/>
              <a:gd name="connsiteY4" fmla="*/ 4049485 h 6828904"/>
              <a:gd name="connsiteX5" fmla="*/ 1422400 w 3033486"/>
              <a:gd name="connsiteY5" fmla="*/ 5566160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29029 w 3033486"/>
              <a:gd name="connsiteY0" fmla="*/ 0 h 6828904"/>
              <a:gd name="connsiteX1" fmla="*/ 2859314 w 3033486"/>
              <a:gd name="connsiteY1" fmla="*/ 0 h 6828904"/>
              <a:gd name="connsiteX2" fmla="*/ 3033486 w 3033486"/>
              <a:gd name="connsiteY2" fmla="*/ 725715 h 6828904"/>
              <a:gd name="connsiteX3" fmla="*/ 2365829 w 3033486"/>
              <a:gd name="connsiteY3" fmla="*/ 2685143 h 6828904"/>
              <a:gd name="connsiteX4" fmla="*/ 1915886 w 3033486"/>
              <a:gd name="connsiteY4" fmla="*/ 4049485 h 6828904"/>
              <a:gd name="connsiteX5" fmla="*/ 1422400 w 3033486"/>
              <a:gd name="connsiteY5" fmla="*/ 5566160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29029 w 3062514"/>
              <a:gd name="connsiteY0" fmla="*/ 0 h 6828904"/>
              <a:gd name="connsiteX1" fmla="*/ 2859314 w 3062514"/>
              <a:gd name="connsiteY1" fmla="*/ 0 h 6828904"/>
              <a:gd name="connsiteX2" fmla="*/ 3062514 w 3062514"/>
              <a:gd name="connsiteY2" fmla="*/ 682172 h 6828904"/>
              <a:gd name="connsiteX3" fmla="*/ 2365829 w 3062514"/>
              <a:gd name="connsiteY3" fmla="*/ 2685143 h 6828904"/>
              <a:gd name="connsiteX4" fmla="*/ 1915886 w 3062514"/>
              <a:gd name="connsiteY4" fmla="*/ 4049485 h 6828904"/>
              <a:gd name="connsiteX5" fmla="*/ 1422400 w 3062514"/>
              <a:gd name="connsiteY5" fmla="*/ 5566160 h 6828904"/>
              <a:gd name="connsiteX6" fmla="*/ 0 w 3062514"/>
              <a:gd name="connsiteY6" fmla="*/ 6828904 h 6828904"/>
              <a:gd name="connsiteX7" fmla="*/ 29029 w 3062514"/>
              <a:gd name="connsiteY7" fmla="*/ 0 h 6828904"/>
              <a:gd name="connsiteX0" fmla="*/ 29029 w 3033486"/>
              <a:gd name="connsiteY0" fmla="*/ 0 h 6828904"/>
              <a:gd name="connsiteX1" fmla="*/ 2859314 w 3033486"/>
              <a:gd name="connsiteY1" fmla="*/ 0 h 6828904"/>
              <a:gd name="connsiteX2" fmla="*/ 3033486 w 3033486"/>
              <a:gd name="connsiteY2" fmla="*/ 682172 h 6828904"/>
              <a:gd name="connsiteX3" fmla="*/ 2365829 w 3033486"/>
              <a:gd name="connsiteY3" fmla="*/ 2685143 h 6828904"/>
              <a:gd name="connsiteX4" fmla="*/ 1915886 w 3033486"/>
              <a:gd name="connsiteY4" fmla="*/ 4049485 h 6828904"/>
              <a:gd name="connsiteX5" fmla="*/ 1422400 w 3033486"/>
              <a:gd name="connsiteY5" fmla="*/ 5566160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29029 w 3033486"/>
              <a:gd name="connsiteY0" fmla="*/ 0 h 6828904"/>
              <a:gd name="connsiteX1" fmla="*/ 2859314 w 3033486"/>
              <a:gd name="connsiteY1" fmla="*/ 0 h 6828904"/>
              <a:gd name="connsiteX2" fmla="*/ 3033486 w 3033486"/>
              <a:gd name="connsiteY2" fmla="*/ 682172 h 6828904"/>
              <a:gd name="connsiteX3" fmla="*/ 2380901 w 3033486"/>
              <a:gd name="connsiteY3" fmla="*/ 2695191 h 6828904"/>
              <a:gd name="connsiteX4" fmla="*/ 1915886 w 3033486"/>
              <a:gd name="connsiteY4" fmla="*/ 4049485 h 6828904"/>
              <a:gd name="connsiteX5" fmla="*/ 1422400 w 3033486"/>
              <a:gd name="connsiteY5" fmla="*/ 5566160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29029 w 3033486"/>
              <a:gd name="connsiteY0" fmla="*/ 0 h 6828904"/>
              <a:gd name="connsiteX1" fmla="*/ 2859314 w 3033486"/>
              <a:gd name="connsiteY1" fmla="*/ 0 h 6828904"/>
              <a:gd name="connsiteX2" fmla="*/ 3033486 w 3033486"/>
              <a:gd name="connsiteY2" fmla="*/ 682172 h 6828904"/>
              <a:gd name="connsiteX3" fmla="*/ 2380901 w 3033486"/>
              <a:gd name="connsiteY3" fmla="*/ 2695191 h 6828904"/>
              <a:gd name="connsiteX4" fmla="*/ 1925934 w 3033486"/>
              <a:gd name="connsiteY4" fmla="*/ 4069581 h 6828904"/>
              <a:gd name="connsiteX5" fmla="*/ 1422400 w 3033486"/>
              <a:gd name="connsiteY5" fmla="*/ 5566160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29029 w 3033486"/>
              <a:gd name="connsiteY0" fmla="*/ 0 h 6828904"/>
              <a:gd name="connsiteX1" fmla="*/ 2859314 w 3033486"/>
              <a:gd name="connsiteY1" fmla="*/ 0 h 6828904"/>
              <a:gd name="connsiteX2" fmla="*/ 3033486 w 3033486"/>
              <a:gd name="connsiteY2" fmla="*/ 682172 h 6828904"/>
              <a:gd name="connsiteX3" fmla="*/ 2380901 w 3033486"/>
              <a:gd name="connsiteY3" fmla="*/ 2695191 h 6828904"/>
              <a:gd name="connsiteX4" fmla="*/ 1925934 w 3033486"/>
              <a:gd name="connsiteY4" fmla="*/ 4069581 h 6828904"/>
              <a:gd name="connsiteX5" fmla="*/ 1432448 w 3033486"/>
              <a:gd name="connsiteY5" fmla="*/ 5561136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34053 w 3038510"/>
              <a:gd name="connsiteY0" fmla="*/ 0 h 6869097"/>
              <a:gd name="connsiteX1" fmla="*/ 2864338 w 3038510"/>
              <a:gd name="connsiteY1" fmla="*/ 0 h 6869097"/>
              <a:gd name="connsiteX2" fmla="*/ 3038510 w 3038510"/>
              <a:gd name="connsiteY2" fmla="*/ 682172 h 6869097"/>
              <a:gd name="connsiteX3" fmla="*/ 2385925 w 3038510"/>
              <a:gd name="connsiteY3" fmla="*/ 2695191 h 6869097"/>
              <a:gd name="connsiteX4" fmla="*/ 1930958 w 3038510"/>
              <a:gd name="connsiteY4" fmla="*/ 4069581 h 6869097"/>
              <a:gd name="connsiteX5" fmla="*/ 1437472 w 3038510"/>
              <a:gd name="connsiteY5" fmla="*/ 5561136 h 6869097"/>
              <a:gd name="connsiteX6" fmla="*/ 0 w 3038510"/>
              <a:gd name="connsiteY6" fmla="*/ 6869097 h 6869097"/>
              <a:gd name="connsiteX7" fmla="*/ 34053 w 3038510"/>
              <a:gd name="connsiteY7" fmla="*/ 0 h 6869097"/>
              <a:gd name="connsiteX0" fmla="*/ 34053 w 3063631"/>
              <a:gd name="connsiteY0" fmla="*/ 0 h 6869097"/>
              <a:gd name="connsiteX1" fmla="*/ 2864338 w 3063631"/>
              <a:gd name="connsiteY1" fmla="*/ 0 h 6869097"/>
              <a:gd name="connsiteX2" fmla="*/ 3063631 w 3063631"/>
              <a:gd name="connsiteY2" fmla="*/ 652027 h 6869097"/>
              <a:gd name="connsiteX3" fmla="*/ 2385925 w 3063631"/>
              <a:gd name="connsiteY3" fmla="*/ 2695191 h 6869097"/>
              <a:gd name="connsiteX4" fmla="*/ 1930958 w 3063631"/>
              <a:gd name="connsiteY4" fmla="*/ 4069581 h 6869097"/>
              <a:gd name="connsiteX5" fmla="*/ 1437472 w 3063631"/>
              <a:gd name="connsiteY5" fmla="*/ 5561136 h 6869097"/>
              <a:gd name="connsiteX6" fmla="*/ 0 w 3063631"/>
              <a:gd name="connsiteY6" fmla="*/ 6869097 h 6869097"/>
              <a:gd name="connsiteX7" fmla="*/ 34053 w 3063631"/>
              <a:gd name="connsiteY7" fmla="*/ 0 h 6869097"/>
              <a:gd name="connsiteX0" fmla="*/ 34053 w 3063631"/>
              <a:gd name="connsiteY0" fmla="*/ 0 h 6869097"/>
              <a:gd name="connsiteX1" fmla="*/ 2884435 w 3063631"/>
              <a:gd name="connsiteY1" fmla="*/ 10049 h 6869097"/>
              <a:gd name="connsiteX2" fmla="*/ 3063631 w 3063631"/>
              <a:gd name="connsiteY2" fmla="*/ 652027 h 6869097"/>
              <a:gd name="connsiteX3" fmla="*/ 2385925 w 3063631"/>
              <a:gd name="connsiteY3" fmla="*/ 2695191 h 6869097"/>
              <a:gd name="connsiteX4" fmla="*/ 1930958 w 3063631"/>
              <a:gd name="connsiteY4" fmla="*/ 4069581 h 6869097"/>
              <a:gd name="connsiteX5" fmla="*/ 1437472 w 3063631"/>
              <a:gd name="connsiteY5" fmla="*/ 5561136 h 6869097"/>
              <a:gd name="connsiteX6" fmla="*/ 0 w 3063631"/>
              <a:gd name="connsiteY6" fmla="*/ 6869097 h 6869097"/>
              <a:gd name="connsiteX7" fmla="*/ 34053 w 3063631"/>
              <a:gd name="connsiteY7" fmla="*/ 0 h 6869097"/>
              <a:gd name="connsiteX0" fmla="*/ 34053 w 3063631"/>
              <a:gd name="connsiteY0" fmla="*/ 0 h 6869097"/>
              <a:gd name="connsiteX1" fmla="*/ 2884435 w 3063631"/>
              <a:gd name="connsiteY1" fmla="*/ 10049 h 6869097"/>
              <a:gd name="connsiteX2" fmla="*/ 3063631 w 3063631"/>
              <a:gd name="connsiteY2" fmla="*/ 652027 h 6869097"/>
              <a:gd name="connsiteX3" fmla="*/ 2385925 w 3063631"/>
              <a:gd name="connsiteY3" fmla="*/ 2695191 h 6869097"/>
              <a:gd name="connsiteX4" fmla="*/ 1941007 w 3063631"/>
              <a:gd name="connsiteY4" fmla="*/ 4079629 h 6869097"/>
              <a:gd name="connsiteX5" fmla="*/ 1437472 w 3063631"/>
              <a:gd name="connsiteY5" fmla="*/ 5561136 h 6869097"/>
              <a:gd name="connsiteX6" fmla="*/ 0 w 3063631"/>
              <a:gd name="connsiteY6" fmla="*/ 6869097 h 6869097"/>
              <a:gd name="connsiteX7" fmla="*/ 34053 w 3063631"/>
              <a:gd name="connsiteY7" fmla="*/ 0 h 6869097"/>
              <a:gd name="connsiteX0" fmla="*/ 34053 w 3063631"/>
              <a:gd name="connsiteY0" fmla="*/ 0 h 6869097"/>
              <a:gd name="connsiteX1" fmla="*/ 2884435 w 3063631"/>
              <a:gd name="connsiteY1" fmla="*/ 10049 h 6869097"/>
              <a:gd name="connsiteX2" fmla="*/ 3063631 w 3063631"/>
              <a:gd name="connsiteY2" fmla="*/ 652027 h 6869097"/>
              <a:gd name="connsiteX3" fmla="*/ 2385925 w 3063631"/>
              <a:gd name="connsiteY3" fmla="*/ 2695191 h 6869097"/>
              <a:gd name="connsiteX4" fmla="*/ 1941007 w 3063631"/>
              <a:gd name="connsiteY4" fmla="*/ 4079629 h 6869097"/>
              <a:gd name="connsiteX5" fmla="*/ 1447520 w 3063631"/>
              <a:gd name="connsiteY5" fmla="*/ 5556111 h 6869097"/>
              <a:gd name="connsiteX6" fmla="*/ 0 w 3063631"/>
              <a:gd name="connsiteY6" fmla="*/ 6869097 h 6869097"/>
              <a:gd name="connsiteX7" fmla="*/ 34053 w 3063631"/>
              <a:gd name="connsiteY7" fmla="*/ 0 h 6869097"/>
              <a:gd name="connsiteX0" fmla="*/ 34053 w 3063631"/>
              <a:gd name="connsiteY0" fmla="*/ 0 h 6869097"/>
              <a:gd name="connsiteX1" fmla="*/ 2884435 w 3063631"/>
              <a:gd name="connsiteY1" fmla="*/ 10049 h 6869097"/>
              <a:gd name="connsiteX2" fmla="*/ 3063631 w 3063631"/>
              <a:gd name="connsiteY2" fmla="*/ 652027 h 6869097"/>
              <a:gd name="connsiteX3" fmla="*/ 2390949 w 3063631"/>
              <a:gd name="connsiteY3" fmla="*/ 2680119 h 6869097"/>
              <a:gd name="connsiteX4" fmla="*/ 1941007 w 3063631"/>
              <a:gd name="connsiteY4" fmla="*/ 4079629 h 6869097"/>
              <a:gd name="connsiteX5" fmla="*/ 1447520 w 3063631"/>
              <a:gd name="connsiteY5" fmla="*/ 5556111 h 6869097"/>
              <a:gd name="connsiteX6" fmla="*/ 0 w 3063631"/>
              <a:gd name="connsiteY6" fmla="*/ 6869097 h 6869097"/>
              <a:gd name="connsiteX7" fmla="*/ 34053 w 3063631"/>
              <a:gd name="connsiteY7" fmla="*/ 0 h 6869097"/>
              <a:gd name="connsiteX0" fmla="*/ 34053 w 4045578"/>
              <a:gd name="connsiteY0" fmla="*/ 4465 h 6873562"/>
              <a:gd name="connsiteX1" fmla="*/ 4045578 w 4045578"/>
              <a:gd name="connsiteY1" fmla="*/ 0 h 6873562"/>
              <a:gd name="connsiteX2" fmla="*/ 3063631 w 4045578"/>
              <a:gd name="connsiteY2" fmla="*/ 656492 h 6873562"/>
              <a:gd name="connsiteX3" fmla="*/ 2390949 w 4045578"/>
              <a:gd name="connsiteY3" fmla="*/ 2684584 h 6873562"/>
              <a:gd name="connsiteX4" fmla="*/ 1941007 w 4045578"/>
              <a:gd name="connsiteY4" fmla="*/ 4084094 h 6873562"/>
              <a:gd name="connsiteX5" fmla="*/ 1447520 w 4045578"/>
              <a:gd name="connsiteY5" fmla="*/ 5560576 h 6873562"/>
              <a:gd name="connsiteX6" fmla="*/ 0 w 4045578"/>
              <a:gd name="connsiteY6" fmla="*/ 6873562 h 6873562"/>
              <a:gd name="connsiteX7" fmla="*/ 34053 w 4045578"/>
              <a:gd name="connsiteY7" fmla="*/ 4465 h 6873562"/>
              <a:gd name="connsiteX0" fmla="*/ 34053 w 4130431"/>
              <a:gd name="connsiteY0" fmla="*/ 4465 h 6873562"/>
              <a:gd name="connsiteX1" fmla="*/ 4045578 w 4130431"/>
              <a:gd name="connsiteY1" fmla="*/ 0 h 6873562"/>
              <a:gd name="connsiteX2" fmla="*/ 4130431 w 4130431"/>
              <a:gd name="connsiteY2" fmla="*/ 799367 h 6873562"/>
              <a:gd name="connsiteX3" fmla="*/ 2390949 w 4130431"/>
              <a:gd name="connsiteY3" fmla="*/ 2684584 h 6873562"/>
              <a:gd name="connsiteX4" fmla="*/ 1941007 w 4130431"/>
              <a:gd name="connsiteY4" fmla="*/ 4084094 h 6873562"/>
              <a:gd name="connsiteX5" fmla="*/ 1447520 w 4130431"/>
              <a:gd name="connsiteY5" fmla="*/ 5560576 h 6873562"/>
              <a:gd name="connsiteX6" fmla="*/ 0 w 4130431"/>
              <a:gd name="connsiteY6" fmla="*/ 6873562 h 6873562"/>
              <a:gd name="connsiteX7" fmla="*/ 34053 w 4130431"/>
              <a:gd name="connsiteY7" fmla="*/ 4465 h 6873562"/>
              <a:gd name="connsiteX0" fmla="*/ 34053 w 4130431"/>
              <a:gd name="connsiteY0" fmla="*/ 23515 h 6892612"/>
              <a:gd name="connsiteX1" fmla="*/ 4007478 w 4130431"/>
              <a:gd name="connsiteY1" fmla="*/ 0 h 6892612"/>
              <a:gd name="connsiteX2" fmla="*/ 4130431 w 4130431"/>
              <a:gd name="connsiteY2" fmla="*/ 818417 h 6892612"/>
              <a:gd name="connsiteX3" fmla="*/ 2390949 w 4130431"/>
              <a:gd name="connsiteY3" fmla="*/ 2703634 h 6892612"/>
              <a:gd name="connsiteX4" fmla="*/ 1941007 w 4130431"/>
              <a:gd name="connsiteY4" fmla="*/ 4103144 h 6892612"/>
              <a:gd name="connsiteX5" fmla="*/ 1447520 w 4130431"/>
              <a:gd name="connsiteY5" fmla="*/ 5579626 h 6892612"/>
              <a:gd name="connsiteX6" fmla="*/ 0 w 4130431"/>
              <a:gd name="connsiteY6" fmla="*/ 6892612 h 6892612"/>
              <a:gd name="connsiteX7" fmla="*/ 34053 w 4130431"/>
              <a:gd name="connsiteY7" fmla="*/ 23515 h 6892612"/>
              <a:gd name="connsiteX0" fmla="*/ 34053 w 4130431"/>
              <a:gd name="connsiteY0" fmla="*/ 23515 h 6892612"/>
              <a:gd name="connsiteX1" fmla="*/ 4007478 w 4130431"/>
              <a:gd name="connsiteY1" fmla="*/ 0 h 6892612"/>
              <a:gd name="connsiteX2" fmla="*/ 4130431 w 4130431"/>
              <a:gd name="connsiteY2" fmla="*/ 818417 h 6892612"/>
              <a:gd name="connsiteX3" fmla="*/ 3305349 w 4130431"/>
              <a:gd name="connsiteY3" fmla="*/ 3446584 h 6892612"/>
              <a:gd name="connsiteX4" fmla="*/ 1941007 w 4130431"/>
              <a:gd name="connsiteY4" fmla="*/ 4103144 h 6892612"/>
              <a:gd name="connsiteX5" fmla="*/ 1447520 w 4130431"/>
              <a:gd name="connsiteY5" fmla="*/ 5579626 h 6892612"/>
              <a:gd name="connsiteX6" fmla="*/ 0 w 4130431"/>
              <a:gd name="connsiteY6" fmla="*/ 6892612 h 6892612"/>
              <a:gd name="connsiteX7" fmla="*/ 34053 w 4130431"/>
              <a:gd name="connsiteY7" fmla="*/ 23515 h 6892612"/>
              <a:gd name="connsiteX0" fmla="*/ 34053 w 4130431"/>
              <a:gd name="connsiteY0" fmla="*/ 23515 h 6892612"/>
              <a:gd name="connsiteX1" fmla="*/ 4007478 w 4130431"/>
              <a:gd name="connsiteY1" fmla="*/ 0 h 6892612"/>
              <a:gd name="connsiteX2" fmla="*/ 4130431 w 4130431"/>
              <a:gd name="connsiteY2" fmla="*/ 818417 h 6892612"/>
              <a:gd name="connsiteX3" fmla="*/ 3305349 w 4130431"/>
              <a:gd name="connsiteY3" fmla="*/ 3446584 h 6892612"/>
              <a:gd name="connsiteX4" fmla="*/ 2674432 w 4130431"/>
              <a:gd name="connsiteY4" fmla="*/ 5246144 h 6892612"/>
              <a:gd name="connsiteX5" fmla="*/ 1447520 w 4130431"/>
              <a:gd name="connsiteY5" fmla="*/ 5579626 h 6892612"/>
              <a:gd name="connsiteX6" fmla="*/ 0 w 4130431"/>
              <a:gd name="connsiteY6" fmla="*/ 6892612 h 6892612"/>
              <a:gd name="connsiteX7" fmla="*/ 34053 w 4130431"/>
              <a:gd name="connsiteY7" fmla="*/ 23515 h 6892612"/>
              <a:gd name="connsiteX0" fmla="*/ 34053 w 4130431"/>
              <a:gd name="connsiteY0" fmla="*/ 23515 h 6892612"/>
              <a:gd name="connsiteX1" fmla="*/ 4007478 w 4130431"/>
              <a:gd name="connsiteY1" fmla="*/ 0 h 6892612"/>
              <a:gd name="connsiteX2" fmla="*/ 4130431 w 4130431"/>
              <a:gd name="connsiteY2" fmla="*/ 818417 h 6892612"/>
              <a:gd name="connsiteX3" fmla="*/ 3286299 w 4130431"/>
              <a:gd name="connsiteY3" fmla="*/ 3456109 h 6892612"/>
              <a:gd name="connsiteX4" fmla="*/ 2674432 w 4130431"/>
              <a:gd name="connsiteY4" fmla="*/ 5246144 h 6892612"/>
              <a:gd name="connsiteX5" fmla="*/ 1447520 w 4130431"/>
              <a:gd name="connsiteY5" fmla="*/ 5579626 h 6892612"/>
              <a:gd name="connsiteX6" fmla="*/ 0 w 4130431"/>
              <a:gd name="connsiteY6" fmla="*/ 6892612 h 6892612"/>
              <a:gd name="connsiteX7" fmla="*/ 34053 w 4130431"/>
              <a:gd name="connsiteY7" fmla="*/ 23515 h 6892612"/>
              <a:gd name="connsiteX0" fmla="*/ 34053 w 4130431"/>
              <a:gd name="connsiteY0" fmla="*/ 23515 h 6894076"/>
              <a:gd name="connsiteX1" fmla="*/ 4007478 w 4130431"/>
              <a:gd name="connsiteY1" fmla="*/ 0 h 6894076"/>
              <a:gd name="connsiteX2" fmla="*/ 4130431 w 4130431"/>
              <a:gd name="connsiteY2" fmla="*/ 818417 h 6894076"/>
              <a:gd name="connsiteX3" fmla="*/ 3286299 w 4130431"/>
              <a:gd name="connsiteY3" fmla="*/ 3456109 h 6894076"/>
              <a:gd name="connsiteX4" fmla="*/ 2674432 w 4130431"/>
              <a:gd name="connsiteY4" fmla="*/ 5246144 h 6894076"/>
              <a:gd name="connsiteX5" fmla="*/ 2142845 w 4130431"/>
              <a:gd name="connsiteY5" fmla="*/ 6894076 h 6894076"/>
              <a:gd name="connsiteX6" fmla="*/ 0 w 4130431"/>
              <a:gd name="connsiteY6" fmla="*/ 6892612 h 6894076"/>
              <a:gd name="connsiteX7" fmla="*/ 34053 w 4130431"/>
              <a:gd name="connsiteY7" fmla="*/ 23515 h 6894076"/>
              <a:gd name="connsiteX0" fmla="*/ 34053 w 4130431"/>
              <a:gd name="connsiteY0" fmla="*/ 23515 h 6894076"/>
              <a:gd name="connsiteX1" fmla="*/ 4007478 w 4130431"/>
              <a:gd name="connsiteY1" fmla="*/ 0 h 6894076"/>
              <a:gd name="connsiteX2" fmla="*/ 4130431 w 4130431"/>
              <a:gd name="connsiteY2" fmla="*/ 818417 h 6894076"/>
              <a:gd name="connsiteX3" fmla="*/ 3286299 w 4130431"/>
              <a:gd name="connsiteY3" fmla="*/ 3456109 h 6894076"/>
              <a:gd name="connsiteX4" fmla="*/ 2674432 w 4130431"/>
              <a:gd name="connsiteY4" fmla="*/ 5246144 h 6894076"/>
              <a:gd name="connsiteX5" fmla="*/ 2152370 w 4130431"/>
              <a:gd name="connsiteY5" fmla="*/ 6894076 h 6894076"/>
              <a:gd name="connsiteX6" fmla="*/ 0 w 4130431"/>
              <a:gd name="connsiteY6" fmla="*/ 6892612 h 6894076"/>
              <a:gd name="connsiteX7" fmla="*/ 34053 w 4130431"/>
              <a:gd name="connsiteY7" fmla="*/ 23515 h 6894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30431" h="6894076">
                <a:moveTo>
                  <a:pt x="34053" y="23515"/>
                </a:moveTo>
                <a:lnTo>
                  <a:pt x="4007478" y="0"/>
                </a:lnTo>
                <a:lnTo>
                  <a:pt x="4130431" y="818417"/>
                </a:lnTo>
                <a:lnTo>
                  <a:pt x="3286299" y="3456109"/>
                </a:lnTo>
                <a:lnTo>
                  <a:pt x="2674432" y="5246144"/>
                </a:lnTo>
                <a:lnTo>
                  <a:pt x="2152370" y="6894076"/>
                </a:lnTo>
                <a:lnTo>
                  <a:pt x="0" y="6892612"/>
                </a:lnTo>
                <a:lnTo>
                  <a:pt x="34053" y="23515"/>
                </a:lnTo>
                <a:close/>
              </a:path>
            </a:pathLst>
          </a:custGeom>
          <a:solidFill>
            <a:srgbClr val="0E333A"/>
          </a:solidFill>
          <a:ln>
            <a:noFill/>
          </a:ln>
          <a:scene3d>
            <a:camera prst="orthographicFront"/>
            <a:lightRig rig="threePt" dir="t"/>
          </a:scene3d>
          <a:sp3d extrusionH="76200" contourW="12700">
            <a:bevelT w="190500" h="19050"/>
            <a:extrusionClr>
              <a:schemeClr val="bg1"/>
            </a:extrusionClr>
            <a:contourClr>
              <a:schemeClr val="bg1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dirty="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69B14A84-141A-4FA4-B05C-C82930255E1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53" y="5213730"/>
            <a:ext cx="1627544" cy="146286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</p:pic>
      <p:sp>
        <p:nvSpPr>
          <p:cNvPr id="3" name="Rectángulo 2"/>
          <p:cNvSpPr/>
          <p:nvPr/>
        </p:nvSpPr>
        <p:spPr>
          <a:xfrm>
            <a:off x="4998899" y="2130861"/>
            <a:ext cx="49267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6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Reconfortados por Cristo</a:t>
            </a:r>
            <a:endParaRPr lang="en-US" sz="6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21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83A34"/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BBDF06D-B11B-42C8-AE11-6D6E4C177720}"/>
              </a:ext>
            </a:extLst>
          </p:cNvPr>
          <p:cNvSpPr txBox="1"/>
          <p:nvPr/>
        </p:nvSpPr>
        <p:spPr>
          <a:xfrm>
            <a:off x="914398" y="1575855"/>
            <a:ext cx="10618840" cy="4524315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sunset" dir="t">
              <a:rot lat="0" lon="0" rev="21594000"/>
            </a:lightRig>
          </a:scene3d>
          <a:sp3d extrusionH="139700" prstMaterial="flat">
            <a:bevelT w="1162050"/>
            <a:bevelB w="825500" h="279400"/>
          </a:sp3d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verdad de Cristo deja </a:t>
            </a:r>
            <a:r>
              <a:rPr lang="es-ES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 descubierto </a:t>
            </a:r>
            <a:r>
              <a:rPr lang="es-ES" sz="4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 </a:t>
            </a:r>
            <a:r>
              <a:rPr lang="es-ES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mentiras de Satanás. La verdad es digna de que se viva por ella, y de </a:t>
            </a:r>
            <a:r>
              <a:rPr lang="es-ES" sz="4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 ¡se </a:t>
            </a:r>
            <a:r>
              <a:rPr lang="es-ES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muera por ella! Nuestra fidelidad a Cristo y su verdad determinará finalmente nuestro </a:t>
            </a:r>
            <a:r>
              <a:rPr lang="es-ES" sz="4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destino eterno</a:t>
            </a:r>
            <a:r>
              <a:rPr lang="es-ES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DO" sz="4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B40DB7F-2397-49BB-935D-FFBDC5B152C6}"/>
              </a:ext>
            </a:extLst>
          </p:cNvPr>
          <p:cNvSpPr/>
          <p:nvPr/>
        </p:nvSpPr>
        <p:spPr>
          <a:xfrm rot="10800000">
            <a:off x="0" y="7953"/>
            <a:ext cx="12206514" cy="1597950"/>
          </a:xfrm>
          <a:custGeom>
            <a:avLst/>
            <a:gdLst>
              <a:gd name="connsiteX0" fmla="*/ 0 w 12192000"/>
              <a:gd name="connsiteY0" fmla="*/ 0 h 1303362"/>
              <a:gd name="connsiteX1" fmla="*/ 12192000 w 12192000"/>
              <a:gd name="connsiteY1" fmla="*/ 0 h 1303362"/>
              <a:gd name="connsiteX2" fmla="*/ 12192000 w 12192000"/>
              <a:gd name="connsiteY2" fmla="*/ 1303362 h 1303362"/>
              <a:gd name="connsiteX3" fmla="*/ 0 w 12192000"/>
              <a:gd name="connsiteY3" fmla="*/ 1303362 h 1303362"/>
              <a:gd name="connsiteX4" fmla="*/ 0 w 12192000"/>
              <a:gd name="connsiteY4" fmla="*/ 0 h 1303362"/>
              <a:gd name="connsiteX0" fmla="*/ 1219200 w 12192000"/>
              <a:gd name="connsiteY0" fmla="*/ 14514 h 1303362"/>
              <a:gd name="connsiteX1" fmla="*/ 12192000 w 12192000"/>
              <a:gd name="connsiteY1" fmla="*/ 0 h 1303362"/>
              <a:gd name="connsiteX2" fmla="*/ 12192000 w 12192000"/>
              <a:gd name="connsiteY2" fmla="*/ 1303362 h 1303362"/>
              <a:gd name="connsiteX3" fmla="*/ 0 w 12192000"/>
              <a:gd name="connsiteY3" fmla="*/ 1303362 h 1303362"/>
              <a:gd name="connsiteX4" fmla="*/ 1219200 w 12192000"/>
              <a:gd name="connsiteY4" fmla="*/ 14514 h 1303362"/>
              <a:gd name="connsiteX0" fmla="*/ 1436914 w 12192000"/>
              <a:gd name="connsiteY0" fmla="*/ 29028 h 1303362"/>
              <a:gd name="connsiteX1" fmla="*/ 12192000 w 12192000"/>
              <a:gd name="connsiteY1" fmla="*/ 0 h 1303362"/>
              <a:gd name="connsiteX2" fmla="*/ 12192000 w 12192000"/>
              <a:gd name="connsiteY2" fmla="*/ 1303362 h 1303362"/>
              <a:gd name="connsiteX3" fmla="*/ 0 w 12192000"/>
              <a:gd name="connsiteY3" fmla="*/ 1303362 h 1303362"/>
              <a:gd name="connsiteX4" fmla="*/ 1436914 w 12192000"/>
              <a:gd name="connsiteY4" fmla="*/ 29028 h 1303362"/>
              <a:gd name="connsiteX0" fmla="*/ 1436914 w 12206514"/>
              <a:gd name="connsiteY0" fmla="*/ 1113266 h 2387600"/>
              <a:gd name="connsiteX1" fmla="*/ 12206514 w 12206514"/>
              <a:gd name="connsiteY1" fmla="*/ 0 h 2387600"/>
              <a:gd name="connsiteX2" fmla="*/ 12192000 w 12206514"/>
              <a:gd name="connsiteY2" fmla="*/ 1084238 h 2387600"/>
              <a:gd name="connsiteX3" fmla="*/ 12192000 w 12206514"/>
              <a:gd name="connsiteY3" fmla="*/ 2387600 h 2387600"/>
              <a:gd name="connsiteX4" fmla="*/ 0 w 12206514"/>
              <a:gd name="connsiteY4" fmla="*/ 2387600 h 2387600"/>
              <a:gd name="connsiteX5" fmla="*/ 1436914 w 12206514"/>
              <a:gd name="connsiteY5" fmla="*/ 1113266 h 2387600"/>
              <a:gd name="connsiteX0" fmla="*/ 1436914 w 12206514"/>
              <a:gd name="connsiteY0" fmla="*/ 1113266 h 2387600"/>
              <a:gd name="connsiteX1" fmla="*/ 12206514 w 12206514"/>
              <a:gd name="connsiteY1" fmla="*/ 0 h 2387600"/>
              <a:gd name="connsiteX2" fmla="*/ 12192000 w 12206514"/>
              <a:gd name="connsiteY2" fmla="*/ 1084238 h 2387600"/>
              <a:gd name="connsiteX3" fmla="*/ 12192000 w 12206514"/>
              <a:gd name="connsiteY3" fmla="*/ 2387600 h 2387600"/>
              <a:gd name="connsiteX4" fmla="*/ 0 w 12206514"/>
              <a:gd name="connsiteY4" fmla="*/ 2387600 h 2387600"/>
              <a:gd name="connsiteX5" fmla="*/ 1436914 w 12206514"/>
              <a:gd name="connsiteY5" fmla="*/ 1113266 h 2387600"/>
              <a:gd name="connsiteX0" fmla="*/ 1436914 w 12206514"/>
              <a:gd name="connsiteY0" fmla="*/ 1117519 h 2391853"/>
              <a:gd name="connsiteX1" fmla="*/ 7489371 w 12206514"/>
              <a:gd name="connsiteY1" fmla="*/ 1223453 h 2391853"/>
              <a:gd name="connsiteX2" fmla="*/ 12206514 w 12206514"/>
              <a:gd name="connsiteY2" fmla="*/ 4253 h 2391853"/>
              <a:gd name="connsiteX3" fmla="*/ 12192000 w 12206514"/>
              <a:gd name="connsiteY3" fmla="*/ 1088491 h 2391853"/>
              <a:gd name="connsiteX4" fmla="*/ 12192000 w 12206514"/>
              <a:gd name="connsiteY4" fmla="*/ 2391853 h 2391853"/>
              <a:gd name="connsiteX5" fmla="*/ 0 w 12206514"/>
              <a:gd name="connsiteY5" fmla="*/ 2391853 h 2391853"/>
              <a:gd name="connsiteX6" fmla="*/ 1436914 w 12206514"/>
              <a:gd name="connsiteY6" fmla="*/ 1117519 h 2391853"/>
              <a:gd name="connsiteX0" fmla="*/ 1436914 w 12206514"/>
              <a:gd name="connsiteY0" fmla="*/ 1121779 h 2396113"/>
              <a:gd name="connsiteX1" fmla="*/ 7489371 w 12206514"/>
              <a:gd name="connsiteY1" fmla="*/ 1227713 h 2396113"/>
              <a:gd name="connsiteX2" fmla="*/ 10116457 w 12206514"/>
              <a:gd name="connsiteY2" fmla="*/ 719714 h 2396113"/>
              <a:gd name="connsiteX3" fmla="*/ 12206514 w 12206514"/>
              <a:gd name="connsiteY3" fmla="*/ 8513 h 2396113"/>
              <a:gd name="connsiteX4" fmla="*/ 12192000 w 12206514"/>
              <a:gd name="connsiteY4" fmla="*/ 1092751 h 2396113"/>
              <a:gd name="connsiteX5" fmla="*/ 12192000 w 12206514"/>
              <a:gd name="connsiteY5" fmla="*/ 2396113 h 2396113"/>
              <a:gd name="connsiteX6" fmla="*/ 0 w 12206514"/>
              <a:gd name="connsiteY6" fmla="*/ 2396113 h 2396113"/>
              <a:gd name="connsiteX7" fmla="*/ 1436914 w 12206514"/>
              <a:gd name="connsiteY7" fmla="*/ 1121779 h 2396113"/>
              <a:gd name="connsiteX0" fmla="*/ 1436914 w 12206514"/>
              <a:gd name="connsiteY0" fmla="*/ 1121779 h 2396113"/>
              <a:gd name="connsiteX1" fmla="*/ 7518400 w 12206514"/>
              <a:gd name="connsiteY1" fmla="*/ 1663142 h 2396113"/>
              <a:gd name="connsiteX2" fmla="*/ 10116457 w 12206514"/>
              <a:gd name="connsiteY2" fmla="*/ 719714 h 2396113"/>
              <a:gd name="connsiteX3" fmla="*/ 12206514 w 12206514"/>
              <a:gd name="connsiteY3" fmla="*/ 8513 h 2396113"/>
              <a:gd name="connsiteX4" fmla="*/ 12192000 w 12206514"/>
              <a:gd name="connsiteY4" fmla="*/ 1092751 h 2396113"/>
              <a:gd name="connsiteX5" fmla="*/ 12192000 w 12206514"/>
              <a:gd name="connsiteY5" fmla="*/ 2396113 h 2396113"/>
              <a:gd name="connsiteX6" fmla="*/ 0 w 12206514"/>
              <a:gd name="connsiteY6" fmla="*/ 2396113 h 2396113"/>
              <a:gd name="connsiteX7" fmla="*/ 1436914 w 12206514"/>
              <a:gd name="connsiteY7" fmla="*/ 1121779 h 2396113"/>
              <a:gd name="connsiteX0" fmla="*/ 1436914 w 12206514"/>
              <a:gd name="connsiteY0" fmla="*/ 1117498 h 2391832"/>
              <a:gd name="connsiteX1" fmla="*/ 7518400 w 12206514"/>
              <a:gd name="connsiteY1" fmla="*/ 1658861 h 2391832"/>
              <a:gd name="connsiteX2" fmla="*/ 9114971 w 12206514"/>
              <a:gd name="connsiteY2" fmla="*/ 1383090 h 2391832"/>
              <a:gd name="connsiteX3" fmla="*/ 12206514 w 12206514"/>
              <a:gd name="connsiteY3" fmla="*/ 4232 h 2391832"/>
              <a:gd name="connsiteX4" fmla="*/ 12192000 w 12206514"/>
              <a:gd name="connsiteY4" fmla="*/ 1088470 h 2391832"/>
              <a:gd name="connsiteX5" fmla="*/ 12192000 w 12206514"/>
              <a:gd name="connsiteY5" fmla="*/ 2391832 h 2391832"/>
              <a:gd name="connsiteX6" fmla="*/ 0 w 12206514"/>
              <a:gd name="connsiteY6" fmla="*/ 2391832 h 2391832"/>
              <a:gd name="connsiteX7" fmla="*/ 1436914 w 12206514"/>
              <a:gd name="connsiteY7" fmla="*/ 1117498 h 2391832"/>
              <a:gd name="connsiteX0" fmla="*/ 1436914 w 12206514"/>
              <a:gd name="connsiteY0" fmla="*/ 1117498 h 2391832"/>
              <a:gd name="connsiteX1" fmla="*/ 7518400 w 12206514"/>
              <a:gd name="connsiteY1" fmla="*/ 1658861 h 2391832"/>
              <a:gd name="connsiteX2" fmla="*/ 9114971 w 12206514"/>
              <a:gd name="connsiteY2" fmla="*/ 1383090 h 2391832"/>
              <a:gd name="connsiteX3" fmla="*/ 12206514 w 12206514"/>
              <a:gd name="connsiteY3" fmla="*/ 4232 h 2391832"/>
              <a:gd name="connsiteX4" fmla="*/ 12192000 w 12206514"/>
              <a:gd name="connsiteY4" fmla="*/ 1088470 h 2391832"/>
              <a:gd name="connsiteX5" fmla="*/ 12192000 w 12206514"/>
              <a:gd name="connsiteY5" fmla="*/ 2391832 h 2391832"/>
              <a:gd name="connsiteX6" fmla="*/ 0 w 12206514"/>
              <a:gd name="connsiteY6" fmla="*/ 2391832 h 2391832"/>
              <a:gd name="connsiteX7" fmla="*/ 1436914 w 12206514"/>
              <a:gd name="connsiteY7" fmla="*/ 1117498 h 2391832"/>
              <a:gd name="connsiteX0" fmla="*/ 1436914 w 12206514"/>
              <a:gd name="connsiteY0" fmla="*/ 1117691 h 2392025"/>
              <a:gd name="connsiteX1" fmla="*/ 7518400 w 12206514"/>
              <a:gd name="connsiteY1" fmla="*/ 1659054 h 2392025"/>
              <a:gd name="connsiteX2" fmla="*/ 9579428 w 12206514"/>
              <a:gd name="connsiteY2" fmla="*/ 1325225 h 2392025"/>
              <a:gd name="connsiteX3" fmla="*/ 12206514 w 12206514"/>
              <a:gd name="connsiteY3" fmla="*/ 4425 h 2392025"/>
              <a:gd name="connsiteX4" fmla="*/ 12192000 w 12206514"/>
              <a:gd name="connsiteY4" fmla="*/ 1088663 h 2392025"/>
              <a:gd name="connsiteX5" fmla="*/ 12192000 w 12206514"/>
              <a:gd name="connsiteY5" fmla="*/ 2392025 h 2392025"/>
              <a:gd name="connsiteX6" fmla="*/ 0 w 12206514"/>
              <a:gd name="connsiteY6" fmla="*/ 2392025 h 2392025"/>
              <a:gd name="connsiteX7" fmla="*/ 1436914 w 12206514"/>
              <a:gd name="connsiteY7" fmla="*/ 1117691 h 2392025"/>
              <a:gd name="connsiteX0" fmla="*/ 1436914 w 12206514"/>
              <a:gd name="connsiteY0" fmla="*/ 1117691 h 2392025"/>
              <a:gd name="connsiteX1" fmla="*/ 7692572 w 12206514"/>
              <a:gd name="connsiteY1" fmla="*/ 1688082 h 2392025"/>
              <a:gd name="connsiteX2" fmla="*/ 9579428 w 12206514"/>
              <a:gd name="connsiteY2" fmla="*/ 1325225 h 2392025"/>
              <a:gd name="connsiteX3" fmla="*/ 12206514 w 12206514"/>
              <a:gd name="connsiteY3" fmla="*/ 4425 h 2392025"/>
              <a:gd name="connsiteX4" fmla="*/ 12192000 w 12206514"/>
              <a:gd name="connsiteY4" fmla="*/ 1088663 h 2392025"/>
              <a:gd name="connsiteX5" fmla="*/ 12192000 w 12206514"/>
              <a:gd name="connsiteY5" fmla="*/ 2392025 h 2392025"/>
              <a:gd name="connsiteX6" fmla="*/ 0 w 12206514"/>
              <a:gd name="connsiteY6" fmla="*/ 2392025 h 2392025"/>
              <a:gd name="connsiteX7" fmla="*/ 1436914 w 12206514"/>
              <a:gd name="connsiteY7" fmla="*/ 1117691 h 2392025"/>
              <a:gd name="connsiteX0" fmla="*/ 1436914 w 12206514"/>
              <a:gd name="connsiteY0" fmla="*/ 1117593 h 2391927"/>
              <a:gd name="connsiteX1" fmla="*/ 7692572 w 12206514"/>
              <a:gd name="connsiteY1" fmla="*/ 1687984 h 2391927"/>
              <a:gd name="connsiteX2" fmla="*/ 9593943 w 12206514"/>
              <a:gd name="connsiteY2" fmla="*/ 1354156 h 2391927"/>
              <a:gd name="connsiteX3" fmla="*/ 12206514 w 12206514"/>
              <a:gd name="connsiteY3" fmla="*/ 4327 h 2391927"/>
              <a:gd name="connsiteX4" fmla="*/ 12192000 w 12206514"/>
              <a:gd name="connsiteY4" fmla="*/ 1088565 h 2391927"/>
              <a:gd name="connsiteX5" fmla="*/ 12192000 w 12206514"/>
              <a:gd name="connsiteY5" fmla="*/ 2391927 h 2391927"/>
              <a:gd name="connsiteX6" fmla="*/ 0 w 12206514"/>
              <a:gd name="connsiteY6" fmla="*/ 2391927 h 2391927"/>
              <a:gd name="connsiteX7" fmla="*/ 1436914 w 12206514"/>
              <a:gd name="connsiteY7" fmla="*/ 1117593 h 2391927"/>
              <a:gd name="connsiteX0" fmla="*/ 1436914 w 12206514"/>
              <a:gd name="connsiteY0" fmla="*/ 1117792 h 2392126"/>
              <a:gd name="connsiteX1" fmla="*/ 7692572 w 12206514"/>
              <a:gd name="connsiteY1" fmla="*/ 1688183 h 2392126"/>
              <a:gd name="connsiteX2" fmla="*/ 9593943 w 12206514"/>
              <a:gd name="connsiteY2" fmla="*/ 1354355 h 2392126"/>
              <a:gd name="connsiteX3" fmla="*/ 12206514 w 12206514"/>
              <a:gd name="connsiteY3" fmla="*/ 4526 h 2392126"/>
              <a:gd name="connsiteX4" fmla="*/ 12192000 w 12206514"/>
              <a:gd name="connsiteY4" fmla="*/ 1088764 h 2392126"/>
              <a:gd name="connsiteX5" fmla="*/ 12192000 w 12206514"/>
              <a:gd name="connsiteY5" fmla="*/ 2392126 h 2392126"/>
              <a:gd name="connsiteX6" fmla="*/ 0 w 12206514"/>
              <a:gd name="connsiteY6" fmla="*/ 2392126 h 2392126"/>
              <a:gd name="connsiteX7" fmla="*/ 1436914 w 12206514"/>
              <a:gd name="connsiteY7" fmla="*/ 1117792 h 2392126"/>
              <a:gd name="connsiteX0" fmla="*/ 1436914 w 12206514"/>
              <a:gd name="connsiteY0" fmla="*/ 1118190 h 2392524"/>
              <a:gd name="connsiteX1" fmla="*/ 7692572 w 12206514"/>
              <a:gd name="connsiteY1" fmla="*/ 1688581 h 2392524"/>
              <a:gd name="connsiteX2" fmla="*/ 9593943 w 12206514"/>
              <a:gd name="connsiteY2" fmla="*/ 1354753 h 2392524"/>
              <a:gd name="connsiteX3" fmla="*/ 12206514 w 12206514"/>
              <a:gd name="connsiteY3" fmla="*/ 4924 h 2392524"/>
              <a:gd name="connsiteX4" fmla="*/ 12192000 w 12206514"/>
              <a:gd name="connsiteY4" fmla="*/ 1089162 h 2392524"/>
              <a:gd name="connsiteX5" fmla="*/ 12192000 w 12206514"/>
              <a:gd name="connsiteY5" fmla="*/ 2392524 h 2392524"/>
              <a:gd name="connsiteX6" fmla="*/ 0 w 12206514"/>
              <a:gd name="connsiteY6" fmla="*/ 2392524 h 2392524"/>
              <a:gd name="connsiteX7" fmla="*/ 1436914 w 12206514"/>
              <a:gd name="connsiteY7" fmla="*/ 1118190 h 2392524"/>
              <a:gd name="connsiteX0" fmla="*/ 1436914 w 12206514"/>
              <a:gd name="connsiteY0" fmla="*/ 1121944 h 2396278"/>
              <a:gd name="connsiteX1" fmla="*/ 7692572 w 12206514"/>
              <a:gd name="connsiteY1" fmla="*/ 1692335 h 2396278"/>
              <a:gd name="connsiteX2" fmla="*/ 9593943 w 12206514"/>
              <a:gd name="connsiteY2" fmla="*/ 863207 h 2396278"/>
              <a:gd name="connsiteX3" fmla="*/ 12206514 w 12206514"/>
              <a:gd name="connsiteY3" fmla="*/ 8678 h 2396278"/>
              <a:gd name="connsiteX4" fmla="*/ 12192000 w 12206514"/>
              <a:gd name="connsiteY4" fmla="*/ 1092916 h 2396278"/>
              <a:gd name="connsiteX5" fmla="*/ 12192000 w 12206514"/>
              <a:gd name="connsiteY5" fmla="*/ 2396278 h 2396278"/>
              <a:gd name="connsiteX6" fmla="*/ 0 w 12206514"/>
              <a:gd name="connsiteY6" fmla="*/ 2396278 h 2396278"/>
              <a:gd name="connsiteX7" fmla="*/ 1436914 w 12206514"/>
              <a:gd name="connsiteY7" fmla="*/ 1121944 h 2396278"/>
              <a:gd name="connsiteX0" fmla="*/ 1436914 w 12206514"/>
              <a:gd name="connsiteY0" fmla="*/ 1120138 h 2394472"/>
              <a:gd name="connsiteX1" fmla="*/ 7692572 w 12206514"/>
              <a:gd name="connsiteY1" fmla="*/ 1690529 h 2394472"/>
              <a:gd name="connsiteX2" fmla="*/ 9651093 w 12206514"/>
              <a:gd name="connsiteY2" fmla="*/ 1032851 h 2394472"/>
              <a:gd name="connsiteX3" fmla="*/ 12206514 w 12206514"/>
              <a:gd name="connsiteY3" fmla="*/ 6872 h 2394472"/>
              <a:gd name="connsiteX4" fmla="*/ 12192000 w 12206514"/>
              <a:gd name="connsiteY4" fmla="*/ 1091110 h 2394472"/>
              <a:gd name="connsiteX5" fmla="*/ 12192000 w 12206514"/>
              <a:gd name="connsiteY5" fmla="*/ 2394472 h 2394472"/>
              <a:gd name="connsiteX6" fmla="*/ 0 w 12206514"/>
              <a:gd name="connsiteY6" fmla="*/ 2394472 h 2394472"/>
              <a:gd name="connsiteX7" fmla="*/ 1436914 w 12206514"/>
              <a:gd name="connsiteY7" fmla="*/ 1120138 h 2394472"/>
              <a:gd name="connsiteX0" fmla="*/ 1436914 w 12206514"/>
              <a:gd name="connsiteY0" fmla="*/ 1121944 h 2396278"/>
              <a:gd name="connsiteX1" fmla="*/ 7692572 w 12206514"/>
              <a:gd name="connsiteY1" fmla="*/ 1692335 h 2396278"/>
              <a:gd name="connsiteX2" fmla="*/ 10470243 w 12206514"/>
              <a:gd name="connsiteY2" fmla="*/ 863207 h 2396278"/>
              <a:gd name="connsiteX3" fmla="*/ 12206514 w 12206514"/>
              <a:gd name="connsiteY3" fmla="*/ 8678 h 2396278"/>
              <a:gd name="connsiteX4" fmla="*/ 12192000 w 12206514"/>
              <a:gd name="connsiteY4" fmla="*/ 1092916 h 2396278"/>
              <a:gd name="connsiteX5" fmla="*/ 12192000 w 12206514"/>
              <a:gd name="connsiteY5" fmla="*/ 2396278 h 2396278"/>
              <a:gd name="connsiteX6" fmla="*/ 0 w 12206514"/>
              <a:gd name="connsiteY6" fmla="*/ 2396278 h 2396278"/>
              <a:gd name="connsiteX7" fmla="*/ 1436914 w 12206514"/>
              <a:gd name="connsiteY7" fmla="*/ 1121944 h 2396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06514" h="2396278">
                <a:moveTo>
                  <a:pt x="1436914" y="1121944"/>
                </a:moveTo>
                <a:cubicBezTo>
                  <a:pt x="2644019" y="823192"/>
                  <a:pt x="5897639" y="1877879"/>
                  <a:pt x="7692572" y="1692335"/>
                </a:cubicBezTo>
                <a:cubicBezTo>
                  <a:pt x="9131905" y="1601134"/>
                  <a:pt x="10163024" y="979322"/>
                  <a:pt x="10470243" y="863207"/>
                </a:cubicBezTo>
                <a:cubicBezTo>
                  <a:pt x="11270947" y="500350"/>
                  <a:pt x="11853333" y="-77685"/>
                  <a:pt x="12206514" y="8678"/>
                </a:cubicBezTo>
                <a:lnTo>
                  <a:pt x="12192000" y="1092916"/>
                </a:lnTo>
                <a:lnTo>
                  <a:pt x="12192000" y="2396278"/>
                </a:lnTo>
                <a:lnTo>
                  <a:pt x="0" y="2396278"/>
                </a:lnTo>
                <a:lnTo>
                  <a:pt x="1436914" y="1121944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95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dirty="0"/>
          </a:p>
        </p:txBody>
      </p:sp>
      <p:sp>
        <p:nvSpPr>
          <p:cNvPr id="2" name="CuadroTexto 1"/>
          <p:cNvSpPr txBox="1"/>
          <p:nvPr/>
        </p:nvSpPr>
        <p:spPr>
          <a:xfrm>
            <a:off x="-1002890" y="99042"/>
            <a:ext cx="49112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40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Introducción</a:t>
            </a:r>
            <a:endParaRPr lang="en-US" sz="40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61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E333A"/>
          </a:solidFill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>
            <a:off x="496708" y="257600"/>
            <a:ext cx="11198581" cy="64633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s-DO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lang="es-DO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s-E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¿Qué vio el Rey? Daniel 3:25</a:t>
            </a:r>
            <a:endParaRPr lang="es-DO" sz="36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A16D62-B7C9-4E85-BD15-FA714C634E05}"/>
              </a:ext>
            </a:extLst>
          </p:cNvPr>
          <p:cNvSpPr txBox="1"/>
          <p:nvPr/>
        </p:nvSpPr>
        <p:spPr>
          <a:xfrm>
            <a:off x="313139" y="1528944"/>
            <a:ext cx="6567767" cy="4832092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5092700"/>
          </a:sp3d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 él dijo: He aquí yo veo </a:t>
            </a:r>
            <a:r>
              <a:rPr lang="es-ES" sz="4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 </a:t>
            </a:r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varones sueltos, que se pasean en medio del fuego sin sufrir </a:t>
            </a:r>
            <a:r>
              <a:rPr lang="es-ES" sz="4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 </a:t>
            </a:r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daño; y el aspecto del cuarto es semejante a </a:t>
            </a:r>
            <a:r>
              <a:rPr lang="es-ES" sz="4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______________.</a:t>
            </a:r>
            <a:endParaRPr lang="es-DO" sz="4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941877" y="3530774"/>
            <a:ext cx="17981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ningún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13139" y="2151389"/>
            <a:ext cx="17275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cuatro 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83643" y="5552298"/>
            <a:ext cx="42131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hijo de los dioses</a:t>
            </a:r>
            <a:endParaRPr lang="en-US" sz="4400" dirty="0">
              <a:solidFill>
                <a:srgbClr val="FFFF0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2301" y="1985637"/>
            <a:ext cx="4986494" cy="358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25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83A34"/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CA343354-4228-439C-8A79-193A873D37DA}"/>
              </a:ext>
            </a:extLst>
          </p:cNvPr>
          <p:cNvSpPr/>
          <p:nvPr/>
        </p:nvSpPr>
        <p:spPr>
          <a:xfrm>
            <a:off x="-1" y="-15499"/>
            <a:ext cx="2650214" cy="4525506"/>
          </a:xfrm>
          <a:custGeom>
            <a:avLst/>
            <a:gdLst>
              <a:gd name="connsiteX0" fmla="*/ 317719 w 2650214"/>
              <a:gd name="connsiteY0" fmla="*/ 0 h 4525506"/>
              <a:gd name="connsiteX1" fmla="*/ 2650214 w 2650214"/>
              <a:gd name="connsiteY1" fmla="*/ 2262753 h 4525506"/>
              <a:gd name="connsiteX2" fmla="*/ 317719 w 2650214"/>
              <a:gd name="connsiteY2" fmla="*/ 4525506 h 4525506"/>
              <a:gd name="connsiteX3" fmla="*/ 79235 w 2650214"/>
              <a:gd name="connsiteY3" fmla="*/ 4513824 h 4525506"/>
              <a:gd name="connsiteX4" fmla="*/ 0 w 2650214"/>
              <a:gd name="connsiteY4" fmla="*/ 4502093 h 4525506"/>
              <a:gd name="connsiteX5" fmla="*/ 0 w 2650214"/>
              <a:gd name="connsiteY5" fmla="*/ 23413 h 4525506"/>
              <a:gd name="connsiteX6" fmla="*/ 79235 w 2650214"/>
              <a:gd name="connsiteY6" fmla="*/ 11682 h 4525506"/>
              <a:gd name="connsiteX7" fmla="*/ 317719 w 2650214"/>
              <a:gd name="connsiteY7" fmla="*/ 0 h 4525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50214" h="4525506">
                <a:moveTo>
                  <a:pt x="317719" y="0"/>
                </a:moveTo>
                <a:cubicBezTo>
                  <a:pt x="1605920" y="0"/>
                  <a:pt x="2650214" y="1013069"/>
                  <a:pt x="2650214" y="2262753"/>
                </a:cubicBezTo>
                <a:cubicBezTo>
                  <a:pt x="2650214" y="3512437"/>
                  <a:pt x="1605920" y="4525506"/>
                  <a:pt x="317719" y="4525506"/>
                </a:cubicBezTo>
                <a:cubicBezTo>
                  <a:pt x="237206" y="4525506"/>
                  <a:pt x="157647" y="4521549"/>
                  <a:pt x="79235" y="4513824"/>
                </a:cubicBezTo>
                <a:lnTo>
                  <a:pt x="0" y="4502093"/>
                </a:lnTo>
                <a:lnTo>
                  <a:pt x="0" y="23413"/>
                </a:lnTo>
                <a:lnTo>
                  <a:pt x="79235" y="11682"/>
                </a:lnTo>
                <a:cubicBezTo>
                  <a:pt x="157647" y="3957"/>
                  <a:pt x="237206" y="0"/>
                  <a:pt x="317719" y="0"/>
                </a:cubicBezTo>
                <a:close/>
              </a:path>
            </a:pathLst>
          </a:custGeom>
          <a:solidFill>
            <a:srgbClr val="A46A14"/>
          </a:solidFill>
          <a:ln>
            <a:solidFill>
              <a:srgbClr val="A46A14"/>
            </a:solidFill>
          </a:ln>
          <a:effectLst>
            <a:outerShdw blurRad="50800" dist="50800" dir="6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4445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 rot="17598730">
            <a:off x="-427438" y="2186811"/>
            <a:ext cx="3063630" cy="769441"/>
          </a:xfrm>
          <a:prstGeom prst="rect">
            <a:avLst/>
          </a:prstGeom>
          <a:noFill/>
          <a:effectLst>
            <a:outerShdw blurRad="762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1739900"/>
          </a:sp3d>
        </p:spPr>
        <p:txBody>
          <a:bodyPr wrap="square" rtlCol="0">
            <a:spAutoFit/>
          </a:bodyPr>
          <a:lstStyle/>
          <a:p>
            <a:pPr algn="ctr"/>
            <a:r>
              <a:rPr lang="es-US" sz="4400" dirty="0" smtClean="0">
                <a:solidFill>
                  <a:schemeClr val="bg1"/>
                </a:solidFill>
                <a:latin typeface="Bodoni MT Black" panose="02070A03080606020203" pitchFamily="18" charset="0"/>
                <a:cs typeface="Aharoni" panose="02010803020104030203" pitchFamily="2" charset="-79"/>
              </a:rPr>
              <a:t>Considera</a:t>
            </a:r>
            <a:endParaRPr lang="es-DO" sz="4400" dirty="0">
              <a:solidFill>
                <a:schemeClr val="bg1"/>
              </a:solidFill>
              <a:latin typeface="Bodoni MT Black" panose="02070A03080606020203" pitchFamily="18" charset="0"/>
              <a:cs typeface="Aharoni" panose="02010803020104030203" pitchFamily="2" charset="-79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BBDF06D-B11B-42C8-AE11-6D6E4C177720}"/>
              </a:ext>
            </a:extLst>
          </p:cNvPr>
          <p:cNvSpPr txBox="1"/>
          <p:nvPr/>
        </p:nvSpPr>
        <p:spPr>
          <a:xfrm>
            <a:off x="2650213" y="187506"/>
            <a:ext cx="8865426" cy="6247864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sunset" dir="t">
              <a:rot lat="0" lon="0" rev="21594000"/>
            </a:lightRig>
          </a:scene3d>
          <a:sp3d extrusionH="139700" prstMaterial="flat">
            <a:bevelT w="1162050"/>
            <a:bevelB w="825500" h="279400"/>
          </a:sp3d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chemeClr val="bg1"/>
                </a:solidFill>
              </a:rPr>
              <a:t>Nabucodonosor no vio tres hombres maniatados sino cuatro hombres libres. Jesucristo, el </a:t>
            </a:r>
            <a:r>
              <a:rPr lang="es-ES" sz="4000" b="1" dirty="0" smtClean="0">
                <a:solidFill>
                  <a:schemeClr val="bg1"/>
                </a:solidFill>
              </a:rPr>
              <a:t>Hijo de </a:t>
            </a:r>
            <a:r>
              <a:rPr lang="es-ES" sz="4000" b="1" dirty="0">
                <a:solidFill>
                  <a:schemeClr val="bg1"/>
                </a:solidFill>
              </a:rPr>
              <a:t>Dios, irrumpió entre las llamas y </a:t>
            </a:r>
            <a:r>
              <a:rPr lang="es-ES" sz="4000" b="1" dirty="0" smtClean="0">
                <a:solidFill>
                  <a:schemeClr val="bg1"/>
                </a:solidFill>
              </a:rPr>
              <a:t>liberó milagrosamente </a:t>
            </a:r>
            <a:r>
              <a:rPr lang="es-ES" sz="4000" b="1" dirty="0">
                <a:solidFill>
                  <a:schemeClr val="bg1"/>
                </a:solidFill>
              </a:rPr>
              <a:t>a los hebreos. Sólo se quemaron </a:t>
            </a:r>
            <a:r>
              <a:rPr lang="es-ES" sz="4000" b="1" dirty="0" smtClean="0">
                <a:solidFill>
                  <a:schemeClr val="bg1"/>
                </a:solidFill>
              </a:rPr>
              <a:t>las sogas </a:t>
            </a:r>
            <a:r>
              <a:rPr lang="es-ES" sz="4000" b="1" dirty="0">
                <a:solidFill>
                  <a:schemeClr val="bg1"/>
                </a:solidFill>
              </a:rPr>
              <a:t>con las que habían sido atados. En las pruebas de la vida, Jesús está ahí. En los sinsabores</a:t>
            </a:r>
          </a:p>
          <a:p>
            <a:r>
              <a:rPr lang="es-ES" sz="4000" b="1" dirty="0">
                <a:solidFill>
                  <a:schemeClr val="bg1"/>
                </a:solidFill>
              </a:rPr>
              <a:t>de la vida, él está ahí. Cuando debemos atravesar las llamas, él está ahí.</a:t>
            </a:r>
            <a:endParaRPr lang="es-DO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7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83A34"/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CA343354-4228-439C-8A79-193A873D37DA}"/>
              </a:ext>
            </a:extLst>
          </p:cNvPr>
          <p:cNvSpPr/>
          <p:nvPr/>
        </p:nvSpPr>
        <p:spPr>
          <a:xfrm>
            <a:off x="-1" y="-15499"/>
            <a:ext cx="2650214" cy="4525506"/>
          </a:xfrm>
          <a:custGeom>
            <a:avLst/>
            <a:gdLst>
              <a:gd name="connsiteX0" fmla="*/ 317719 w 2650214"/>
              <a:gd name="connsiteY0" fmla="*/ 0 h 4525506"/>
              <a:gd name="connsiteX1" fmla="*/ 2650214 w 2650214"/>
              <a:gd name="connsiteY1" fmla="*/ 2262753 h 4525506"/>
              <a:gd name="connsiteX2" fmla="*/ 317719 w 2650214"/>
              <a:gd name="connsiteY2" fmla="*/ 4525506 h 4525506"/>
              <a:gd name="connsiteX3" fmla="*/ 79235 w 2650214"/>
              <a:gd name="connsiteY3" fmla="*/ 4513824 h 4525506"/>
              <a:gd name="connsiteX4" fmla="*/ 0 w 2650214"/>
              <a:gd name="connsiteY4" fmla="*/ 4502093 h 4525506"/>
              <a:gd name="connsiteX5" fmla="*/ 0 w 2650214"/>
              <a:gd name="connsiteY5" fmla="*/ 23413 h 4525506"/>
              <a:gd name="connsiteX6" fmla="*/ 79235 w 2650214"/>
              <a:gd name="connsiteY6" fmla="*/ 11682 h 4525506"/>
              <a:gd name="connsiteX7" fmla="*/ 317719 w 2650214"/>
              <a:gd name="connsiteY7" fmla="*/ 0 h 4525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50214" h="4525506">
                <a:moveTo>
                  <a:pt x="317719" y="0"/>
                </a:moveTo>
                <a:cubicBezTo>
                  <a:pt x="1605920" y="0"/>
                  <a:pt x="2650214" y="1013069"/>
                  <a:pt x="2650214" y="2262753"/>
                </a:cubicBezTo>
                <a:cubicBezTo>
                  <a:pt x="2650214" y="3512437"/>
                  <a:pt x="1605920" y="4525506"/>
                  <a:pt x="317719" y="4525506"/>
                </a:cubicBezTo>
                <a:cubicBezTo>
                  <a:pt x="237206" y="4525506"/>
                  <a:pt x="157647" y="4521549"/>
                  <a:pt x="79235" y="4513824"/>
                </a:cubicBezTo>
                <a:lnTo>
                  <a:pt x="0" y="4502093"/>
                </a:lnTo>
                <a:lnTo>
                  <a:pt x="0" y="23413"/>
                </a:lnTo>
                <a:lnTo>
                  <a:pt x="79235" y="11682"/>
                </a:lnTo>
                <a:cubicBezTo>
                  <a:pt x="157647" y="3957"/>
                  <a:pt x="237206" y="0"/>
                  <a:pt x="317719" y="0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rgbClr val="A46A14"/>
            </a:solidFill>
          </a:ln>
          <a:effectLst>
            <a:outerShdw blurRad="50800" dist="50800" dir="6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4445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 rot="17598730">
            <a:off x="-572301" y="1862532"/>
            <a:ext cx="3063630" cy="769441"/>
          </a:xfrm>
          <a:prstGeom prst="rect">
            <a:avLst/>
          </a:prstGeom>
          <a:noFill/>
          <a:effectLst>
            <a:outerShdw blurRad="762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1739900"/>
          </a:sp3d>
        </p:spPr>
        <p:txBody>
          <a:bodyPr wrap="square" rtlCol="0">
            <a:spAutoFit/>
          </a:bodyPr>
          <a:lstStyle/>
          <a:p>
            <a:pPr algn="ctr"/>
            <a:r>
              <a:rPr lang="es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Considera</a:t>
            </a:r>
            <a:endParaRPr lang="es-DO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BBDF06D-B11B-42C8-AE11-6D6E4C177720}"/>
              </a:ext>
            </a:extLst>
          </p:cNvPr>
          <p:cNvSpPr txBox="1"/>
          <p:nvPr/>
        </p:nvSpPr>
        <p:spPr>
          <a:xfrm>
            <a:off x="2650214" y="173860"/>
            <a:ext cx="9030510" cy="6063198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sunset" dir="t">
              <a:rot lat="0" lon="0" rev="21594000"/>
            </a:lightRig>
          </a:scene3d>
          <a:sp3d extrusionH="139700" prstMaterial="flat">
            <a:bevelT w="1162050"/>
            <a:bevelB w="825500" h="279400"/>
          </a:sp3d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chemeClr val="bg1"/>
                </a:solidFill>
              </a:rPr>
              <a:t>Estas son </a:t>
            </a:r>
            <a:r>
              <a:rPr lang="es-ES" sz="3600" b="1" dirty="0" smtClean="0">
                <a:solidFill>
                  <a:schemeClr val="bg1"/>
                </a:solidFill>
              </a:rPr>
              <a:t>algunas </a:t>
            </a:r>
            <a:r>
              <a:rPr lang="es-ES" sz="3600" b="1" u="sng" dirty="0" smtClean="0">
                <a:solidFill>
                  <a:schemeClr val="bg1"/>
                </a:solidFill>
              </a:rPr>
              <a:t>promesas</a:t>
            </a:r>
            <a:r>
              <a:rPr lang="es-ES" sz="3600" b="1" dirty="0" smtClean="0">
                <a:solidFill>
                  <a:schemeClr val="bg1"/>
                </a:solidFill>
              </a:rPr>
              <a:t> </a:t>
            </a:r>
            <a:r>
              <a:rPr lang="es-ES" sz="3600" b="1" dirty="0">
                <a:solidFill>
                  <a:schemeClr val="bg1"/>
                </a:solidFill>
              </a:rPr>
              <a:t>maravillosas de estímulo para los </a:t>
            </a:r>
            <a:r>
              <a:rPr lang="es-ES" sz="3600" b="1" u="sng" dirty="0">
                <a:solidFill>
                  <a:schemeClr val="bg1"/>
                </a:solidFill>
              </a:rPr>
              <a:t>tiempos de dificultad</a:t>
            </a:r>
            <a:r>
              <a:rPr lang="es-ES" sz="3600" b="1" dirty="0">
                <a:solidFill>
                  <a:schemeClr val="bg1"/>
                </a:solidFill>
              </a:rPr>
              <a:t>:</a:t>
            </a:r>
          </a:p>
          <a:p>
            <a:r>
              <a:rPr lang="es-ES" sz="3600" b="1" dirty="0" smtClean="0">
                <a:solidFill>
                  <a:schemeClr val="bg1"/>
                </a:solidFill>
              </a:rPr>
              <a:t>“</a:t>
            </a:r>
            <a:r>
              <a:rPr lang="es-ES" sz="3600" b="1" dirty="0">
                <a:solidFill>
                  <a:schemeClr val="bg1"/>
                </a:solidFill>
              </a:rPr>
              <a:t>No temas, porque yo estoy contigo; no desmayes, porque yo soy tu Dios que te </a:t>
            </a:r>
            <a:r>
              <a:rPr lang="es-ES" sz="3600" b="1" dirty="0" smtClean="0">
                <a:solidFill>
                  <a:schemeClr val="bg1"/>
                </a:solidFill>
              </a:rPr>
              <a:t>esfuerzo; siempre </a:t>
            </a:r>
            <a:r>
              <a:rPr lang="es-ES" sz="3600" b="1" dirty="0">
                <a:solidFill>
                  <a:schemeClr val="bg1"/>
                </a:solidFill>
              </a:rPr>
              <a:t>te ayudaré, siempre te sustentaré con la diestra de mi justicia”. </a:t>
            </a:r>
            <a:r>
              <a:rPr lang="es-ES" sz="2800" b="1" dirty="0" err="1" smtClean="0">
                <a:solidFill>
                  <a:srgbClr val="FFFF00"/>
                </a:solidFill>
              </a:rPr>
              <a:t>Is</a:t>
            </a:r>
            <a:r>
              <a:rPr lang="es-ES" sz="2800" b="1" dirty="0" smtClean="0">
                <a:solidFill>
                  <a:srgbClr val="FFFF00"/>
                </a:solidFill>
              </a:rPr>
              <a:t>. 41:10.</a:t>
            </a:r>
          </a:p>
          <a:p>
            <a:r>
              <a:rPr lang="es-ES" sz="3600" b="1" dirty="0" smtClean="0">
                <a:solidFill>
                  <a:schemeClr val="bg1"/>
                </a:solidFill>
              </a:rPr>
              <a:t> </a:t>
            </a:r>
            <a:r>
              <a:rPr lang="es-ES" sz="3600" b="1" dirty="0">
                <a:solidFill>
                  <a:schemeClr val="bg1"/>
                </a:solidFill>
              </a:rPr>
              <a:t>“Echando toda vuestra ansiedad sobre él, porque él tiene cuidado de vosotros”. </a:t>
            </a:r>
            <a:r>
              <a:rPr lang="es-ES" sz="2800" b="1" dirty="0">
                <a:solidFill>
                  <a:srgbClr val="FFFF00"/>
                </a:solidFill>
              </a:rPr>
              <a:t>1 </a:t>
            </a:r>
            <a:r>
              <a:rPr lang="es-ES" sz="2800" b="1" dirty="0" smtClean="0">
                <a:solidFill>
                  <a:srgbClr val="FFFF00"/>
                </a:solidFill>
              </a:rPr>
              <a:t>P. 5:7</a:t>
            </a:r>
            <a:r>
              <a:rPr lang="es-ES" sz="2800" b="1" dirty="0">
                <a:solidFill>
                  <a:srgbClr val="FFFF00"/>
                </a:solidFill>
              </a:rPr>
              <a:t>.</a:t>
            </a:r>
          </a:p>
          <a:p>
            <a:r>
              <a:rPr lang="es-ES" sz="3600" b="1" dirty="0" smtClean="0">
                <a:solidFill>
                  <a:schemeClr val="bg1"/>
                </a:solidFill>
              </a:rPr>
              <a:t>“</a:t>
            </a:r>
            <a:r>
              <a:rPr lang="es-ES" sz="3600" b="1" dirty="0">
                <a:solidFill>
                  <a:schemeClr val="bg1"/>
                </a:solidFill>
              </a:rPr>
              <a:t>Y sabemos que a los que aman a Dios, todas las cosas les ayudan a bien”. </a:t>
            </a:r>
            <a:r>
              <a:rPr lang="es-ES" sz="2800" b="1" dirty="0" smtClean="0">
                <a:solidFill>
                  <a:srgbClr val="FFFF00"/>
                </a:solidFill>
              </a:rPr>
              <a:t>Ro. 8:28</a:t>
            </a:r>
            <a:r>
              <a:rPr lang="es-ES" sz="3600" b="1" dirty="0">
                <a:solidFill>
                  <a:srgbClr val="FFFF00"/>
                </a:solidFill>
              </a:rPr>
              <a:t>.</a:t>
            </a:r>
            <a:endParaRPr lang="es-DO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18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/>
        </p:nvSpPr>
        <p:spPr>
          <a:xfrm>
            <a:off x="0" y="0"/>
            <a:ext cx="1652525" cy="6858000"/>
          </a:xfrm>
          <a:prstGeom prst="rect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92322D2-0383-4B6C-88B5-80854FB1A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80" y="5840986"/>
            <a:ext cx="1066763" cy="960086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7F75417-8BC0-431B-9DD0-3952FEF3CE45}"/>
              </a:ext>
            </a:extLst>
          </p:cNvPr>
          <p:cNvSpPr txBox="1"/>
          <p:nvPr/>
        </p:nvSpPr>
        <p:spPr>
          <a:xfrm>
            <a:off x="1912302" y="1607809"/>
            <a:ext cx="3511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DF6613"/>
                </a:solidFill>
              </a:rPr>
              <a:t>"No es necesario que respondamos sobre este asunto"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DF661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B80B65F-4774-4B34-B211-5F7CCD9DB0D1}"/>
              </a:ext>
            </a:extLst>
          </p:cNvPr>
          <p:cNvSpPr txBox="1"/>
          <p:nvPr/>
        </p:nvSpPr>
        <p:spPr>
          <a:xfrm>
            <a:off x="1945407" y="133248"/>
            <a:ext cx="41978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DF6613"/>
                </a:solidFill>
              </a:rPr>
              <a:t>Decisión de los jóvenes hebreos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DF661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C95100F-E8B5-4CF3-9E17-D707427B80EE}"/>
              </a:ext>
            </a:extLst>
          </p:cNvPr>
          <p:cNvSpPr txBox="1"/>
          <p:nvPr/>
        </p:nvSpPr>
        <p:spPr>
          <a:xfrm>
            <a:off x="1912302" y="4865986"/>
            <a:ext cx="37129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DF6613"/>
                </a:solidFill>
              </a:rPr>
              <a:t>Lo que el rey </a:t>
            </a:r>
            <a:r>
              <a:rPr lang="es-ES" sz="3200" dirty="0" err="1">
                <a:solidFill>
                  <a:srgbClr val="DF6613"/>
                </a:solidFill>
              </a:rPr>
              <a:t>vió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DF661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84CE96C-CBE3-40DD-869A-7E653E50D465}"/>
              </a:ext>
            </a:extLst>
          </p:cNvPr>
          <p:cNvSpPr txBox="1"/>
          <p:nvPr/>
        </p:nvSpPr>
        <p:spPr>
          <a:xfrm>
            <a:off x="1912302" y="5759933"/>
            <a:ext cx="3892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DF6613"/>
                </a:solidFill>
              </a:rPr>
              <a:t>El cuarto varón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DF661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ADEAE86-D7E0-4E67-860F-EC436B06AF60}"/>
              </a:ext>
            </a:extLst>
          </p:cNvPr>
          <p:cNvSpPr txBox="1"/>
          <p:nvPr/>
        </p:nvSpPr>
        <p:spPr>
          <a:xfrm>
            <a:off x="1846092" y="3532086"/>
            <a:ext cx="37791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DF6613"/>
                </a:solidFill>
              </a:rPr>
              <a:t>Así echaron a los 3 en el horno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DF661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B4BBA2C-AD84-4635-BFED-A54A24D56E2B}"/>
              </a:ext>
            </a:extLst>
          </p:cNvPr>
          <p:cNvSpPr txBox="1"/>
          <p:nvPr/>
        </p:nvSpPr>
        <p:spPr>
          <a:xfrm>
            <a:off x="6609400" y="4619765"/>
            <a:ext cx="41377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dirty="0">
                <a:solidFill>
                  <a:srgbClr val="C00000"/>
                </a:solidFill>
              </a:rPr>
              <a:t>E</a:t>
            </a:r>
            <a:r>
              <a:rPr lang="es-DO" sz="3200" dirty="0" smtClean="0">
                <a:solidFill>
                  <a:srgbClr val="C00000"/>
                </a:solidFill>
              </a:rPr>
              <a:t>. </a:t>
            </a:r>
            <a:r>
              <a:rPr lang="es-ES" sz="3200" dirty="0"/>
              <a:t>Decisión inmediata de los jóvenes</a:t>
            </a:r>
            <a:endParaRPr lang="es-ES" sz="3200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F3B8264-4C31-43B4-BA54-43EE83420FE7}"/>
              </a:ext>
            </a:extLst>
          </p:cNvPr>
          <p:cNvSpPr txBox="1"/>
          <p:nvPr/>
        </p:nvSpPr>
        <p:spPr>
          <a:xfrm>
            <a:off x="6609400" y="3701523"/>
            <a:ext cx="50420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dirty="0">
                <a:solidFill>
                  <a:srgbClr val="C00000"/>
                </a:solidFill>
              </a:rPr>
              <a:t>D</a:t>
            </a:r>
            <a:r>
              <a:rPr lang="es-DO" sz="3200" dirty="0" smtClean="0">
                <a:solidFill>
                  <a:srgbClr val="C00000"/>
                </a:solidFill>
              </a:rPr>
              <a:t>. </a:t>
            </a:r>
            <a:r>
              <a:rPr lang="es-ES" sz="3200" dirty="0"/>
              <a:t>No adorar la estatua</a:t>
            </a:r>
            <a:endParaRPr lang="es-ES" sz="3200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707CBC07-791E-485A-931D-932FDFAF0D6C}"/>
              </a:ext>
            </a:extLst>
          </p:cNvPr>
          <p:cNvSpPr txBox="1"/>
          <p:nvPr/>
        </p:nvSpPr>
        <p:spPr>
          <a:xfrm>
            <a:off x="6602556" y="1229420"/>
            <a:ext cx="44977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dirty="0">
                <a:solidFill>
                  <a:srgbClr val="C00000"/>
                </a:solidFill>
              </a:rPr>
              <a:t>B</a:t>
            </a:r>
            <a:r>
              <a:rPr lang="es-DO" sz="3200" dirty="0" smtClean="0">
                <a:solidFill>
                  <a:srgbClr val="C00000"/>
                </a:solidFill>
              </a:rPr>
              <a:t>. </a:t>
            </a:r>
            <a:r>
              <a:rPr lang="es-ES" sz="3200" dirty="0"/>
              <a:t>Cuatro varones sin ataduras y sin daños</a:t>
            </a:r>
            <a:endParaRPr lang="es-ES" sz="3200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4D4C28EC-9574-47D6-8D4C-A2D48F991BF0}"/>
              </a:ext>
            </a:extLst>
          </p:cNvPr>
          <p:cNvSpPr txBox="1"/>
          <p:nvPr/>
        </p:nvSpPr>
        <p:spPr>
          <a:xfrm>
            <a:off x="6609400" y="2676455"/>
            <a:ext cx="4294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dirty="0">
                <a:solidFill>
                  <a:srgbClr val="C00000"/>
                </a:solidFill>
              </a:rPr>
              <a:t>C</a:t>
            </a:r>
            <a:r>
              <a:rPr lang="es-DO" sz="3200" dirty="0" smtClean="0">
                <a:solidFill>
                  <a:srgbClr val="C00000"/>
                </a:solidFill>
              </a:rPr>
              <a:t>. </a:t>
            </a:r>
            <a:r>
              <a:rPr lang="es-ES" sz="3200" dirty="0"/>
              <a:t>Jesucristo</a:t>
            </a:r>
            <a:endParaRPr lang="es-DO" sz="3200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570408FA-21B6-4E50-A2CA-A06FB9771535}"/>
              </a:ext>
            </a:extLst>
          </p:cNvPr>
          <p:cNvSpPr txBox="1"/>
          <p:nvPr/>
        </p:nvSpPr>
        <p:spPr>
          <a:xfrm>
            <a:off x="6602556" y="6052321"/>
            <a:ext cx="5110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dirty="0">
                <a:solidFill>
                  <a:srgbClr val="C00000"/>
                </a:solidFill>
              </a:rPr>
              <a:t>F</a:t>
            </a:r>
            <a:r>
              <a:rPr lang="es-DO" sz="3200" dirty="0" smtClean="0">
                <a:solidFill>
                  <a:srgbClr val="C00000"/>
                </a:solidFill>
              </a:rPr>
              <a:t>. </a:t>
            </a:r>
            <a:r>
              <a:rPr lang="es-ES" sz="3200" dirty="0"/>
              <a:t>Atados</a:t>
            </a:r>
            <a:endParaRPr lang="es-DO" sz="32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52AD20F-C77A-4B88-B6A1-2718AE27E03B}"/>
              </a:ext>
            </a:extLst>
          </p:cNvPr>
          <p:cNvSpPr txBox="1"/>
          <p:nvPr/>
        </p:nvSpPr>
        <p:spPr>
          <a:xfrm>
            <a:off x="6602556" y="357756"/>
            <a:ext cx="38177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000" dirty="0">
                <a:solidFill>
                  <a:srgbClr val="C00000"/>
                </a:solidFill>
              </a:rPr>
              <a:t>A</a:t>
            </a:r>
            <a:r>
              <a:rPr lang="es-DO" sz="3000" dirty="0" smtClean="0">
                <a:solidFill>
                  <a:srgbClr val="C00000"/>
                </a:solidFill>
              </a:rPr>
              <a:t>. </a:t>
            </a:r>
            <a:r>
              <a:rPr lang="es-DO" sz="3000" dirty="0" smtClean="0"/>
              <a:t>Adorar la estatua</a:t>
            </a:r>
            <a:endParaRPr lang="es-DO" sz="3000" dirty="0"/>
          </a:p>
        </p:txBody>
      </p:sp>
      <p:sp>
        <p:nvSpPr>
          <p:cNvPr id="6" name="Rectángulo 5"/>
          <p:cNvSpPr/>
          <p:nvPr/>
        </p:nvSpPr>
        <p:spPr>
          <a:xfrm>
            <a:off x="0" y="5158374"/>
            <a:ext cx="165252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4000" b="1" cap="none" spc="0" dirty="0" smtClean="0">
                <a:ln/>
                <a:solidFill>
                  <a:schemeClr val="accent4"/>
                </a:solidFill>
                <a:effectLst/>
              </a:rPr>
              <a:t>Asocie</a:t>
            </a:r>
            <a:endParaRPr lang="es-ES" sz="40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cxnSp>
        <p:nvCxnSpPr>
          <p:cNvPr id="11" name="Conector recto 10"/>
          <p:cNvCxnSpPr/>
          <p:nvPr/>
        </p:nvCxnSpPr>
        <p:spPr>
          <a:xfrm>
            <a:off x="1652525" y="30409"/>
            <a:ext cx="0" cy="682759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725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5" grpId="0"/>
      <p:bldP spid="16" grpId="0"/>
      <p:bldP spid="8" grpId="0"/>
      <p:bldP spid="20" grpId="0"/>
      <p:bldP spid="21" grpId="0"/>
      <p:bldP spid="22" grpId="0"/>
      <p:bldP spid="2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E333A"/>
          </a:solidFill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>
            <a:off x="467390" y="88323"/>
            <a:ext cx="11198581" cy="120032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s-DO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10. </a:t>
            </a:r>
            <a:r>
              <a:rPr lang="es-E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¿Qué promesa le dio Dios al salmista David? Salmo 34:7</a:t>
            </a:r>
            <a:endParaRPr lang="es-DO" sz="36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A16D62-B7C9-4E85-BD15-FA714C634E05}"/>
              </a:ext>
            </a:extLst>
          </p:cNvPr>
          <p:cNvSpPr txBox="1"/>
          <p:nvPr/>
        </p:nvSpPr>
        <p:spPr>
          <a:xfrm>
            <a:off x="467390" y="1573191"/>
            <a:ext cx="11198581" cy="2862322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5092700"/>
          </a:sp3d>
        </p:spPr>
        <p:txBody>
          <a:bodyPr wrap="square" rtlCol="0">
            <a:spAutoFit/>
          </a:bodyPr>
          <a:lstStyle/>
          <a:p>
            <a:r>
              <a:rPr lang="es-ES" sz="6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ángel de Jehová acampa alrededor de los que le </a:t>
            </a:r>
            <a:r>
              <a:rPr lang="es-ES" sz="6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_____,</a:t>
            </a:r>
            <a:endParaRPr lang="es-ES" sz="6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6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 los defiende.</a:t>
            </a:r>
            <a:endParaRPr lang="es-DO" sz="6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7911217" y="2576620"/>
            <a:ext cx="2250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temen</a:t>
            </a:r>
            <a:endParaRPr lang="en-US" sz="5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36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E333A"/>
          </a:solidFill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>
            <a:off x="467390" y="88323"/>
            <a:ext cx="11198581" cy="64633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s-DO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11. </a:t>
            </a:r>
            <a:r>
              <a:rPr lang="es-E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¿Qué título se le da a Jesús en Daniel 3:25?</a:t>
            </a:r>
            <a:endParaRPr lang="es-DO" sz="36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A16D62-B7C9-4E85-BD15-FA714C634E05}"/>
              </a:ext>
            </a:extLst>
          </p:cNvPr>
          <p:cNvSpPr txBox="1"/>
          <p:nvPr/>
        </p:nvSpPr>
        <p:spPr>
          <a:xfrm>
            <a:off x="467389" y="822976"/>
            <a:ext cx="11198581" cy="5632311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5092700"/>
          </a:sp3d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 él repuso: Pues bien, yo veo cuatro varones sueltos, que se pasean por en medio del fuego sin sufrir ningún daño; y el aspecto del cuarto es semejante al de un </a:t>
            </a:r>
            <a:r>
              <a:rPr lang="es-E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_______________.</a:t>
            </a:r>
          </a:p>
          <a:p>
            <a:endParaRPr lang="es-ES" sz="40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4000" b="1" dirty="0" err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Lc</a:t>
            </a:r>
            <a:r>
              <a:rPr lang="es-ES" sz="40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1: 35 </a:t>
            </a:r>
            <a:r>
              <a:rPr lang="es-E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Respondiendo </a:t>
            </a:r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ángel, le dijo: El Espíritu Santo vendrá sobre ti, y el poder del Altísimo te cubrirá con su sombra; por lo cual también el Santo Ser que nacerá, será llamado </a:t>
            </a:r>
            <a:r>
              <a:rPr lang="es-E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___________.</a:t>
            </a:r>
            <a:endParaRPr lang="es-DO" sz="4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637072" y="2667671"/>
            <a:ext cx="38874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hijo de los dioses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6746093" y="5703157"/>
            <a:ext cx="2781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Hijo de Dios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53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E333A"/>
          </a:solidFill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A16D62-B7C9-4E85-BD15-FA714C634E05}"/>
              </a:ext>
            </a:extLst>
          </p:cNvPr>
          <p:cNvSpPr txBox="1"/>
          <p:nvPr/>
        </p:nvSpPr>
        <p:spPr>
          <a:xfrm>
            <a:off x="467389" y="822976"/>
            <a:ext cx="11198581" cy="3416320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5092700"/>
          </a:sp3d>
        </p:spPr>
        <p:txBody>
          <a:bodyPr wrap="square" rtlCol="0">
            <a:spAutoFit/>
          </a:bodyPr>
          <a:lstStyle/>
          <a:p>
            <a:r>
              <a:rPr lang="es-ES" sz="54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Mt. 8: 20. </a:t>
            </a:r>
            <a:r>
              <a:rPr lang="es-ES" sz="5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Jesús </a:t>
            </a:r>
            <a:r>
              <a:rPr lang="es-ES" sz="5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dijo: Las zorras tienen guaridas, y las aves del cielo nidos; mas el </a:t>
            </a:r>
            <a:r>
              <a:rPr lang="es-ES" sz="5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______________ </a:t>
            </a:r>
            <a:r>
              <a:rPr lang="es-ES" sz="5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tiene dónde recostar su cabeza.</a:t>
            </a:r>
            <a:endParaRPr lang="es-DO" sz="5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460670" y="2398400"/>
            <a:ext cx="49788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Hijo del Hombre</a:t>
            </a:r>
            <a:endParaRPr lang="en-US" sz="5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92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83A34"/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CA343354-4228-439C-8A79-193A873D37DA}"/>
              </a:ext>
            </a:extLst>
          </p:cNvPr>
          <p:cNvSpPr/>
          <p:nvPr/>
        </p:nvSpPr>
        <p:spPr>
          <a:xfrm>
            <a:off x="-1" y="-15499"/>
            <a:ext cx="2650214" cy="4525506"/>
          </a:xfrm>
          <a:custGeom>
            <a:avLst/>
            <a:gdLst>
              <a:gd name="connsiteX0" fmla="*/ 317719 w 2650214"/>
              <a:gd name="connsiteY0" fmla="*/ 0 h 4525506"/>
              <a:gd name="connsiteX1" fmla="*/ 2650214 w 2650214"/>
              <a:gd name="connsiteY1" fmla="*/ 2262753 h 4525506"/>
              <a:gd name="connsiteX2" fmla="*/ 317719 w 2650214"/>
              <a:gd name="connsiteY2" fmla="*/ 4525506 h 4525506"/>
              <a:gd name="connsiteX3" fmla="*/ 79235 w 2650214"/>
              <a:gd name="connsiteY3" fmla="*/ 4513824 h 4525506"/>
              <a:gd name="connsiteX4" fmla="*/ 0 w 2650214"/>
              <a:gd name="connsiteY4" fmla="*/ 4502093 h 4525506"/>
              <a:gd name="connsiteX5" fmla="*/ 0 w 2650214"/>
              <a:gd name="connsiteY5" fmla="*/ 23413 h 4525506"/>
              <a:gd name="connsiteX6" fmla="*/ 79235 w 2650214"/>
              <a:gd name="connsiteY6" fmla="*/ 11682 h 4525506"/>
              <a:gd name="connsiteX7" fmla="*/ 317719 w 2650214"/>
              <a:gd name="connsiteY7" fmla="*/ 0 h 4525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50214" h="4525506">
                <a:moveTo>
                  <a:pt x="317719" y="0"/>
                </a:moveTo>
                <a:cubicBezTo>
                  <a:pt x="1605920" y="0"/>
                  <a:pt x="2650214" y="1013069"/>
                  <a:pt x="2650214" y="2262753"/>
                </a:cubicBezTo>
                <a:cubicBezTo>
                  <a:pt x="2650214" y="3512437"/>
                  <a:pt x="1605920" y="4525506"/>
                  <a:pt x="317719" y="4525506"/>
                </a:cubicBezTo>
                <a:cubicBezTo>
                  <a:pt x="237206" y="4525506"/>
                  <a:pt x="157647" y="4521549"/>
                  <a:pt x="79235" y="4513824"/>
                </a:cubicBezTo>
                <a:lnTo>
                  <a:pt x="0" y="4502093"/>
                </a:lnTo>
                <a:lnTo>
                  <a:pt x="0" y="23413"/>
                </a:lnTo>
                <a:lnTo>
                  <a:pt x="79235" y="11682"/>
                </a:lnTo>
                <a:cubicBezTo>
                  <a:pt x="157647" y="3957"/>
                  <a:pt x="237206" y="0"/>
                  <a:pt x="317719" y="0"/>
                </a:cubicBezTo>
                <a:close/>
              </a:path>
            </a:pathLst>
          </a:custGeom>
          <a:solidFill>
            <a:srgbClr val="A46A14"/>
          </a:solidFill>
          <a:ln>
            <a:solidFill>
              <a:srgbClr val="A46A14"/>
            </a:solidFill>
          </a:ln>
          <a:effectLst>
            <a:outerShdw blurRad="50800" dist="50800" dir="6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4445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 rot="17598730">
            <a:off x="-427438" y="2186811"/>
            <a:ext cx="3063630" cy="769441"/>
          </a:xfrm>
          <a:prstGeom prst="rect">
            <a:avLst/>
          </a:prstGeom>
          <a:noFill/>
          <a:effectLst>
            <a:outerShdw blurRad="762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1739900"/>
          </a:sp3d>
        </p:spPr>
        <p:txBody>
          <a:bodyPr wrap="square" rtlCol="0">
            <a:spAutoFit/>
          </a:bodyPr>
          <a:lstStyle/>
          <a:p>
            <a:pPr algn="ctr"/>
            <a:r>
              <a:rPr lang="es-US" sz="4400" dirty="0" smtClean="0">
                <a:solidFill>
                  <a:schemeClr val="bg1"/>
                </a:solidFill>
                <a:latin typeface="Bodoni MT Black" panose="02070A03080606020203" pitchFamily="18" charset="0"/>
                <a:cs typeface="Aharoni" panose="02010803020104030203" pitchFamily="2" charset="-79"/>
              </a:rPr>
              <a:t>Considera</a:t>
            </a:r>
            <a:endParaRPr lang="es-DO" sz="4400" dirty="0">
              <a:solidFill>
                <a:schemeClr val="bg1"/>
              </a:solidFill>
              <a:latin typeface="Bodoni MT Black" panose="02070A03080606020203" pitchFamily="18" charset="0"/>
              <a:cs typeface="Aharoni" panose="02010803020104030203" pitchFamily="2" charset="-79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BBDF06D-B11B-42C8-AE11-6D6E4C177720}"/>
              </a:ext>
            </a:extLst>
          </p:cNvPr>
          <p:cNvSpPr txBox="1"/>
          <p:nvPr/>
        </p:nvSpPr>
        <p:spPr>
          <a:xfrm>
            <a:off x="2795075" y="275996"/>
            <a:ext cx="8870899" cy="6247864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sunset" dir="t">
              <a:rot lat="0" lon="0" rev="21594000"/>
            </a:lightRig>
          </a:scene3d>
          <a:sp3d extrusionH="139700" prstMaterial="flat">
            <a:bevelT w="1162050"/>
            <a:bevelB w="825500" h="279400"/>
          </a:sp3d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chemeClr val="bg1"/>
                </a:solidFill>
              </a:rPr>
              <a:t>Jesús es el “Hijo de Dios</a:t>
            </a:r>
            <a:r>
              <a:rPr lang="es-ES" sz="4000" b="1" dirty="0" smtClean="0">
                <a:solidFill>
                  <a:schemeClr val="bg1"/>
                </a:solidFill>
              </a:rPr>
              <a:t>” [y es Dios], </a:t>
            </a:r>
            <a:r>
              <a:rPr lang="es-ES" sz="4000" b="1" dirty="0">
                <a:solidFill>
                  <a:schemeClr val="bg1"/>
                </a:solidFill>
              </a:rPr>
              <a:t>pero igualmente se hizo humano y </a:t>
            </a:r>
            <a:r>
              <a:rPr lang="es-ES" sz="4000" b="1" dirty="0">
                <a:solidFill>
                  <a:srgbClr val="FFFF00"/>
                </a:solidFill>
              </a:rPr>
              <a:t>habitó en carne humana</a:t>
            </a:r>
            <a:r>
              <a:rPr lang="es-ES" sz="4000" b="1" dirty="0">
                <a:solidFill>
                  <a:schemeClr val="bg1"/>
                </a:solidFill>
              </a:rPr>
              <a:t> para entender nuestros dolores y nuestros anhelos. El “Hijo del Hombre” es uno de los más poderosos nombres de Jesús. Denota su capacidad </a:t>
            </a:r>
            <a:r>
              <a:rPr lang="es-ES" sz="4000" b="1" dirty="0" smtClean="0">
                <a:solidFill>
                  <a:schemeClr val="bg1"/>
                </a:solidFill>
              </a:rPr>
              <a:t>para liberarnos </a:t>
            </a:r>
            <a:r>
              <a:rPr lang="es-ES" sz="4000" b="1" dirty="0">
                <a:solidFill>
                  <a:schemeClr val="bg1"/>
                </a:solidFill>
              </a:rPr>
              <a:t>de las pruebas. Cuando pasamos por los momentos más oscuros, él siempre está allí.</a:t>
            </a:r>
            <a:endParaRPr lang="es-DO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99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E333A"/>
          </a:solidFill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>
            <a:off x="467390" y="88323"/>
            <a:ext cx="11198581" cy="120032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s-DO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12. </a:t>
            </a:r>
            <a:r>
              <a:rPr lang="es-E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¿Qué efecto tuvo la lealtad de los tres hebreos sobre Nabucodonosor? Daniel 3:28-30</a:t>
            </a:r>
            <a:endParaRPr lang="es-DO" sz="36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A16D62-B7C9-4E85-BD15-FA714C634E05}"/>
              </a:ext>
            </a:extLst>
          </p:cNvPr>
          <p:cNvSpPr txBox="1"/>
          <p:nvPr/>
        </p:nvSpPr>
        <p:spPr>
          <a:xfrm>
            <a:off x="496709" y="1528945"/>
            <a:ext cx="11198581" cy="5016758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5092700"/>
          </a:sp3d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Entonces </a:t>
            </a:r>
            <a:r>
              <a:rPr lang="es-E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Nabucodonosor exclamó: </a:t>
            </a:r>
            <a:r>
              <a:rPr lang="es-ES" sz="3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¡___________el </a:t>
            </a:r>
            <a:r>
              <a:rPr lang="es-E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Dios de </a:t>
            </a:r>
            <a:r>
              <a:rPr lang="es-E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Sadrac</a:t>
            </a:r>
            <a:r>
              <a:rPr lang="es-E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Mesac</a:t>
            </a:r>
            <a:r>
              <a:rPr lang="es-E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 </a:t>
            </a:r>
            <a:r>
              <a:rPr lang="es-E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Abed</a:t>
            </a:r>
            <a:r>
              <a:rPr lang="es-E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-negó, que envió a su ángel y libró a sus siervos que, </a:t>
            </a:r>
            <a:r>
              <a:rPr lang="es-ES" sz="3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___________ </a:t>
            </a:r>
            <a:r>
              <a:rPr lang="es-E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él, no cumplieron el edicto del rey, y entregaron sus cuerpos antes que servir y </a:t>
            </a:r>
            <a:r>
              <a:rPr lang="es-ES" sz="3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 </a:t>
            </a:r>
            <a:r>
              <a:rPr lang="es-E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ningún otro dios fuera de su </a:t>
            </a:r>
            <a:r>
              <a:rPr lang="es-ES" sz="3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Dios! </a:t>
            </a:r>
            <a:r>
              <a:rPr lang="es-E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 lo tanto, decreto que toda persona, de cualquier pueblo, nación o lengua, que hable sin </a:t>
            </a:r>
            <a:r>
              <a:rPr lang="es-ES" sz="3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 </a:t>
            </a:r>
            <a:r>
              <a:rPr lang="es-E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 Dios de </a:t>
            </a:r>
            <a:r>
              <a:rPr lang="es-E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Sadrac</a:t>
            </a:r>
            <a:r>
              <a:rPr lang="es-E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Mesac</a:t>
            </a:r>
            <a:r>
              <a:rPr lang="es-E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 </a:t>
            </a:r>
            <a:r>
              <a:rPr lang="es-E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Abed</a:t>
            </a:r>
            <a:r>
              <a:rPr lang="es-E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-negó, sea descuartizada, y su casa convertida en muladar; por cuanto no hay dios que pueda librar como </a:t>
            </a:r>
            <a:r>
              <a:rPr lang="es-ES" sz="3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éste. </a:t>
            </a:r>
            <a:r>
              <a:rPr lang="es-E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Entonces el rey engrandeció a </a:t>
            </a:r>
            <a:r>
              <a:rPr lang="es-E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Sadrac</a:t>
            </a:r>
            <a:r>
              <a:rPr lang="es-E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Mesac</a:t>
            </a:r>
            <a:r>
              <a:rPr lang="es-E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 </a:t>
            </a:r>
            <a:r>
              <a:rPr lang="es-E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Abed</a:t>
            </a:r>
            <a:r>
              <a:rPr lang="es-E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-negó en la provincia de Babilonia.</a:t>
            </a:r>
            <a:endParaRPr lang="es-DO" sz="3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6715431" y="1528945"/>
            <a:ext cx="2236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Bendito sea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851219" y="2458745"/>
            <a:ext cx="1942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confiando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8013468" y="2919868"/>
            <a:ext cx="1425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adorar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644191" y="4426134"/>
            <a:ext cx="1617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respeto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05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  <p:bldP spid="7" grpId="0"/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83A34"/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CA343354-4228-439C-8A79-193A873D37DA}"/>
              </a:ext>
            </a:extLst>
          </p:cNvPr>
          <p:cNvSpPr/>
          <p:nvPr/>
        </p:nvSpPr>
        <p:spPr>
          <a:xfrm>
            <a:off x="-1" y="-15499"/>
            <a:ext cx="2650214" cy="4525506"/>
          </a:xfrm>
          <a:custGeom>
            <a:avLst/>
            <a:gdLst>
              <a:gd name="connsiteX0" fmla="*/ 317719 w 2650214"/>
              <a:gd name="connsiteY0" fmla="*/ 0 h 4525506"/>
              <a:gd name="connsiteX1" fmla="*/ 2650214 w 2650214"/>
              <a:gd name="connsiteY1" fmla="*/ 2262753 h 4525506"/>
              <a:gd name="connsiteX2" fmla="*/ 317719 w 2650214"/>
              <a:gd name="connsiteY2" fmla="*/ 4525506 h 4525506"/>
              <a:gd name="connsiteX3" fmla="*/ 79235 w 2650214"/>
              <a:gd name="connsiteY3" fmla="*/ 4513824 h 4525506"/>
              <a:gd name="connsiteX4" fmla="*/ 0 w 2650214"/>
              <a:gd name="connsiteY4" fmla="*/ 4502093 h 4525506"/>
              <a:gd name="connsiteX5" fmla="*/ 0 w 2650214"/>
              <a:gd name="connsiteY5" fmla="*/ 23413 h 4525506"/>
              <a:gd name="connsiteX6" fmla="*/ 79235 w 2650214"/>
              <a:gd name="connsiteY6" fmla="*/ 11682 h 4525506"/>
              <a:gd name="connsiteX7" fmla="*/ 317719 w 2650214"/>
              <a:gd name="connsiteY7" fmla="*/ 0 h 4525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50214" h="4525506">
                <a:moveTo>
                  <a:pt x="317719" y="0"/>
                </a:moveTo>
                <a:cubicBezTo>
                  <a:pt x="1605920" y="0"/>
                  <a:pt x="2650214" y="1013069"/>
                  <a:pt x="2650214" y="2262753"/>
                </a:cubicBezTo>
                <a:cubicBezTo>
                  <a:pt x="2650214" y="3512437"/>
                  <a:pt x="1605920" y="4525506"/>
                  <a:pt x="317719" y="4525506"/>
                </a:cubicBezTo>
                <a:cubicBezTo>
                  <a:pt x="237206" y="4525506"/>
                  <a:pt x="157647" y="4521549"/>
                  <a:pt x="79235" y="4513824"/>
                </a:cubicBezTo>
                <a:lnTo>
                  <a:pt x="0" y="4502093"/>
                </a:lnTo>
                <a:lnTo>
                  <a:pt x="0" y="23413"/>
                </a:lnTo>
                <a:lnTo>
                  <a:pt x="79235" y="11682"/>
                </a:lnTo>
                <a:cubicBezTo>
                  <a:pt x="157647" y="3957"/>
                  <a:pt x="237206" y="0"/>
                  <a:pt x="317719" y="0"/>
                </a:cubicBezTo>
                <a:close/>
              </a:path>
            </a:pathLst>
          </a:custGeom>
          <a:solidFill>
            <a:srgbClr val="A46A14"/>
          </a:solidFill>
          <a:ln>
            <a:solidFill>
              <a:srgbClr val="A46A14"/>
            </a:solidFill>
          </a:ln>
          <a:effectLst>
            <a:outerShdw blurRad="50800" dist="50800" dir="6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4445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 rot="17598730">
            <a:off x="-427438" y="2186811"/>
            <a:ext cx="3063630" cy="769441"/>
          </a:xfrm>
          <a:prstGeom prst="rect">
            <a:avLst/>
          </a:prstGeom>
          <a:noFill/>
          <a:effectLst>
            <a:outerShdw blurRad="762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1739900"/>
          </a:sp3d>
        </p:spPr>
        <p:txBody>
          <a:bodyPr wrap="square" rtlCol="0">
            <a:spAutoFit/>
          </a:bodyPr>
          <a:lstStyle/>
          <a:p>
            <a:pPr algn="ctr"/>
            <a:r>
              <a:rPr lang="es-US" sz="4400" dirty="0" smtClean="0">
                <a:solidFill>
                  <a:schemeClr val="bg1"/>
                </a:solidFill>
                <a:latin typeface="Bodoni MT Black" panose="02070A03080606020203" pitchFamily="18" charset="0"/>
                <a:cs typeface="Aharoni" panose="02010803020104030203" pitchFamily="2" charset="-79"/>
              </a:rPr>
              <a:t>Considera</a:t>
            </a:r>
            <a:endParaRPr lang="es-DO" sz="4400" dirty="0">
              <a:solidFill>
                <a:schemeClr val="bg1"/>
              </a:solidFill>
              <a:latin typeface="Bodoni MT Black" panose="02070A03080606020203" pitchFamily="18" charset="0"/>
              <a:cs typeface="Aharoni" panose="02010803020104030203" pitchFamily="2" charset="-79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BBDF06D-B11B-42C8-AE11-6D6E4C177720}"/>
              </a:ext>
            </a:extLst>
          </p:cNvPr>
          <p:cNvSpPr txBox="1"/>
          <p:nvPr/>
        </p:nvSpPr>
        <p:spPr>
          <a:xfrm>
            <a:off x="2650213" y="193252"/>
            <a:ext cx="9222239" cy="6863417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sunset" dir="t">
              <a:rot lat="0" lon="0" rev="21594000"/>
            </a:lightRig>
          </a:scene3d>
          <a:sp3d extrusionH="139700" prstMaterial="flat">
            <a:bevelT w="1162050"/>
            <a:bevelB w="825500" h="279400"/>
          </a:sp3d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chemeClr val="bg1"/>
                </a:solidFill>
              </a:rPr>
              <a:t>Cuando tomemos decisiones en favor del bien, cuando seamos </a:t>
            </a:r>
            <a:r>
              <a:rPr lang="es-ES" sz="4400" b="1" dirty="0">
                <a:solidFill>
                  <a:srgbClr val="FFFF00"/>
                </a:solidFill>
              </a:rPr>
              <a:t>fieles</a:t>
            </a:r>
            <a:r>
              <a:rPr lang="es-ES" sz="4400" b="1" dirty="0">
                <a:solidFill>
                  <a:schemeClr val="bg1"/>
                </a:solidFill>
              </a:rPr>
              <a:t> a la Palabra de </a:t>
            </a:r>
            <a:r>
              <a:rPr lang="es-ES" sz="4400" b="1" dirty="0" smtClean="0">
                <a:solidFill>
                  <a:schemeClr val="bg1"/>
                </a:solidFill>
              </a:rPr>
              <a:t>Dios, cuando </a:t>
            </a:r>
            <a:r>
              <a:rPr lang="es-ES" sz="4400" b="1" dirty="0">
                <a:solidFill>
                  <a:schemeClr val="bg1"/>
                </a:solidFill>
              </a:rPr>
              <a:t>obedezcamos los dictados de nuestra conciencia inspirada por el Espíritu, </a:t>
            </a:r>
            <a:r>
              <a:rPr lang="es-ES" sz="4400" b="1" dirty="0" smtClean="0">
                <a:solidFill>
                  <a:schemeClr val="bg1"/>
                </a:solidFill>
              </a:rPr>
              <a:t>cuando </a:t>
            </a:r>
            <a:r>
              <a:rPr lang="es-ES" sz="4400" b="1" dirty="0" smtClean="0">
                <a:solidFill>
                  <a:srgbClr val="FFFF00"/>
                </a:solidFill>
              </a:rPr>
              <a:t>sigamos</a:t>
            </a:r>
            <a:r>
              <a:rPr lang="es-ES" sz="4400" b="1" dirty="0" smtClean="0">
                <a:solidFill>
                  <a:schemeClr val="bg1"/>
                </a:solidFill>
              </a:rPr>
              <a:t> </a:t>
            </a:r>
            <a:r>
              <a:rPr lang="es-ES" sz="4400" b="1" dirty="0">
                <a:solidFill>
                  <a:schemeClr val="bg1"/>
                </a:solidFill>
              </a:rPr>
              <a:t>a Dios </a:t>
            </a:r>
            <a:r>
              <a:rPr lang="es-ES" sz="4400" b="1" dirty="0">
                <a:solidFill>
                  <a:srgbClr val="FFFF00"/>
                </a:solidFill>
              </a:rPr>
              <a:t>por completo</a:t>
            </a:r>
            <a:r>
              <a:rPr lang="es-ES" sz="4400" b="1" dirty="0">
                <a:solidFill>
                  <a:schemeClr val="bg1"/>
                </a:solidFill>
              </a:rPr>
              <a:t>, nuestras vidas tendrán una poderosa </a:t>
            </a:r>
            <a:r>
              <a:rPr lang="es-ES" sz="4400" b="1" dirty="0">
                <a:solidFill>
                  <a:srgbClr val="FFFF00"/>
                </a:solidFill>
              </a:rPr>
              <a:t>influencia</a:t>
            </a:r>
            <a:r>
              <a:rPr lang="es-ES" sz="4400" b="1" dirty="0">
                <a:solidFill>
                  <a:schemeClr val="bg1"/>
                </a:solidFill>
              </a:rPr>
              <a:t> sobre los demás.</a:t>
            </a:r>
          </a:p>
          <a:p>
            <a:r>
              <a:rPr lang="es-ES" sz="4400" b="1" dirty="0">
                <a:solidFill>
                  <a:schemeClr val="bg1"/>
                </a:solidFill>
              </a:rPr>
              <a:t>Nosotros también influiremos sobre ellos </a:t>
            </a:r>
            <a:r>
              <a:rPr lang="es-ES" sz="4400" b="1" dirty="0">
                <a:solidFill>
                  <a:srgbClr val="FFFF00"/>
                </a:solidFill>
              </a:rPr>
              <a:t>positivamente</a:t>
            </a:r>
            <a:r>
              <a:rPr lang="es-ES" sz="4400" b="1" dirty="0">
                <a:solidFill>
                  <a:schemeClr val="bg1"/>
                </a:solidFill>
              </a:rPr>
              <a:t>.</a:t>
            </a:r>
            <a:endParaRPr lang="es-DO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74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83A34"/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BBDF06D-B11B-42C8-AE11-6D6E4C177720}"/>
              </a:ext>
            </a:extLst>
          </p:cNvPr>
          <p:cNvSpPr txBox="1"/>
          <p:nvPr/>
        </p:nvSpPr>
        <p:spPr>
          <a:xfrm>
            <a:off x="1452716" y="733389"/>
            <a:ext cx="10329869" cy="6247864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sunset" dir="t">
              <a:rot lat="0" lon="0" rev="21594000"/>
            </a:lightRig>
          </a:scene3d>
          <a:sp3d extrusionH="139700" prstMaterial="flat">
            <a:bevelT w="1162050"/>
            <a:bevelB w="825500" h="279400"/>
          </a:sp3d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La </a:t>
            </a:r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lección de hoy revela el costo que los tres jóvenes hebreos estaban dispuestos a pagar por </a:t>
            </a:r>
            <a:r>
              <a:rPr lang="es-E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verdad</a:t>
            </a:r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En vez de aceptar un engaño, desobedecer a Dios y caer por las mentiras de </a:t>
            </a:r>
            <a:r>
              <a:rPr lang="es-E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Satanás, colocaron </a:t>
            </a:r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 vidas en conformidad. Su fe los llevó hasta las llamas, y los sostuvo dentro de </a:t>
            </a:r>
            <a:r>
              <a:rPr lang="es-E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ellas triunfalmente</a:t>
            </a:r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En la lección de hoy descubriremos cómo podremos tener esa fe que desafía a </a:t>
            </a:r>
            <a:r>
              <a:rPr lang="es-E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muerte </a:t>
            </a:r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durante las horas finales de la tierra.</a:t>
            </a:r>
            <a:endParaRPr lang="es-DO" sz="4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B40DB7F-2397-49BB-935D-FFBDC5B152C6}"/>
              </a:ext>
            </a:extLst>
          </p:cNvPr>
          <p:cNvSpPr/>
          <p:nvPr/>
        </p:nvSpPr>
        <p:spPr>
          <a:xfrm rot="10800000">
            <a:off x="0" y="7953"/>
            <a:ext cx="12206514" cy="1597950"/>
          </a:xfrm>
          <a:custGeom>
            <a:avLst/>
            <a:gdLst>
              <a:gd name="connsiteX0" fmla="*/ 0 w 12192000"/>
              <a:gd name="connsiteY0" fmla="*/ 0 h 1303362"/>
              <a:gd name="connsiteX1" fmla="*/ 12192000 w 12192000"/>
              <a:gd name="connsiteY1" fmla="*/ 0 h 1303362"/>
              <a:gd name="connsiteX2" fmla="*/ 12192000 w 12192000"/>
              <a:gd name="connsiteY2" fmla="*/ 1303362 h 1303362"/>
              <a:gd name="connsiteX3" fmla="*/ 0 w 12192000"/>
              <a:gd name="connsiteY3" fmla="*/ 1303362 h 1303362"/>
              <a:gd name="connsiteX4" fmla="*/ 0 w 12192000"/>
              <a:gd name="connsiteY4" fmla="*/ 0 h 1303362"/>
              <a:gd name="connsiteX0" fmla="*/ 1219200 w 12192000"/>
              <a:gd name="connsiteY0" fmla="*/ 14514 h 1303362"/>
              <a:gd name="connsiteX1" fmla="*/ 12192000 w 12192000"/>
              <a:gd name="connsiteY1" fmla="*/ 0 h 1303362"/>
              <a:gd name="connsiteX2" fmla="*/ 12192000 w 12192000"/>
              <a:gd name="connsiteY2" fmla="*/ 1303362 h 1303362"/>
              <a:gd name="connsiteX3" fmla="*/ 0 w 12192000"/>
              <a:gd name="connsiteY3" fmla="*/ 1303362 h 1303362"/>
              <a:gd name="connsiteX4" fmla="*/ 1219200 w 12192000"/>
              <a:gd name="connsiteY4" fmla="*/ 14514 h 1303362"/>
              <a:gd name="connsiteX0" fmla="*/ 1436914 w 12192000"/>
              <a:gd name="connsiteY0" fmla="*/ 29028 h 1303362"/>
              <a:gd name="connsiteX1" fmla="*/ 12192000 w 12192000"/>
              <a:gd name="connsiteY1" fmla="*/ 0 h 1303362"/>
              <a:gd name="connsiteX2" fmla="*/ 12192000 w 12192000"/>
              <a:gd name="connsiteY2" fmla="*/ 1303362 h 1303362"/>
              <a:gd name="connsiteX3" fmla="*/ 0 w 12192000"/>
              <a:gd name="connsiteY3" fmla="*/ 1303362 h 1303362"/>
              <a:gd name="connsiteX4" fmla="*/ 1436914 w 12192000"/>
              <a:gd name="connsiteY4" fmla="*/ 29028 h 1303362"/>
              <a:gd name="connsiteX0" fmla="*/ 1436914 w 12206514"/>
              <a:gd name="connsiteY0" fmla="*/ 1113266 h 2387600"/>
              <a:gd name="connsiteX1" fmla="*/ 12206514 w 12206514"/>
              <a:gd name="connsiteY1" fmla="*/ 0 h 2387600"/>
              <a:gd name="connsiteX2" fmla="*/ 12192000 w 12206514"/>
              <a:gd name="connsiteY2" fmla="*/ 1084238 h 2387600"/>
              <a:gd name="connsiteX3" fmla="*/ 12192000 w 12206514"/>
              <a:gd name="connsiteY3" fmla="*/ 2387600 h 2387600"/>
              <a:gd name="connsiteX4" fmla="*/ 0 w 12206514"/>
              <a:gd name="connsiteY4" fmla="*/ 2387600 h 2387600"/>
              <a:gd name="connsiteX5" fmla="*/ 1436914 w 12206514"/>
              <a:gd name="connsiteY5" fmla="*/ 1113266 h 2387600"/>
              <a:gd name="connsiteX0" fmla="*/ 1436914 w 12206514"/>
              <a:gd name="connsiteY0" fmla="*/ 1113266 h 2387600"/>
              <a:gd name="connsiteX1" fmla="*/ 12206514 w 12206514"/>
              <a:gd name="connsiteY1" fmla="*/ 0 h 2387600"/>
              <a:gd name="connsiteX2" fmla="*/ 12192000 w 12206514"/>
              <a:gd name="connsiteY2" fmla="*/ 1084238 h 2387600"/>
              <a:gd name="connsiteX3" fmla="*/ 12192000 w 12206514"/>
              <a:gd name="connsiteY3" fmla="*/ 2387600 h 2387600"/>
              <a:gd name="connsiteX4" fmla="*/ 0 w 12206514"/>
              <a:gd name="connsiteY4" fmla="*/ 2387600 h 2387600"/>
              <a:gd name="connsiteX5" fmla="*/ 1436914 w 12206514"/>
              <a:gd name="connsiteY5" fmla="*/ 1113266 h 2387600"/>
              <a:gd name="connsiteX0" fmla="*/ 1436914 w 12206514"/>
              <a:gd name="connsiteY0" fmla="*/ 1117519 h 2391853"/>
              <a:gd name="connsiteX1" fmla="*/ 7489371 w 12206514"/>
              <a:gd name="connsiteY1" fmla="*/ 1223453 h 2391853"/>
              <a:gd name="connsiteX2" fmla="*/ 12206514 w 12206514"/>
              <a:gd name="connsiteY2" fmla="*/ 4253 h 2391853"/>
              <a:gd name="connsiteX3" fmla="*/ 12192000 w 12206514"/>
              <a:gd name="connsiteY3" fmla="*/ 1088491 h 2391853"/>
              <a:gd name="connsiteX4" fmla="*/ 12192000 w 12206514"/>
              <a:gd name="connsiteY4" fmla="*/ 2391853 h 2391853"/>
              <a:gd name="connsiteX5" fmla="*/ 0 w 12206514"/>
              <a:gd name="connsiteY5" fmla="*/ 2391853 h 2391853"/>
              <a:gd name="connsiteX6" fmla="*/ 1436914 w 12206514"/>
              <a:gd name="connsiteY6" fmla="*/ 1117519 h 2391853"/>
              <a:gd name="connsiteX0" fmla="*/ 1436914 w 12206514"/>
              <a:gd name="connsiteY0" fmla="*/ 1121779 h 2396113"/>
              <a:gd name="connsiteX1" fmla="*/ 7489371 w 12206514"/>
              <a:gd name="connsiteY1" fmla="*/ 1227713 h 2396113"/>
              <a:gd name="connsiteX2" fmla="*/ 10116457 w 12206514"/>
              <a:gd name="connsiteY2" fmla="*/ 719714 h 2396113"/>
              <a:gd name="connsiteX3" fmla="*/ 12206514 w 12206514"/>
              <a:gd name="connsiteY3" fmla="*/ 8513 h 2396113"/>
              <a:gd name="connsiteX4" fmla="*/ 12192000 w 12206514"/>
              <a:gd name="connsiteY4" fmla="*/ 1092751 h 2396113"/>
              <a:gd name="connsiteX5" fmla="*/ 12192000 w 12206514"/>
              <a:gd name="connsiteY5" fmla="*/ 2396113 h 2396113"/>
              <a:gd name="connsiteX6" fmla="*/ 0 w 12206514"/>
              <a:gd name="connsiteY6" fmla="*/ 2396113 h 2396113"/>
              <a:gd name="connsiteX7" fmla="*/ 1436914 w 12206514"/>
              <a:gd name="connsiteY7" fmla="*/ 1121779 h 2396113"/>
              <a:gd name="connsiteX0" fmla="*/ 1436914 w 12206514"/>
              <a:gd name="connsiteY0" fmla="*/ 1121779 h 2396113"/>
              <a:gd name="connsiteX1" fmla="*/ 7518400 w 12206514"/>
              <a:gd name="connsiteY1" fmla="*/ 1663142 h 2396113"/>
              <a:gd name="connsiteX2" fmla="*/ 10116457 w 12206514"/>
              <a:gd name="connsiteY2" fmla="*/ 719714 h 2396113"/>
              <a:gd name="connsiteX3" fmla="*/ 12206514 w 12206514"/>
              <a:gd name="connsiteY3" fmla="*/ 8513 h 2396113"/>
              <a:gd name="connsiteX4" fmla="*/ 12192000 w 12206514"/>
              <a:gd name="connsiteY4" fmla="*/ 1092751 h 2396113"/>
              <a:gd name="connsiteX5" fmla="*/ 12192000 w 12206514"/>
              <a:gd name="connsiteY5" fmla="*/ 2396113 h 2396113"/>
              <a:gd name="connsiteX6" fmla="*/ 0 w 12206514"/>
              <a:gd name="connsiteY6" fmla="*/ 2396113 h 2396113"/>
              <a:gd name="connsiteX7" fmla="*/ 1436914 w 12206514"/>
              <a:gd name="connsiteY7" fmla="*/ 1121779 h 2396113"/>
              <a:gd name="connsiteX0" fmla="*/ 1436914 w 12206514"/>
              <a:gd name="connsiteY0" fmla="*/ 1117498 h 2391832"/>
              <a:gd name="connsiteX1" fmla="*/ 7518400 w 12206514"/>
              <a:gd name="connsiteY1" fmla="*/ 1658861 h 2391832"/>
              <a:gd name="connsiteX2" fmla="*/ 9114971 w 12206514"/>
              <a:gd name="connsiteY2" fmla="*/ 1383090 h 2391832"/>
              <a:gd name="connsiteX3" fmla="*/ 12206514 w 12206514"/>
              <a:gd name="connsiteY3" fmla="*/ 4232 h 2391832"/>
              <a:gd name="connsiteX4" fmla="*/ 12192000 w 12206514"/>
              <a:gd name="connsiteY4" fmla="*/ 1088470 h 2391832"/>
              <a:gd name="connsiteX5" fmla="*/ 12192000 w 12206514"/>
              <a:gd name="connsiteY5" fmla="*/ 2391832 h 2391832"/>
              <a:gd name="connsiteX6" fmla="*/ 0 w 12206514"/>
              <a:gd name="connsiteY6" fmla="*/ 2391832 h 2391832"/>
              <a:gd name="connsiteX7" fmla="*/ 1436914 w 12206514"/>
              <a:gd name="connsiteY7" fmla="*/ 1117498 h 2391832"/>
              <a:gd name="connsiteX0" fmla="*/ 1436914 w 12206514"/>
              <a:gd name="connsiteY0" fmla="*/ 1117498 h 2391832"/>
              <a:gd name="connsiteX1" fmla="*/ 7518400 w 12206514"/>
              <a:gd name="connsiteY1" fmla="*/ 1658861 h 2391832"/>
              <a:gd name="connsiteX2" fmla="*/ 9114971 w 12206514"/>
              <a:gd name="connsiteY2" fmla="*/ 1383090 h 2391832"/>
              <a:gd name="connsiteX3" fmla="*/ 12206514 w 12206514"/>
              <a:gd name="connsiteY3" fmla="*/ 4232 h 2391832"/>
              <a:gd name="connsiteX4" fmla="*/ 12192000 w 12206514"/>
              <a:gd name="connsiteY4" fmla="*/ 1088470 h 2391832"/>
              <a:gd name="connsiteX5" fmla="*/ 12192000 w 12206514"/>
              <a:gd name="connsiteY5" fmla="*/ 2391832 h 2391832"/>
              <a:gd name="connsiteX6" fmla="*/ 0 w 12206514"/>
              <a:gd name="connsiteY6" fmla="*/ 2391832 h 2391832"/>
              <a:gd name="connsiteX7" fmla="*/ 1436914 w 12206514"/>
              <a:gd name="connsiteY7" fmla="*/ 1117498 h 2391832"/>
              <a:gd name="connsiteX0" fmla="*/ 1436914 w 12206514"/>
              <a:gd name="connsiteY0" fmla="*/ 1117691 h 2392025"/>
              <a:gd name="connsiteX1" fmla="*/ 7518400 w 12206514"/>
              <a:gd name="connsiteY1" fmla="*/ 1659054 h 2392025"/>
              <a:gd name="connsiteX2" fmla="*/ 9579428 w 12206514"/>
              <a:gd name="connsiteY2" fmla="*/ 1325225 h 2392025"/>
              <a:gd name="connsiteX3" fmla="*/ 12206514 w 12206514"/>
              <a:gd name="connsiteY3" fmla="*/ 4425 h 2392025"/>
              <a:gd name="connsiteX4" fmla="*/ 12192000 w 12206514"/>
              <a:gd name="connsiteY4" fmla="*/ 1088663 h 2392025"/>
              <a:gd name="connsiteX5" fmla="*/ 12192000 w 12206514"/>
              <a:gd name="connsiteY5" fmla="*/ 2392025 h 2392025"/>
              <a:gd name="connsiteX6" fmla="*/ 0 w 12206514"/>
              <a:gd name="connsiteY6" fmla="*/ 2392025 h 2392025"/>
              <a:gd name="connsiteX7" fmla="*/ 1436914 w 12206514"/>
              <a:gd name="connsiteY7" fmla="*/ 1117691 h 2392025"/>
              <a:gd name="connsiteX0" fmla="*/ 1436914 w 12206514"/>
              <a:gd name="connsiteY0" fmla="*/ 1117691 h 2392025"/>
              <a:gd name="connsiteX1" fmla="*/ 7692572 w 12206514"/>
              <a:gd name="connsiteY1" fmla="*/ 1688082 h 2392025"/>
              <a:gd name="connsiteX2" fmla="*/ 9579428 w 12206514"/>
              <a:gd name="connsiteY2" fmla="*/ 1325225 h 2392025"/>
              <a:gd name="connsiteX3" fmla="*/ 12206514 w 12206514"/>
              <a:gd name="connsiteY3" fmla="*/ 4425 h 2392025"/>
              <a:gd name="connsiteX4" fmla="*/ 12192000 w 12206514"/>
              <a:gd name="connsiteY4" fmla="*/ 1088663 h 2392025"/>
              <a:gd name="connsiteX5" fmla="*/ 12192000 w 12206514"/>
              <a:gd name="connsiteY5" fmla="*/ 2392025 h 2392025"/>
              <a:gd name="connsiteX6" fmla="*/ 0 w 12206514"/>
              <a:gd name="connsiteY6" fmla="*/ 2392025 h 2392025"/>
              <a:gd name="connsiteX7" fmla="*/ 1436914 w 12206514"/>
              <a:gd name="connsiteY7" fmla="*/ 1117691 h 2392025"/>
              <a:gd name="connsiteX0" fmla="*/ 1436914 w 12206514"/>
              <a:gd name="connsiteY0" fmla="*/ 1117593 h 2391927"/>
              <a:gd name="connsiteX1" fmla="*/ 7692572 w 12206514"/>
              <a:gd name="connsiteY1" fmla="*/ 1687984 h 2391927"/>
              <a:gd name="connsiteX2" fmla="*/ 9593943 w 12206514"/>
              <a:gd name="connsiteY2" fmla="*/ 1354156 h 2391927"/>
              <a:gd name="connsiteX3" fmla="*/ 12206514 w 12206514"/>
              <a:gd name="connsiteY3" fmla="*/ 4327 h 2391927"/>
              <a:gd name="connsiteX4" fmla="*/ 12192000 w 12206514"/>
              <a:gd name="connsiteY4" fmla="*/ 1088565 h 2391927"/>
              <a:gd name="connsiteX5" fmla="*/ 12192000 w 12206514"/>
              <a:gd name="connsiteY5" fmla="*/ 2391927 h 2391927"/>
              <a:gd name="connsiteX6" fmla="*/ 0 w 12206514"/>
              <a:gd name="connsiteY6" fmla="*/ 2391927 h 2391927"/>
              <a:gd name="connsiteX7" fmla="*/ 1436914 w 12206514"/>
              <a:gd name="connsiteY7" fmla="*/ 1117593 h 2391927"/>
              <a:gd name="connsiteX0" fmla="*/ 1436914 w 12206514"/>
              <a:gd name="connsiteY0" fmla="*/ 1117792 h 2392126"/>
              <a:gd name="connsiteX1" fmla="*/ 7692572 w 12206514"/>
              <a:gd name="connsiteY1" fmla="*/ 1688183 h 2392126"/>
              <a:gd name="connsiteX2" fmla="*/ 9593943 w 12206514"/>
              <a:gd name="connsiteY2" fmla="*/ 1354355 h 2392126"/>
              <a:gd name="connsiteX3" fmla="*/ 12206514 w 12206514"/>
              <a:gd name="connsiteY3" fmla="*/ 4526 h 2392126"/>
              <a:gd name="connsiteX4" fmla="*/ 12192000 w 12206514"/>
              <a:gd name="connsiteY4" fmla="*/ 1088764 h 2392126"/>
              <a:gd name="connsiteX5" fmla="*/ 12192000 w 12206514"/>
              <a:gd name="connsiteY5" fmla="*/ 2392126 h 2392126"/>
              <a:gd name="connsiteX6" fmla="*/ 0 w 12206514"/>
              <a:gd name="connsiteY6" fmla="*/ 2392126 h 2392126"/>
              <a:gd name="connsiteX7" fmla="*/ 1436914 w 12206514"/>
              <a:gd name="connsiteY7" fmla="*/ 1117792 h 2392126"/>
              <a:gd name="connsiteX0" fmla="*/ 1436914 w 12206514"/>
              <a:gd name="connsiteY0" fmla="*/ 1118190 h 2392524"/>
              <a:gd name="connsiteX1" fmla="*/ 7692572 w 12206514"/>
              <a:gd name="connsiteY1" fmla="*/ 1688581 h 2392524"/>
              <a:gd name="connsiteX2" fmla="*/ 9593943 w 12206514"/>
              <a:gd name="connsiteY2" fmla="*/ 1354753 h 2392524"/>
              <a:gd name="connsiteX3" fmla="*/ 12206514 w 12206514"/>
              <a:gd name="connsiteY3" fmla="*/ 4924 h 2392524"/>
              <a:gd name="connsiteX4" fmla="*/ 12192000 w 12206514"/>
              <a:gd name="connsiteY4" fmla="*/ 1089162 h 2392524"/>
              <a:gd name="connsiteX5" fmla="*/ 12192000 w 12206514"/>
              <a:gd name="connsiteY5" fmla="*/ 2392524 h 2392524"/>
              <a:gd name="connsiteX6" fmla="*/ 0 w 12206514"/>
              <a:gd name="connsiteY6" fmla="*/ 2392524 h 2392524"/>
              <a:gd name="connsiteX7" fmla="*/ 1436914 w 12206514"/>
              <a:gd name="connsiteY7" fmla="*/ 1118190 h 2392524"/>
              <a:gd name="connsiteX0" fmla="*/ 1436914 w 12206514"/>
              <a:gd name="connsiteY0" fmla="*/ 1121944 h 2396278"/>
              <a:gd name="connsiteX1" fmla="*/ 7692572 w 12206514"/>
              <a:gd name="connsiteY1" fmla="*/ 1692335 h 2396278"/>
              <a:gd name="connsiteX2" fmla="*/ 9593943 w 12206514"/>
              <a:gd name="connsiteY2" fmla="*/ 863207 h 2396278"/>
              <a:gd name="connsiteX3" fmla="*/ 12206514 w 12206514"/>
              <a:gd name="connsiteY3" fmla="*/ 8678 h 2396278"/>
              <a:gd name="connsiteX4" fmla="*/ 12192000 w 12206514"/>
              <a:gd name="connsiteY4" fmla="*/ 1092916 h 2396278"/>
              <a:gd name="connsiteX5" fmla="*/ 12192000 w 12206514"/>
              <a:gd name="connsiteY5" fmla="*/ 2396278 h 2396278"/>
              <a:gd name="connsiteX6" fmla="*/ 0 w 12206514"/>
              <a:gd name="connsiteY6" fmla="*/ 2396278 h 2396278"/>
              <a:gd name="connsiteX7" fmla="*/ 1436914 w 12206514"/>
              <a:gd name="connsiteY7" fmla="*/ 1121944 h 2396278"/>
              <a:gd name="connsiteX0" fmla="*/ 1436914 w 12206514"/>
              <a:gd name="connsiteY0" fmla="*/ 1120138 h 2394472"/>
              <a:gd name="connsiteX1" fmla="*/ 7692572 w 12206514"/>
              <a:gd name="connsiteY1" fmla="*/ 1690529 h 2394472"/>
              <a:gd name="connsiteX2" fmla="*/ 9651093 w 12206514"/>
              <a:gd name="connsiteY2" fmla="*/ 1032851 h 2394472"/>
              <a:gd name="connsiteX3" fmla="*/ 12206514 w 12206514"/>
              <a:gd name="connsiteY3" fmla="*/ 6872 h 2394472"/>
              <a:gd name="connsiteX4" fmla="*/ 12192000 w 12206514"/>
              <a:gd name="connsiteY4" fmla="*/ 1091110 h 2394472"/>
              <a:gd name="connsiteX5" fmla="*/ 12192000 w 12206514"/>
              <a:gd name="connsiteY5" fmla="*/ 2394472 h 2394472"/>
              <a:gd name="connsiteX6" fmla="*/ 0 w 12206514"/>
              <a:gd name="connsiteY6" fmla="*/ 2394472 h 2394472"/>
              <a:gd name="connsiteX7" fmla="*/ 1436914 w 12206514"/>
              <a:gd name="connsiteY7" fmla="*/ 1120138 h 2394472"/>
              <a:gd name="connsiteX0" fmla="*/ 1436914 w 12206514"/>
              <a:gd name="connsiteY0" fmla="*/ 1121944 h 2396278"/>
              <a:gd name="connsiteX1" fmla="*/ 7692572 w 12206514"/>
              <a:gd name="connsiteY1" fmla="*/ 1692335 h 2396278"/>
              <a:gd name="connsiteX2" fmla="*/ 10470243 w 12206514"/>
              <a:gd name="connsiteY2" fmla="*/ 863207 h 2396278"/>
              <a:gd name="connsiteX3" fmla="*/ 12206514 w 12206514"/>
              <a:gd name="connsiteY3" fmla="*/ 8678 h 2396278"/>
              <a:gd name="connsiteX4" fmla="*/ 12192000 w 12206514"/>
              <a:gd name="connsiteY4" fmla="*/ 1092916 h 2396278"/>
              <a:gd name="connsiteX5" fmla="*/ 12192000 w 12206514"/>
              <a:gd name="connsiteY5" fmla="*/ 2396278 h 2396278"/>
              <a:gd name="connsiteX6" fmla="*/ 0 w 12206514"/>
              <a:gd name="connsiteY6" fmla="*/ 2396278 h 2396278"/>
              <a:gd name="connsiteX7" fmla="*/ 1436914 w 12206514"/>
              <a:gd name="connsiteY7" fmla="*/ 1121944 h 2396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06514" h="2396278">
                <a:moveTo>
                  <a:pt x="1436914" y="1121944"/>
                </a:moveTo>
                <a:cubicBezTo>
                  <a:pt x="2644019" y="823192"/>
                  <a:pt x="5897639" y="1877879"/>
                  <a:pt x="7692572" y="1692335"/>
                </a:cubicBezTo>
                <a:cubicBezTo>
                  <a:pt x="9131905" y="1601134"/>
                  <a:pt x="10163024" y="979322"/>
                  <a:pt x="10470243" y="863207"/>
                </a:cubicBezTo>
                <a:cubicBezTo>
                  <a:pt x="11270947" y="500350"/>
                  <a:pt x="11853333" y="-77685"/>
                  <a:pt x="12206514" y="8678"/>
                </a:cubicBezTo>
                <a:lnTo>
                  <a:pt x="12192000" y="1092916"/>
                </a:lnTo>
                <a:lnTo>
                  <a:pt x="12192000" y="2396278"/>
                </a:lnTo>
                <a:lnTo>
                  <a:pt x="0" y="2396278"/>
                </a:lnTo>
                <a:lnTo>
                  <a:pt x="1436914" y="1121944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95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dirty="0"/>
          </a:p>
        </p:txBody>
      </p:sp>
      <p:sp>
        <p:nvSpPr>
          <p:cNvPr id="2" name="CuadroTexto 1"/>
          <p:cNvSpPr txBox="1"/>
          <p:nvPr/>
        </p:nvSpPr>
        <p:spPr>
          <a:xfrm>
            <a:off x="-1002890" y="99042"/>
            <a:ext cx="49112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40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Introducción</a:t>
            </a:r>
            <a:endParaRPr lang="en-US" sz="40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79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8249AB7-8669-43F5-A233-69921FC6B9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09708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9766930-DDD3-4474-A139-FC6B1654B62E}"/>
              </a:ext>
            </a:extLst>
          </p:cNvPr>
          <p:cNvSpPr txBox="1"/>
          <p:nvPr/>
        </p:nvSpPr>
        <p:spPr>
          <a:xfrm>
            <a:off x="1642820" y="1627323"/>
            <a:ext cx="6059837" cy="707886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7956550"/>
          </a:sp3d>
        </p:spPr>
        <p:txBody>
          <a:bodyPr wrap="square" rtlCol="0">
            <a:spAutoFit/>
          </a:bodyPr>
          <a:lstStyle/>
          <a:p>
            <a:r>
              <a:rPr lang="es-US" sz="4000" b="1" dirty="0" smtClean="0">
                <a:solidFill>
                  <a:schemeClr val="accent2"/>
                </a:solidFill>
              </a:rPr>
              <a:t>MI DECISIÓN</a:t>
            </a:r>
            <a:endParaRPr lang="es-US" sz="4000" b="1" dirty="0">
              <a:solidFill>
                <a:schemeClr val="accent2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CFB634D-72CB-45B3-96DF-E5D038C86841}"/>
              </a:ext>
            </a:extLst>
          </p:cNvPr>
          <p:cNvSpPr txBox="1"/>
          <p:nvPr/>
        </p:nvSpPr>
        <p:spPr>
          <a:xfrm>
            <a:off x="2336534" y="3302033"/>
            <a:ext cx="7853939" cy="193899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2139950"/>
          </a:sp3d>
        </p:spPr>
        <p:txBody>
          <a:bodyPr wrap="square" rtlCol="0">
            <a:spAutoFit/>
          </a:bodyPr>
          <a:lstStyle/>
          <a:p>
            <a:r>
              <a:rPr lang="es-ES" sz="6000" dirty="0">
                <a:solidFill>
                  <a:srgbClr val="551315"/>
                </a:solidFill>
              </a:rPr>
              <a:t>Decido ser leal a Cristo ahora y hasta el fin.</a:t>
            </a:r>
            <a:endParaRPr lang="es-DO" sz="6000" dirty="0">
              <a:solidFill>
                <a:srgbClr val="551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6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8249AB7-8669-43F5-A233-69921FC6B9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09708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9766930-DDD3-4474-A139-FC6B1654B62E}"/>
              </a:ext>
            </a:extLst>
          </p:cNvPr>
          <p:cNvSpPr txBox="1"/>
          <p:nvPr/>
        </p:nvSpPr>
        <p:spPr>
          <a:xfrm>
            <a:off x="1642820" y="1627323"/>
            <a:ext cx="6059837" cy="707886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7956550"/>
          </a:sp3d>
        </p:spPr>
        <p:txBody>
          <a:bodyPr wrap="square" rtlCol="0">
            <a:spAutoFit/>
          </a:bodyPr>
          <a:lstStyle/>
          <a:p>
            <a:r>
              <a:rPr lang="es-US" sz="4000" b="1" dirty="0" smtClean="0">
                <a:solidFill>
                  <a:schemeClr val="accent2"/>
                </a:solidFill>
              </a:rPr>
              <a:t>MI DECISIÓN</a:t>
            </a:r>
            <a:endParaRPr lang="es-US" sz="4000" b="1" dirty="0">
              <a:solidFill>
                <a:schemeClr val="accent2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CFB634D-72CB-45B3-96DF-E5D038C86841}"/>
              </a:ext>
            </a:extLst>
          </p:cNvPr>
          <p:cNvSpPr txBox="1"/>
          <p:nvPr/>
        </p:nvSpPr>
        <p:spPr>
          <a:xfrm>
            <a:off x="2395528" y="3007065"/>
            <a:ext cx="7853939" cy="280076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2139950"/>
          </a:sp3d>
        </p:spPr>
        <p:txBody>
          <a:bodyPr wrap="square" rtlCol="0">
            <a:spAutoFit/>
          </a:bodyPr>
          <a:lstStyle/>
          <a:p>
            <a:r>
              <a:rPr lang="es-ES" sz="4400" dirty="0">
                <a:solidFill>
                  <a:srgbClr val="551315"/>
                </a:solidFill>
              </a:rPr>
              <a:t>Decido no acomodar mis convicciones para </a:t>
            </a:r>
            <a:r>
              <a:rPr lang="es-ES" sz="4400" dirty="0" smtClean="0">
                <a:solidFill>
                  <a:srgbClr val="551315"/>
                </a:solidFill>
              </a:rPr>
              <a:t>quedar bien con los </a:t>
            </a:r>
            <a:r>
              <a:rPr lang="es-ES" sz="4400" dirty="0">
                <a:solidFill>
                  <a:srgbClr val="551315"/>
                </a:solidFill>
              </a:rPr>
              <a:t>que me rodean, sino ser fiel a </a:t>
            </a:r>
            <a:r>
              <a:rPr lang="es-ES" sz="4400" dirty="0" smtClean="0">
                <a:solidFill>
                  <a:srgbClr val="551315"/>
                </a:solidFill>
              </a:rPr>
              <a:t>mi Señor</a:t>
            </a:r>
            <a:r>
              <a:rPr lang="es-ES" sz="4400" dirty="0">
                <a:solidFill>
                  <a:srgbClr val="551315"/>
                </a:solidFill>
              </a:rPr>
              <a:t>.</a:t>
            </a:r>
            <a:endParaRPr lang="es-DO" sz="4400" dirty="0">
              <a:solidFill>
                <a:srgbClr val="551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9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rma libre: forma 30">
            <a:extLst>
              <a:ext uri="{FF2B5EF4-FFF2-40B4-BE49-F238E27FC236}">
                <a16:creationId xmlns:a16="http://schemas.microsoft.com/office/drawing/2014/main" id="{398C7394-323C-48C9-B7C5-01C566893450}"/>
              </a:ext>
            </a:extLst>
          </p:cNvPr>
          <p:cNvSpPr/>
          <p:nvPr/>
        </p:nvSpPr>
        <p:spPr>
          <a:xfrm rot="20281858">
            <a:off x="3478903" y="-1795383"/>
            <a:ext cx="8622603" cy="4815761"/>
          </a:xfrm>
          <a:custGeom>
            <a:avLst/>
            <a:gdLst>
              <a:gd name="connsiteX0" fmla="*/ 0 w 8643068"/>
              <a:gd name="connsiteY0" fmla="*/ 0 h 4815761"/>
              <a:gd name="connsiteX1" fmla="*/ 8643068 w 8643068"/>
              <a:gd name="connsiteY1" fmla="*/ 3486594 h 4815761"/>
              <a:gd name="connsiteX2" fmla="*/ 8106885 w 8643068"/>
              <a:gd name="connsiteY2" fmla="*/ 4815761 h 4815761"/>
              <a:gd name="connsiteX3" fmla="*/ 8087749 w 8643068"/>
              <a:gd name="connsiteY3" fmla="*/ 4774961 h 4815761"/>
              <a:gd name="connsiteX4" fmla="*/ 2953648 w 8643068"/>
              <a:gd name="connsiteY4" fmla="*/ 1265075 h 4815761"/>
              <a:gd name="connsiteX5" fmla="*/ 174663 w 8643068"/>
              <a:gd name="connsiteY5" fmla="*/ 377905 h 4815761"/>
              <a:gd name="connsiteX6" fmla="*/ 0 w 8643068"/>
              <a:gd name="connsiteY6" fmla="*/ 340447 h 4815761"/>
              <a:gd name="connsiteX7" fmla="*/ 0 w 8643068"/>
              <a:gd name="connsiteY7" fmla="*/ 0 h 4815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43068" h="4815761">
                <a:moveTo>
                  <a:pt x="0" y="0"/>
                </a:moveTo>
                <a:lnTo>
                  <a:pt x="8643068" y="3486594"/>
                </a:lnTo>
                <a:lnTo>
                  <a:pt x="8106885" y="4815761"/>
                </a:lnTo>
                <a:lnTo>
                  <a:pt x="8087749" y="4774961"/>
                </a:lnTo>
                <a:cubicBezTo>
                  <a:pt x="7538239" y="3713685"/>
                  <a:pt x="5541269" y="2308915"/>
                  <a:pt x="2953648" y="1265075"/>
                </a:cubicBezTo>
                <a:cubicBezTo>
                  <a:pt x="1983290" y="873635"/>
                  <a:pt x="1037525" y="576377"/>
                  <a:pt x="174663" y="377905"/>
                </a:cubicBezTo>
                <a:lnTo>
                  <a:pt x="0" y="340447"/>
                </a:lnTo>
                <a:lnTo>
                  <a:pt x="0" y="0"/>
                </a:lnTo>
                <a:close/>
              </a:path>
            </a:pathLst>
          </a:custGeom>
          <a:solidFill>
            <a:srgbClr val="C68018"/>
          </a:solidFill>
          <a:ln>
            <a:solidFill>
              <a:srgbClr val="C68018"/>
            </a:solidFill>
          </a:ln>
          <a:scene3d>
            <a:camera prst="orthographicFront"/>
            <a:lightRig rig="threePt" dir="t"/>
          </a:scene3d>
          <a:sp3d>
            <a:bevelT w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2A19C5A1-68BF-46FF-B747-E81E58D3A2DD}"/>
              </a:ext>
            </a:extLst>
          </p:cNvPr>
          <p:cNvSpPr/>
          <p:nvPr/>
        </p:nvSpPr>
        <p:spPr>
          <a:xfrm rot="894461">
            <a:off x="2076246" y="-180464"/>
            <a:ext cx="1170569" cy="7234092"/>
          </a:xfrm>
          <a:custGeom>
            <a:avLst/>
            <a:gdLst>
              <a:gd name="connsiteX0" fmla="*/ 0 w 968991"/>
              <a:gd name="connsiteY0" fmla="*/ 0 h 6632480"/>
              <a:gd name="connsiteX1" fmla="*/ 968991 w 968991"/>
              <a:gd name="connsiteY1" fmla="*/ 0 h 6632480"/>
              <a:gd name="connsiteX2" fmla="*/ 968991 w 968991"/>
              <a:gd name="connsiteY2" fmla="*/ 6632480 h 6632480"/>
              <a:gd name="connsiteX3" fmla="*/ 0 w 968991"/>
              <a:gd name="connsiteY3" fmla="*/ 6632480 h 6632480"/>
              <a:gd name="connsiteX4" fmla="*/ 0 w 968991"/>
              <a:gd name="connsiteY4" fmla="*/ 0 h 6632480"/>
              <a:gd name="connsiteX0" fmla="*/ 0 w 968991"/>
              <a:gd name="connsiteY0" fmla="*/ 0 h 6632480"/>
              <a:gd name="connsiteX1" fmla="*/ 968991 w 968991"/>
              <a:gd name="connsiteY1" fmla="*/ 0 h 6632480"/>
              <a:gd name="connsiteX2" fmla="*/ 937668 w 968991"/>
              <a:gd name="connsiteY2" fmla="*/ 964432 h 6632480"/>
              <a:gd name="connsiteX3" fmla="*/ 968991 w 968991"/>
              <a:gd name="connsiteY3" fmla="*/ 6632480 h 6632480"/>
              <a:gd name="connsiteX4" fmla="*/ 0 w 968991"/>
              <a:gd name="connsiteY4" fmla="*/ 6632480 h 6632480"/>
              <a:gd name="connsiteX5" fmla="*/ 0 w 968991"/>
              <a:gd name="connsiteY5" fmla="*/ 0 h 6632480"/>
              <a:gd name="connsiteX0" fmla="*/ 438 w 969429"/>
              <a:gd name="connsiteY0" fmla="*/ 0 h 6632480"/>
              <a:gd name="connsiteX1" fmla="*/ 969429 w 969429"/>
              <a:gd name="connsiteY1" fmla="*/ 0 h 6632480"/>
              <a:gd name="connsiteX2" fmla="*/ 938106 w 969429"/>
              <a:gd name="connsiteY2" fmla="*/ 964432 h 6632480"/>
              <a:gd name="connsiteX3" fmla="*/ 969429 w 969429"/>
              <a:gd name="connsiteY3" fmla="*/ 6632480 h 6632480"/>
              <a:gd name="connsiteX4" fmla="*/ 438 w 969429"/>
              <a:gd name="connsiteY4" fmla="*/ 6632480 h 6632480"/>
              <a:gd name="connsiteX5" fmla="*/ 5463 w 969429"/>
              <a:gd name="connsiteY5" fmla="*/ 1055060 h 6632480"/>
              <a:gd name="connsiteX6" fmla="*/ 438 w 969429"/>
              <a:gd name="connsiteY6" fmla="*/ 0 h 6632480"/>
              <a:gd name="connsiteX0" fmla="*/ 0 w 1553116"/>
              <a:gd name="connsiteY0" fmla="*/ 320983 h 6632480"/>
              <a:gd name="connsiteX1" fmla="*/ 1553116 w 1553116"/>
              <a:gd name="connsiteY1" fmla="*/ 0 h 6632480"/>
              <a:gd name="connsiteX2" fmla="*/ 1521793 w 1553116"/>
              <a:gd name="connsiteY2" fmla="*/ 964432 h 6632480"/>
              <a:gd name="connsiteX3" fmla="*/ 1553116 w 1553116"/>
              <a:gd name="connsiteY3" fmla="*/ 6632480 h 6632480"/>
              <a:gd name="connsiteX4" fmla="*/ 584125 w 1553116"/>
              <a:gd name="connsiteY4" fmla="*/ 6632480 h 6632480"/>
              <a:gd name="connsiteX5" fmla="*/ 589150 w 1553116"/>
              <a:gd name="connsiteY5" fmla="*/ 1055060 h 6632480"/>
              <a:gd name="connsiteX6" fmla="*/ 0 w 1553116"/>
              <a:gd name="connsiteY6" fmla="*/ 320983 h 6632480"/>
              <a:gd name="connsiteX0" fmla="*/ 0 w 1553116"/>
              <a:gd name="connsiteY0" fmla="*/ 120762 h 6432259"/>
              <a:gd name="connsiteX1" fmla="*/ 986813 w 1553116"/>
              <a:gd name="connsiteY1" fmla="*/ 0 h 6432259"/>
              <a:gd name="connsiteX2" fmla="*/ 1521793 w 1553116"/>
              <a:gd name="connsiteY2" fmla="*/ 764211 h 6432259"/>
              <a:gd name="connsiteX3" fmla="*/ 1553116 w 1553116"/>
              <a:gd name="connsiteY3" fmla="*/ 6432259 h 6432259"/>
              <a:gd name="connsiteX4" fmla="*/ 584125 w 1553116"/>
              <a:gd name="connsiteY4" fmla="*/ 6432259 h 6432259"/>
              <a:gd name="connsiteX5" fmla="*/ 589150 w 1553116"/>
              <a:gd name="connsiteY5" fmla="*/ 854839 h 6432259"/>
              <a:gd name="connsiteX6" fmla="*/ 0 w 1553116"/>
              <a:gd name="connsiteY6" fmla="*/ 120762 h 6432259"/>
              <a:gd name="connsiteX0" fmla="*/ 0 w 1553116"/>
              <a:gd name="connsiteY0" fmla="*/ 120762 h 6432259"/>
              <a:gd name="connsiteX1" fmla="*/ 986813 w 1553116"/>
              <a:gd name="connsiteY1" fmla="*/ 0 h 6432259"/>
              <a:gd name="connsiteX2" fmla="*/ 1496859 w 1553116"/>
              <a:gd name="connsiteY2" fmla="*/ 556935 h 6432259"/>
              <a:gd name="connsiteX3" fmla="*/ 1553116 w 1553116"/>
              <a:gd name="connsiteY3" fmla="*/ 6432259 h 6432259"/>
              <a:gd name="connsiteX4" fmla="*/ 584125 w 1553116"/>
              <a:gd name="connsiteY4" fmla="*/ 6432259 h 6432259"/>
              <a:gd name="connsiteX5" fmla="*/ 589150 w 1553116"/>
              <a:gd name="connsiteY5" fmla="*/ 854839 h 6432259"/>
              <a:gd name="connsiteX6" fmla="*/ 0 w 1553116"/>
              <a:gd name="connsiteY6" fmla="*/ 120762 h 6432259"/>
              <a:gd name="connsiteX0" fmla="*/ 0 w 1553116"/>
              <a:gd name="connsiteY0" fmla="*/ 120762 h 6432259"/>
              <a:gd name="connsiteX1" fmla="*/ 986813 w 1553116"/>
              <a:gd name="connsiteY1" fmla="*/ 0 h 6432259"/>
              <a:gd name="connsiteX2" fmla="*/ 1484091 w 1553116"/>
              <a:gd name="connsiteY2" fmla="*/ 518032 h 6432259"/>
              <a:gd name="connsiteX3" fmla="*/ 1553116 w 1553116"/>
              <a:gd name="connsiteY3" fmla="*/ 6432259 h 6432259"/>
              <a:gd name="connsiteX4" fmla="*/ 584125 w 1553116"/>
              <a:gd name="connsiteY4" fmla="*/ 6432259 h 6432259"/>
              <a:gd name="connsiteX5" fmla="*/ 589150 w 1553116"/>
              <a:gd name="connsiteY5" fmla="*/ 854839 h 6432259"/>
              <a:gd name="connsiteX6" fmla="*/ 0 w 1553116"/>
              <a:gd name="connsiteY6" fmla="*/ 120762 h 6432259"/>
              <a:gd name="connsiteX0" fmla="*/ 0 w 1424443"/>
              <a:gd name="connsiteY0" fmla="*/ 293991 h 6432259"/>
              <a:gd name="connsiteX1" fmla="*/ 858140 w 1424443"/>
              <a:gd name="connsiteY1" fmla="*/ 0 h 6432259"/>
              <a:gd name="connsiteX2" fmla="*/ 1355418 w 1424443"/>
              <a:gd name="connsiteY2" fmla="*/ 518032 h 6432259"/>
              <a:gd name="connsiteX3" fmla="*/ 1424443 w 1424443"/>
              <a:gd name="connsiteY3" fmla="*/ 6432259 h 6432259"/>
              <a:gd name="connsiteX4" fmla="*/ 455452 w 1424443"/>
              <a:gd name="connsiteY4" fmla="*/ 6432259 h 6432259"/>
              <a:gd name="connsiteX5" fmla="*/ 460477 w 1424443"/>
              <a:gd name="connsiteY5" fmla="*/ 854839 h 6432259"/>
              <a:gd name="connsiteX6" fmla="*/ 0 w 1424443"/>
              <a:gd name="connsiteY6" fmla="*/ 293991 h 6432259"/>
              <a:gd name="connsiteX0" fmla="*/ 0 w 1426442"/>
              <a:gd name="connsiteY0" fmla="*/ 293991 h 6432259"/>
              <a:gd name="connsiteX1" fmla="*/ 858140 w 1426442"/>
              <a:gd name="connsiteY1" fmla="*/ 0 h 6432259"/>
              <a:gd name="connsiteX2" fmla="*/ 1355418 w 1426442"/>
              <a:gd name="connsiteY2" fmla="*/ 518032 h 6432259"/>
              <a:gd name="connsiteX3" fmla="*/ 1426442 w 1426442"/>
              <a:gd name="connsiteY3" fmla="*/ 6000683 h 6432259"/>
              <a:gd name="connsiteX4" fmla="*/ 455452 w 1426442"/>
              <a:gd name="connsiteY4" fmla="*/ 6432259 h 6432259"/>
              <a:gd name="connsiteX5" fmla="*/ 460477 w 1426442"/>
              <a:gd name="connsiteY5" fmla="*/ 854839 h 6432259"/>
              <a:gd name="connsiteX6" fmla="*/ 0 w 1426442"/>
              <a:gd name="connsiteY6" fmla="*/ 293991 h 6432259"/>
              <a:gd name="connsiteX0" fmla="*/ 0 w 1426442"/>
              <a:gd name="connsiteY0" fmla="*/ 293991 h 6074032"/>
              <a:gd name="connsiteX1" fmla="*/ 858140 w 1426442"/>
              <a:gd name="connsiteY1" fmla="*/ 0 h 6074032"/>
              <a:gd name="connsiteX2" fmla="*/ 1355418 w 1426442"/>
              <a:gd name="connsiteY2" fmla="*/ 518032 h 6074032"/>
              <a:gd name="connsiteX3" fmla="*/ 1426442 w 1426442"/>
              <a:gd name="connsiteY3" fmla="*/ 6000683 h 6074032"/>
              <a:gd name="connsiteX4" fmla="*/ 452795 w 1426442"/>
              <a:gd name="connsiteY4" fmla="*/ 6074032 h 6074032"/>
              <a:gd name="connsiteX5" fmla="*/ 460477 w 1426442"/>
              <a:gd name="connsiteY5" fmla="*/ 854839 h 6074032"/>
              <a:gd name="connsiteX6" fmla="*/ 0 w 1426442"/>
              <a:gd name="connsiteY6" fmla="*/ 293991 h 6074032"/>
              <a:gd name="connsiteX0" fmla="*/ 0 w 1418930"/>
              <a:gd name="connsiteY0" fmla="*/ 293991 h 6074032"/>
              <a:gd name="connsiteX1" fmla="*/ 858140 w 1418930"/>
              <a:gd name="connsiteY1" fmla="*/ 0 h 6074032"/>
              <a:gd name="connsiteX2" fmla="*/ 1355418 w 1418930"/>
              <a:gd name="connsiteY2" fmla="*/ 518032 h 6074032"/>
              <a:gd name="connsiteX3" fmla="*/ 1418930 w 1418930"/>
              <a:gd name="connsiteY3" fmla="*/ 5758960 h 6074032"/>
              <a:gd name="connsiteX4" fmla="*/ 452795 w 1418930"/>
              <a:gd name="connsiteY4" fmla="*/ 6074032 h 6074032"/>
              <a:gd name="connsiteX5" fmla="*/ 460477 w 1418930"/>
              <a:gd name="connsiteY5" fmla="*/ 854839 h 6074032"/>
              <a:gd name="connsiteX6" fmla="*/ 0 w 1418930"/>
              <a:gd name="connsiteY6" fmla="*/ 293991 h 6074032"/>
              <a:gd name="connsiteX0" fmla="*/ 0 w 1418930"/>
              <a:gd name="connsiteY0" fmla="*/ 289736 h 6069777"/>
              <a:gd name="connsiteX1" fmla="*/ 845173 w 1418930"/>
              <a:gd name="connsiteY1" fmla="*/ 0 h 6069777"/>
              <a:gd name="connsiteX2" fmla="*/ 1355418 w 1418930"/>
              <a:gd name="connsiteY2" fmla="*/ 513777 h 6069777"/>
              <a:gd name="connsiteX3" fmla="*/ 1418930 w 1418930"/>
              <a:gd name="connsiteY3" fmla="*/ 5754705 h 6069777"/>
              <a:gd name="connsiteX4" fmla="*/ 452795 w 1418930"/>
              <a:gd name="connsiteY4" fmla="*/ 6069777 h 6069777"/>
              <a:gd name="connsiteX5" fmla="*/ 460477 w 1418930"/>
              <a:gd name="connsiteY5" fmla="*/ 850584 h 6069777"/>
              <a:gd name="connsiteX6" fmla="*/ 0 w 1418930"/>
              <a:gd name="connsiteY6" fmla="*/ 289736 h 6069777"/>
              <a:gd name="connsiteX0" fmla="*/ 0 w 1410418"/>
              <a:gd name="connsiteY0" fmla="*/ 315671 h 6069777"/>
              <a:gd name="connsiteX1" fmla="*/ 836661 w 1410418"/>
              <a:gd name="connsiteY1" fmla="*/ 0 h 6069777"/>
              <a:gd name="connsiteX2" fmla="*/ 1346906 w 1410418"/>
              <a:gd name="connsiteY2" fmla="*/ 513777 h 6069777"/>
              <a:gd name="connsiteX3" fmla="*/ 1410418 w 1410418"/>
              <a:gd name="connsiteY3" fmla="*/ 5754705 h 6069777"/>
              <a:gd name="connsiteX4" fmla="*/ 444283 w 1410418"/>
              <a:gd name="connsiteY4" fmla="*/ 6069777 h 6069777"/>
              <a:gd name="connsiteX5" fmla="*/ 451965 w 1410418"/>
              <a:gd name="connsiteY5" fmla="*/ 850584 h 6069777"/>
              <a:gd name="connsiteX6" fmla="*/ 0 w 1410418"/>
              <a:gd name="connsiteY6" fmla="*/ 315671 h 6069777"/>
              <a:gd name="connsiteX0" fmla="*/ 0 w 1410418"/>
              <a:gd name="connsiteY0" fmla="*/ 319727 h 6073833"/>
              <a:gd name="connsiteX1" fmla="*/ 892786 w 1410418"/>
              <a:gd name="connsiteY1" fmla="*/ 0 h 6073833"/>
              <a:gd name="connsiteX2" fmla="*/ 1346906 w 1410418"/>
              <a:gd name="connsiteY2" fmla="*/ 517833 h 6073833"/>
              <a:gd name="connsiteX3" fmla="*/ 1410418 w 1410418"/>
              <a:gd name="connsiteY3" fmla="*/ 5758761 h 6073833"/>
              <a:gd name="connsiteX4" fmla="*/ 444283 w 1410418"/>
              <a:gd name="connsiteY4" fmla="*/ 6073833 h 6073833"/>
              <a:gd name="connsiteX5" fmla="*/ 451965 w 1410418"/>
              <a:gd name="connsiteY5" fmla="*/ 854640 h 6073833"/>
              <a:gd name="connsiteX6" fmla="*/ 0 w 1410418"/>
              <a:gd name="connsiteY6" fmla="*/ 319727 h 6073833"/>
              <a:gd name="connsiteX0" fmla="*/ 0 w 1410418"/>
              <a:gd name="connsiteY0" fmla="*/ 280825 h 6034931"/>
              <a:gd name="connsiteX1" fmla="*/ 908948 w 1410418"/>
              <a:gd name="connsiteY1" fmla="*/ 0 h 6034931"/>
              <a:gd name="connsiteX2" fmla="*/ 1346906 w 1410418"/>
              <a:gd name="connsiteY2" fmla="*/ 478931 h 6034931"/>
              <a:gd name="connsiteX3" fmla="*/ 1410418 w 1410418"/>
              <a:gd name="connsiteY3" fmla="*/ 5719859 h 6034931"/>
              <a:gd name="connsiteX4" fmla="*/ 444283 w 1410418"/>
              <a:gd name="connsiteY4" fmla="*/ 6034931 h 6034931"/>
              <a:gd name="connsiteX5" fmla="*/ 451965 w 1410418"/>
              <a:gd name="connsiteY5" fmla="*/ 815738 h 6034931"/>
              <a:gd name="connsiteX6" fmla="*/ 0 w 1410418"/>
              <a:gd name="connsiteY6" fmla="*/ 280825 h 6034931"/>
              <a:gd name="connsiteX0" fmla="*/ 0 w 1410418"/>
              <a:gd name="connsiteY0" fmla="*/ 280825 h 6034931"/>
              <a:gd name="connsiteX1" fmla="*/ 908948 w 1410418"/>
              <a:gd name="connsiteY1" fmla="*/ 0 h 6034931"/>
              <a:gd name="connsiteX2" fmla="*/ 1379228 w 1410418"/>
              <a:gd name="connsiteY2" fmla="*/ 556735 h 6034931"/>
              <a:gd name="connsiteX3" fmla="*/ 1410418 w 1410418"/>
              <a:gd name="connsiteY3" fmla="*/ 5719859 h 6034931"/>
              <a:gd name="connsiteX4" fmla="*/ 444283 w 1410418"/>
              <a:gd name="connsiteY4" fmla="*/ 6034931 h 6034931"/>
              <a:gd name="connsiteX5" fmla="*/ 451965 w 1410418"/>
              <a:gd name="connsiteY5" fmla="*/ 815738 h 6034931"/>
              <a:gd name="connsiteX6" fmla="*/ 0 w 1410418"/>
              <a:gd name="connsiteY6" fmla="*/ 280825 h 6034931"/>
              <a:gd name="connsiteX0" fmla="*/ 0 w 1410418"/>
              <a:gd name="connsiteY0" fmla="*/ 266986 h 6021092"/>
              <a:gd name="connsiteX1" fmla="*/ 914677 w 1410418"/>
              <a:gd name="connsiteY1" fmla="*/ 0 h 6021092"/>
              <a:gd name="connsiteX2" fmla="*/ 1379228 w 1410418"/>
              <a:gd name="connsiteY2" fmla="*/ 542896 h 6021092"/>
              <a:gd name="connsiteX3" fmla="*/ 1410418 w 1410418"/>
              <a:gd name="connsiteY3" fmla="*/ 5706020 h 6021092"/>
              <a:gd name="connsiteX4" fmla="*/ 444283 w 1410418"/>
              <a:gd name="connsiteY4" fmla="*/ 6021092 h 6021092"/>
              <a:gd name="connsiteX5" fmla="*/ 451965 w 1410418"/>
              <a:gd name="connsiteY5" fmla="*/ 801899 h 6021092"/>
              <a:gd name="connsiteX6" fmla="*/ 0 w 1410418"/>
              <a:gd name="connsiteY6" fmla="*/ 266986 h 6021092"/>
              <a:gd name="connsiteX0" fmla="*/ 0 w 1410418"/>
              <a:gd name="connsiteY0" fmla="*/ 253148 h 6007254"/>
              <a:gd name="connsiteX1" fmla="*/ 920407 w 1410418"/>
              <a:gd name="connsiteY1" fmla="*/ 0 h 6007254"/>
              <a:gd name="connsiteX2" fmla="*/ 1379228 w 1410418"/>
              <a:gd name="connsiteY2" fmla="*/ 529058 h 6007254"/>
              <a:gd name="connsiteX3" fmla="*/ 1410418 w 1410418"/>
              <a:gd name="connsiteY3" fmla="*/ 5692182 h 6007254"/>
              <a:gd name="connsiteX4" fmla="*/ 444283 w 1410418"/>
              <a:gd name="connsiteY4" fmla="*/ 6007254 h 6007254"/>
              <a:gd name="connsiteX5" fmla="*/ 451965 w 1410418"/>
              <a:gd name="connsiteY5" fmla="*/ 788061 h 6007254"/>
              <a:gd name="connsiteX6" fmla="*/ 0 w 1410418"/>
              <a:gd name="connsiteY6" fmla="*/ 253148 h 6007254"/>
              <a:gd name="connsiteX0" fmla="*/ 0 w 1428863"/>
              <a:gd name="connsiteY0" fmla="*/ 253148 h 6007254"/>
              <a:gd name="connsiteX1" fmla="*/ 920407 w 1428863"/>
              <a:gd name="connsiteY1" fmla="*/ 0 h 6007254"/>
              <a:gd name="connsiteX2" fmla="*/ 1379228 w 1428863"/>
              <a:gd name="connsiteY2" fmla="*/ 529058 h 6007254"/>
              <a:gd name="connsiteX3" fmla="*/ 1428863 w 1428863"/>
              <a:gd name="connsiteY3" fmla="*/ 5778814 h 6007254"/>
              <a:gd name="connsiteX4" fmla="*/ 444283 w 1428863"/>
              <a:gd name="connsiteY4" fmla="*/ 6007254 h 6007254"/>
              <a:gd name="connsiteX5" fmla="*/ 451965 w 1428863"/>
              <a:gd name="connsiteY5" fmla="*/ 788061 h 6007254"/>
              <a:gd name="connsiteX6" fmla="*/ 0 w 1428863"/>
              <a:gd name="connsiteY6" fmla="*/ 253148 h 6007254"/>
              <a:gd name="connsiteX0" fmla="*/ 0 w 1428863"/>
              <a:gd name="connsiteY0" fmla="*/ 253148 h 5999822"/>
              <a:gd name="connsiteX1" fmla="*/ 920407 w 1428863"/>
              <a:gd name="connsiteY1" fmla="*/ 0 h 5999822"/>
              <a:gd name="connsiteX2" fmla="*/ 1379228 w 1428863"/>
              <a:gd name="connsiteY2" fmla="*/ 529058 h 5999822"/>
              <a:gd name="connsiteX3" fmla="*/ 1428863 w 1428863"/>
              <a:gd name="connsiteY3" fmla="*/ 5778814 h 5999822"/>
              <a:gd name="connsiteX4" fmla="*/ 440523 w 1428863"/>
              <a:gd name="connsiteY4" fmla="*/ 5999822 h 5999822"/>
              <a:gd name="connsiteX5" fmla="*/ 451965 w 1428863"/>
              <a:gd name="connsiteY5" fmla="*/ 788061 h 5999822"/>
              <a:gd name="connsiteX6" fmla="*/ 0 w 1428863"/>
              <a:gd name="connsiteY6" fmla="*/ 253148 h 5999822"/>
              <a:gd name="connsiteX0" fmla="*/ 0 w 1428863"/>
              <a:gd name="connsiteY0" fmla="*/ 253148 h 5999822"/>
              <a:gd name="connsiteX1" fmla="*/ 920407 w 1428863"/>
              <a:gd name="connsiteY1" fmla="*/ 0 h 5999822"/>
              <a:gd name="connsiteX2" fmla="*/ 1379228 w 1428863"/>
              <a:gd name="connsiteY2" fmla="*/ 529058 h 5999822"/>
              <a:gd name="connsiteX3" fmla="*/ 1428863 w 1428863"/>
              <a:gd name="connsiteY3" fmla="*/ 5778814 h 5999822"/>
              <a:gd name="connsiteX4" fmla="*/ 440523 w 1428863"/>
              <a:gd name="connsiteY4" fmla="*/ 5999822 h 5999822"/>
              <a:gd name="connsiteX5" fmla="*/ 451965 w 1428863"/>
              <a:gd name="connsiteY5" fmla="*/ 788061 h 5999822"/>
              <a:gd name="connsiteX6" fmla="*/ 0 w 1428863"/>
              <a:gd name="connsiteY6" fmla="*/ 253148 h 5999822"/>
              <a:gd name="connsiteX0" fmla="*/ 0 w 1451598"/>
              <a:gd name="connsiteY0" fmla="*/ 253148 h 5999822"/>
              <a:gd name="connsiteX1" fmla="*/ 920407 w 1451598"/>
              <a:gd name="connsiteY1" fmla="*/ 0 h 5999822"/>
              <a:gd name="connsiteX2" fmla="*/ 1379228 w 1451598"/>
              <a:gd name="connsiteY2" fmla="*/ 529058 h 5999822"/>
              <a:gd name="connsiteX3" fmla="*/ 1451598 w 1451598"/>
              <a:gd name="connsiteY3" fmla="*/ 5798671 h 5999822"/>
              <a:gd name="connsiteX4" fmla="*/ 440523 w 1451598"/>
              <a:gd name="connsiteY4" fmla="*/ 5999822 h 5999822"/>
              <a:gd name="connsiteX5" fmla="*/ 451965 w 1451598"/>
              <a:gd name="connsiteY5" fmla="*/ 788061 h 5999822"/>
              <a:gd name="connsiteX6" fmla="*/ 0 w 1451598"/>
              <a:gd name="connsiteY6" fmla="*/ 253148 h 5999822"/>
              <a:gd name="connsiteX0" fmla="*/ 0 w 1436383"/>
              <a:gd name="connsiteY0" fmla="*/ 253148 h 5999822"/>
              <a:gd name="connsiteX1" fmla="*/ 920407 w 1436383"/>
              <a:gd name="connsiteY1" fmla="*/ 0 h 5999822"/>
              <a:gd name="connsiteX2" fmla="*/ 1379228 w 1436383"/>
              <a:gd name="connsiteY2" fmla="*/ 529058 h 5999822"/>
              <a:gd name="connsiteX3" fmla="*/ 1436384 w 1436383"/>
              <a:gd name="connsiteY3" fmla="*/ 5793678 h 5999822"/>
              <a:gd name="connsiteX4" fmla="*/ 440523 w 1436383"/>
              <a:gd name="connsiteY4" fmla="*/ 5999822 h 5999822"/>
              <a:gd name="connsiteX5" fmla="*/ 451965 w 1436383"/>
              <a:gd name="connsiteY5" fmla="*/ 788061 h 5999822"/>
              <a:gd name="connsiteX6" fmla="*/ 0 w 1436383"/>
              <a:gd name="connsiteY6" fmla="*/ 253148 h 5999822"/>
              <a:gd name="connsiteX0" fmla="*/ 0 w 1436384"/>
              <a:gd name="connsiteY0" fmla="*/ 253148 h 5999822"/>
              <a:gd name="connsiteX1" fmla="*/ 920407 w 1436384"/>
              <a:gd name="connsiteY1" fmla="*/ 0 h 5999822"/>
              <a:gd name="connsiteX2" fmla="*/ 1379228 w 1436384"/>
              <a:gd name="connsiteY2" fmla="*/ 529058 h 5999822"/>
              <a:gd name="connsiteX3" fmla="*/ 1436384 w 1436384"/>
              <a:gd name="connsiteY3" fmla="*/ 5793678 h 5999822"/>
              <a:gd name="connsiteX4" fmla="*/ 440523 w 1436384"/>
              <a:gd name="connsiteY4" fmla="*/ 5999822 h 5999822"/>
              <a:gd name="connsiteX5" fmla="*/ 451965 w 1436384"/>
              <a:gd name="connsiteY5" fmla="*/ 788061 h 5999822"/>
              <a:gd name="connsiteX6" fmla="*/ 0 w 1436384"/>
              <a:gd name="connsiteY6" fmla="*/ 253148 h 5999822"/>
              <a:gd name="connsiteX0" fmla="*/ 0 w 1436384"/>
              <a:gd name="connsiteY0" fmla="*/ 253148 h 5992505"/>
              <a:gd name="connsiteX1" fmla="*/ 920407 w 1436384"/>
              <a:gd name="connsiteY1" fmla="*/ 0 h 5992505"/>
              <a:gd name="connsiteX2" fmla="*/ 1379228 w 1436384"/>
              <a:gd name="connsiteY2" fmla="*/ 529058 h 5992505"/>
              <a:gd name="connsiteX3" fmla="*/ 1436384 w 1436384"/>
              <a:gd name="connsiteY3" fmla="*/ 5793678 h 5992505"/>
              <a:gd name="connsiteX4" fmla="*/ 474890 w 1436384"/>
              <a:gd name="connsiteY4" fmla="*/ 5992505 h 5992505"/>
              <a:gd name="connsiteX5" fmla="*/ 451965 w 1436384"/>
              <a:gd name="connsiteY5" fmla="*/ 788061 h 5992505"/>
              <a:gd name="connsiteX6" fmla="*/ 0 w 1436384"/>
              <a:gd name="connsiteY6" fmla="*/ 253148 h 5992505"/>
              <a:gd name="connsiteX0" fmla="*/ 0 w 1436384"/>
              <a:gd name="connsiteY0" fmla="*/ 253148 h 5999823"/>
              <a:gd name="connsiteX1" fmla="*/ 920407 w 1436384"/>
              <a:gd name="connsiteY1" fmla="*/ 0 h 5999823"/>
              <a:gd name="connsiteX2" fmla="*/ 1379228 w 1436384"/>
              <a:gd name="connsiteY2" fmla="*/ 529058 h 5999823"/>
              <a:gd name="connsiteX3" fmla="*/ 1436384 w 1436384"/>
              <a:gd name="connsiteY3" fmla="*/ 5793678 h 5999823"/>
              <a:gd name="connsiteX4" fmla="*/ 440525 w 1436384"/>
              <a:gd name="connsiteY4" fmla="*/ 5999823 h 5999823"/>
              <a:gd name="connsiteX5" fmla="*/ 451965 w 1436384"/>
              <a:gd name="connsiteY5" fmla="*/ 788061 h 5999823"/>
              <a:gd name="connsiteX6" fmla="*/ 0 w 1436384"/>
              <a:gd name="connsiteY6" fmla="*/ 253148 h 5999823"/>
              <a:gd name="connsiteX0" fmla="*/ 0 w 1481676"/>
              <a:gd name="connsiteY0" fmla="*/ 188697 h 5999823"/>
              <a:gd name="connsiteX1" fmla="*/ 965699 w 1481676"/>
              <a:gd name="connsiteY1" fmla="*/ 0 h 5999823"/>
              <a:gd name="connsiteX2" fmla="*/ 1424520 w 1481676"/>
              <a:gd name="connsiteY2" fmla="*/ 529058 h 5999823"/>
              <a:gd name="connsiteX3" fmla="*/ 1481676 w 1481676"/>
              <a:gd name="connsiteY3" fmla="*/ 5793678 h 5999823"/>
              <a:gd name="connsiteX4" fmla="*/ 485817 w 1481676"/>
              <a:gd name="connsiteY4" fmla="*/ 5999823 h 5999823"/>
              <a:gd name="connsiteX5" fmla="*/ 497257 w 1481676"/>
              <a:gd name="connsiteY5" fmla="*/ 788061 h 5999823"/>
              <a:gd name="connsiteX6" fmla="*/ 0 w 1481676"/>
              <a:gd name="connsiteY6" fmla="*/ 188697 h 5999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1676" h="5999823">
                <a:moveTo>
                  <a:pt x="0" y="188697"/>
                </a:moveTo>
                <a:lnTo>
                  <a:pt x="965699" y="0"/>
                </a:lnTo>
                <a:lnTo>
                  <a:pt x="1424520" y="529058"/>
                </a:lnTo>
                <a:lnTo>
                  <a:pt x="1481676" y="5793678"/>
                </a:lnTo>
                <a:cubicBezTo>
                  <a:pt x="1137075" y="5854109"/>
                  <a:pt x="1025161" y="5897926"/>
                  <a:pt x="485817" y="5999823"/>
                </a:cubicBezTo>
                <a:cubicBezTo>
                  <a:pt x="483170" y="4142102"/>
                  <a:pt x="499904" y="2645782"/>
                  <a:pt x="497257" y="788061"/>
                </a:cubicBezTo>
                <a:lnTo>
                  <a:pt x="0" y="188697"/>
                </a:lnTo>
                <a:close/>
              </a:path>
            </a:pathLst>
          </a:custGeom>
          <a:gradFill>
            <a:gsLst>
              <a:gs pos="0">
                <a:srgbClr val="C68018"/>
              </a:gs>
              <a:gs pos="30000">
                <a:schemeClr val="accent5">
                  <a:lumMod val="20000"/>
                  <a:lumOff val="80000"/>
                </a:schemeClr>
              </a:gs>
              <a:gs pos="53000">
                <a:schemeClr val="accent5">
                  <a:lumMod val="75000"/>
                </a:schemeClr>
              </a:gs>
              <a:gs pos="100000">
                <a:schemeClr val="accent5">
                  <a:lumMod val="50000"/>
                </a:schemeClr>
              </a:gs>
            </a:gsLst>
            <a:lin ang="5400000" scaled="1"/>
          </a:gra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71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05C367E-17B1-4CAE-A55D-3F1651503034}"/>
              </a:ext>
            </a:extLst>
          </p:cNvPr>
          <p:cNvSpPr/>
          <p:nvPr/>
        </p:nvSpPr>
        <p:spPr>
          <a:xfrm>
            <a:off x="-34050" y="-23515"/>
            <a:ext cx="3130176" cy="6894076"/>
          </a:xfrm>
          <a:custGeom>
            <a:avLst/>
            <a:gdLst>
              <a:gd name="connsiteX0" fmla="*/ 0 w 1465943"/>
              <a:gd name="connsiteY0" fmla="*/ 0 h 5116218"/>
              <a:gd name="connsiteX1" fmla="*/ 1465943 w 1465943"/>
              <a:gd name="connsiteY1" fmla="*/ 0 h 5116218"/>
              <a:gd name="connsiteX2" fmla="*/ 1465943 w 1465943"/>
              <a:gd name="connsiteY2" fmla="*/ 5116218 h 5116218"/>
              <a:gd name="connsiteX3" fmla="*/ 0 w 1465943"/>
              <a:gd name="connsiteY3" fmla="*/ 5116218 h 5116218"/>
              <a:gd name="connsiteX4" fmla="*/ 0 w 1465943"/>
              <a:gd name="connsiteY4" fmla="*/ 0 h 5116218"/>
              <a:gd name="connsiteX0" fmla="*/ 0 w 1465943"/>
              <a:gd name="connsiteY0" fmla="*/ 0 h 5116218"/>
              <a:gd name="connsiteX1" fmla="*/ 1465943 w 1465943"/>
              <a:gd name="connsiteY1" fmla="*/ 0 h 5116218"/>
              <a:gd name="connsiteX2" fmla="*/ 1465943 w 1465943"/>
              <a:gd name="connsiteY2" fmla="*/ 2191657 h 5116218"/>
              <a:gd name="connsiteX3" fmla="*/ 1465943 w 1465943"/>
              <a:gd name="connsiteY3" fmla="*/ 5116218 h 5116218"/>
              <a:gd name="connsiteX4" fmla="*/ 0 w 1465943"/>
              <a:gd name="connsiteY4" fmla="*/ 5116218 h 5116218"/>
              <a:gd name="connsiteX5" fmla="*/ 0 w 1465943"/>
              <a:gd name="connsiteY5" fmla="*/ 0 h 5116218"/>
              <a:gd name="connsiteX0" fmla="*/ 0 w 1465943"/>
              <a:gd name="connsiteY0" fmla="*/ 0 h 5116218"/>
              <a:gd name="connsiteX1" fmla="*/ 1465943 w 1465943"/>
              <a:gd name="connsiteY1" fmla="*/ 0 h 5116218"/>
              <a:gd name="connsiteX2" fmla="*/ 1451429 w 1465943"/>
              <a:gd name="connsiteY2" fmla="*/ 972457 h 5116218"/>
              <a:gd name="connsiteX3" fmla="*/ 1465943 w 1465943"/>
              <a:gd name="connsiteY3" fmla="*/ 2191657 h 5116218"/>
              <a:gd name="connsiteX4" fmla="*/ 1465943 w 1465943"/>
              <a:gd name="connsiteY4" fmla="*/ 5116218 h 5116218"/>
              <a:gd name="connsiteX5" fmla="*/ 0 w 1465943"/>
              <a:gd name="connsiteY5" fmla="*/ 5116218 h 5116218"/>
              <a:gd name="connsiteX6" fmla="*/ 0 w 1465943"/>
              <a:gd name="connsiteY6" fmla="*/ 0 h 5116218"/>
              <a:gd name="connsiteX0" fmla="*/ 0 w 1465943"/>
              <a:gd name="connsiteY0" fmla="*/ 0 h 5116218"/>
              <a:gd name="connsiteX1" fmla="*/ 1465943 w 1465943"/>
              <a:gd name="connsiteY1" fmla="*/ 0 h 5116218"/>
              <a:gd name="connsiteX2" fmla="*/ 1451429 w 1465943"/>
              <a:gd name="connsiteY2" fmla="*/ 972457 h 5116218"/>
              <a:gd name="connsiteX3" fmla="*/ 1465943 w 1465943"/>
              <a:gd name="connsiteY3" fmla="*/ 2191657 h 5116218"/>
              <a:gd name="connsiteX4" fmla="*/ 1451429 w 1465943"/>
              <a:gd name="connsiteY4" fmla="*/ 3526971 h 5116218"/>
              <a:gd name="connsiteX5" fmla="*/ 1465943 w 1465943"/>
              <a:gd name="connsiteY5" fmla="*/ 5116218 h 5116218"/>
              <a:gd name="connsiteX6" fmla="*/ 0 w 1465943"/>
              <a:gd name="connsiteY6" fmla="*/ 5116218 h 5116218"/>
              <a:gd name="connsiteX7" fmla="*/ 0 w 1465943"/>
              <a:gd name="connsiteY7" fmla="*/ 0 h 5116218"/>
              <a:gd name="connsiteX0" fmla="*/ 29029 w 1494972"/>
              <a:gd name="connsiteY0" fmla="*/ 0 h 6828904"/>
              <a:gd name="connsiteX1" fmla="*/ 1494972 w 1494972"/>
              <a:gd name="connsiteY1" fmla="*/ 0 h 6828904"/>
              <a:gd name="connsiteX2" fmla="*/ 1480458 w 1494972"/>
              <a:gd name="connsiteY2" fmla="*/ 972457 h 6828904"/>
              <a:gd name="connsiteX3" fmla="*/ 1494972 w 1494972"/>
              <a:gd name="connsiteY3" fmla="*/ 2191657 h 6828904"/>
              <a:gd name="connsiteX4" fmla="*/ 1480458 w 1494972"/>
              <a:gd name="connsiteY4" fmla="*/ 3526971 h 6828904"/>
              <a:gd name="connsiteX5" fmla="*/ 1494972 w 1494972"/>
              <a:gd name="connsiteY5" fmla="*/ 5116218 h 6828904"/>
              <a:gd name="connsiteX6" fmla="*/ 0 w 1494972"/>
              <a:gd name="connsiteY6" fmla="*/ 6828904 h 6828904"/>
              <a:gd name="connsiteX7" fmla="*/ 29029 w 1494972"/>
              <a:gd name="connsiteY7" fmla="*/ 0 h 6828904"/>
              <a:gd name="connsiteX0" fmla="*/ 29029 w 1567543"/>
              <a:gd name="connsiteY0" fmla="*/ 0 h 6828904"/>
              <a:gd name="connsiteX1" fmla="*/ 1494972 w 1567543"/>
              <a:gd name="connsiteY1" fmla="*/ 0 h 6828904"/>
              <a:gd name="connsiteX2" fmla="*/ 1480458 w 1567543"/>
              <a:gd name="connsiteY2" fmla="*/ 972457 h 6828904"/>
              <a:gd name="connsiteX3" fmla="*/ 1494972 w 1567543"/>
              <a:gd name="connsiteY3" fmla="*/ 2191657 h 6828904"/>
              <a:gd name="connsiteX4" fmla="*/ 1480458 w 1567543"/>
              <a:gd name="connsiteY4" fmla="*/ 3526971 h 6828904"/>
              <a:gd name="connsiteX5" fmla="*/ 1567543 w 1567543"/>
              <a:gd name="connsiteY5" fmla="*/ 5435532 h 6828904"/>
              <a:gd name="connsiteX6" fmla="*/ 0 w 1567543"/>
              <a:gd name="connsiteY6" fmla="*/ 6828904 h 6828904"/>
              <a:gd name="connsiteX7" fmla="*/ 29029 w 1567543"/>
              <a:gd name="connsiteY7" fmla="*/ 0 h 6828904"/>
              <a:gd name="connsiteX0" fmla="*/ 29029 w 2888343"/>
              <a:gd name="connsiteY0" fmla="*/ 0 h 6828904"/>
              <a:gd name="connsiteX1" fmla="*/ 2888343 w 2888343"/>
              <a:gd name="connsiteY1" fmla="*/ 0 h 6828904"/>
              <a:gd name="connsiteX2" fmla="*/ 1480458 w 2888343"/>
              <a:gd name="connsiteY2" fmla="*/ 972457 h 6828904"/>
              <a:gd name="connsiteX3" fmla="*/ 1494972 w 2888343"/>
              <a:gd name="connsiteY3" fmla="*/ 2191657 h 6828904"/>
              <a:gd name="connsiteX4" fmla="*/ 1480458 w 2888343"/>
              <a:gd name="connsiteY4" fmla="*/ 3526971 h 6828904"/>
              <a:gd name="connsiteX5" fmla="*/ 1567543 w 2888343"/>
              <a:gd name="connsiteY5" fmla="*/ 5435532 h 6828904"/>
              <a:gd name="connsiteX6" fmla="*/ 0 w 2888343"/>
              <a:gd name="connsiteY6" fmla="*/ 6828904 h 6828904"/>
              <a:gd name="connsiteX7" fmla="*/ 29029 w 2888343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1494972 w 3018972"/>
              <a:gd name="connsiteY3" fmla="*/ 2191657 h 6828904"/>
              <a:gd name="connsiteX4" fmla="*/ 1480458 w 3018972"/>
              <a:gd name="connsiteY4" fmla="*/ 3526971 h 6828904"/>
              <a:gd name="connsiteX5" fmla="*/ 1567543 w 3018972"/>
              <a:gd name="connsiteY5" fmla="*/ 5435532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2365829 w 3018972"/>
              <a:gd name="connsiteY3" fmla="*/ 2685143 h 6828904"/>
              <a:gd name="connsiteX4" fmla="*/ 1480458 w 3018972"/>
              <a:gd name="connsiteY4" fmla="*/ 3526971 h 6828904"/>
              <a:gd name="connsiteX5" fmla="*/ 1567543 w 3018972"/>
              <a:gd name="connsiteY5" fmla="*/ 5435532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2365829 w 3018972"/>
              <a:gd name="connsiteY3" fmla="*/ 2685143 h 6828904"/>
              <a:gd name="connsiteX4" fmla="*/ 1915886 w 3018972"/>
              <a:gd name="connsiteY4" fmla="*/ 4049485 h 6828904"/>
              <a:gd name="connsiteX5" fmla="*/ 1567543 w 3018972"/>
              <a:gd name="connsiteY5" fmla="*/ 5435532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2365829 w 3018972"/>
              <a:gd name="connsiteY3" fmla="*/ 2685143 h 6828904"/>
              <a:gd name="connsiteX4" fmla="*/ 1915886 w 3018972"/>
              <a:gd name="connsiteY4" fmla="*/ 4049485 h 6828904"/>
              <a:gd name="connsiteX5" fmla="*/ 1465943 w 3018972"/>
              <a:gd name="connsiteY5" fmla="*/ 5493589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2365829 w 3018972"/>
              <a:gd name="connsiteY3" fmla="*/ 2685143 h 6828904"/>
              <a:gd name="connsiteX4" fmla="*/ 1915886 w 3018972"/>
              <a:gd name="connsiteY4" fmla="*/ 4049485 h 6828904"/>
              <a:gd name="connsiteX5" fmla="*/ 1407886 w 3018972"/>
              <a:gd name="connsiteY5" fmla="*/ 5493589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2365829 w 3018972"/>
              <a:gd name="connsiteY3" fmla="*/ 2685143 h 6828904"/>
              <a:gd name="connsiteX4" fmla="*/ 1915886 w 3018972"/>
              <a:gd name="connsiteY4" fmla="*/ 4049485 h 6828904"/>
              <a:gd name="connsiteX5" fmla="*/ 1422400 w 3018972"/>
              <a:gd name="connsiteY5" fmla="*/ 5566160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33486"/>
              <a:gd name="connsiteY0" fmla="*/ 0 h 6828904"/>
              <a:gd name="connsiteX1" fmla="*/ 2888343 w 3033486"/>
              <a:gd name="connsiteY1" fmla="*/ 0 h 6828904"/>
              <a:gd name="connsiteX2" fmla="*/ 3033486 w 3033486"/>
              <a:gd name="connsiteY2" fmla="*/ 725715 h 6828904"/>
              <a:gd name="connsiteX3" fmla="*/ 2365829 w 3033486"/>
              <a:gd name="connsiteY3" fmla="*/ 2685143 h 6828904"/>
              <a:gd name="connsiteX4" fmla="*/ 1915886 w 3033486"/>
              <a:gd name="connsiteY4" fmla="*/ 4049485 h 6828904"/>
              <a:gd name="connsiteX5" fmla="*/ 1422400 w 3033486"/>
              <a:gd name="connsiteY5" fmla="*/ 5566160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29029 w 3033486"/>
              <a:gd name="connsiteY0" fmla="*/ 0 h 6828904"/>
              <a:gd name="connsiteX1" fmla="*/ 2859314 w 3033486"/>
              <a:gd name="connsiteY1" fmla="*/ 0 h 6828904"/>
              <a:gd name="connsiteX2" fmla="*/ 3033486 w 3033486"/>
              <a:gd name="connsiteY2" fmla="*/ 725715 h 6828904"/>
              <a:gd name="connsiteX3" fmla="*/ 2365829 w 3033486"/>
              <a:gd name="connsiteY3" fmla="*/ 2685143 h 6828904"/>
              <a:gd name="connsiteX4" fmla="*/ 1915886 w 3033486"/>
              <a:gd name="connsiteY4" fmla="*/ 4049485 h 6828904"/>
              <a:gd name="connsiteX5" fmla="*/ 1422400 w 3033486"/>
              <a:gd name="connsiteY5" fmla="*/ 5566160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29029 w 3062514"/>
              <a:gd name="connsiteY0" fmla="*/ 0 h 6828904"/>
              <a:gd name="connsiteX1" fmla="*/ 2859314 w 3062514"/>
              <a:gd name="connsiteY1" fmla="*/ 0 h 6828904"/>
              <a:gd name="connsiteX2" fmla="*/ 3062514 w 3062514"/>
              <a:gd name="connsiteY2" fmla="*/ 682172 h 6828904"/>
              <a:gd name="connsiteX3" fmla="*/ 2365829 w 3062514"/>
              <a:gd name="connsiteY3" fmla="*/ 2685143 h 6828904"/>
              <a:gd name="connsiteX4" fmla="*/ 1915886 w 3062514"/>
              <a:gd name="connsiteY4" fmla="*/ 4049485 h 6828904"/>
              <a:gd name="connsiteX5" fmla="*/ 1422400 w 3062514"/>
              <a:gd name="connsiteY5" fmla="*/ 5566160 h 6828904"/>
              <a:gd name="connsiteX6" fmla="*/ 0 w 3062514"/>
              <a:gd name="connsiteY6" fmla="*/ 6828904 h 6828904"/>
              <a:gd name="connsiteX7" fmla="*/ 29029 w 3062514"/>
              <a:gd name="connsiteY7" fmla="*/ 0 h 6828904"/>
              <a:gd name="connsiteX0" fmla="*/ 29029 w 3033486"/>
              <a:gd name="connsiteY0" fmla="*/ 0 h 6828904"/>
              <a:gd name="connsiteX1" fmla="*/ 2859314 w 3033486"/>
              <a:gd name="connsiteY1" fmla="*/ 0 h 6828904"/>
              <a:gd name="connsiteX2" fmla="*/ 3033486 w 3033486"/>
              <a:gd name="connsiteY2" fmla="*/ 682172 h 6828904"/>
              <a:gd name="connsiteX3" fmla="*/ 2365829 w 3033486"/>
              <a:gd name="connsiteY3" fmla="*/ 2685143 h 6828904"/>
              <a:gd name="connsiteX4" fmla="*/ 1915886 w 3033486"/>
              <a:gd name="connsiteY4" fmla="*/ 4049485 h 6828904"/>
              <a:gd name="connsiteX5" fmla="*/ 1422400 w 3033486"/>
              <a:gd name="connsiteY5" fmla="*/ 5566160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29029 w 3033486"/>
              <a:gd name="connsiteY0" fmla="*/ 0 h 6828904"/>
              <a:gd name="connsiteX1" fmla="*/ 2859314 w 3033486"/>
              <a:gd name="connsiteY1" fmla="*/ 0 h 6828904"/>
              <a:gd name="connsiteX2" fmla="*/ 3033486 w 3033486"/>
              <a:gd name="connsiteY2" fmla="*/ 682172 h 6828904"/>
              <a:gd name="connsiteX3" fmla="*/ 2380901 w 3033486"/>
              <a:gd name="connsiteY3" fmla="*/ 2695191 h 6828904"/>
              <a:gd name="connsiteX4" fmla="*/ 1915886 w 3033486"/>
              <a:gd name="connsiteY4" fmla="*/ 4049485 h 6828904"/>
              <a:gd name="connsiteX5" fmla="*/ 1422400 w 3033486"/>
              <a:gd name="connsiteY5" fmla="*/ 5566160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29029 w 3033486"/>
              <a:gd name="connsiteY0" fmla="*/ 0 h 6828904"/>
              <a:gd name="connsiteX1" fmla="*/ 2859314 w 3033486"/>
              <a:gd name="connsiteY1" fmla="*/ 0 h 6828904"/>
              <a:gd name="connsiteX2" fmla="*/ 3033486 w 3033486"/>
              <a:gd name="connsiteY2" fmla="*/ 682172 h 6828904"/>
              <a:gd name="connsiteX3" fmla="*/ 2380901 w 3033486"/>
              <a:gd name="connsiteY3" fmla="*/ 2695191 h 6828904"/>
              <a:gd name="connsiteX4" fmla="*/ 1925934 w 3033486"/>
              <a:gd name="connsiteY4" fmla="*/ 4069581 h 6828904"/>
              <a:gd name="connsiteX5" fmla="*/ 1422400 w 3033486"/>
              <a:gd name="connsiteY5" fmla="*/ 5566160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29029 w 3033486"/>
              <a:gd name="connsiteY0" fmla="*/ 0 h 6828904"/>
              <a:gd name="connsiteX1" fmla="*/ 2859314 w 3033486"/>
              <a:gd name="connsiteY1" fmla="*/ 0 h 6828904"/>
              <a:gd name="connsiteX2" fmla="*/ 3033486 w 3033486"/>
              <a:gd name="connsiteY2" fmla="*/ 682172 h 6828904"/>
              <a:gd name="connsiteX3" fmla="*/ 2380901 w 3033486"/>
              <a:gd name="connsiteY3" fmla="*/ 2695191 h 6828904"/>
              <a:gd name="connsiteX4" fmla="*/ 1925934 w 3033486"/>
              <a:gd name="connsiteY4" fmla="*/ 4069581 h 6828904"/>
              <a:gd name="connsiteX5" fmla="*/ 1432448 w 3033486"/>
              <a:gd name="connsiteY5" fmla="*/ 5561136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34053 w 3038510"/>
              <a:gd name="connsiteY0" fmla="*/ 0 h 6869097"/>
              <a:gd name="connsiteX1" fmla="*/ 2864338 w 3038510"/>
              <a:gd name="connsiteY1" fmla="*/ 0 h 6869097"/>
              <a:gd name="connsiteX2" fmla="*/ 3038510 w 3038510"/>
              <a:gd name="connsiteY2" fmla="*/ 682172 h 6869097"/>
              <a:gd name="connsiteX3" fmla="*/ 2385925 w 3038510"/>
              <a:gd name="connsiteY3" fmla="*/ 2695191 h 6869097"/>
              <a:gd name="connsiteX4" fmla="*/ 1930958 w 3038510"/>
              <a:gd name="connsiteY4" fmla="*/ 4069581 h 6869097"/>
              <a:gd name="connsiteX5" fmla="*/ 1437472 w 3038510"/>
              <a:gd name="connsiteY5" fmla="*/ 5561136 h 6869097"/>
              <a:gd name="connsiteX6" fmla="*/ 0 w 3038510"/>
              <a:gd name="connsiteY6" fmla="*/ 6869097 h 6869097"/>
              <a:gd name="connsiteX7" fmla="*/ 34053 w 3038510"/>
              <a:gd name="connsiteY7" fmla="*/ 0 h 6869097"/>
              <a:gd name="connsiteX0" fmla="*/ 34053 w 3063631"/>
              <a:gd name="connsiteY0" fmla="*/ 0 h 6869097"/>
              <a:gd name="connsiteX1" fmla="*/ 2864338 w 3063631"/>
              <a:gd name="connsiteY1" fmla="*/ 0 h 6869097"/>
              <a:gd name="connsiteX2" fmla="*/ 3063631 w 3063631"/>
              <a:gd name="connsiteY2" fmla="*/ 652027 h 6869097"/>
              <a:gd name="connsiteX3" fmla="*/ 2385925 w 3063631"/>
              <a:gd name="connsiteY3" fmla="*/ 2695191 h 6869097"/>
              <a:gd name="connsiteX4" fmla="*/ 1930958 w 3063631"/>
              <a:gd name="connsiteY4" fmla="*/ 4069581 h 6869097"/>
              <a:gd name="connsiteX5" fmla="*/ 1437472 w 3063631"/>
              <a:gd name="connsiteY5" fmla="*/ 5561136 h 6869097"/>
              <a:gd name="connsiteX6" fmla="*/ 0 w 3063631"/>
              <a:gd name="connsiteY6" fmla="*/ 6869097 h 6869097"/>
              <a:gd name="connsiteX7" fmla="*/ 34053 w 3063631"/>
              <a:gd name="connsiteY7" fmla="*/ 0 h 6869097"/>
              <a:gd name="connsiteX0" fmla="*/ 34053 w 3063631"/>
              <a:gd name="connsiteY0" fmla="*/ 0 h 6869097"/>
              <a:gd name="connsiteX1" fmla="*/ 2884435 w 3063631"/>
              <a:gd name="connsiteY1" fmla="*/ 10049 h 6869097"/>
              <a:gd name="connsiteX2" fmla="*/ 3063631 w 3063631"/>
              <a:gd name="connsiteY2" fmla="*/ 652027 h 6869097"/>
              <a:gd name="connsiteX3" fmla="*/ 2385925 w 3063631"/>
              <a:gd name="connsiteY3" fmla="*/ 2695191 h 6869097"/>
              <a:gd name="connsiteX4" fmla="*/ 1930958 w 3063631"/>
              <a:gd name="connsiteY4" fmla="*/ 4069581 h 6869097"/>
              <a:gd name="connsiteX5" fmla="*/ 1437472 w 3063631"/>
              <a:gd name="connsiteY5" fmla="*/ 5561136 h 6869097"/>
              <a:gd name="connsiteX6" fmla="*/ 0 w 3063631"/>
              <a:gd name="connsiteY6" fmla="*/ 6869097 h 6869097"/>
              <a:gd name="connsiteX7" fmla="*/ 34053 w 3063631"/>
              <a:gd name="connsiteY7" fmla="*/ 0 h 6869097"/>
              <a:gd name="connsiteX0" fmla="*/ 34053 w 3063631"/>
              <a:gd name="connsiteY0" fmla="*/ 0 h 6869097"/>
              <a:gd name="connsiteX1" fmla="*/ 2884435 w 3063631"/>
              <a:gd name="connsiteY1" fmla="*/ 10049 h 6869097"/>
              <a:gd name="connsiteX2" fmla="*/ 3063631 w 3063631"/>
              <a:gd name="connsiteY2" fmla="*/ 652027 h 6869097"/>
              <a:gd name="connsiteX3" fmla="*/ 2385925 w 3063631"/>
              <a:gd name="connsiteY3" fmla="*/ 2695191 h 6869097"/>
              <a:gd name="connsiteX4" fmla="*/ 1941007 w 3063631"/>
              <a:gd name="connsiteY4" fmla="*/ 4079629 h 6869097"/>
              <a:gd name="connsiteX5" fmla="*/ 1437472 w 3063631"/>
              <a:gd name="connsiteY5" fmla="*/ 5561136 h 6869097"/>
              <a:gd name="connsiteX6" fmla="*/ 0 w 3063631"/>
              <a:gd name="connsiteY6" fmla="*/ 6869097 h 6869097"/>
              <a:gd name="connsiteX7" fmla="*/ 34053 w 3063631"/>
              <a:gd name="connsiteY7" fmla="*/ 0 h 6869097"/>
              <a:gd name="connsiteX0" fmla="*/ 34053 w 3063631"/>
              <a:gd name="connsiteY0" fmla="*/ 0 h 6869097"/>
              <a:gd name="connsiteX1" fmla="*/ 2884435 w 3063631"/>
              <a:gd name="connsiteY1" fmla="*/ 10049 h 6869097"/>
              <a:gd name="connsiteX2" fmla="*/ 3063631 w 3063631"/>
              <a:gd name="connsiteY2" fmla="*/ 652027 h 6869097"/>
              <a:gd name="connsiteX3" fmla="*/ 2385925 w 3063631"/>
              <a:gd name="connsiteY3" fmla="*/ 2695191 h 6869097"/>
              <a:gd name="connsiteX4" fmla="*/ 1941007 w 3063631"/>
              <a:gd name="connsiteY4" fmla="*/ 4079629 h 6869097"/>
              <a:gd name="connsiteX5" fmla="*/ 1447520 w 3063631"/>
              <a:gd name="connsiteY5" fmla="*/ 5556111 h 6869097"/>
              <a:gd name="connsiteX6" fmla="*/ 0 w 3063631"/>
              <a:gd name="connsiteY6" fmla="*/ 6869097 h 6869097"/>
              <a:gd name="connsiteX7" fmla="*/ 34053 w 3063631"/>
              <a:gd name="connsiteY7" fmla="*/ 0 h 6869097"/>
              <a:gd name="connsiteX0" fmla="*/ 34053 w 3063631"/>
              <a:gd name="connsiteY0" fmla="*/ 0 h 6869097"/>
              <a:gd name="connsiteX1" fmla="*/ 2884435 w 3063631"/>
              <a:gd name="connsiteY1" fmla="*/ 10049 h 6869097"/>
              <a:gd name="connsiteX2" fmla="*/ 3063631 w 3063631"/>
              <a:gd name="connsiteY2" fmla="*/ 652027 h 6869097"/>
              <a:gd name="connsiteX3" fmla="*/ 2390949 w 3063631"/>
              <a:gd name="connsiteY3" fmla="*/ 2680119 h 6869097"/>
              <a:gd name="connsiteX4" fmla="*/ 1941007 w 3063631"/>
              <a:gd name="connsiteY4" fmla="*/ 4079629 h 6869097"/>
              <a:gd name="connsiteX5" fmla="*/ 1447520 w 3063631"/>
              <a:gd name="connsiteY5" fmla="*/ 5556111 h 6869097"/>
              <a:gd name="connsiteX6" fmla="*/ 0 w 3063631"/>
              <a:gd name="connsiteY6" fmla="*/ 6869097 h 6869097"/>
              <a:gd name="connsiteX7" fmla="*/ 34053 w 3063631"/>
              <a:gd name="connsiteY7" fmla="*/ 0 h 6869097"/>
              <a:gd name="connsiteX0" fmla="*/ 34053 w 4045578"/>
              <a:gd name="connsiteY0" fmla="*/ 4465 h 6873562"/>
              <a:gd name="connsiteX1" fmla="*/ 4045578 w 4045578"/>
              <a:gd name="connsiteY1" fmla="*/ 0 h 6873562"/>
              <a:gd name="connsiteX2" fmla="*/ 3063631 w 4045578"/>
              <a:gd name="connsiteY2" fmla="*/ 656492 h 6873562"/>
              <a:gd name="connsiteX3" fmla="*/ 2390949 w 4045578"/>
              <a:gd name="connsiteY3" fmla="*/ 2684584 h 6873562"/>
              <a:gd name="connsiteX4" fmla="*/ 1941007 w 4045578"/>
              <a:gd name="connsiteY4" fmla="*/ 4084094 h 6873562"/>
              <a:gd name="connsiteX5" fmla="*/ 1447520 w 4045578"/>
              <a:gd name="connsiteY5" fmla="*/ 5560576 h 6873562"/>
              <a:gd name="connsiteX6" fmla="*/ 0 w 4045578"/>
              <a:gd name="connsiteY6" fmla="*/ 6873562 h 6873562"/>
              <a:gd name="connsiteX7" fmla="*/ 34053 w 4045578"/>
              <a:gd name="connsiteY7" fmla="*/ 4465 h 6873562"/>
              <a:gd name="connsiteX0" fmla="*/ 34053 w 4130431"/>
              <a:gd name="connsiteY0" fmla="*/ 4465 h 6873562"/>
              <a:gd name="connsiteX1" fmla="*/ 4045578 w 4130431"/>
              <a:gd name="connsiteY1" fmla="*/ 0 h 6873562"/>
              <a:gd name="connsiteX2" fmla="*/ 4130431 w 4130431"/>
              <a:gd name="connsiteY2" fmla="*/ 799367 h 6873562"/>
              <a:gd name="connsiteX3" fmla="*/ 2390949 w 4130431"/>
              <a:gd name="connsiteY3" fmla="*/ 2684584 h 6873562"/>
              <a:gd name="connsiteX4" fmla="*/ 1941007 w 4130431"/>
              <a:gd name="connsiteY4" fmla="*/ 4084094 h 6873562"/>
              <a:gd name="connsiteX5" fmla="*/ 1447520 w 4130431"/>
              <a:gd name="connsiteY5" fmla="*/ 5560576 h 6873562"/>
              <a:gd name="connsiteX6" fmla="*/ 0 w 4130431"/>
              <a:gd name="connsiteY6" fmla="*/ 6873562 h 6873562"/>
              <a:gd name="connsiteX7" fmla="*/ 34053 w 4130431"/>
              <a:gd name="connsiteY7" fmla="*/ 4465 h 6873562"/>
              <a:gd name="connsiteX0" fmla="*/ 34053 w 4130431"/>
              <a:gd name="connsiteY0" fmla="*/ 23515 h 6892612"/>
              <a:gd name="connsiteX1" fmla="*/ 4007478 w 4130431"/>
              <a:gd name="connsiteY1" fmla="*/ 0 h 6892612"/>
              <a:gd name="connsiteX2" fmla="*/ 4130431 w 4130431"/>
              <a:gd name="connsiteY2" fmla="*/ 818417 h 6892612"/>
              <a:gd name="connsiteX3" fmla="*/ 2390949 w 4130431"/>
              <a:gd name="connsiteY3" fmla="*/ 2703634 h 6892612"/>
              <a:gd name="connsiteX4" fmla="*/ 1941007 w 4130431"/>
              <a:gd name="connsiteY4" fmla="*/ 4103144 h 6892612"/>
              <a:gd name="connsiteX5" fmla="*/ 1447520 w 4130431"/>
              <a:gd name="connsiteY5" fmla="*/ 5579626 h 6892612"/>
              <a:gd name="connsiteX6" fmla="*/ 0 w 4130431"/>
              <a:gd name="connsiteY6" fmla="*/ 6892612 h 6892612"/>
              <a:gd name="connsiteX7" fmla="*/ 34053 w 4130431"/>
              <a:gd name="connsiteY7" fmla="*/ 23515 h 6892612"/>
              <a:gd name="connsiteX0" fmla="*/ 34053 w 4130431"/>
              <a:gd name="connsiteY0" fmla="*/ 23515 h 6892612"/>
              <a:gd name="connsiteX1" fmla="*/ 4007478 w 4130431"/>
              <a:gd name="connsiteY1" fmla="*/ 0 h 6892612"/>
              <a:gd name="connsiteX2" fmla="*/ 4130431 w 4130431"/>
              <a:gd name="connsiteY2" fmla="*/ 818417 h 6892612"/>
              <a:gd name="connsiteX3" fmla="*/ 3305349 w 4130431"/>
              <a:gd name="connsiteY3" fmla="*/ 3446584 h 6892612"/>
              <a:gd name="connsiteX4" fmla="*/ 1941007 w 4130431"/>
              <a:gd name="connsiteY4" fmla="*/ 4103144 h 6892612"/>
              <a:gd name="connsiteX5" fmla="*/ 1447520 w 4130431"/>
              <a:gd name="connsiteY5" fmla="*/ 5579626 h 6892612"/>
              <a:gd name="connsiteX6" fmla="*/ 0 w 4130431"/>
              <a:gd name="connsiteY6" fmla="*/ 6892612 h 6892612"/>
              <a:gd name="connsiteX7" fmla="*/ 34053 w 4130431"/>
              <a:gd name="connsiteY7" fmla="*/ 23515 h 6892612"/>
              <a:gd name="connsiteX0" fmla="*/ 34053 w 4130431"/>
              <a:gd name="connsiteY0" fmla="*/ 23515 h 6892612"/>
              <a:gd name="connsiteX1" fmla="*/ 4007478 w 4130431"/>
              <a:gd name="connsiteY1" fmla="*/ 0 h 6892612"/>
              <a:gd name="connsiteX2" fmla="*/ 4130431 w 4130431"/>
              <a:gd name="connsiteY2" fmla="*/ 818417 h 6892612"/>
              <a:gd name="connsiteX3" fmla="*/ 3305349 w 4130431"/>
              <a:gd name="connsiteY3" fmla="*/ 3446584 h 6892612"/>
              <a:gd name="connsiteX4" fmla="*/ 2674432 w 4130431"/>
              <a:gd name="connsiteY4" fmla="*/ 5246144 h 6892612"/>
              <a:gd name="connsiteX5" fmla="*/ 1447520 w 4130431"/>
              <a:gd name="connsiteY5" fmla="*/ 5579626 h 6892612"/>
              <a:gd name="connsiteX6" fmla="*/ 0 w 4130431"/>
              <a:gd name="connsiteY6" fmla="*/ 6892612 h 6892612"/>
              <a:gd name="connsiteX7" fmla="*/ 34053 w 4130431"/>
              <a:gd name="connsiteY7" fmla="*/ 23515 h 6892612"/>
              <a:gd name="connsiteX0" fmla="*/ 34053 w 4130431"/>
              <a:gd name="connsiteY0" fmla="*/ 23515 h 6892612"/>
              <a:gd name="connsiteX1" fmla="*/ 4007478 w 4130431"/>
              <a:gd name="connsiteY1" fmla="*/ 0 h 6892612"/>
              <a:gd name="connsiteX2" fmla="*/ 4130431 w 4130431"/>
              <a:gd name="connsiteY2" fmla="*/ 818417 h 6892612"/>
              <a:gd name="connsiteX3" fmla="*/ 3286299 w 4130431"/>
              <a:gd name="connsiteY3" fmla="*/ 3456109 h 6892612"/>
              <a:gd name="connsiteX4" fmla="*/ 2674432 w 4130431"/>
              <a:gd name="connsiteY4" fmla="*/ 5246144 h 6892612"/>
              <a:gd name="connsiteX5" fmla="*/ 1447520 w 4130431"/>
              <a:gd name="connsiteY5" fmla="*/ 5579626 h 6892612"/>
              <a:gd name="connsiteX6" fmla="*/ 0 w 4130431"/>
              <a:gd name="connsiteY6" fmla="*/ 6892612 h 6892612"/>
              <a:gd name="connsiteX7" fmla="*/ 34053 w 4130431"/>
              <a:gd name="connsiteY7" fmla="*/ 23515 h 6892612"/>
              <a:gd name="connsiteX0" fmla="*/ 34053 w 4130431"/>
              <a:gd name="connsiteY0" fmla="*/ 23515 h 6894076"/>
              <a:gd name="connsiteX1" fmla="*/ 4007478 w 4130431"/>
              <a:gd name="connsiteY1" fmla="*/ 0 h 6894076"/>
              <a:gd name="connsiteX2" fmla="*/ 4130431 w 4130431"/>
              <a:gd name="connsiteY2" fmla="*/ 818417 h 6894076"/>
              <a:gd name="connsiteX3" fmla="*/ 3286299 w 4130431"/>
              <a:gd name="connsiteY3" fmla="*/ 3456109 h 6894076"/>
              <a:gd name="connsiteX4" fmla="*/ 2674432 w 4130431"/>
              <a:gd name="connsiteY4" fmla="*/ 5246144 h 6894076"/>
              <a:gd name="connsiteX5" fmla="*/ 2142845 w 4130431"/>
              <a:gd name="connsiteY5" fmla="*/ 6894076 h 6894076"/>
              <a:gd name="connsiteX6" fmla="*/ 0 w 4130431"/>
              <a:gd name="connsiteY6" fmla="*/ 6892612 h 6894076"/>
              <a:gd name="connsiteX7" fmla="*/ 34053 w 4130431"/>
              <a:gd name="connsiteY7" fmla="*/ 23515 h 6894076"/>
              <a:gd name="connsiteX0" fmla="*/ 34053 w 4130431"/>
              <a:gd name="connsiteY0" fmla="*/ 23515 h 6894076"/>
              <a:gd name="connsiteX1" fmla="*/ 4007478 w 4130431"/>
              <a:gd name="connsiteY1" fmla="*/ 0 h 6894076"/>
              <a:gd name="connsiteX2" fmla="*/ 4130431 w 4130431"/>
              <a:gd name="connsiteY2" fmla="*/ 818417 h 6894076"/>
              <a:gd name="connsiteX3" fmla="*/ 3286299 w 4130431"/>
              <a:gd name="connsiteY3" fmla="*/ 3456109 h 6894076"/>
              <a:gd name="connsiteX4" fmla="*/ 2674432 w 4130431"/>
              <a:gd name="connsiteY4" fmla="*/ 5246144 h 6894076"/>
              <a:gd name="connsiteX5" fmla="*/ 2152370 w 4130431"/>
              <a:gd name="connsiteY5" fmla="*/ 6894076 h 6894076"/>
              <a:gd name="connsiteX6" fmla="*/ 0 w 4130431"/>
              <a:gd name="connsiteY6" fmla="*/ 6892612 h 6894076"/>
              <a:gd name="connsiteX7" fmla="*/ 34053 w 4130431"/>
              <a:gd name="connsiteY7" fmla="*/ 23515 h 6894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30431" h="6894076">
                <a:moveTo>
                  <a:pt x="34053" y="23515"/>
                </a:moveTo>
                <a:lnTo>
                  <a:pt x="4007478" y="0"/>
                </a:lnTo>
                <a:lnTo>
                  <a:pt x="4130431" y="818417"/>
                </a:lnTo>
                <a:lnTo>
                  <a:pt x="3286299" y="3456109"/>
                </a:lnTo>
                <a:lnTo>
                  <a:pt x="2674432" y="5246144"/>
                </a:lnTo>
                <a:lnTo>
                  <a:pt x="2152370" y="6894076"/>
                </a:lnTo>
                <a:lnTo>
                  <a:pt x="0" y="6892612"/>
                </a:lnTo>
                <a:lnTo>
                  <a:pt x="34053" y="23515"/>
                </a:lnTo>
                <a:close/>
              </a:path>
            </a:pathLst>
          </a:custGeom>
          <a:solidFill>
            <a:srgbClr val="0E333A"/>
          </a:solidFill>
          <a:ln>
            <a:noFill/>
          </a:ln>
          <a:scene3d>
            <a:camera prst="orthographicFront"/>
            <a:lightRig rig="threePt" dir="t"/>
          </a:scene3d>
          <a:sp3d extrusionH="76200" contourW="12700">
            <a:bevelT w="190500" h="19050"/>
            <a:extrusionClr>
              <a:schemeClr val="bg1"/>
            </a:extrusionClr>
            <a:contourClr>
              <a:schemeClr val="bg1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dirty="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69B14A84-141A-4FA4-B05C-C82930255E1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53" y="5213730"/>
            <a:ext cx="1627544" cy="146286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</p:pic>
      <p:sp>
        <p:nvSpPr>
          <p:cNvPr id="3" name="Rectángulo 2"/>
          <p:cNvSpPr/>
          <p:nvPr/>
        </p:nvSpPr>
        <p:spPr>
          <a:xfrm>
            <a:off x="4998899" y="2130861"/>
            <a:ext cx="47260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6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Desafiados por el engaño</a:t>
            </a:r>
            <a:endParaRPr lang="en-US" sz="6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60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E333A"/>
          </a:solidFill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>
            <a:off x="467392" y="1"/>
            <a:ext cx="11198581" cy="1754326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s-DO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s-E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desafío a la verdad de Dios, ¿qué construyó Nabucodonosor en la llanura de Dura, </a:t>
            </a:r>
            <a:r>
              <a:rPr lang="es-ES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la </a:t>
            </a:r>
            <a:r>
              <a:rPr lang="es-E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antigua Babilonia? Daniel 3:1</a:t>
            </a:r>
            <a:endParaRPr lang="es-DO" sz="36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A16D62-B7C9-4E85-BD15-FA714C634E05}"/>
              </a:ext>
            </a:extLst>
          </p:cNvPr>
          <p:cNvSpPr txBox="1"/>
          <p:nvPr/>
        </p:nvSpPr>
        <p:spPr>
          <a:xfrm>
            <a:off x="467392" y="1895666"/>
            <a:ext cx="7142777" cy="4832092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5092700"/>
          </a:sp3d>
        </p:spPr>
        <p:txBody>
          <a:bodyPr wrap="square" rtlCol="0">
            <a:spAutoFit/>
          </a:bodyPr>
          <a:lstStyle/>
          <a:p>
            <a:r>
              <a:rPr lang="es-ES" sz="4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</a:t>
            </a:r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rey Nabucodonosor hizo una </a:t>
            </a:r>
            <a:r>
              <a:rPr lang="es-ES" sz="4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_____________, </a:t>
            </a:r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cuya altura era de sesenta </a:t>
            </a:r>
            <a:r>
              <a:rPr lang="es-ES" sz="4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codos [</a:t>
            </a:r>
            <a:r>
              <a:rPr lang="es-ES" sz="44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26,7m</a:t>
            </a:r>
            <a:r>
              <a:rPr lang="es-ES" sz="4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], </a:t>
            </a:r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 su anchura de seis </a:t>
            </a:r>
            <a:r>
              <a:rPr lang="es-ES" sz="4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codos [</a:t>
            </a:r>
            <a:r>
              <a:rPr lang="es-ES" sz="44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2,7m</a:t>
            </a:r>
            <a:r>
              <a:rPr lang="es-ES" sz="4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]; </a:t>
            </a:r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levantó en el campo de Dura, en la provincia de Babilonia.</a:t>
            </a:r>
            <a:endParaRPr lang="es-DO" sz="4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509430" y="2517624"/>
            <a:ext cx="37557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estatua de oro</a:t>
            </a:r>
            <a:endParaRPr lang="en-US" sz="4400" dirty="0">
              <a:solidFill>
                <a:srgbClr val="FFFF0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0" y="1443613"/>
            <a:ext cx="4144297" cy="506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793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83A34"/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CA343354-4228-439C-8A79-193A873D37DA}"/>
              </a:ext>
            </a:extLst>
          </p:cNvPr>
          <p:cNvSpPr/>
          <p:nvPr/>
        </p:nvSpPr>
        <p:spPr>
          <a:xfrm>
            <a:off x="-1" y="-15499"/>
            <a:ext cx="2650214" cy="4525506"/>
          </a:xfrm>
          <a:custGeom>
            <a:avLst/>
            <a:gdLst>
              <a:gd name="connsiteX0" fmla="*/ 317719 w 2650214"/>
              <a:gd name="connsiteY0" fmla="*/ 0 h 4525506"/>
              <a:gd name="connsiteX1" fmla="*/ 2650214 w 2650214"/>
              <a:gd name="connsiteY1" fmla="*/ 2262753 h 4525506"/>
              <a:gd name="connsiteX2" fmla="*/ 317719 w 2650214"/>
              <a:gd name="connsiteY2" fmla="*/ 4525506 h 4525506"/>
              <a:gd name="connsiteX3" fmla="*/ 79235 w 2650214"/>
              <a:gd name="connsiteY3" fmla="*/ 4513824 h 4525506"/>
              <a:gd name="connsiteX4" fmla="*/ 0 w 2650214"/>
              <a:gd name="connsiteY4" fmla="*/ 4502093 h 4525506"/>
              <a:gd name="connsiteX5" fmla="*/ 0 w 2650214"/>
              <a:gd name="connsiteY5" fmla="*/ 23413 h 4525506"/>
              <a:gd name="connsiteX6" fmla="*/ 79235 w 2650214"/>
              <a:gd name="connsiteY6" fmla="*/ 11682 h 4525506"/>
              <a:gd name="connsiteX7" fmla="*/ 317719 w 2650214"/>
              <a:gd name="connsiteY7" fmla="*/ 0 h 4525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50214" h="4525506">
                <a:moveTo>
                  <a:pt x="317719" y="0"/>
                </a:moveTo>
                <a:cubicBezTo>
                  <a:pt x="1605920" y="0"/>
                  <a:pt x="2650214" y="1013069"/>
                  <a:pt x="2650214" y="2262753"/>
                </a:cubicBezTo>
                <a:cubicBezTo>
                  <a:pt x="2650214" y="3512437"/>
                  <a:pt x="1605920" y="4525506"/>
                  <a:pt x="317719" y="4525506"/>
                </a:cubicBezTo>
                <a:cubicBezTo>
                  <a:pt x="237206" y="4525506"/>
                  <a:pt x="157647" y="4521549"/>
                  <a:pt x="79235" y="4513824"/>
                </a:cubicBezTo>
                <a:lnTo>
                  <a:pt x="0" y="4502093"/>
                </a:lnTo>
                <a:lnTo>
                  <a:pt x="0" y="23413"/>
                </a:lnTo>
                <a:lnTo>
                  <a:pt x="79235" y="11682"/>
                </a:lnTo>
                <a:cubicBezTo>
                  <a:pt x="157647" y="3957"/>
                  <a:pt x="237206" y="0"/>
                  <a:pt x="317719" y="0"/>
                </a:cubicBezTo>
                <a:close/>
              </a:path>
            </a:pathLst>
          </a:custGeom>
          <a:solidFill>
            <a:srgbClr val="A46A14"/>
          </a:solidFill>
          <a:ln>
            <a:solidFill>
              <a:srgbClr val="A46A14"/>
            </a:solidFill>
          </a:ln>
          <a:effectLst>
            <a:outerShdw blurRad="50800" dist="50800" dir="6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4445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 rot="17598730">
            <a:off x="-427438" y="2186811"/>
            <a:ext cx="3063630" cy="769441"/>
          </a:xfrm>
          <a:prstGeom prst="rect">
            <a:avLst/>
          </a:prstGeom>
          <a:noFill/>
          <a:effectLst>
            <a:outerShdw blurRad="762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1739900"/>
          </a:sp3d>
        </p:spPr>
        <p:txBody>
          <a:bodyPr wrap="square" rtlCol="0">
            <a:spAutoFit/>
          </a:bodyPr>
          <a:lstStyle/>
          <a:p>
            <a:pPr algn="ctr"/>
            <a:r>
              <a:rPr lang="es-US" sz="4400" dirty="0" smtClean="0">
                <a:solidFill>
                  <a:schemeClr val="bg1"/>
                </a:solidFill>
                <a:latin typeface="Bodoni MT Black" panose="02070A03080606020203" pitchFamily="18" charset="0"/>
                <a:cs typeface="Aharoni" panose="02010803020104030203" pitchFamily="2" charset="-79"/>
              </a:rPr>
              <a:t>Considera</a:t>
            </a:r>
            <a:endParaRPr lang="es-DO" sz="4400" dirty="0">
              <a:solidFill>
                <a:schemeClr val="bg1"/>
              </a:solidFill>
              <a:latin typeface="Bodoni MT Black" panose="02070A03080606020203" pitchFamily="18" charset="0"/>
              <a:cs typeface="Aharoni" panose="02010803020104030203" pitchFamily="2" charset="-79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BBDF06D-B11B-42C8-AE11-6D6E4C177720}"/>
              </a:ext>
            </a:extLst>
          </p:cNvPr>
          <p:cNvSpPr txBox="1"/>
          <p:nvPr/>
        </p:nvSpPr>
        <p:spPr>
          <a:xfrm>
            <a:off x="2521974" y="117693"/>
            <a:ext cx="9497961" cy="6740307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sunset" dir="t">
              <a:rot lat="0" lon="0" rev="21594000"/>
            </a:lightRig>
          </a:scene3d>
          <a:sp3d extrusionH="139700" prstMaterial="flat">
            <a:bevelT w="1162050"/>
            <a:bevelB w="825500" h="279400"/>
          </a:sp3d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chemeClr val="bg1"/>
                </a:solidFill>
              </a:rPr>
              <a:t>Recordarás que en Daniel 2 Dios le dio a Nabucodonosor, rey de Babilonia, un sueño acerca </a:t>
            </a:r>
            <a:r>
              <a:rPr lang="es-ES" sz="3600" b="1" dirty="0" smtClean="0">
                <a:solidFill>
                  <a:schemeClr val="bg1"/>
                </a:solidFill>
              </a:rPr>
              <a:t>del futuro</a:t>
            </a:r>
            <a:r>
              <a:rPr lang="es-ES" sz="3600" b="1" dirty="0">
                <a:solidFill>
                  <a:schemeClr val="bg1"/>
                </a:solidFill>
              </a:rPr>
              <a:t>. En el capítulo 3, el rey construyó su propia estatua falsificada. Oponiéndose a la visión </a:t>
            </a:r>
            <a:r>
              <a:rPr lang="es-ES" sz="3600" b="1" dirty="0" smtClean="0">
                <a:solidFill>
                  <a:schemeClr val="bg1"/>
                </a:solidFill>
              </a:rPr>
              <a:t>de Dios </a:t>
            </a:r>
            <a:r>
              <a:rPr lang="es-ES" sz="3600" b="1" dirty="0">
                <a:solidFill>
                  <a:schemeClr val="bg1"/>
                </a:solidFill>
              </a:rPr>
              <a:t>sobre el futuro, Nabucodonosor deseaba tomar el futuro en sus manos. Dios reveló que </a:t>
            </a:r>
            <a:r>
              <a:rPr lang="es-ES" sz="3600" b="1" dirty="0" smtClean="0">
                <a:solidFill>
                  <a:schemeClr val="bg1"/>
                </a:solidFill>
              </a:rPr>
              <a:t>el futuro </a:t>
            </a:r>
            <a:r>
              <a:rPr lang="es-ES" sz="3600" b="1" dirty="0">
                <a:solidFill>
                  <a:schemeClr val="bg1"/>
                </a:solidFill>
              </a:rPr>
              <a:t>sería dominado por varios imperios sucesivos representados por una imagen de oro, </a:t>
            </a:r>
            <a:r>
              <a:rPr lang="es-ES" sz="3600" b="1" dirty="0" smtClean="0">
                <a:solidFill>
                  <a:schemeClr val="bg1"/>
                </a:solidFill>
              </a:rPr>
              <a:t>plata, bronce </a:t>
            </a:r>
            <a:r>
              <a:rPr lang="es-ES" sz="3600" b="1" dirty="0">
                <a:solidFill>
                  <a:schemeClr val="bg1"/>
                </a:solidFill>
              </a:rPr>
              <a:t>y hierro. Pero la imagen </a:t>
            </a:r>
            <a:r>
              <a:rPr lang="es-ES" sz="3600" b="1" dirty="0" smtClean="0">
                <a:solidFill>
                  <a:schemeClr val="bg1"/>
                </a:solidFill>
              </a:rPr>
              <a:t>de Nabucodonosor </a:t>
            </a:r>
            <a:r>
              <a:rPr lang="es-ES" sz="3600" b="1" dirty="0">
                <a:solidFill>
                  <a:schemeClr val="bg1"/>
                </a:solidFill>
              </a:rPr>
              <a:t>era toda de </a:t>
            </a:r>
            <a:r>
              <a:rPr lang="es-ES" sz="3600" b="1" dirty="0">
                <a:solidFill>
                  <a:srgbClr val="FFFF00"/>
                </a:solidFill>
              </a:rPr>
              <a:t>oro</a:t>
            </a:r>
            <a:r>
              <a:rPr lang="es-ES" sz="3600" b="1" dirty="0">
                <a:solidFill>
                  <a:schemeClr val="bg1"/>
                </a:solidFill>
              </a:rPr>
              <a:t>, demostrando su deseo de </a:t>
            </a:r>
            <a:r>
              <a:rPr lang="es-ES" sz="3600" b="1" dirty="0" smtClean="0">
                <a:solidFill>
                  <a:schemeClr val="bg1"/>
                </a:solidFill>
              </a:rPr>
              <a:t>que Babilonia </a:t>
            </a:r>
            <a:r>
              <a:rPr lang="es-ES" sz="3600" b="1" dirty="0">
                <a:solidFill>
                  <a:srgbClr val="FFFF00"/>
                </a:solidFill>
              </a:rPr>
              <a:t>durara para siempre</a:t>
            </a:r>
            <a:r>
              <a:rPr lang="es-ES" sz="3600" b="1" dirty="0">
                <a:solidFill>
                  <a:schemeClr val="bg1"/>
                </a:solidFill>
              </a:rPr>
              <a:t>.</a:t>
            </a:r>
            <a:endParaRPr lang="es-E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44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83A34"/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CA343354-4228-439C-8A79-193A873D37DA}"/>
              </a:ext>
            </a:extLst>
          </p:cNvPr>
          <p:cNvSpPr/>
          <p:nvPr/>
        </p:nvSpPr>
        <p:spPr>
          <a:xfrm>
            <a:off x="-1" y="-15499"/>
            <a:ext cx="2650214" cy="4525506"/>
          </a:xfrm>
          <a:custGeom>
            <a:avLst/>
            <a:gdLst>
              <a:gd name="connsiteX0" fmla="*/ 317719 w 2650214"/>
              <a:gd name="connsiteY0" fmla="*/ 0 h 4525506"/>
              <a:gd name="connsiteX1" fmla="*/ 2650214 w 2650214"/>
              <a:gd name="connsiteY1" fmla="*/ 2262753 h 4525506"/>
              <a:gd name="connsiteX2" fmla="*/ 317719 w 2650214"/>
              <a:gd name="connsiteY2" fmla="*/ 4525506 h 4525506"/>
              <a:gd name="connsiteX3" fmla="*/ 79235 w 2650214"/>
              <a:gd name="connsiteY3" fmla="*/ 4513824 h 4525506"/>
              <a:gd name="connsiteX4" fmla="*/ 0 w 2650214"/>
              <a:gd name="connsiteY4" fmla="*/ 4502093 h 4525506"/>
              <a:gd name="connsiteX5" fmla="*/ 0 w 2650214"/>
              <a:gd name="connsiteY5" fmla="*/ 23413 h 4525506"/>
              <a:gd name="connsiteX6" fmla="*/ 79235 w 2650214"/>
              <a:gd name="connsiteY6" fmla="*/ 11682 h 4525506"/>
              <a:gd name="connsiteX7" fmla="*/ 317719 w 2650214"/>
              <a:gd name="connsiteY7" fmla="*/ 0 h 4525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50214" h="4525506">
                <a:moveTo>
                  <a:pt x="317719" y="0"/>
                </a:moveTo>
                <a:cubicBezTo>
                  <a:pt x="1605920" y="0"/>
                  <a:pt x="2650214" y="1013069"/>
                  <a:pt x="2650214" y="2262753"/>
                </a:cubicBezTo>
                <a:cubicBezTo>
                  <a:pt x="2650214" y="3512437"/>
                  <a:pt x="1605920" y="4525506"/>
                  <a:pt x="317719" y="4525506"/>
                </a:cubicBezTo>
                <a:cubicBezTo>
                  <a:pt x="237206" y="4525506"/>
                  <a:pt x="157647" y="4521549"/>
                  <a:pt x="79235" y="4513824"/>
                </a:cubicBezTo>
                <a:lnTo>
                  <a:pt x="0" y="4502093"/>
                </a:lnTo>
                <a:lnTo>
                  <a:pt x="0" y="23413"/>
                </a:lnTo>
                <a:lnTo>
                  <a:pt x="79235" y="11682"/>
                </a:lnTo>
                <a:cubicBezTo>
                  <a:pt x="157647" y="3957"/>
                  <a:pt x="237206" y="0"/>
                  <a:pt x="317719" y="0"/>
                </a:cubicBezTo>
                <a:close/>
              </a:path>
            </a:pathLst>
          </a:custGeom>
          <a:solidFill>
            <a:srgbClr val="A46A14"/>
          </a:solidFill>
          <a:ln>
            <a:solidFill>
              <a:srgbClr val="A46A14"/>
            </a:solidFill>
          </a:ln>
          <a:effectLst>
            <a:outerShdw blurRad="50800" dist="50800" dir="6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4445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 rot="17598730">
            <a:off x="-427438" y="2186811"/>
            <a:ext cx="3063630" cy="769441"/>
          </a:xfrm>
          <a:prstGeom prst="rect">
            <a:avLst/>
          </a:prstGeom>
          <a:noFill/>
          <a:effectLst>
            <a:outerShdw blurRad="762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1739900"/>
          </a:sp3d>
        </p:spPr>
        <p:txBody>
          <a:bodyPr wrap="square" rtlCol="0">
            <a:spAutoFit/>
          </a:bodyPr>
          <a:lstStyle/>
          <a:p>
            <a:pPr algn="ctr"/>
            <a:r>
              <a:rPr lang="es-US" sz="4400" dirty="0" smtClean="0">
                <a:solidFill>
                  <a:schemeClr val="bg1"/>
                </a:solidFill>
                <a:latin typeface="Bodoni MT Black" panose="02070A03080606020203" pitchFamily="18" charset="0"/>
                <a:cs typeface="Aharoni" panose="02010803020104030203" pitchFamily="2" charset="-79"/>
              </a:rPr>
              <a:t>Considera</a:t>
            </a:r>
            <a:endParaRPr lang="es-DO" sz="4400" dirty="0">
              <a:solidFill>
                <a:schemeClr val="bg1"/>
              </a:solidFill>
              <a:latin typeface="Bodoni MT Black" panose="02070A03080606020203" pitchFamily="18" charset="0"/>
              <a:cs typeface="Aharoni" panose="02010803020104030203" pitchFamily="2" charset="-79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BBDF06D-B11B-42C8-AE11-6D6E4C177720}"/>
              </a:ext>
            </a:extLst>
          </p:cNvPr>
          <p:cNvSpPr txBox="1"/>
          <p:nvPr/>
        </p:nvSpPr>
        <p:spPr>
          <a:xfrm>
            <a:off x="2521974" y="117693"/>
            <a:ext cx="9497961" cy="6494085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sunset" dir="t">
              <a:rot lat="0" lon="0" rev="21594000"/>
            </a:lightRig>
          </a:scene3d>
          <a:sp3d extrusionH="139700" prstMaterial="flat">
            <a:bevelT w="1162050"/>
            <a:bevelB w="825500" h="279400"/>
          </a:sp3d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</a:rPr>
              <a:t>Las cifras que dan las medidas de la imagen </a:t>
            </a:r>
            <a:r>
              <a:rPr lang="es-ES" sz="3200" b="1" dirty="0" smtClean="0">
                <a:solidFill>
                  <a:schemeClr val="bg1"/>
                </a:solidFill>
              </a:rPr>
              <a:t>atestiguan </a:t>
            </a:r>
            <a:r>
              <a:rPr lang="es-ES" sz="3200" b="1" dirty="0">
                <a:solidFill>
                  <a:schemeClr val="bg1"/>
                </a:solidFill>
              </a:rPr>
              <a:t>del uso del </a:t>
            </a:r>
            <a:r>
              <a:rPr lang="es-ES" sz="3200" b="1" dirty="0" smtClean="0">
                <a:solidFill>
                  <a:schemeClr val="bg1"/>
                </a:solidFill>
              </a:rPr>
              <a:t>sistema sexagesimal </a:t>
            </a:r>
            <a:r>
              <a:rPr lang="es-ES" sz="3200" b="1" dirty="0">
                <a:solidFill>
                  <a:schemeClr val="bg1"/>
                </a:solidFill>
              </a:rPr>
              <a:t>(sistema que depende del número 60) en </a:t>
            </a:r>
            <a:r>
              <a:rPr lang="es-ES" sz="3200" b="1" dirty="0" smtClean="0">
                <a:solidFill>
                  <a:schemeClr val="bg1"/>
                </a:solidFill>
              </a:rPr>
              <a:t>Babilonia. </a:t>
            </a:r>
            <a:r>
              <a:rPr lang="es-ES" sz="3200" b="1" dirty="0">
                <a:solidFill>
                  <a:schemeClr val="bg1"/>
                </a:solidFill>
              </a:rPr>
              <a:t>El sistema sexagesimal </a:t>
            </a:r>
            <a:r>
              <a:rPr lang="es-ES" sz="3200" b="1" dirty="0" smtClean="0">
                <a:solidFill>
                  <a:schemeClr val="bg1"/>
                </a:solidFill>
              </a:rPr>
              <a:t>fue inventado </a:t>
            </a:r>
            <a:r>
              <a:rPr lang="es-ES" sz="3200" b="1" dirty="0">
                <a:solidFill>
                  <a:schemeClr val="bg1"/>
                </a:solidFill>
              </a:rPr>
              <a:t>por los babilonios. Dicho sistema tiene ciertas ventajas sobre </a:t>
            </a:r>
            <a:r>
              <a:rPr lang="es-ES" sz="3200" b="1" dirty="0" smtClean="0">
                <a:solidFill>
                  <a:schemeClr val="bg1"/>
                </a:solidFill>
              </a:rPr>
              <a:t>el sistema </a:t>
            </a:r>
            <a:r>
              <a:rPr lang="es-ES" sz="3200" b="1" dirty="0">
                <a:solidFill>
                  <a:schemeClr val="bg1"/>
                </a:solidFill>
              </a:rPr>
              <a:t>decimal. Por ejemplo, 60 es divisible por 12 factores, mientras que </a:t>
            </a:r>
            <a:r>
              <a:rPr lang="es-ES" sz="3200" b="1" dirty="0" smtClean="0">
                <a:solidFill>
                  <a:schemeClr val="bg1"/>
                </a:solidFill>
              </a:rPr>
              <a:t>100 es </a:t>
            </a:r>
            <a:r>
              <a:rPr lang="es-ES" sz="3200" b="1" dirty="0">
                <a:solidFill>
                  <a:schemeClr val="bg1"/>
                </a:solidFill>
              </a:rPr>
              <a:t>divisible sólo por 9 factores. El sistema se usa aún para ciertas </a:t>
            </a:r>
            <a:r>
              <a:rPr lang="es-ES" sz="3200" b="1" dirty="0" smtClean="0">
                <a:solidFill>
                  <a:schemeClr val="bg1"/>
                </a:solidFill>
              </a:rPr>
              <a:t>medidas, tales </a:t>
            </a:r>
            <a:r>
              <a:rPr lang="es-ES" sz="3200" b="1" dirty="0">
                <a:solidFill>
                  <a:schemeClr val="bg1"/>
                </a:solidFill>
              </a:rPr>
              <a:t>como segundos, minutos y horas. Por lo tanto, era natural que </a:t>
            </a:r>
            <a:r>
              <a:rPr lang="es-ES" sz="3200" b="1" dirty="0" smtClean="0">
                <a:solidFill>
                  <a:schemeClr val="bg1"/>
                </a:solidFill>
              </a:rPr>
              <a:t>los babilonios </a:t>
            </a:r>
            <a:r>
              <a:rPr lang="es-ES" sz="3200" b="1" dirty="0">
                <a:solidFill>
                  <a:schemeClr val="bg1"/>
                </a:solidFill>
              </a:rPr>
              <a:t>construyesen esa imagen de acuerdo con medidas del sistema </a:t>
            </a:r>
            <a:r>
              <a:rPr lang="es-ES" sz="3200" b="1" dirty="0" smtClean="0">
                <a:solidFill>
                  <a:schemeClr val="bg1"/>
                </a:solidFill>
              </a:rPr>
              <a:t>sexagesimal</a:t>
            </a:r>
            <a:r>
              <a:rPr lang="es-ES" sz="3200" b="1" dirty="0">
                <a:solidFill>
                  <a:schemeClr val="bg1"/>
                </a:solidFill>
              </a:rPr>
              <a:t>. La mención de este detalle da verdadero colorido babilónico </a:t>
            </a:r>
            <a:r>
              <a:rPr lang="es-ES" sz="3200" b="1" dirty="0" smtClean="0">
                <a:solidFill>
                  <a:schemeClr val="bg1"/>
                </a:solidFill>
              </a:rPr>
              <a:t>al relato. </a:t>
            </a:r>
            <a:r>
              <a:rPr lang="es-ES" sz="3200" b="1" i="1" dirty="0" smtClean="0">
                <a:solidFill>
                  <a:srgbClr val="00B0F0"/>
                </a:solidFill>
              </a:rPr>
              <a:t>Comentario bíblico adventista.</a:t>
            </a:r>
            <a:endParaRPr lang="es-ES" sz="3200" b="1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24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E333A"/>
          </a:solidFill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>
            <a:off x="467390" y="88323"/>
            <a:ext cx="11198581" cy="120032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s-DO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s-E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¿Qué orden le dio el rey a los representantes de todo su reino? Daniel 3:2-5</a:t>
            </a:r>
            <a:endParaRPr lang="es-DO" sz="36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A16D62-B7C9-4E85-BD15-FA714C634E05}"/>
              </a:ext>
            </a:extLst>
          </p:cNvPr>
          <p:cNvSpPr txBox="1"/>
          <p:nvPr/>
        </p:nvSpPr>
        <p:spPr>
          <a:xfrm>
            <a:off x="467391" y="1403224"/>
            <a:ext cx="11198581" cy="3785652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5092700"/>
          </a:sp3d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 mandó el rey Nabucodonosor que se </a:t>
            </a:r>
            <a:r>
              <a:rPr lang="es-E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 </a:t>
            </a:r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 sátrapas, prefectos y gobernadores, oidores, tesoreros, consejeros, jueces y todos los jefes de las provincias, para que viniesen a </a:t>
            </a:r>
            <a:r>
              <a:rPr lang="es-E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_________ de </a:t>
            </a:r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es-E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 </a:t>
            </a:r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 el rey Nabucodonosor había levantado</a:t>
            </a:r>
            <a:r>
              <a:rPr lang="es-E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" sz="4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551174" y="3264612"/>
            <a:ext cx="25072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dedicación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9090103" y="1374710"/>
            <a:ext cx="23251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reuniesen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668593" y="3825612"/>
            <a:ext cx="1794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estatua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71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7" grpId="0"/>
    </p:bldLst>
  </p:timing>
</p:sld>
</file>

<file path=ppt/theme/theme1.xml><?xml version="1.0" encoding="utf-8"?>
<a:theme xmlns:a="http://schemas.openxmlformats.org/drawingml/2006/main" name="Marco">
  <a:themeElements>
    <a:clrScheme name="Marco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Marco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arco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TM03457475[[fn=Marco]]</Template>
  <TotalTime>2330</TotalTime>
  <Words>2660</Words>
  <Application>Microsoft Office PowerPoint</Application>
  <PresentationFormat>Panorámica</PresentationFormat>
  <Paragraphs>157</Paragraphs>
  <Slides>41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49" baseType="lpstr">
      <vt:lpstr>Aharoni</vt:lpstr>
      <vt:lpstr>Arial</vt:lpstr>
      <vt:lpstr>Bahnschrift SemiBold</vt:lpstr>
      <vt:lpstr>Bodoni MT Black</vt:lpstr>
      <vt:lpstr>Calibri</vt:lpstr>
      <vt:lpstr>Corbel</vt:lpstr>
      <vt:lpstr>Wingdings 2</vt:lpstr>
      <vt:lpstr>Marco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Jacquilove.music</dc:creator>
  <cp:lastModifiedBy>Ulises Aguero Arroyo</cp:lastModifiedBy>
  <cp:revision>245</cp:revision>
  <dcterms:created xsi:type="dcterms:W3CDTF">2021-06-19T11:36:48Z</dcterms:created>
  <dcterms:modified xsi:type="dcterms:W3CDTF">2021-08-15T02:12:49Z</dcterms:modified>
</cp:coreProperties>
</file>