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257" r:id="rId2"/>
    <p:sldId id="259" r:id="rId3"/>
    <p:sldId id="283" r:id="rId4"/>
    <p:sldId id="341" r:id="rId5"/>
    <p:sldId id="332" r:id="rId6"/>
    <p:sldId id="258" r:id="rId7"/>
    <p:sldId id="307" r:id="rId8"/>
    <p:sldId id="308" r:id="rId9"/>
    <p:sldId id="360" r:id="rId10"/>
    <p:sldId id="309" r:id="rId11"/>
    <p:sldId id="312" r:id="rId12"/>
    <p:sldId id="339" r:id="rId13"/>
    <p:sldId id="310" r:id="rId14"/>
    <p:sldId id="314" r:id="rId15"/>
    <p:sldId id="313" r:id="rId16"/>
    <p:sldId id="316" r:id="rId17"/>
    <p:sldId id="342" r:id="rId18"/>
    <p:sldId id="311" r:id="rId19"/>
    <p:sldId id="320" r:id="rId20"/>
    <p:sldId id="361" r:id="rId21"/>
    <p:sldId id="321" r:id="rId22"/>
    <p:sldId id="343" r:id="rId23"/>
    <p:sldId id="315" r:id="rId24"/>
    <p:sldId id="345" r:id="rId25"/>
    <p:sldId id="362" r:id="rId26"/>
    <p:sldId id="323" r:id="rId27"/>
    <p:sldId id="317" r:id="rId28"/>
    <p:sldId id="344" r:id="rId29"/>
    <p:sldId id="346" r:id="rId30"/>
    <p:sldId id="325" r:id="rId31"/>
    <p:sldId id="318" r:id="rId32"/>
    <p:sldId id="347" r:id="rId33"/>
    <p:sldId id="348" r:id="rId34"/>
    <p:sldId id="349" r:id="rId35"/>
    <p:sldId id="350" r:id="rId36"/>
    <p:sldId id="351" r:id="rId37"/>
    <p:sldId id="352" r:id="rId38"/>
    <p:sldId id="353" r:id="rId39"/>
    <p:sldId id="327" r:id="rId40"/>
    <p:sldId id="355" r:id="rId41"/>
    <p:sldId id="354" r:id="rId42"/>
    <p:sldId id="340" r:id="rId43"/>
    <p:sldId id="319" r:id="rId44"/>
    <p:sldId id="356" r:id="rId45"/>
    <p:sldId id="322" r:id="rId46"/>
    <p:sldId id="357" r:id="rId47"/>
    <p:sldId id="328" r:id="rId48"/>
    <p:sldId id="358" r:id="rId49"/>
    <p:sldId id="330" r:id="rId50"/>
    <p:sldId id="281" r:id="rId51"/>
    <p:sldId id="359" r:id="rId5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D7F4"/>
    <a:srgbClr val="551315"/>
    <a:srgbClr val="865610"/>
    <a:srgbClr val="341902"/>
    <a:srgbClr val="083A34"/>
    <a:srgbClr val="A46A14"/>
    <a:srgbClr val="0E333A"/>
    <a:srgbClr val="442002"/>
    <a:srgbClr val="C68018"/>
    <a:srgbClr val="AF84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3" autoAdjust="0"/>
    <p:restoredTop sz="94343" autoAdjust="0"/>
  </p:normalViewPr>
  <p:slideViewPr>
    <p:cSldViewPr snapToGrid="0">
      <p:cViewPr varScale="1">
        <p:scale>
          <a:sx n="65" d="100"/>
          <a:sy n="65" d="100"/>
        </p:scale>
        <p:origin x="85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C5302-A280-4FB7-90A2-901602793296}" type="datetimeFigureOut">
              <a:rPr lang="es-DO" smtClean="0"/>
              <a:t>7/8/2021</a:t>
            </a:fld>
            <a:endParaRPr lang="es-D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E5505-8EDE-47D9-92E9-C15678D24652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14745129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C5302-A280-4FB7-90A2-901602793296}" type="datetimeFigureOut">
              <a:rPr lang="es-DO" smtClean="0"/>
              <a:t>7/8/2021</a:t>
            </a:fld>
            <a:endParaRPr lang="es-D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E5505-8EDE-47D9-92E9-C15678D24652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6619318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C5302-A280-4FB7-90A2-901602793296}" type="datetimeFigureOut">
              <a:rPr lang="es-DO" smtClean="0"/>
              <a:t>7/8/2021</a:t>
            </a:fld>
            <a:endParaRPr lang="es-D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E5505-8EDE-47D9-92E9-C15678D24652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8783220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C5302-A280-4FB7-90A2-901602793296}" type="datetimeFigureOut">
              <a:rPr lang="es-DO" smtClean="0"/>
              <a:t>7/8/2021</a:t>
            </a:fld>
            <a:endParaRPr lang="es-D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E5505-8EDE-47D9-92E9-C15678D24652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41038951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C5302-A280-4FB7-90A2-901602793296}" type="datetimeFigureOut">
              <a:rPr lang="es-DO" smtClean="0"/>
              <a:t>7/8/2021</a:t>
            </a:fld>
            <a:endParaRPr lang="es-D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E5505-8EDE-47D9-92E9-C15678D24652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3559271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C5302-A280-4FB7-90A2-901602793296}" type="datetimeFigureOut">
              <a:rPr lang="es-DO" smtClean="0"/>
              <a:t>7/8/2021</a:t>
            </a:fld>
            <a:endParaRPr lang="es-DO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E5505-8EDE-47D9-92E9-C15678D24652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15614026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C5302-A280-4FB7-90A2-901602793296}" type="datetimeFigureOut">
              <a:rPr lang="es-DO" smtClean="0"/>
              <a:t>7/8/2021</a:t>
            </a:fld>
            <a:endParaRPr lang="es-DO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E5505-8EDE-47D9-92E9-C15678D24652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18731562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C5302-A280-4FB7-90A2-901602793296}" type="datetimeFigureOut">
              <a:rPr lang="es-DO" smtClean="0"/>
              <a:t>7/8/2021</a:t>
            </a:fld>
            <a:endParaRPr lang="es-DO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E5505-8EDE-47D9-92E9-C15678D24652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41697763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C5302-A280-4FB7-90A2-901602793296}" type="datetimeFigureOut">
              <a:rPr lang="es-DO" smtClean="0"/>
              <a:t>7/8/2021</a:t>
            </a:fld>
            <a:endParaRPr lang="es-D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E5505-8EDE-47D9-92E9-C15678D24652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3986552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C5302-A280-4FB7-90A2-901602793296}" type="datetimeFigureOut">
              <a:rPr lang="es-DO" smtClean="0"/>
              <a:t>7/8/2021</a:t>
            </a:fld>
            <a:endParaRPr lang="es-DO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E5505-8EDE-47D9-92E9-C15678D24652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2791119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C5302-A280-4FB7-90A2-901602793296}" type="datetimeFigureOut">
              <a:rPr lang="es-DO" smtClean="0"/>
              <a:t>7/8/2021</a:t>
            </a:fld>
            <a:endParaRPr lang="es-DO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s-DO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E5505-8EDE-47D9-92E9-C15678D24652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19421912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49C5302-A280-4FB7-90A2-901602793296}" type="datetimeFigureOut">
              <a:rPr lang="es-DO" smtClean="0"/>
              <a:t>7/8/2021</a:t>
            </a:fld>
            <a:endParaRPr lang="es-D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s-D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AFBE5505-8EDE-47D9-92E9-C15678D24652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1386532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205C367E-17B1-4CAE-A55D-3F1651503034}"/>
              </a:ext>
            </a:extLst>
          </p:cNvPr>
          <p:cNvSpPr/>
          <p:nvPr/>
        </p:nvSpPr>
        <p:spPr>
          <a:xfrm>
            <a:off x="-34052" y="0"/>
            <a:ext cx="3063631" cy="6869097"/>
          </a:xfrm>
          <a:custGeom>
            <a:avLst/>
            <a:gdLst>
              <a:gd name="connsiteX0" fmla="*/ 0 w 1465943"/>
              <a:gd name="connsiteY0" fmla="*/ 0 h 5116218"/>
              <a:gd name="connsiteX1" fmla="*/ 1465943 w 1465943"/>
              <a:gd name="connsiteY1" fmla="*/ 0 h 5116218"/>
              <a:gd name="connsiteX2" fmla="*/ 1465943 w 1465943"/>
              <a:gd name="connsiteY2" fmla="*/ 5116218 h 5116218"/>
              <a:gd name="connsiteX3" fmla="*/ 0 w 1465943"/>
              <a:gd name="connsiteY3" fmla="*/ 5116218 h 5116218"/>
              <a:gd name="connsiteX4" fmla="*/ 0 w 1465943"/>
              <a:gd name="connsiteY4" fmla="*/ 0 h 5116218"/>
              <a:gd name="connsiteX0" fmla="*/ 0 w 1465943"/>
              <a:gd name="connsiteY0" fmla="*/ 0 h 5116218"/>
              <a:gd name="connsiteX1" fmla="*/ 1465943 w 1465943"/>
              <a:gd name="connsiteY1" fmla="*/ 0 h 5116218"/>
              <a:gd name="connsiteX2" fmla="*/ 1465943 w 1465943"/>
              <a:gd name="connsiteY2" fmla="*/ 2191657 h 5116218"/>
              <a:gd name="connsiteX3" fmla="*/ 1465943 w 1465943"/>
              <a:gd name="connsiteY3" fmla="*/ 5116218 h 5116218"/>
              <a:gd name="connsiteX4" fmla="*/ 0 w 1465943"/>
              <a:gd name="connsiteY4" fmla="*/ 5116218 h 5116218"/>
              <a:gd name="connsiteX5" fmla="*/ 0 w 1465943"/>
              <a:gd name="connsiteY5" fmla="*/ 0 h 5116218"/>
              <a:gd name="connsiteX0" fmla="*/ 0 w 1465943"/>
              <a:gd name="connsiteY0" fmla="*/ 0 h 5116218"/>
              <a:gd name="connsiteX1" fmla="*/ 1465943 w 1465943"/>
              <a:gd name="connsiteY1" fmla="*/ 0 h 5116218"/>
              <a:gd name="connsiteX2" fmla="*/ 1451429 w 1465943"/>
              <a:gd name="connsiteY2" fmla="*/ 972457 h 5116218"/>
              <a:gd name="connsiteX3" fmla="*/ 1465943 w 1465943"/>
              <a:gd name="connsiteY3" fmla="*/ 2191657 h 5116218"/>
              <a:gd name="connsiteX4" fmla="*/ 1465943 w 1465943"/>
              <a:gd name="connsiteY4" fmla="*/ 5116218 h 5116218"/>
              <a:gd name="connsiteX5" fmla="*/ 0 w 1465943"/>
              <a:gd name="connsiteY5" fmla="*/ 5116218 h 5116218"/>
              <a:gd name="connsiteX6" fmla="*/ 0 w 1465943"/>
              <a:gd name="connsiteY6" fmla="*/ 0 h 5116218"/>
              <a:gd name="connsiteX0" fmla="*/ 0 w 1465943"/>
              <a:gd name="connsiteY0" fmla="*/ 0 h 5116218"/>
              <a:gd name="connsiteX1" fmla="*/ 1465943 w 1465943"/>
              <a:gd name="connsiteY1" fmla="*/ 0 h 5116218"/>
              <a:gd name="connsiteX2" fmla="*/ 1451429 w 1465943"/>
              <a:gd name="connsiteY2" fmla="*/ 972457 h 5116218"/>
              <a:gd name="connsiteX3" fmla="*/ 1465943 w 1465943"/>
              <a:gd name="connsiteY3" fmla="*/ 2191657 h 5116218"/>
              <a:gd name="connsiteX4" fmla="*/ 1451429 w 1465943"/>
              <a:gd name="connsiteY4" fmla="*/ 3526971 h 5116218"/>
              <a:gd name="connsiteX5" fmla="*/ 1465943 w 1465943"/>
              <a:gd name="connsiteY5" fmla="*/ 5116218 h 5116218"/>
              <a:gd name="connsiteX6" fmla="*/ 0 w 1465943"/>
              <a:gd name="connsiteY6" fmla="*/ 5116218 h 5116218"/>
              <a:gd name="connsiteX7" fmla="*/ 0 w 1465943"/>
              <a:gd name="connsiteY7" fmla="*/ 0 h 5116218"/>
              <a:gd name="connsiteX0" fmla="*/ 29029 w 1494972"/>
              <a:gd name="connsiteY0" fmla="*/ 0 h 6828904"/>
              <a:gd name="connsiteX1" fmla="*/ 1494972 w 1494972"/>
              <a:gd name="connsiteY1" fmla="*/ 0 h 6828904"/>
              <a:gd name="connsiteX2" fmla="*/ 1480458 w 1494972"/>
              <a:gd name="connsiteY2" fmla="*/ 972457 h 6828904"/>
              <a:gd name="connsiteX3" fmla="*/ 1494972 w 1494972"/>
              <a:gd name="connsiteY3" fmla="*/ 2191657 h 6828904"/>
              <a:gd name="connsiteX4" fmla="*/ 1480458 w 1494972"/>
              <a:gd name="connsiteY4" fmla="*/ 3526971 h 6828904"/>
              <a:gd name="connsiteX5" fmla="*/ 1494972 w 1494972"/>
              <a:gd name="connsiteY5" fmla="*/ 5116218 h 6828904"/>
              <a:gd name="connsiteX6" fmla="*/ 0 w 1494972"/>
              <a:gd name="connsiteY6" fmla="*/ 6828904 h 6828904"/>
              <a:gd name="connsiteX7" fmla="*/ 29029 w 1494972"/>
              <a:gd name="connsiteY7" fmla="*/ 0 h 6828904"/>
              <a:gd name="connsiteX0" fmla="*/ 29029 w 1567543"/>
              <a:gd name="connsiteY0" fmla="*/ 0 h 6828904"/>
              <a:gd name="connsiteX1" fmla="*/ 1494972 w 1567543"/>
              <a:gd name="connsiteY1" fmla="*/ 0 h 6828904"/>
              <a:gd name="connsiteX2" fmla="*/ 1480458 w 1567543"/>
              <a:gd name="connsiteY2" fmla="*/ 972457 h 6828904"/>
              <a:gd name="connsiteX3" fmla="*/ 1494972 w 1567543"/>
              <a:gd name="connsiteY3" fmla="*/ 2191657 h 6828904"/>
              <a:gd name="connsiteX4" fmla="*/ 1480458 w 1567543"/>
              <a:gd name="connsiteY4" fmla="*/ 3526971 h 6828904"/>
              <a:gd name="connsiteX5" fmla="*/ 1567543 w 1567543"/>
              <a:gd name="connsiteY5" fmla="*/ 5435532 h 6828904"/>
              <a:gd name="connsiteX6" fmla="*/ 0 w 1567543"/>
              <a:gd name="connsiteY6" fmla="*/ 6828904 h 6828904"/>
              <a:gd name="connsiteX7" fmla="*/ 29029 w 1567543"/>
              <a:gd name="connsiteY7" fmla="*/ 0 h 6828904"/>
              <a:gd name="connsiteX0" fmla="*/ 29029 w 2888343"/>
              <a:gd name="connsiteY0" fmla="*/ 0 h 6828904"/>
              <a:gd name="connsiteX1" fmla="*/ 2888343 w 2888343"/>
              <a:gd name="connsiteY1" fmla="*/ 0 h 6828904"/>
              <a:gd name="connsiteX2" fmla="*/ 1480458 w 2888343"/>
              <a:gd name="connsiteY2" fmla="*/ 972457 h 6828904"/>
              <a:gd name="connsiteX3" fmla="*/ 1494972 w 2888343"/>
              <a:gd name="connsiteY3" fmla="*/ 2191657 h 6828904"/>
              <a:gd name="connsiteX4" fmla="*/ 1480458 w 2888343"/>
              <a:gd name="connsiteY4" fmla="*/ 3526971 h 6828904"/>
              <a:gd name="connsiteX5" fmla="*/ 1567543 w 2888343"/>
              <a:gd name="connsiteY5" fmla="*/ 5435532 h 6828904"/>
              <a:gd name="connsiteX6" fmla="*/ 0 w 2888343"/>
              <a:gd name="connsiteY6" fmla="*/ 6828904 h 6828904"/>
              <a:gd name="connsiteX7" fmla="*/ 29029 w 2888343"/>
              <a:gd name="connsiteY7" fmla="*/ 0 h 6828904"/>
              <a:gd name="connsiteX0" fmla="*/ 29029 w 3018972"/>
              <a:gd name="connsiteY0" fmla="*/ 0 h 6828904"/>
              <a:gd name="connsiteX1" fmla="*/ 2888343 w 3018972"/>
              <a:gd name="connsiteY1" fmla="*/ 0 h 6828904"/>
              <a:gd name="connsiteX2" fmla="*/ 3018972 w 3018972"/>
              <a:gd name="connsiteY2" fmla="*/ 638629 h 6828904"/>
              <a:gd name="connsiteX3" fmla="*/ 1494972 w 3018972"/>
              <a:gd name="connsiteY3" fmla="*/ 2191657 h 6828904"/>
              <a:gd name="connsiteX4" fmla="*/ 1480458 w 3018972"/>
              <a:gd name="connsiteY4" fmla="*/ 3526971 h 6828904"/>
              <a:gd name="connsiteX5" fmla="*/ 1567543 w 3018972"/>
              <a:gd name="connsiteY5" fmla="*/ 5435532 h 6828904"/>
              <a:gd name="connsiteX6" fmla="*/ 0 w 3018972"/>
              <a:gd name="connsiteY6" fmla="*/ 6828904 h 6828904"/>
              <a:gd name="connsiteX7" fmla="*/ 29029 w 3018972"/>
              <a:gd name="connsiteY7" fmla="*/ 0 h 6828904"/>
              <a:gd name="connsiteX0" fmla="*/ 29029 w 3018972"/>
              <a:gd name="connsiteY0" fmla="*/ 0 h 6828904"/>
              <a:gd name="connsiteX1" fmla="*/ 2888343 w 3018972"/>
              <a:gd name="connsiteY1" fmla="*/ 0 h 6828904"/>
              <a:gd name="connsiteX2" fmla="*/ 3018972 w 3018972"/>
              <a:gd name="connsiteY2" fmla="*/ 638629 h 6828904"/>
              <a:gd name="connsiteX3" fmla="*/ 2365829 w 3018972"/>
              <a:gd name="connsiteY3" fmla="*/ 2685143 h 6828904"/>
              <a:gd name="connsiteX4" fmla="*/ 1480458 w 3018972"/>
              <a:gd name="connsiteY4" fmla="*/ 3526971 h 6828904"/>
              <a:gd name="connsiteX5" fmla="*/ 1567543 w 3018972"/>
              <a:gd name="connsiteY5" fmla="*/ 5435532 h 6828904"/>
              <a:gd name="connsiteX6" fmla="*/ 0 w 3018972"/>
              <a:gd name="connsiteY6" fmla="*/ 6828904 h 6828904"/>
              <a:gd name="connsiteX7" fmla="*/ 29029 w 3018972"/>
              <a:gd name="connsiteY7" fmla="*/ 0 h 6828904"/>
              <a:gd name="connsiteX0" fmla="*/ 29029 w 3018972"/>
              <a:gd name="connsiteY0" fmla="*/ 0 h 6828904"/>
              <a:gd name="connsiteX1" fmla="*/ 2888343 w 3018972"/>
              <a:gd name="connsiteY1" fmla="*/ 0 h 6828904"/>
              <a:gd name="connsiteX2" fmla="*/ 3018972 w 3018972"/>
              <a:gd name="connsiteY2" fmla="*/ 638629 h 6828904"/>
              <a:gd name="connsiteX3" fmla="*/ 2365829 w 3018972"/>
              <a:gd name="connsiteY3" fmla="*/ 2685143 h 6828904"/>
              <a:gd name="connsiteX4" fmla="*/ 1915886 w 3018972"/>
              <a:gd name="connsiteY4" fmla="*/ 4049485 h 6828904"/>
              <a:gd name="connsiteX5" fmla="*/ 1567543 w 3018972"/>
              <a:gd name="connsiteY5" fmla="*/ 5435532 h 6828904"/>
              <a:gd name="connsiteX6" fmla="*/ 0 w 3018972"/>
              <a:gd name="connsiteY6" fmla="*/ 6828904 h 6828904"/>
              <a:gd name="connsiteX7" fmla="*/ 29029 w 3018972"/>
              <a:gd name="connsiteY7" fmla="*/ 0 h 6828904"/>
              <a:gd name="connsiteX0" fmla="*/ 29029 w 3018972"/>
              <a:gd name="connsiteY0" fmla="*/ 0 h 6828904"/>
              <a:gd name="connsiteX1" fmla="*/ 2888343 w 3018972"/>
              <a:gd name="connsiteY1" fmla="*/ 0 h 6828904"/>
              <a:gd name="connsiteX2" fmla="*/ 3018972 w 3018972"/>
              <a:gd name="connsiteY2" fmla="*/ 638629 h 6828904"/>
              <a:gd name="connsiteX3" fmla="*/ 2365829 w 3018972"/>
              <a:gd name="connsiteY3" fmla="*/ 2685143 h 6828904"/>
              <a:gd name="connsiteX4" fmla="*/ 1915886 w 3018972"/>
              <a:gd name="connsiteY4" fmla="*/ 4049485 h 6828904"/>
              <a:gd name="connsiteX5" fmla="*/ 1465943 w 3018972"/>
              <a:gd name="connsiteY5" fmla="*/ 5493589 h 6828904"/>
              <a:gd name="connsiteX6" fmla="*/ 0 w 3018972"/>
              <a:gd name="connsiteY6" fmla="*/ 6828904 h 6828904"/>
              <a:gd name="connsiteX7" fmla="*/ 29029 w 3018972"/>
              <a:gd name="connsiteY7" fmla="*/ 0 h 6828904"/>
              <a:gd name="connsiteX0" fmla="*/ 29029 w 3018972"/>
              <a:gd name="connsiteY0" fmla="*/ 0 h 6828904"/>
              <a:gd name="connsiteX1" fmla="*/ 2888343 w 3018972"/>
              <a:gd name="connsiteY1" fmla="*/ 0 h 6828904"/>
              <a:gd name="connsiteX2" fmla="*/ 3018972 w 3018972"/>
              <a:gd name="connsiteY2" fmla="*/ 638629 h 6828904"/>
              <a:gd name="connsiteX3" fmla="*/ 2365829 w 3018972"/>
              <a:gd name="connsiteY3" fmla="*/ 2685143 h 6828904"/>
              <a:gd name="connsiteX4" fmla="*/ 1915886 w 3018972"/>
              <a:gd name="connsiteY4" fmla="*/ 4049485 h 6828904"/>
              <a:gd name="connsiteX5" fmla="*/ 1407886 w 3018972"/>
              <a:gd name="connsiteY5" fmla="*/ 5493589 h 6828904"/>
              <a:gd name="connsiteX6" fmla="*/ 0 w 3018972"/>
              <a:gd name="connsiteY6" fmla="*/ 6828904 h 6828904"/>
              <a:gd name="connsiteX7" fmla="*/ 29029 w 3018972"/>
              <a:gd name="connsiteY7" fmla="*/ 0 h 6828904"/>
              <a:gd name="connsiteX0" fmla="*/ 29029 w 3018972"/>
              <a:gd name="connsiteY0" fmla="*/ 0 h 6828904"/>
              <a:gd name="connsiteX1" fmla="*/ 2888343 w 3018972"/>
              <a:gd name="connsiteY1" fmla="*/ 0 h 6828904"/>
              <a:gd name="connsiteX2" fmla="*/ 3018972 w 3018972"/>
              <a:gd name="connsiteY2" fmla="*/ 638629 h 6828904"/>
              <a:gd name="connsiteX3" fmla="*/ 2365829 w 3018972"/>
              <a:gd name="connsiteY3" fmla="*/ 2685143 h 6828904"/>
              <a:gd name="connsiteX4" fmla="*/ 1915886 w 3018972"/>
              <a:gd name="connsiteY4" fmla="*/ 4049485 h 6828904"/>
              <a:gd name="connsiteX5" fmla="*/ 1422400 w 3018972"/>
              <a:gd name="connsiteY5" fmla="*/ 5566160 h 6828904"/>
              <a:gd name="connsiteX6" fmla="*/ 0 w 3018972"/>
              <a:gd name="connsiteY6" fmla="*/ 6828904 h 6828904"/>
              <a:gd name="connsiteX7" fmla="*/ 29029 w 3018972"/>
              <a:gd name="connsiteY7" fmla="*/ 0 h 6828904"/>
              <a:gd name="connsiteX0" fmla="*/ 29029 w 3033486"/>
              <a:gd name="connsiteY0" fmla="*/ 0 h 6828904"/>
              <a:gd name="connsiteX1" fmla="*/ 2888343 w 3033486"/>
              <a:gd name="connsiteY1" fmla="*/ 0 h 6828904"/>
              <a:gd name="connsiteX2" fmla="*/ 3033486 w 3033486"/>
              <a:gd name="connsiteY2" fmla="*/ 725715 h 6828904"/>
              <a:gd name="connsiteX3" fmla="*/ 2365829 w 3033486"/>
              <a:gd name="connsiteY3" fmla="*/ 2685143 h 6828904"/>
              <a:gd name="connsiteX4" fmla="*/ 1915886 w 3033486"/>
              <a:gd name="connsiteY4" fmla="*/ 4049485 h 6828904"/>
              <a:gd name="connsiteX5" fmla="*/ 1422400 w 3033486"/>
              <a:gd name="connsiteY5" fmla="*/ 5566160 h 6828904"/>
              <a:gd name="connsiteX6" fmla="*/ 0 w 3033486"/>
              <a:gd name="connsiteY6" fmla="*/ 6828904 h 6828904"/>
              <a:gd name="connsiteX7" fmla="*/ 29029 w 3033486"/>
              <a:gd name="connsiteY7" fmla="*/ 0 h 6828904"/>
              <a:gd name="connsiteX0" fmla="*/ 29029 w 3033486"/>
              <a:gd name="connsiteY0" fmla="*/ 0 h 6828904"/>
              <a:gd name="connsiteX1" fmla="*/ 2859314 w 3033486"/>
              <a:gd name="connsiteY1" fmla="*/ 0 h 6828904"/>
              <a:gd name="connsiteX2" fmla="*/ 3033486 w 3033486"/>
              <a:gd name="connsiteY2" fmla="*/ 725715 h 6828904"/>
              <a:gd name="connsiteX3" fmla="*/ 2365829 w 3033486"/>
              <a:gd name="connsiteY3" fmla="*/ 2685143 h 6828904"/>
              <a:gd name="connsiteX4" fmla="*/ 1915886 w 3033486"/>
              <a:gd name="connsiteY4" fmla="*/ 4049485 h 6828904"/>
              <a:gd name="connsiteX5" fmla="*/ 1422400 w 3033486"/>
              <a:gd name="connsiteY5" fmla="*/ 5566160 h 6828904"/>
              <a:gd name="connsiteX6" fmla="*/ 0 w 3033486"/>
              <a:gd name="connsiteY6" fmla="*/ 6828904 h 6828904"/>
              <a:gd name="connsiteX7" fmla="*/ 29029 w 3033486"/>
              <a:gd name="connsiteY7" fmla="*/ 0 h 6828904"/>
              <a:gd name="connsiteX0" fmla="*/ 29029 w 3062514"/>
              <a:gd name="connsiteY0" fmla="*/ 0 h 6828904"/>
              <a:gd name="connsiteX1" fmla="*/ 2859314 w 3062514"/>
              <a:gd name="connsiteY1" fmla="*/ 0 h 6828904"/>
              <a:gd name="connsiteX2" fmla="*/ 3062514 w 3062514"/>
              <a:gd name="connsiteY2" fmla="*/ 682172 h 6828904"/>
              <a:gd name="connsiteX3" fmla="*/ 2365829 w 3062514"/>
              <a:gd name="connsiteY3" fmla="*/ 2685143 h 6828904"/>
              <a:gd name="connsiteX4" fmla="*/ 1915886 w 3062514"/>
              <a:gd name="connsiteY4" fmla="*/ 4049485 h 6828904"/>
              <a:gd name="connsiteX5" fmla="*/ 1422400 w 3062514"/>
              <a:gd name="connsiteY5" fmla="*/ 5566160 h 6828904"/>
              <a:gd name="connsiteX6" fmla="*/ 0 w 3062514"/>
              <a:gd name="connsiteY6" fmla="*/ 6828904 h 6828904"/>
              <a:gd name="connsiteX7" fmla="*/ 29029 w 3062514"/>
              <a:gd name="connsiteY7" fmla="*/ 0 h 6828904"/>
              <a:gd name="connsiteX0" fmla="*/ 29029 w 3033486"/>
              <a:gd name="connsiteY0" fmla="*/ 0 h 6828904"/>
              <a:gd name="connsiteX1" fmla="*/ 2859314 w 3033486"/>
              <a:gd name="connsiteY1" fmla="*/ 0 h 6828904"/>
              <a:gd name="connsiteX2" fmla="*/ 3033486 w 3033486"/>
              <a:gd name="connsiteY2" fmla="*/ 682172 h 6828904"/>
              <a:gd name="connsiteX3" fmla="*/ 2365829 w 3033486"/>
              <a:gd name="connsiteY3" fmla="*/ 2685143 h 6828904"/>
              <a:gd name="connsiteX4" fmla="*/ 1915886 w 3033486"/>
              <a:gd name="connsiteY4" fmla="*/ 4049485 h 6828904"/>
              <a:gd name="connsiteX5" fmla="*/ 1422400 w 3033486"/>
              <a:gd name="connsiteY5" fmla="*/ 5566160 h 6828904"/>
              <a:gd name="connsiteX6" fmla="*/ 0 w 3033486"/>
              <a:gd name="connsiteY6" fmla="*/ 6828904 h 6828904"/>
              <a:gd name="connsiteX7" fmla="*/ 29029 w 3033486"/>
              <a:gd name="connsiteY7" fmla="*/ 0 h 6828904"/>
              <a:gd name="connsiteX0" fmla="*/ 29029 w 3033486"/>
              <a:gd name="connsiteY0" fmla="*/ 0 h 6828904"/>
              <a:gd name="connsiteX1" fmla="*/ 2859314 w 3033486"/>
              <a:gd name="connsiteY1" fmla="*/ 0 h 6828904"/>
              <a:gd name="connsiteX2" fmla="*/ 3033486 w 3033486"/>
              <a:gd name="connsiteY2" fmla="*/ 682172 h 6828904"/>
              <a:gd name="connsiteX3" fmla="*/ 2380901 w 3033486"/>
              <a:gd name="connsiteY3" fmla="*/ 2695191 h 6828904"/>
              <a:gd name="connsiteX4" fmla="*/ 1915886 w 3033486"/>
              <a:gd name="connsiteY4" fmla="*/ 4049485 h 6828904"/>
              <a:gd name="connsiteX5" fmla="*/ 1422400 w 3033486"/>
              <a:gd name="connsiteY5" fmla="*/ 5566160 h 6828904"/>
              <a:gd name="connsiteX6" fmla="*/ 0 w 3033486"/>
              <a:gd name="connsiteY6" fmla="*/ 6828904 h 6828904"/>
              <a:gd name="connsiteX7" fmla="*/ 29029 w 3033486"/>
              <a:gd name="connsiteY7" fmla="*/ 0 h 6828904"/>
              <a:gd name="connsiteX0" fmla="*/ 29029 w 3033486"/>
              <a:gd name="connsiteY0" fmla="*/ 0 h 6828904"/>
              <a:gd name="connsiteX1" fmla="*/ 2859314 w 3033486"/>
              <a:gd name="connsiteY1" fmla="*/ 0 h 6828904"/>
              <a:gd name="connsiteX2" fmla="*/ 3033486 w 3033486"/>
              <a:gd name="connsiteY2" fmla="*/ 682172 h 6828904"/>
              <a:gd name="connsiteX3" fmla="*/ 2380901 w 3033486"/>
              <a:gd name="connsiteY3" fmla="*/ 2695191 h 6828904"/>
              <a:gd name="connsiteX4" fmla="*/ 1925934 w 3033486"/>
              <a:gd name="connsiteY4" fmla="*/ 4069581 h 6828904"/>
              <a:gd name="connsiteX5" fmla="*/ 1422400 w 3033486"/>
              <a:gd name="connsiteY5" fmla="*/ 5566160 h 6828904"/>
              <a:gd name="connsiteX6" fmla="*/ 0 w 3033486"/>
              <a:gd name="connsiteY6" fmla="*/ 6828904 h 6828904"/>
              <a:gd name="connsiteX7" fmla="*/ 29029 w 3033486"/>
              <a:gd name="connsiteY7" fmla="*/ 0 h 6828904"/>
              <a:gd name="connsiteX0" fmla="*/ 29029 w 3033486"/>
              <a:gd name="connsiteY0" fmla="*/ 0 h 6828904"/>
              <a:gd name="connsiteX1" fmla="*/ 2859314 w 3033486"/>
              <a:gd name="connsiteY1" fmla="*/ 0 h 6828904"/>
              <a:gd name="connsiteX2" fmla="*/ 3033486 w 3033486"/>
              <a:gd name="connsiteY2" fmla="*/ 682172 h 6828904"/>
              <a:gd name="connsiteX3" fmla="*/ 2380901 w 3033486"/>
              <a:gd name="connsiteY3" fmla="*/ 2695191 h 6828904"/>
              <a:gd name="connsiteX4" fmla="*/ 1925934 w 3033486"/>
              <a:gd name="connsiteY4" fmla="*/ 4069581 h 6828904"/>
              <a:gd name="connsiteX5" fmla="*/ 1432448 w 3033486"/>
              <a:gd name="connsiteY5" fmla="*/ 5561136 h 6828904"/>
              <a:gd name="connsiteX6" fmla="*/ 0 w 3033486"/>
              <a:gd name="connsiteY6" fmla="*/ 6828904 h 6828904"/>
              <a:gd name="connsiteX7" fmla="*/ 29029 w 3033486"/>
              <a:gd name="connsiteY7" fmla="*/ 0 h 6828904"/>
              <a:gd name="connsiteX0" fmla="*/ 34053 w 3038510"/>
              <a:gd name="connsiteY0" fmla="*/ 0 h 6869097"/>
              <a:gd name="connsiteX1" fmla="*/ 2864338 w 3038510"/>
              <a:gd name="connsiteY1" fmla="*/ 0 h 6869097"/>
              <a:gd name="connsiteX2" fmla="*/ 3038510 w 3038510"/>
              <a:gd name="connsiteY2" fmla="*/ 682172 h 6869097"/>
              <a:gd name="connsiteX3" fmla="*/ 2385925 w 3038510"/>
              <a:gd name="connsiteY3" fmla="*/ 2695191 h 6869097"/>
              <a:gd name="connsiteX4" fmla="*/ 1930958 w 3038510"/>
              <a:gd name="connsiteY4" fmla="*/ 4069581 h 6869097"/>
              <a:gd name="connsiteX5" fmla="*/ 1437472 w 3038510"/>
              <a:gd name="connsiteY5" fmla="*/ 5561136 h 6869097"/>
              <a:gd name="connsiteX6" fmla="*/ 0 w 3038510"/>
              <a:gd name="connsiteY6" fmla="*/ 6869097 h 6869097"/>
              <a:gd name="connsiteX7" fmla="*/ 34053 w 3038510"/>
              <a:gd name="connsiteY7" fmla="*/ 0 h 6869097"/>
              <a:gd name="connsiteX0" fmla="*/ 34053 w 3063631"/>
              <a:gd name="connsiteY0" fmla="*/ 0 h 6869097"/>
              <a:gd name="connsiteX1" fmla="*/ 2864338 w 3063631"/>
              <a:gd name="connsiteY1" fmla="*/ 0 h 6869097"/>
              <a:gd name="connsiteX2" fmla="*/ 3063631 w 3063631"/>
              <a:gd name="connsiteY2" fmla="*/ 652027 h 6869097"/>
              <a:gd name="connsiteX3" fmla="*/ 2385925 w 3063631"/>
              <a:gd name="connsiteY3" fmla="*/ 2695191 h 6869097"/>
              <a:gd name="connsiteX4" fmla="*/ 1930958 w 3063631"/>
              <a:gd name="connsiteY4" fmla="*/ 4069581 h 6869097"/>
              <a:gd name="connsiteX5" fmla="*/ 1437472 w 3063631"/>
              <a:gd name="connsiteY5" fmla="*/ 5561136 h 6869097"/>
              <a:gd name="connsiteX6" fmla="*/ 0 w 3063631"/>
              <a:gd name="connsiteY6" fmla="*/ 6869097 h 6869097"/>
              <a:gd name="connsiteX7" fmla="*/ 34053 w 3063631"/>
              <a:gd name="connsiteY7" fmla="*/ 0 h 6869097"/>
              <a:gd name="connsiteX0" fmla="*/ 34053 w 3063631"/>
              <a:gd name="connsiteY0" fmla="*/ 0 h 6869097"/>
              <a:gd name="connsiteX1" fmla="*/ 2884435 w 3063631"/>
              <a:gd name="connsiteY1" fmla="*/ 10049 h 6869097"/>
              <a:gd name="connsiteX2" fmla="*/ 3063631 w 3063631"/>
              <a:gd name="connsiteY2" fmla="*/ 652027 h 6869097"/>
              <a:gd name="connsiteX3" fmla="*/ 2385925 w 3063631"/>
              <a:gd name="connsiteY3" fmla="*/ 2695191 h 6869097"/>
              <a:gd name="connsiteX4" fmla="*/ 1930958 w 3063631"/>
              <a:gd name="connsiteY4" fmla="*/ 4069581 h 6869097"/>
              <a:gd name="connsiteX5" fmla="*/ 1437472 w 3063631"/>
              <a:gd name="connsiteY5" fmla="*/ 5561136 h 6869097"/>
              <a:gd name="connsiteX6" fmla="*/ 0 w 3063631"/>
              <a:gd name="connsiteY6" fmla="*/ 6869097 h 6869097"/>
              <a:gd name="connsiteX7" fmla="*/ 34053 w 3063631"/>
              <a:gd name="connsiteY7" fmla="*/ 0 h 6869097"/>
              <a:gd name="connsiteX0" fmla="*/ 34053 w 3063631"/>
              <a:gd name="connsiteY0" fmla="*/ 0 h 6869097"/>
              <a:gd name="connsiteX1" fmla="*/ 2884435 w 3063631"/>
              <a:gd name="connsiteY1" fmla="*/ 10049 h 6869097"/>
              <a:gd name="connsiteX2" fmla="*/ 3063631 w 3063631"/>
              <a:gd name="connsiteY2" fmla="*/ 652027 h 6869097"/>
              <a:gd name="connsiteX3" fmla="*/ 2385925 w 3063631"/>
              <a:gd name="connsiteY3" fmla="*/ 2695191 h 6869097"/>
              <a:gd name="connsiteX4" fmla="*/ 1941007 w 3063631"/>
              <a:gd name="connsiteY4" fmla="*/ 4079629 h 6869097"/>
              <a:gd name="connsiteX5" fmla="*/ 1437472 w 3063631"/>
              <a:gd name="connsiteY5" fmla="*/ 5561136 h 6869097"/>
              <a:gd name="connsiteX6" fmla="*/ 0 w 3063631"/>
              <a:gd name="connsiteY6" fmla="*/ 6869097 h 6869097"/>
              <a:gd name="connsiteX7" fmla="*/ 34053 w 3063631"/>
              <a:gd name="connsiteY7" fmla="*/ 0 h 6869097"/>
              <a:gd name="connsiteX0" fmla="*/ 34053 w 3063631"/>
              <a:gd name="connsiteY0" fmla="*/ 0 h 6869097"/>
              <a:gd name="connsiteX1" fmla="*/ 2884435 w 3063631"/>
              <a:gd name="connsiteY1" fmla="*/ 10049 h 6869097"/>
              <a:gd name="connsiteX2" fmla="*/ 3063631 w 3063631"/>
              <a:gd name="connsiteY2" fmla="*/ 652027 h 6869097"/>
              <a:gd name="connsiteX3" fmla="*/ 2385925 w 3063631"/>
              <a:gd name="connsiteY3" fmla="*/ 2695191 h 6869097"/>
              <a:gd name="connsiteX4" fmla="*/ 1941007 w 3063631"/>
              <a:gd name="connsiteY4" fmla="*/ 4079629 h 6869097"/>
              <a:gd name="connsiteX5" fmla="*/ 1447520 w 3063631"/>
              <a:gd name="connsiteY5" fmla="*/ 5556111 h 6869097"/>
              <a:gd name="connsiteX6" fmla="*/ 0 w 3063631"/>
              <a:gd name="connsiteY6" fmla="*/ 6869097 h 6869097"/>
              <a:gd name="connsiteX7" fmla="*/ 34053 w 3063631"/>
              <a:gd name="connsiteY7" fmla="*/ 0 h 6869097"/>
              <a:gd name="connsiteX0" fmla="*/ 34053 w 3063631"/>
              <a:gd name="connsiteY0" fmla="*/ 0 h 6869097"/>
              <a:gd name="connsiteX1" fmla="*/ 2884435 w 3063631"/>
              <a:gd name="connsiteY1" fmla="*/ 10049 h 6869097"/>
              <a:gd name="connsiteX2" fmla="*/ 3063631 w 3063631"/>
              <a:gd name="connsiteY2" fmla="*/ 652027 h 6869097"/>
              <a:gd name="connsiteX3" fmla="*/ 2390949 w 3063631"/>
              <a:gd name="connsiteY3" fmla="*/ 2680119 h 6869097"/>
              <a:gd name="connsiteX4" fmla="*/ 1941007 w 3063631"/>
              <a:gd name="connsiteY4" fmla="*/ 4079629 h 6869097"/>
              <a:gd name="connsiteX5" fmla="*/ 1447520 w 3063631"/>
              <a:gd name="connsiteY5" fmla="*/ 5556111 h 6869097"/>
              <a:gd name="connsiteX6" fmla="*/ 0 w 3063631"/>
              <a:gd name="connsiteY6" fmla="*/ 6869097 h 6869097"/>
              <a:gd name="connsiteX7" fmla="*/ 34053 w 3063631"/>
              <a:gd name="connsiteY7" fmla="*/ 0 h 6869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63631" h="6869097">
                <a:moveTo>
                  <a:pt x="34053" y="0"/>
                </a:moveTo>
                <a:lnTo>
                  <a:pt x="2884435" y="10049"/>
                </a:lnTo>
                <a:lnTo>
                  <a:pt x="3063631" y="652027"/>
                </a:lnTo>
                <a:lnTo>
                  <a:pt x="2390949" y="2680119"/>
                </a:lnTo>
                <a:lnTo>
                  <a:pt x="1941007" y="4079629"/>
                </a:lnTo>
                <a:lnTo>
                  <a:pt x="1447520" y="5556111"/>
                </a:lnTo>
                <a:lnTo>
                  <a:pt x="0" y="6869097"/>
                </a:lnTo>
                <a:lnTo>
                  <a:pt x="34053" y="0"/>
                </a:lnTo>
                <a:close/>
              </a:path>
            </a:pathLst>
          </a:custGeom>
          <a:solidFill>
            <a:srgbClr val="0E333A"/>
          </a:solidFill>
          <a:ln>
            <a:noFill/>
          </a:ln>
          <a:scene3d>
            <a:camera prst="orthographicFront"/>
            <a:lightRig rig="threePt" dir="t"/>
          </a:scene3d>
          <a:sp3d extrusionH="76200" contourW="12700">
            <a:bevelT w="190500" h="19050"/>
            <a:extrusionClr>
              <a:schemeClr val="bg1"/>
            </a:extrusionClr>
            <a:contourClr>
              <a:schemeClr val="bg1"/>
            </a:contourClr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0186E4ED-BF47-4B75-8420-0D78C739ADAC}"/>
              </a:ext>
            </a:extLst>
          </p:cNvPr>
          <p:cNvSpPr txBox="1"/>
          <p:nvPr/>
        </p:nvSpPr>
        <p:spPr>
          <a:xfrm>
            <a:off x="4633286" y="885971"/>
            <a:ext cx="5623091" cy="1446550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  <a:scene3d>
            <a:camera prst="orthographicFront"/>
            <a:lightRig rig="threePt" dir="t"/>
          </a:scene3d>
          <a:sp3d>
            <a:bevelT w="1282700"/>
          </a:sp3d>
        </p:spPr>
        <p:txBody>
          <a:bodyPr wrap="square" rtlCol="0">
            <a:spAutoFit/>
          </a:bodyPr>
          <a:lstStyle/>
          <a:p>
            <a:pPr algn="ctr"/>
            <a:r>
              <a:rPr lang="es-ES" sz="4400" dirty="0">
                <a:solidFill>
                  <a:schemeClr val="bg1"/>
                </a:solidFill>
                <a:latin typeface="Bahnschrift SemiBold" panose="020B0502040204020203" pitchFamily="34" charset="0"/>
              </a:rPr>
              <a:t>LOS VIDENTES </a:t>
            </a:r>
            <a:r>
              <a:rPr lang="es-ES" sz="4400" dirty="0" smtClean="0">
                <a:solidFill>
                  <a:schemeClr val="bg1"/>
                </a:solidFill>
                <a:latin typeface="Bahnschrift SemiBold" panose="020B0502040204020203" pitchFamily="34" charset="0"/>
              </a:rPr>
              <a:t>VERSUS </a:t>
            </a:r>
            <a:r>
              <a:rPr lang="es-ES" sz="4400" dirty="0">
                <a:solidFill>
                  <a:schemeClr val="bg1"/>
                </a:solidFill>
                <a:latin typeface="Bahnschrift SemiBold" panose="020B0502040204020203" pitchFamily="34" charset="0"/>
              </a:rPr>
              <a:t>EL PROFETA</a:t>
            </a:r>
            <a:endParaRPr lang="es-DO" sz="4400" dirty="0">
              <a:solidFill>
                <a:schemeClr val="bg1"/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23C94E7D-7AB5-4521-915D-863C27209662}"/>
              </a:ext>
            </a:extLst>
          </p:cNvPr>
          <p:cNvSpPr txBox="1"/>
          <p:nvPr/>
        </p:nvSpPr>
        <p:spPr>
          <a:xfrm>
            <a:off x="-70427" y="431802"/>
            <a:ext cx="2942609" cy="3477875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  <a:scene3d>
            <a:camera prst="perspectiveHeroicExtremeRightFacing"/>
            <a:lightRig rig="threePt" dir="t"/>
          </a:scene3d>
          <a:sp3d>
            <a:bevelT w="1136650"/>
          </a:sp3d>
        </p:spPr>
        <p:txBody>
          <a:bodyPr wrap="square" rtlCol="0">
            <a:spAutoFit/>
          </a:bodyPr>
          <a:lstStyle/>
          <a:p>
            <a:pPr algn="ctr"/>
            <a:r>
              <a:rPr lang="es-US" sz="44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Develando los misterios de </a:t>
            </a:r>
            <a:r>
              <a:rPr lang="es-US" sz="4400" b="1" dirty="0" smtClean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Daniel</a:t>
            </a:r>
          </a:p>
          <a:p>
            <a:pPr algn="ctr"/>
            <a:endParaRPr lang="es-DO" sz="4400" b="1" dirty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" name="Forma libre: forma 30">
            <a:extLst>
              <a:ext uri="{FF2B5EF4-FFF2-40B4-BE49-F238E27FC236}">
                <a16:creationId xmlns:a16="http://schemas.microsoft.com/office/drawing/2014/main" id="{398C7394-323C-48C9-B7C5-01C566893450}"/>
              </a:ext>
            </a:extLst>
          </p:cNvPr>
          <p:cNvSpPr/>
          <p:nvPr/>
        </p:nvSpPr>
        <p:spPr>
          <a:xfrm rot="20281858">
            <a:off x="3459182" y="-1791555"/>
            <a:ext cx="8643068" cy="4815761"/>
          </a:xfrm>
          <a:custGeom>
            <a:avLst/>
            <a:gdLst>
              <a:gd name="connsiteX0" fmla="*/ 0 w 8643068"/>
              <a:gd name="connsiteY0" fmla="*/ 0 h 4815761"/>
              <a:gd name="connsiteX1" fmla="*/ 8643068 w 8643068"/>
              <a:gd name="connsiteY1" fmla="*/ 3486594 h 4815761"/>
              <a:gd name="connsiteX2" fmla="*/ 8106885 w 8643068"/>
              <a:gd name="connsiteY2" fmla="*/ 4815761 h 4815761"/>
              <a:gd name="connsiteX3" fmla="*/ 8087749 w 8643068"/>
              <a:gd name="connsiteY3" fmla="*/ 4774961 h 4815761"/>
              <a:gd name="connsiteX4" fmla="*/ 2953648 w 8643068"/>
              <a:gd name="connsiteY4" fmla="*/ 1265075 h 4815761"/>
              <a:gd name="connsiteX5" fmla="*/ 174663 w 8643068"/>
              <a:gd name="connsiteY5" fmla="*/ 377905 h 4815761"/>
              <a:gd name="connsiteX6" fmla="*/ 0 w 8643068"/>
              <a:gd name="connsiteY6" fmla="*/ 340447 h 4815761"/>
              <a:gd name="connsiteX7" fmla="*/ 0 w 8643068"/>
              <a:gd name="connsiteY7" fmla="*/ 0 h 4815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643068" h="4815761">
                <a:moveTo>
                  <a:pt x="0" y="0"/>
                </a:moveTo>
                <a:lnTo>
                  <a:pt x="8643068" y="3486594"/>
                </a:lnTo>
                <a:lnTo>
                  <a:pt x="8106885" y="4815761"/>
                </a:lnTo>
                <a:lnTo>
                  <a:pt x="8087749" y="4774961"/>
                </a:lnTo>
                <a:cubicBezTo>
                  <a:pt x="7538239" y="3713685"/>
                  <a:pt x="5541269" y="2308915"/>
                  <a:pt x="2953648" y="1265075"/>
                </a:cubicBezTo>
                <a:cubicBezTo>
                  <a:pt x="1983290" y="873635"/>
                  <a:pt x="1037525" y="576377"/>
                  <a:pt x="174663" y="377905"/>
                </a:cubicBezTo>
                <a:lnTo>
                  <a:pt x="0" y="340447"/>
                </a:lnTo>
                <a:lnTo>
                  <a:pt x="0" y="0"/>
                </a:lnTo>
                <a:close/>
              </a:path>
            </a:pathLst>
          </a:custGeom>
          <a:solidFill>
            <a:srgbClr val="C68018"/>
          </a:solidFill>
          <a:ln>
            <a:solidFill>
              <a:srgbClr val="C68018"/>
            </a:solidFill>
          </a:ln>
          <a:scene3d>
            <a:camera prst="orthographicFront"/>
            <a:lightRig rig="threePt" dir="t"/>
          </a:scene3d>
          <a:sp3d>
            <a:bevelT w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DO" dirty="0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2A19C5A1-68BF-46FF-B747-E81E58D3A2DD}"/>
              </a:ext>
            </a:extLst>
          </p:cNvPr>
          <p:cNvSpPr/>
          <p:nvPr/>
        </p:nvSpPr>
        <p:spPr>
          <a:xfrm rot="1090174">
            <a:off x="2016654" y="-175701"/>
            <a:ext cx="1114273" cy="5986300"/>
          </a:xfrm>
          <a:custGeom>
            <a:avLst/>
            <a:gdLst>
              <a:gd name="connsiteX0" fmla="*/ 0 w 968991"/>
              <a:gd name="connsiteY0" fmla="*/ 0 h 6632480"/>
              <a:gd name="connsiteX1" fmla="*/ 968991 w 968991"/>
              <a:gd name="connsiteY1" fmla="*/ 0 h 6632480"/>
              <a:gd name="connsiteX2" fmla="*/ 968991 w 968991"/>
              <a:gd name="connsiteY2" fmla="*/ 6632480 h 6632480"/>
              <a:gd name="connsiteX3" fmla="*/ 0 w 968991"/>
              <a:gd name="connsiteY3" fmla="*/ 6632480 h 6632480"/>
              <a:gd name="connsiteX4" fmla="*/ 0 w 968991"/>
              <a:gd name="connsiteY4" fmla="*/ 0 h 6632480"/>
              <a:gd name="connsiteX0" fmla="*/ 0 w 968991"/>
              <a:gd name="connsiteY0" fmla="*/ 0 h 6632480"/>
              <a:gd name="connsiteX1" fmla="*/ 968991 w 968991"/>
              <a:gd name="connsiteY1" fmla="*/ 0 h 6632480"/>
              <a:gd name="connsiteX2" fmla="*/ 937668 w 968991"/>
              <a:gd name="connsiteY2" fmla="*/ 964432 h 6632480"/>
              <a:gd name="connsiteX3" fmla="*/ 968991 w 968991"/>
              <a:gd name="connsiteY3" fmla="*/ 6632480 h 6632480"/>
              <a:gd name="connsiteX4" fmla="*/ 0 w 968991"/>
              <a:gd name="connsiteY4" fmla="*/ 6632480 h 6632480"/>
              <a:gd name="connsiteX5" fmla="*/ 0 w 968991"/>
              <a:gd name="connsiteY5" fmla="*/ 0 h 6632480"/>
              <a:gd name="connsiteX0" fmla="*/ 438 w 969429"/>
              <a:gd name="connsiteY0" fmla="*/ 0 h 6632480"/>
              <a:gd name="connsiteX1" fmla="*/ 969429 w 969429"/>
              <a:gd name="connsiteY1" fmla="*/ 0 h 6632480"/>
              <a:gd name="connsiteX2" fmla="*/ 938106 w 969429"/>
              <a:gd name="connsiteY2" fmla="*/ 964432 h 6632480"/>
              <a:gd name="connsiteX3" fmla="*/ 969429 w 969429"/>
              <a:gd name="connsiteY3" fmla="*/ 6632480 h 6632480"/>
              <a:gd name="connsiteX4" fmla="*/ 438 w 969429"/>
              <a:gd name="connsiteY4" fmla="*/ 6632480 h 6632480"/>
              <a:gd name="connsiteX5" fmla="*/ 5463 w 969429"/>
              <a:gd name="connsiteY5" fmla="*/ 1055060 h 6632480"/>
              <a:gd name="connsiteX6" fmla="*/ 438 w 969429"/>
              <a:gd name="connsiteY6" fmla="*/ 0 h 6632480"/>
              <a:gd name="connsiteX0" fmla="*/ 0 w 1553116"/>
              <a:gd name="connsiteY0" fmla="*/ 320983 h 6632480"/>
              <a:gd name="connsiteX1" fmla="*/ 1553116 w 1553116"/>
              <a:gd name="connsiteY1" fmla="*/ 0 h 6632480"/>
              <a:gd name="connsiteX2" fmla="*/ 1521793 w 1553116"/>
              <a:gd name="connsiteY2" fmla="*/ 964432 h 6632480"/>
              <a:gd name="connsiteX3" fmla="*/ 1553116 w 1553116"/>
              <a:gd name="connsiteY3" fmla="*/ 6632480 h 6632480"/>
              <a:gd name="connsiteX4" fmla="*/ 584125 w 1553116"/>
              <a:gd name="connsiteY4" fmla="*/ 6632480 h 6632480"/>
              <a:gd name="connsiteX5" fmla="*/ 589150 w 1553116"/>
              <a:gd name="connsiteY5" fmla="*/ 1055060 h 6632480"/>
              <a:gd name="connsiteX6" fmla="*/ 0 w 1553116"/>
              <a:gd name="connsiteY6" fmla="*/ 320983 h 6632480"/>
              <a:gd name="connsiteX0" fmla="*/ 0 w 1553116"/>
              <a:gd name="connsiteY0" fmla="*/ 120762 h 6432259"/>
              <a:gd name="connsiteX1" fmla="*/ 986813 w 1553116"/>
              <a:gd name="connsiteY1" fmla="*/ 0 h 6432259"/>
              <a:gd name="connsiteX2" fmla="*/ 1521793 w 1553116"/>
              <a:gd name="connsiteY2" fmla="*/ 764211 h 6432259"/>
              <a:gd name="connsiteX3" fmla="*/ 1553116 w 1553116"/>
              <a:gd name="connsiteY3" fmla="*/ 6432259 h 6432259"/>
              <a:gd name="connsiteX4" fmla="*/ 584125 w 1553116"/>
              <a:gd name="connsiteY4" fmla="*/ 6432259 h 6432259"/>
              <a:gd name="connsiteX5" fmla="*/ 589150 w 1553116"/>
              <a:gd name="connsiteY5" fmla="*/ 854839 h 6432259"/>
              <a:gd name="connsiteX6" fmla="*/ 0 w 1553116"/>
              <a:gd name="connsiteY6" fmla="*/ 120762 h 6432259"/>
              <a:gd name="connsiteX0" fmla="*/ 0 w 1553116"/>
              <a:gd name="connsiteY0" fmla="*/ 120762 h 6432259"/>
              <a:gd name="connsiteX1" fmla="*/ 986813 w 1553116"/>
              <a:gd name="connsiteY1" fmla="*/ 0 h 6432259"/>
              <a:gd name="connsiteX2" fmla="*/ 1496859 w 1553116"/>
              <a:gd name="connsiteY2" fmla="*/ 556935 h 6432259"/>
              <a:gd name="connsiteX3" fmla="*/ 1553116 w 1553116"/>
              <a:gd name="connsiteY3" fmla="*/ 6432259 h 6432259"/>
              <a:gd name="connsiteX4" fmla="*/ 584125 w 1553116"/>
              <a:gd name="connsiteY4" fmla="*/ 6432259 h 6432259"/>
              <a:gd name="connsiteX5" fmla="*/ 589150 w 1553116"/>
              <a:gd name="connsiteY5" fmla="*/ 854839 h 6432259"/>
              <a:gd name="connsiteX6" fmla="*/ 0 w 1553116"/>
              <a:gd name="connsiteY6" fmla="*/ 120762 h 6432259"/>
              <a:gd name="connsiteX0" fmla="*/ 0 w 1553116"/>
              <a:gd name="connsiteY0" fmla="*/ 120762 h 6432259"/>
              <a:gd name="connsiteX1" fmla="*/ 986813 w 1553116"/>
              <a:gd name="connsiteY1" fmla="*/ 0 h 6432259"/>
              <a:gd name="connsiteX2" fmla="*/ 1484091 w 1553116"/>
              <a:gd name="connsiteY2" fmla="*/ 518032 h 6432259"/>
              <a:gd name="connsiteX3" fmla="*/ 1553116 w 1553116"/>
              <a:gd name="connsiteY3" fmla="*/ 6432259 h 6432259"/>
              <a:gd name="connsiteX4" fmla="*/ 584125 w 1553116"/>
              <a:gd name="connsiteY4" fmla="*/ 6432259 h 6432259"/>
              <a:gd name="connsiteX5" fmla="*/ 589150 w 1553116"/>
              <a:gd name="connsiteY5" fmla="*/ 854839 h 6432259"/>
              <a:gd name="connsiteX6" fmla="*/ 0 w 1553116"/>
              <a:gd name="connsiteY6" fmla="*/ 120762 h 6432259"/>
              <a:gd name="connsiteX0" fmla="*/ 0 w 1424443"/>
              <a:gd name="connsiteY0" fmla="*/ 293991 h 6432259"/>
              <a:gd name="connsiteX1" fmla="*/ 858140 w 1424443"/>
              <a:gd name="connsiteY1" fmla="*/ 0 h 6432259"/>
              <a:gd name="connsiteX2" fmla="*/ 1355418 w 1424443"/>
              <a:gd name="connsiteY2" fmla="*/ 518032 h 6432259"/>
              <a:gd name="connsiteX3" fmla="*/ 1424443 w 1424443"/>
              <a:gd name="connsiteY3" fmla="*/ 6432259 h 6432259"/>
              <a:gd name="connsiteX4" fmla="*/ 455452 w 1424443"/>
              <a:gd name="connsiteY4" fmla="*/ 6432259 h 6432259"/>
              <a:gd name="connsiteX5" fmla="*/ 460477 w 1424443"/>
              <a:gd name="connsiteY5" fmla="*/ 854839 h 6432259"/>
              <a:gd name="connsiteX6" fmla="*/ 0 w 1424443"/>
              <a:gd name="connsiteY6" fmla="*/ 293991 h 6432259"/>
              <a:gd name="connsiteX0" fmla="*/ 0 w 1426442"/>
              <a:gd name="connsiteY0" fmla="*/ 293991 h 6432259"/>
              <a:gd name="connsiteX1" fmla="*/ 858140 w 1426442"/>
              <a:gd name="connsiteY1" fmla="*/ 0 h 6432259"/>
              <a:gd name="connsiteX2" fmla="*/ 1355418 w 1426442"/>
              <a:gd name="connsiteY2" fmla="*/ 518032 h 6432259"/>
              <a:gd name="connsiteX3" fmla="*/ 1426442 w 1426442"/>
              <a:gd name="connsiteY3" fmla="*/ 6000683 h 6432259"/>
              <a:gd name="connsiteX4" fmla="*/ 455452 w 1426442"/>
              <a:gd name="connsiteY4" fmla="*/ 6432259 h 6432259"/>
              <a:gd name="connsiteX5" fmla="*/ 460477 w 1426442"/>
              <a:gd name="connsiteY5" fmla="*/ 854839 h 6432259"/>
              <a:gd name="connsiteX6" fmla="*/ 0 w 1426442"/>
              <a:gd name="connsiteY6" fmla="*/ 293991 h 6432259"/>
              <a:gd name="connsiteX0" fmla="*/ 0 w 1426442"/>
              <a:gd name="connsiteY0" fmla="*/ 293991 h 6074032"/>
              <a:gd name="connsiteX1" fmla="*/ 858140 w 1426442"/>
              <a:gd name="connsiteY1" fmla="*/ 0 h 6074032"/>
              <a:gd name="connsiteX2" fmla="*/ 1355418 w 1426442"/>
              <a:gd name="connsiteY2" fmla="*/ 518032 h 6074032"/>
              <a:gd name="connsiteX3" fmla="*/ 1426442 w 1426442"/>
              <a:gd name="connsiteY3" fmla="*/ 6000683 h 6074032"/>
              <a:gd name="connsiteX4" fmla="*/ 452795 w 1426442"/>
              <a:gd name="connsiteY4" fmla="*/ 6074032 h 6074032"/>
              <a:gd name="connsiteX5" fmla="*/ 460477 w 1426442"/>
              <a:gd name="connsiteY5" fmla="*/ 854839 h 6074032"/>
              <a:gd name="connsiteX6" fmla="*/ 0 w 1426442"/>
              <a:gd name="connsiteY6" fmla="*/ 293991 h 6074032"/>
              <a:gd name="connsiteX0" fmla="*/ 0 w 1418930"/>
              <a:gd name="connsiteY0" fmla="*/ 293991 h 6074032"/>
              <a:gd name="connsiteX1" fmla="*/ 858140 w 1418930"/>
              <a:gd name="connsiteY1" fmla="*/ 0 h 6074032"/>
              <a:gd name="connsiteX2" fmla="*/ 1355418 w 1418930"/>
              <a:gd name="connsiteY2" fmla="*/ 518032 h 6074032"/>
              <a:gd name="connsiteX3" fmla="*/ 1418930 w 1418930"/>
              <a:gd name="connsiteY3" fmla="*/ 5758960 h 6074032"/>
              <a:gd name="connsiteX4" fmla="*/ 452795 w 1418930"/>
              <a:gd name="connsiteY4" fmla="*/ 6074032 h 6074032"/>
              <a:gd name="connsiteX5" fmla="*/ 460477 w 1418930"/>
              <a:gd name="connsiteY5" fmla="*/ 854839 h 6074032"/>
              <a:gd name="connsiteX6" fmla="*/ 0 w 1418930"/>
              <a:gd name="connsiteY6" fmla="*/ 293991 h 6074032"/>
              <a:gd name="connsiteX0" fmla="*/ 0 w 1418930"/>
              <a:gd name="connsiteY0" fmla="*/ 289736 h 6069777"/>
              <a:gd name="connsiteX1" fmla="*/ 845173 w 1418930"/>
              <a:gd name="connsiteY1" fmla="*/ 0 h 6069777"/>
              <a:gd name="connsiteX2" fmla="*/ 1355418 w 1418930"/>
              <a:gd name="connsiteY2" fmla="*/ 513777 h 6069777"/>
              <a:gd name="connsiteX3" fmla="*/ 1418930 w 1418930"/>
              <a:gd name="connsiteY3" fmla="*/ 5754705 h 6069777"/>
              <a:gd name="connsiteX4" fmla="*/ 452795 w 1418930"/>
              <a:gd name="connsiteY4" fmla="*/ 6069777 h 6069777"/>
              <a:gd name="connsiteX5" fmla="*/ 460477 w 1418930"/>
              <a:gd name="connsiteY5" fmla="*/ 850584 h 6069777"/>
              <a:gd name="connsiteX6" fmla="*/ 0 w 1418930"/>
              <a:gd name="connsiteY6" fmla="*/ 289736 h 6069777"/>
              <a:gd name="connsiteX0" fmla="*/ 0 w 1410418"/>
              <a:gd name="connsiteY0" fmla="*/ 315671 h 6069777"/>
              <a:gd name="connsiteX1" fmla="*/ 836661 w 1410418"/>
              <a:gd name="connsiteY1" fmla="*/ 0 h 6069777"/>
              <a:gd name="connsiteX2" fmla="*/ 1346906 w 1410418"/>
              <a:gd name="connsiteY2" fmla="*/ 513777 h 6069777"/>
              <a:gd name="connsiteX3" fmla="*/ 1410418 w 1410418"/>
              <a:gd name="connsiteY3" fmla="*/ 5754705 h 6069777"/>
              <a:gd name="connsiteX4" fmla="*/ 444283 w 1410418"/>
              <a:gd name="connsiteY4" fmla="*/ 6069777 h 6069777"/>
              <a:gd name="connsiteX5" fmla="*/ 451965 w 1410418"/>
              <a:gd name="connsiteY5" fmla="*/ 850584 h 6069777"/>
              <a:gd name="connsiteX6" fmla="*/ 0 w 1410418"/>
              <a:gd name="connsiteY6" fmla="*/ 315671 h 6069777"/>
              <a:gd name="connsiteX0" fmla="*/ 0 w 1410418"/>
              <a:gd name="connsiteY0" fmla="*/ 319727 h 6073833"/>
              <a:gd name="connsiteX1" fmla="*/ 892786 w 1410418"/>
              <a:gd name="connsiteY1" fmla="*/ 0 h 6073833"/>
              <a:gd name="connsiteX2" fmla="*/ 1346906 w 1410418"/>
              <a:gd name="connsiteY2" fmla="*/ 517833 h 6073833"/>
              <a:gd name="connsiteX3" fmla="*/ 1410418 w 1410418"/>
              <a:gd name="connsiteY3" fmla="*/ 5758761 h 6073833"/>
              <a:gd name="connsiteX4" fmla="*/ 444283 w 1410418"/>
              <a:gd name="connsiteY4" fmla="*/ 6073833 h 6073833"/>
              <a:gd name="connsiteX5" fmla="*/ 451965 w 1410418"/>
              <a:gd name="connsiteY5" fmla="*/ 854640 h 6073833"/>
              <a:gd name="connsiteX6" fmla="*/ 0 w 1410418"/>
              <a:gd name="connsiteY6" fmla="*/ 319727 h 6073833"/>
              <a:gd name="connsiteX0" fmla="*/ 0 w 1410418"/>
              <a:gd name="connsiteY0" fmla="*/ 280825 h 6034931"/>
              <a:gd name="connsiteX1" fmla="*/ 908948 w 1410418"/>
              <a:gd name="connsiteY1" fmla="*/ 0 h 6034931"/>
              <a:gd name="connsiteX2" fmla="*/ 1346906 w 1410418"/>
              <a:gd name="connsiteY2" fmla="*/ 478931 h 6034931"/>
              <a:gd name="connsiteX3" fmla="*/ 1410418 w 1410418"/>
              <a:gd name="connsiteY3" fmla="*/ 5719859 h 6034931"/>
              <a:gd name="connsiteX4" fmla="*/ 444283 w 1410418"/>
              <a:gd name="connsiteY4" fmla="*/ 6034931 h 6034931"/>
              <a:gd name="connsiteX5" fmla="*/ 451965 w 1410418"/>
              <a:gd name="connsiteY5" fmla="*/ 815738 h 6034931"/>
              <a:gd name="connsiteX6" fmla="*/ 0 w 1410418"/>
              <a:gd name="connsiteY6" fmla="*/ 280825 h 6034931"/>
              <a:gd name="connsiteX0" fmla="*/ 0 w 1410418"/>
              <a:gd name="connsiteY0" fmla="*/ 280825 h 6034931"/>
              <a:gd name="connsiteX1" fmla="*/ 908948 w 1410418"/>
              <a:gd name="connsiteY1" fmla="*/ 0 h 6034931"/>
              <a:gd name="connsiteX2" fmla="*/ 1379228 w 1410418"/>
              <a:gd name="connsiteY2" fmla="*/ 556735 h 6034931"/>
              <a:gd name="connsiteX3" fmla="*/ 1410418 w 1410418"/>
              <a:gd name="connsiteY3" fmla="*/ 5719859 h 6034931"/>
              <a:gd name="connsiteX4" fmla="*/ 444283 w 1410418"/>
              <a:gd name="connsiteY4" fmla="*/ 6034931 h 6034931"/>
              <a:gd name="connsiteX5" fmla="*/ 451965 w 1410418"/>
              <a:gd name="connsiteY5" fmla="*/ 815738 h 6034931"/>
              <a:gd name="connsiteX6" fmla="*/ 0 w 1410418"/>
              <a:gd name="connsiteY6" fmla="*/ 280825 h 6034931"/>
              <a:gd name="connsiteX0" fmla="*/ 0 w 1410418"/>
              <a:gd name="connsiteY0" fmla="*/ 266986 h 6021092"/>
              <a:gd name="connsiteX1" fmla="*/ 914677 w 1410418"/>
              <a:gd name="connsiteY1" fmla="*/ 0 h 6021092"/>
              <a:gd name="connsiteX2" fmla="*/ 1379228 w 1410418"/>
              <a:gd name="connsiteY2" fmla="*/ 542896 h 6021092"/>
              <a:gd name="connsiteX3" fmla="*/ 1410418 w 1410418"/>
              <a:gd name="connsiteY3" fmla="*/ 5706020 h 6021092"/>
              <a:gd name="connsiteX4" fmla="*/ 444283 w 1410418"/>
              <a:gd name="connsiteY4" fmla="*/ 6021092 h 6021092"/>
              <a:gd name="connsiteX5" fmla="*/ 451965 w 1410418"/>
              <a:gd name="connsiteY5" fmla="*/ 801899 h 6021092"/>
              <a:gd name="connsiteX6" fmla="*/ 0 w 1410418"/>
              <a:gd name="connsiteY6" fmla="*/ 266986 h 6021092"/>
              <a:gd name="connsiteX0" fmla="*/ 0 w 1410418"/>
              <a:gd name="connsiteY0" fmla="*/ 253148 h 6007254"/>
              <a:gd name="connsiteX1" fmla="*/ 920407 w 1410418"/>
              <a:gd name="connsiteY1" fmla="*/ 0 h 6007254"/>
              <a:gd name="connsiteX2" fmla="*/ 1379228 w 1410418"/>
              <a:gd name="connsiteY2" fmla="*/ 529058 h 6007254"/>
              <a:gd name="connsiteX3" fmla="*/ 1410418 w 1410418"/>
              <a:gd name="connsiteY3" fmla="*/ 5692182 h 6007254"/>
              <a:gd name="connsiteX4" fmla="*/ 444283 w 1410418"/>
              <a:gd name="connsiteY4" fmla="*/ 6007254 h 6007254"/>
              <a:gd name="connsiteX5" fmla="*/ 451965 w 1410418"/>
              <a:gd name="connsiteY5" fmla="*/ 788061 h 6007254"/>
              <a:gd name="connsiteX6" fmla="*/ 0 w 1410418"/>
              <a:gd name="connsiteY6" fmla="*/ 253148 h 6007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10418" h="6007254">
                <a:moveTo>
                  <a:pt x="0" y="253148"/>
                </a:moveTo>
                <a:lnTo>
                  <a:pt x="920407" y="0"/>
                </a:lnTo>
                <a:lnTo>
                  <a:pt x="1379228" y="529058"/>
                </a:lnTo>
                <a:lnTo>
                  <a:pt x="1410418" y="5692182"/>
                </a:lnTo>
                <a:lnTo>
                  <a:pt x="444283" y="6007254"/>
                </a:lnTo>
                <a:cubicBezTo>
                  <a:pt x="441636" y="4149533"/>
                  <a:pt x="454612" y="2645782"/>
                  <a:pt x="451965" y="788061"/>
                </a:cubicBezTo>
                <a:lnTo>
                  <a:pt x="0" y="253148"/>
                </a:lnTo>
                <a:close/>
              </a:path>
            </a:pathLst>
          </a:custGeom>
          <a:gradFill>
            <a:gsLst>
              <a:gs pos="0">
                <a:srgbClr val="C68018"/>
              </a:gs>
              <a:gs pos="30000">
                <a:schemeClr val="accent5">
                  <a:lumMod val="20000"/>
                  <a:lumOff val="80000"/>
                </a:schemeClr>
              </a:gs>
              <a:gs pos="53000">
                <a:schemeClr val="accent5">
                  <a:lumMod val="75000"/>
                </a:schemeClr>
              </a:gs>
              <a:gs pos="100000">
                <a:schemeClr val="accent5">
                  <a:lumMod val="50000"/>
                </a:schemeClr>
              </a:gs>
            </a:gsLst>
            <a:lin ang="5400000" scaled="1"/>
          </a:gradFill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714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AB40DB7F-2397-49BB-935D-FFBDC5B152C6}"/>
              </a:ext>
            </a:extLst>
          </p:cNvPr>
          <p:cNvSpPr/>
          <p:nvPr/>
        </p:nvSpPr>
        <p:spPr>
          <a:xfrm>
            <a:off x="0" y="4461721"/>
            <a:ext cx="12206514" cy="2396278"/>
          </a:xfrm>
          <a:custGeom>
            <a:avLst/>
            <a:gdLst>
              <a:gd name="connsiteX0" fmla="*/ 0 w 12192000"/>
              <a:gd name="connsiteY0" fmla="*/ 0 h 1303362"/>
              <a:gd name="connsiteX1" fmla="*/ 12192000 w 12192000"/>
              <a:gd name="connsiteY1" fmla="*/ 0 h 1303362"/>
              <a:gd name="connsiteX2" fmla="*/ 12192000 w 12192000"/>
              <a:gd name="connsiteY2" fmla="*/ 1303362 h 1303362"/>
              <a:gd name="connsiteX3" fmla="*/ 0 w 12192000"/>
              <a:gd name="connsiteY3" fmla="*/ 1303362 h 1303362"/>
              <a:gd name="connsiteX4" fmla="*/ 0 w 12192000"/>
              <a:gd name="connsiteY4" fmla="*/ 0 h 1303362"/>
              <a:gd name="connsiteX0" fmla="*/ 1219200 w 12192000"/>
              <a:gd name="connsiteY0" fmla="*/ 14514 h 1303362"/>
              <a:gd name="connsiteX1" fmla="*/ 12192000 w 12192000"/>
              <a:gd name="connsiteY1" fmla="*/ 0 h 1303362"/>
              <a:gd name="connsiteX2" fmla="*/ 12192000 w 12192000"/>
              <a:gd name="connsiteY2" fmla="*/ 1303362 h 1303362"/>
              <a:gd name="connsiteX3" fmla="*/ 0 w 12192000"/>
              <a:gd name="connsiteY3" fmla="*/ 1303362 h 1303362"/>
              <a:gd name="connsiteX4" fmla="*/ 1219200 w 12192000"/>
              <a:gd name="connsiteY4" fmla="*/ 14514 h 1303362"/>
              <a:gd name="connsiteX0" fmla="*/ 1436914 w 12192000"/>
              <a:gd name="connsiteY0" fmla="*/ 29028 h 1303362"/>
              <a:gd name="connsiteX1" fmla="*/ 12192000 w 12192000"/>
              <a:gd name="connsiteY1" fmla="*/ 0 h 1303362"/>
              <a:gd name="connsiteX2" fmla="*/ 12192000 w 12192000"/>
              <a:gd name="connsiteY2" fmla="*/ 1303362 h 1303362"/>
              <a:gd name="connsiteX3" fmla="*/ 0 w 12192000"/>
              <a:gd name="connsiteY3" fmla="*/ 1303362 h 1303362"/>
              <a:gd name="connsiteX4" fmla="*/ 1436914 w 12192000"/>
              <a:gd name="connsiteY4" fmla="*/ 29028 h 1303362"/>
              <a:gd name="connsiteX0" fmla="*/ 1436914 w 12206514"/>
              <a:gd name="connsiteY0" fmla="*/ 1113266 h 2387600"/>
              <a:gd name="connsiteX1" fmla="*/ 12206514 w 12206514"/>
              <a:gd name="connsiteY1" fmla="*/ 0 h 2387600"/>
              <a:gd name="connsiteX2" fmla="*/ 12192000 w 12206514"/>
              <a:gd name="connsiteY2" fmla="*/ 1084238 h 2387600"/>
              <a:gd name="connsiteX3" fmla="*/ 12192000 w 12206514"/>
              <a:gd name="connsiteY3" fmla="*/ 2387600 h 2387600"/>
              <a:gd name="connsiteX4" fmla="*/ 0 w 12206514"/>
              <a:gd name="connsiteY4" fmla="*/ 2387600 h 2387600"/>
              <a:gd name="connsiteX5" fmla="*/ 1436914 w 12206514"/>
              <a:gd name="connsiteY5" fmla="*/ 1113266 h 2387600"/>
              <a:gd name="connsiteX0" fmla="*/ 1436914 w 12206514"/>
              <a:gd name="connsiteY0" fmla="*/ 1113266 h 2387600"/>
              <a:gd name="connsiteX1" fmla="*/ 12206514 w 12206514"/>
              <a:gd name="connsiteY1" fmla="*/ 0 h 2387600"/>
              <a:gd name="connsiteX2" fmla="*/ 12192000 w 12206514"/>
              <a:gd name="connsiteY2" fmla="*/ 1084238 h 2387600"/>
              <a:gd name="connsiteX3" fmla="*/ 12192000 w 12206514"/>
              <a:gd name="connsiteY3" fmla="*/ 2387600 h 2387600"/>
              <a:gd name="connsiteX4" fmla="*/ 0 w 12206514"/>
              <a:gd name="connsiteY4" fmla="*/ 2387600 h 2387600"/>
              <a:gd name="connsiteX5" fmla="*/ 1436914 w 12206514"/>
              <a:gd name="connsiteY5" fmla="*/ 1113266 h 2387600"/>
              <a:gd name="connsiteX0" fmla="*/ 1436914 w 12206514"/>
              <a:gd name="connsiteY0" fmla="*/ 1117519 h 2391853"/>
              <a:gd name="connsiteX1" fmla="*/ 7489371 w 12206514"/>
              <a:gd name="connsiteY1" fmla="*/ 1223453 h 2391853"/>
              <a:gd name="connsiteX2" fmla="*/ 12206514 w 12206514"/>
              <a:gd name="connsiteY2" fmla="*/ 4253 h 2391853"/>
              <a:gd name="connsiteX3" fmla="*/ 12192000 w 12206514"/>
              <a:gd name="connsiteY3" fmla="*/ 1088491 h 2391853"/>
              <a:gd name="connsiteX4" fmla="*/ 12192000 w 12206514"/>
              <a:gd name="connsiteY4" fmla="*/ 2391853 h 2391853"/>
              <a:gd name="connsiteX5" fmla="*/ 0 w 12206514"/>
              <a:gd name="connsiteY5" fmla="*/ 2391853 h 2391853"/>
              <a:gd name="connsiteX6" fmla="*/ 1436914 w 12206514"/>
              <a:gd name="connsiteY6" fmla="*/ 1117519 h 2391853"/>
              <a:gd name="connsiteX0" fmla="*/ 1436914 w 12206514"/>
              <a:gd name="connsiteY0" fmla="*/ 1121779 h 2396113"/>
              <a:gd name="connsiteX1" fmla="*/ 7489371 w 12206514"/>
              <a:gd name="connsiteY1" fmla="*/ 1227713 h 2396113"/>
              <a:gd name="connsiteX2" fmla="*/ 10116457 w 12206514"/>
              <a:gd name="connsiteY2" fmla="*/ 719714 h 2396113"/>
              <a:gd name="connsiteX3" fmla="*/ 12206514 w 12206514"/>
              <a:gd name="connsiteY3" fmla="*/ 8513 h 2396113"/>
              <a:gd name="connsiteX4" fmla="*/ 12192000 w 12206514"/>
              <a:gd name="connsiteY4" fmla="*/ 1092751 h 2396113"/>
              <a:gd name="connsiteX5" fmla="*/ 12192000 w 12206514"/>
              <a:gd name="connsiteY5" fmla="*/ 2396113 h 2396113"/>
              <a:gd name="connsiteX6" fmla="*/ 0 w 12206514"/>
              <a:gd name="connsiteY6" fmla="*/ 2396113 h 2396113"/>
              <a:gd name="connsiteX7" fmla="*/ 1436914 w 12206514"/>
              <a:gd name="connsiteY7" fmla="*/ 1121779 h 2396113"/>
              <a:gd name="connsiteX0" fmla="*/ 1436914 w 12206514"/>
              <a:gd name="connsiteY0" fmla="*/ 1121779 h 2396113"/>
              <a:gd name="connsiteX1" fmla="*/ 7518400 w 12206514"/>
              <a:gd name="connsiteY1" fmla="*/ 1663142 h 2396113"/>
              <a:gd name="connsiteX2" fmla="*/ 10116457 w 12206514"/>
              <a:gd name="connsiteY2" fmla="*/ 719714 h 2396113"/>
              <a:gd name="connsiteX3" fmla="*/ 12206514 w 12206514"/>
              <a:gd name="connsiteY3" fmla="*/ 8513 h 2396113"/>
              <a:gd name="connsiteX4" fmla="*/ 12192000 w 12206514"/>
              <a:gd name="connsiteY4" fmla="*/ 1092751 h 2396113"/>
              <a:gd name="connsiteX5" fmla="*/ 12192000 w 12206514"/>
              <a:gd name="connsiteY5" fmla="*/ 2396113 h 2396113"/>
              <a:gd name="connsiteX6" fmla="*/ 0 w 12206514"/>
              <a:gd name="connsiteY6" fmla="*/ 2396113 h 2396113"/>
              <a:gd name="connsiteX7" fmla="*/ 1436914 w 12206514"/>
              <a:gd name="connsiteY7" fmla="*/ 1121779 h 2396113"/>
              <a:gd name="connsiteX0" fmla="*/ 1436914 w 12206514"/>
              <a:gd name="connsiteY0" fmla="*/ 1117498 h 2391832"/>
              <a:gd name="connsiteX1" fmla="*/ 7518400 w 12206514"/>
              <a:gd name="connsiteY1" fmla="*/ 1658861 h 2391832"/>
              <a:gd name="connsiteX2" fmla="*/ 9114971 w 12206514"/>
              <a:gd name="connsiteY2" fmla="*/ 1383090 h 2391832"/>
              <a:gd name="connsiteX3" fmla="*/ 12206514 w 12206514"/>
              <a:gd name="connsiteY3" fmla="*/ 4232 h 2391832"/>
              <a:gd name="connsiteX4" fmla="*/ 12192000 w 12206514"/>
              <a:gd name="connsiteY4" fmla="*/ 1088470 h 2391832"/>
              <a:gd name="connsiteX5" fmla="*/ 12192000 w 12206514"/>
              <a:gd name="connsiteY5" fmla="*/ 2391832 h 2391832"/>
              <a:gd name="connsiteX6" fmla="*/ 0 w 12206514"/>
              <a:gd name="connsiteY6" fmla="*/ 2391832 h 2391832"/>
              <a:gd name="connsiteX7" fmla="*/ 1436914 w 12206514"/>
              <a:gd name="connsiteY7" fmla="*/ 1117498 h 2391832"/>
              <a:gd name="connsiteX0" fmla="*/ 1436914 w 12206514"/>
              <a:gd name="connsiteY0" fmla="*/ 1117498 h 2391832"/>
              <a:gd name="connsiteX1" fmla="*/ 7518400 w 12206514"/>
              <a:gd name="connsiteY1" fmla="*/ 1658861 h 2391832"/>
              <a:gd name="connsiteX2" fmla="*/ 9114971 w 12206514"/>
              <a:gd name="connsiteY2" fmla="*/ 1383090 h 2391832"/>
              <a:gd name="connsiteX3" fmla="*/ 12206514 w 12206514"/>
              <a:gd name="connsiteY3" fmla="*/ 4232 h 2391832"/>
              <a:gd name="connsiteX4" fmla="*/ 12192000 w 12206514"/>
              <a:gd name="connsiteY4" fmla="*/ 1088470 h 2391832"/>
              <a:gd name="connsiteX5" fmla="*/ 12192000 w 12206514"/>
              <a:gd name="connsiteY5" fmla="*/ 2391832 h 2391832"/>
              <a:gd name="connsiteX6" fmla="*/ 0 w 12206514"/>
              <a:gd name="connsiteY6" fmla="*/ 2391832 h 2391832"/>
              <a:gd name="connsiteX7" fmla="*/ 1436914 w 12206514"/>
              <a:gd name="connsiteY7" fmla="*/ 1117498 h 2391832"/>
              <a:gd name="connsiteX0" fmla="*/ 1436914 w 12206514"/>
              <a:gd name="connsiteY0" fmla="*/ 1117691 h 2392025"/>
              <a:gd name="connsiteX1" fmla="*/ 7518400 w 12206514"/>
              <a:gd name="connsiteY1" fmla="*/ 1659054 h 2392025"/>
              <a:gd name="connsiteX2" fmla="*/ 9579428 w 12206514"/>
              <a:gd name="connsiteY2" fmla="*/ 1325225 h 2392025"/>
              <a:gd name="connsiteX3" fmla="*/ 12206514 w 12206514"/>
              <a:gd name="connsiteY3" fmla="*/ 4425 h 2392025"/>
              <a:gd name="connsiteX4" fmla="*/ 12192000 w 12206514"/>
              <a:gd name="connsiteY4" fmla="*/ 1088663 h 2392025"/>
              <a:gd name="connsiteX5" fmla="*/ 12192000 w 12206514"/>
              <a:gd name="connsiteY5" fmla="*/ 2392025 h 2392025"/>
              <a:gd name="connsiteX6" fmla="*/ 0 w 12206514"/>
              <a:gd name="connsiteY6" fmla="*/ 2392025 h 2392025"/>
              <a:gd name="connsiteX7" fmla="*/ 1436914 w 12206514"/>
              <a:gd name="connsiteY7" fmla="*/ 1117691 h 2392025"/>
              <a:gd name="connsiteX0" fmla="*/ 1436914 w 12206514"/>
              <a:gd name="connsiteY0" fmla="*/ 1117691 h 2392025"/>
              <a:gd name="connsiteX1" fmla="*/ 7692572 w 12206514"/>
              <a:gd name="connsiteY1" fmla="*/ 1688082 h 2392025"/>
              <a:gd name="connsiteX2" fmla="*/ 9579428 w 12206514"/>
              <a:gd name="connsiteY2" fmla="*/ 1325225 h 2392025"/>
              <a:gd name="connsiteX3" fmla="*/ 12206514 w 12206514"/>
              <a:gd name="connsiteY3" fmla="*/ 4425 h 2392025"/>
              <a:gd name="connsiteX4" fmla="*/ 12192000 w 12206514"/>
              <a:gd name="connsiteY4" fmla="*/ 1088663 h 2392025"/>
              <a:gd name="connsiteX5" fmla="*/ 12192000 w 12206514"/>
              <a:gd name="connsiteY5" fmla="*/ 2392025 h 2392025"/>
              <a:gd name="connsiteX6" fmla="*/ 0 w 12206514"/>
              <a:gd name="connsiteY6" fmla="*/ 2392025 h 2392025"/>
              <a:gd name="connsiteX7" fmla="*/ 1436914 w 12206514"/>
              <a:gd name="connsiteY7" fmla="*/ 1117691 h 2392025"/>
              <a:gd name="connsiteX0" fmla="*/ 1436914 w 12206514"/>
              <a:gd name="connsiteY0" fmla="*/ 1117593 h 2391927"/>
              <a:gd name="connsiteX1" fmla="*/ 7692572 w 12206514"/>
              <a:gd name="connsiteY1" fmla="*/ 1687984 h 2391927"/>
              <a:gd name="connsiteX2" fmla="*/ 9593943 w 12206514"/>
              <a:gd name="connsiteY2" fmla="*/ 1354156 h 2391927"/>
              <a:gd name="connsiteX3" fmla="*/ 12206514 w 12206514"/>
              <a:gd name="connsiteY3" fmla="*/ 4327 h 2391927"/>
              <a:gd name="connsiteX4" fmla="*/ 12192000 w 12206514"/>
              <a:gd name="connsiteY4" fmla="*/ 1088565 h 2391927"/>
              <a:gd name="connsiteX5" fmla="*/ 12192000 w 12206514"/>
              <a:gd name="connsiteY5" fmla="*/ 2391927 h 2391927"/>
              <a:gd name="connsiteX6" fmla="*/ 0 w 12206514"/>
              <a:gd name="connsiteY6" fmla="*/ 2391927 h 2391927"/>
              <a:gd name="connsiteX7" fmla="*/ 1436914 w 12206514"/>
              <a:gd name="connsiteY7" fmla="*/ 1117593 h 2391927"/>
              <a:gd name="connsiteX0" fmla="*/ 1436914 w 12206514"/>
              <a:gd name="connsiteY0" fmla="*/ 1117792 h 2392126"/>
              <a:gd name="connsiteX1" fmla="*/ 7692572 w 12206514"/>
              <a:gd name="connsiteY1" fmla="*/ 1688183 h 2392126"/>
              <a:gd name="connsiteX2" fmla="*/ 9593943 w 12206514"/>
              <a:gd name="connsiteY2" fmla="*/ 1354355 h 2392126"/>
              <a:gd name="connsiteX3" fmla="*/ 12206514 w 12206514"/>
              <a:gd name="connsiteY3" fmla="*/ 4526 h 2392126"/>
              <a:gd name="connsiteX4" fmla="*/ 12192000 w 12206514"/>
              <a:gd name="connsiteY4" fmla="*/ 1088764 h 2392126"/>
              <a:gd name="connsiteX5" fmla="*/ 12192000 w 12206514"/>
              <a:gd name="connsiteY5" fmla="*/ 2392126 h 2392126"/>
              <a:gd name="connsiteX6" fmla="*/ 0 w 12206514"/>
              <a:gd name="connsiteY6" fmla="*/ 2392126 h 2392126"/>
              <a:gd name="connsiteX7" fmla="*/ 1436914 w 12206514"/>
              <a:gd name="connsiteY7" fmla="*/ 1117792 h 2392126"/>
              <a:gd name="connsiteX0" fmla="*/ 1436914 w 12206514"/>
              <a:gd name="connsiteY0" fmla="*/ 1118190 h 2392524"/>
              <a:gd name="connsiteX1" fmla="*/ 7692572 w 12206514"/>
              <a:gd name="connsiteY1" fmla="*/ 1688581 h 2392524"/>
              <a:gd name="connsiteX2" fmla="*/ 9593943 w 12206514"/>
              <a:gd name="connsiteY2" fmla="*/ 1354753 h 2392524"/>
              <a:gd name="connsiteX3" fmla="*/ 12206514 w 12206514"/>
              <a:gd name="connsiteY3" fmla="*/ 4924 h 2392524"/>
              <a:gd name="connsiteX4" fmla="*/ 12192000 w 12206514"/>
              <a:gd name="connsiteY4" fmla="*/ 1089162 h 2392524"/>
              <a:gd name="connsiteX5" fmla="*/ 12192000 w 12206514"/>
              <a:gd name="connsiteY5" fmla="*/ 2392524 h 2392524"/>
              <a:gd name="connsiteX6" fmla="*/ 0 w 12206514"/>
              <a:gd name="connsiteY6" fmla="*/ 2392524 h 2392524"/>
              <a:gd name="connsiteX7" fmla="*/ 1436914 w 12206514"/>
              <a:gd name="connsiteY7" fmla="*/ 1118190 h 2392524"/>
              <a:gd name="connsiteX0" fmla="*/ 1436914 w 12206514"/>
              <a:gd name="connsiteY0" fmla="*/ 1121944 h 2396278"/>
              <a:gd name="connsiteX1" fmla="*/ 7692572 w 12206514"/>
              <a:gd name="connsiteY1" fmla="*/ 1692335 h 2396278"/>
              <a:gd name="connsiteX2" fmla="*/ 9593943 w 12206514"/>
              <a:gd name="connsiteY2" fmla="*/ 863207 h 2396278"/>
              <a:gd name="connsiteX3" fmla="*/ 12206514 w 12206514"/>
              <a:gd name="connsiteY3" fmla="*/ 8678 h 2396278"/>
              <a:gd name="connsiteX4" fmla="*/ 12192000 w 12206514"/>
              <a:gd name="connsiteY4" fmla="*/ 1092916 h 2396278"/>
              <a:gd name="connsiteX5" fmla="*/ 12192000 w 12206514"/>
              <a:gd name="connsiteY5" fmla="*/ 2396278 h 2396278"/>
              <a:gd name="connsiteX6" fmla="*/ 0 w 12206514"/>
              <a:gd name="connsiteY6" fmla="*/ 2396278 h 2396278"/>
              <a:gd name="connsiteX7" fmla="*/ 1436914 w 12206514"/>
              <a:gd name="connsiteY7" fmla="*/ 1121944 h 2396278"/>
              <a:gd name="connsiteX0" fmla="*/ 1436914 w 12206514"/>
              <a:gd name="connsiteY0" fmla="*/ 1120138 h 2394472"/>
              <a:gd name="connsiteX1" fmla="*/ 7692572 w 12206514"/>
              <a:gd name="connsiteY1" fmla="*/ 1690529 h 2394472"/>
              <a:gd name="connsiteX2" fmla="*/ 9651093 w 12206514"/>
              <a:gd name="connsiteY2" fmla="*/ 1032851 h 2394472"/>
              <a:gd name="connsiteX3" fmla="*/ 12206514 w 12206514"/>
              <a:gd name="connsiteY3" fmla="*/ 6872 h 2394472"/>
              <a:gd name="connsiteX4" fmla="*/ 12192000 w 12206514"/>
              <a:gd name="connsiteY4" fmla="*/ 1091110 h 2394472"/>
              <a:gd name="connsiteX5" fmla="*/ 12192000 w 12206514"/>
              <a:gd name="connsiteY5" fmla="*/ 2394472 h 2394472"/>
              <a:gd name="connsiteX6" fmla="*/ 0 w 12206514"/>
              <a:gd name="connsiteY6" fmla="*/ 2394472 h 2394472"/>
              <a:gd name="connsiteX7" fmla="*/ 1436914 w 12206514"/>
              <a:gd name="connsiteY7" fmla="*/ 1120138 h 2394472"/>
              <a:gd name="connsiteX0" fmla="*/ 1436914 w 12206514"/>
              <a:gd name="connsiteY0" fmla="*/ 1121944 h 2396278"/>
              <a:gd name="connsiteX1" fmla="*/ 7692572 w 12206514"/>
              <a:gd name="connsiteY1" fmla="*/ 1692335 h 2396278"/>
              <a:gd name="connsiteX2" fmla="*/ 10470243 w 12206514"/>
              <a:gd name="connsiteY2" fmla="*/ 863207 h 2396278"/>
              <a:gd name="connsiteX3" fmla="*/ 12206514 w 12206514"/>
              <a:gd name="connsiteY3" fmla="*/ 8678 h 2396278"/>
              <a:gd name="connsiteX4" fmla="*/ 12192000 w 12206514"/>
              <a:gd name="connsiteY4" fmla="*/ 1092916 h 2396278"/>
              <a:gd name="connsiteX5" fmla="*/ 12192000 w 12206514"/>
              <a:gd name="connsiteY5" fmla="*/ 2396278 h 2396278"/>
              <a:gd name="connsiteX6" fmla="*/ 0 w 12206514"/>
              <a:gd name="connsiteY6" fmla="*/ 2396278 h 2396278"/>
              <a:gd name="connsiteX7" fmla="*/ 1436914 w 12206514"/>
              <a:gd name="connsiteY7" fmla="*/ 1121944 h 2396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206514" h="2396278">
                <a:moveTo>
                  <a:pt x="1436914" y="1121944"/>
                </a:moveTo>
                <a:cubicBezTo>
                  <a:pt x="2644019" y="823192"/>
                  <a:pt x="5897639" y="1877879"/>
                  <a:pt x="7692572" y="1692335"/>
                </a:cubicBezTo>
                <a:cubicBezTo>
                  <a:pt x="9131905" y="1601134"/>
                  <a:pt x="10163024" y="979322"/>
                  <a:pt x="10470243" y="863207"/>
                </a:cubicBezTo>
                <a:cubicBezTo>
                  <a:pt x="11270947" y="500350"/>
                  <a:pt x="11853333" y="-77685"/>
                  <a:pt x="12206514" y="8678"/>
                </a:cubicBezTo>
                <a:lnTo>
                  <a:pt x="12192000" y="1092916"/>
                </a:lnTo>
                <a:lnTo>
                  <a:pt x="12192000" y="2396278"/>
                </a:lnTo>
                <a:lnTo>
                  <a:pt x="0" y="2396278"/>
                </a:lnTo>
                <a:lnTo>
                  <a:pt x="1436914" y="1121944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952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 dirty="0"/>
          </a:p>
        </p:txBody>
      </p:sp>
      <p:sp>
        <p:nvSpPr>
          <p:cNvPr id="17" name="Rectángulo: esquinas redondeadas 16">
            <a:extLst>
              <a:ext uri="{FF2B5EF4-FFF2-40B4-BE49-F238E27FC236}">
                <a16:creationId xmlns:a16="http://schemas.microsoft.com/office/drawing/2014/main" id="{168ABA72-B97D-4295-8389-4C5DB2BCC3A8}"/>
              </a:ext>
            </a:extLst>
          </p:cNvPr>
          <p:cNvSpPr/>
          <p:nvPr/>
        </p:nvSpPr>
        <p:spPr>
          <a:xfrm>
            <a:off x="10121658" y="6263213"/>
            <a:ext cx="1623573" cy="322206"/>
          </a:xfrm>
          <a:prstGeom prst="roundRect">
            <a:avLst/>
          </a:prstGeom>
          <a:noFill/>
          <a:ln w="38100" cap="flat" cmpd="sng" algn="ctr">
            <a:solidFill>
              <a:schemeClr val="bg1"/>
            </a:solidFill>
            <a:prstDash val="solid"/>
            <a:miter lim="800000"/>
          </a:ln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DO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Cristoweb.com</a:t>
            </a:r>
          </a:p>
        </p:txBody>
      </p:sp>
      <p:sp>
        <p:nvSpPr>
          <p:cNvPr id="35" name="Elipse 34">
            <a:extLst>
              <a:ext uri="{FF2B5EF4-FFF2-40B4-BE49-F238E27FC236}">
                <a16:creationId xmlns:a16="http://schemas.microsoft.com/office/drawing/2014/main" id="{BFA9AF1C-B6D8-4FC6-8DCA-867DB63E09C9}"/>
              </a:ext>
            </a:extLst>
          </p:cNvPr>
          <p:cNvSpPr/>
          <p:nvPr/>
        </p:nvSpPr>
        <p:spPr>
          <a:xfrm>
            <a:off x="1454707" y="4934062"/>
            <a:ext cx="997787" cy="100213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52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 sz="8800" dirty="0">
              <a:solidFill>
                <a:srgbClr val="002060"/>
              </a:solidFill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B9B4E481-CFB4-477A-96EE-0E75C36FC804}"/>
              </a:ext>
            </a:extLst>
          </p:cNvPr>
          <p:cNvSpPr txBox="1"/>
          <p:nvPr/>
        </p:nvSpPr>
        <p:spPr>
          <a:xfrm>
            <a:off x="1601175" y="4588726"/>
            <a:ext cx="70485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S" sz="8800" b="1" dirty="0" smtClean="0">
                <a:solidFill>
                  <a:srgbClr val="002060"/>
                </a:solidFill>
              </a:rPr>
              <a:t>2</a:t>
            </a:r>
            <a:endParaRPr lang="es-DO" sz="8800" b="1" dirty="0">
              <a:solidFill>
                <a:srgbClr val="002060"/>
              </a:solidFill>
            </a:endParaRP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69B14A84-141A-4FA4-B05C-C82930255E18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2537" y="5118204"/>
            <a:ext cx="1175450" cy="1056517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sp>
        <p:nvSpPr>
          <p:cNvPr id="4" name="CuadroTexto 3"/>
          <p:cNvSpPr txBox="1"/>
          <p:nvPr/>
        </p:nvSpPr>
        <p:spPr>
          <a:xfrm>
            <a:off x="1758598" y="6202940"/>
            <a:ext cx="79200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DO" sz="3600" b="1" dirty="0" smtClean="0">
                <a:solidFill>
                  <a:schemeClr val="accent2"/>
                </a:solidFill>
              </a:rPr>
              <a:t>Aventurándonos en la profecía Bíblica</a:t>
            </a:r>
            <a:endParaRPr lang="en-US" sz="3600" b="1" dirty="0">
              <a:solidFill>
                <a:schemeClr val="accent2"/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7185" y="3224836"/>
            <a:ext cx="7506929" cy="1294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634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C9F5154C-3033-449C-B06C-B7E259E9F6C8}"/>
              </a:ext>
            </a:extLst>
          </p:cNvPr>
          <p:cNvSpPr/>
          <p:nvPr/>
        </p:nvSpPr>
        <p:spPr>
          <a:xfrm>
            <a:off x="0" y="1"/>
            <a:ext cx="12192000" cy="6869096"/>
          </a:xfrm>
          <a:prstGeom prst="rect">
            <a:avLst/>
          </a:prstGeom>
          <a:solidFill>
            <a:srgbClr val="083A34"/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8750" h="444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sp>
        <p:nvSpPr>
          <p:cNvPr id="12" name="Forma libre: forma 11">
            <a:extLst>
              <a:ext uri="{FF2B5EF4-FFF2-40B4-BE49-F238E27FC236}">
                <a16:creationId xmlns:a16="http://schemas.microsoft.com/office/drawing/2014/main" id="{CA343354-4228-439C-8A79-193A873D37DA}"/>
              </a:ext>
            </a:extLst>
          </p:cNvPr>
          <p:cNvSpPr/>
          <p:nvPr/>
        </p:nvSpPr>
        <p:spPr>
          <a:xfrm>
            <a:off x="-1" y="-15499"/>
            <a:ext cx="2650214" cy="4525506"/>
          </a:xfrm>
          <a:custGeom>
            <a:avLst/>
            <a:gdLst>
              <a:gd name="connsiteX0" fmla="*/ 317719 w 2650214"/>
              <a:gd name="connsiteY0" fmla="*/ 0 h 4525506"/>
              <a:gd name="connsiteX1" fmla="*/ 2650214 w 2650214"/>
              <a:gd name="connsiteY1" fmla="*/ 2262753 h 4525506"/>
              <a:gd name="connsiteX2" fmla="*/ 317719 w 2650214"/>
              <a:gd name="connsiteY2" fmla="*/ 4525506 h 4525506"/>
              <a:gd name="connsiteX3" fmla="*/ 79235 w 2650214"/>
              <a:gd name="connsiteY3" fmla="*/ 4513824 h 4525506"/>
              <a:gd name="connsiteX4" fmla="*/ 0 w 2650214"/>
              <a:gd name="connsiteY4" fmla="*/ 4502093 h 4525506"/>
              <a:gd name="connsiteX5" fmla="*/ 0 w 2650214"/>
              <a:gd name="connsiteY5" fmla="*/ 23413 h 4525506"/>
              <a:gd name="connsiteX6" fmla="*/ 79235 w 2650214"/>
              <a:gd name="connsiteY6" fmla="*/ 11682 h 4525506"/>
              <a:gd name="connsiteX7" fmla="*/ 317719 w 2650214"/>
              <a:gd name="connsiteY7" fmla="*/ 0 h 4525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50214" h="4525506">
                <a:moveTo>
                  <a:pt x="317719" y="0"/>
                </a:moveTo>
                <a:cubicBezTo>
                  <a:pt x="1605920" y="0"/>
                  <a:pt x="2650214" y="1013069"/>
                  <a:pt x="2650214" y="2262753"/>
                </a:cubicBezTo>
                <a:cubicBezTo>
                  <a:pt x="2650214" y="3512437"/>
                  <a:pt x="1605920" y="4525506"/>
                  <a:pt x="317719" y="4525506"/>
                </a:cubicBezTo>
                <a:cubicBezTo>
                  <a:pt x="237206" y="4525506"/>
                  <a:pt x="157647" y="4521549"/>
                  <a:pt x="79235" y="4513824"/>
                </a:cubicBezTo>
                <a:lnTo>
                  <a:pt x="0" y="4502093"/>
                </a:lnTo>
                <a:lnTo>
                  <a:pt x="0" y="23413"/>
                </a:lnTo>
                <a:lnTo>
                  <a:pt x="79235" y="11682"/>
                </a:lnTo>
                <a:cubicBezTo>
                  <a:pt x="157647" y="3957"/>
                  <a:pt x="237206" y="0"/>
                  <a:pt x="317719" y="0"/>
                </a:cubicBezTo>
                <a:close/>
              </a:path>
            </a:pathLst>
          </a:custGeom>
          <a:solidFill>
            <a:srgbClr val="A46A14"/>
          </a:solidFill>
          <a:ln>
            <a:solidFill>
              <a:srgbClr val="A46A14"/>
            </a:solidFill>
          </a:ln>
          <a:effectLst>
            <a:outerShdw blurRad="50800" dist="50800" dir="600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44450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DO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23C94E7D-7AB5-4521-915D-863C27209662}"/>
              </a:ext>
            </a:extLst>
          </p:cNvPr>
          <p:cNvSpPr txBox="1"/>
          <p:nvPr/>
        </p:nvSpPr>
        <p:spPr>
          <a:xfrm rot="17598730">
            <a:off x="-427438" y="2186811"/>
            <a:ext cx="3063630" cy="769441"/>
          </a:xfrm>
          <a:prstGeom prst="rect">
            <a:avLst/>
          </a:prstGeom>
          <a:noFill/>
          <a:effectLst>
            <a:outerShdw blurRad="76200" dist="50800" dir="5400000" algn="ctr" rotWithShape="0">
              <a:srgbClr val="000000">
                <a:alpha val="99000"/>
              </a:srgbClr>
            </a:outerShdw>
          </a:effectLst>
          <a:scene3d>
            <a:camera prst="orthographicFront"/>
            <a:lightRig rig="threePt" dir="t"/>
          </a:scene3d>
          <a:sp3d>
            <a:bevelT w="1739900"/>
          </a:sp3d>
        </p:spPr>
        <p:txBody>
          <a:bodyPr wrap="square" rtlCol="0">
            <a:spAutoFit/>
          </a:bodyPr>
          <a:lstStyle/>
          <a:p>
            <a:pPr algn="ctr"/>
            <a:r>
              <a:rPr lang="es-US" sz="4400" dirty="0" smtClean="0">
                <a:solidFill>
                  <a:schemeClr val="bg1"/>
                </a:solidFill>
                <a:latin typeface="Bodoni MT Black" panose="02070A03080606020203" pitchFamily="18" charset="0"/>
                <a:cs typeface="Aharoni" panose="02010803020104030203" pitchFamily="2" charset="-79"/>
              </a:rPr>
              <a:t>Considera</a:t>
            </a:r>
            <a:endParaRPr lang="es-DO" sz="4400" dirty="0">
              <a:solidFill>
                <a:schemeClr val="bg1"/>
              </a:solidFill>
              <a:latin typeface="Bodoni MT Black" panose="02070A03080606020203" pitchFamily="18" charset="0"/>
              <a:cs typeface="Aharoni" panose="02010803020104030203" pitchFamily="2" charset="-79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1BBDF06D-B11B-42C8-AE11-6D6E4C177720}"/>
              </a:ext>
            </a:extLst>
          </p:cNvPr>
          <p:cNvSpPr txBox="1"/>
          <p:nvPr/>
        </p:nvSpPr>
        <p:spPr>
          <a:xfrm>
            <a:off x="2403987" y="269689"/>
            <a:ext cx="9409471" cy="6494085"/>
          </a:xfrm>
          <a:prstGeom prst="rect">
            <a:avLst/>
          </a:prstGeom>
          <a:noFill/>
          <a:effectLst>
            <a:outerShdw blurRad="50800" dist="38100" dir="5400000" algn="ctr" rotWithShape="0">
              <a:srgbClr val="000000">
                <a:alpha val="99000"/>
              </a:srgbClr>
            </a:outerShdw>
          </a:effectLst>
          <a:scene3d>
            <a:camera prst="orthographicFront"/>
            <a:lightRig rig="sunset" dir="t">
              <a:rot lat="0" lon="0" rev="21594000"/>
            </a:lightRig>
          </a:scene3d>
          <a:sp3d extrusionH="139700" prstMaterial="flat">
            <a:bevelT w="1162050"/>
            <a:bevelB w="825500" h="279400"/>
          </a:sp3d>
        </p:spPr>
        <p:txBody>
          <a:bodyPr wrap="square" rtlCol="0">
            <a:spAutoFit/>
          </a:bodyPr>
          <a:lstStyle/>
          <a:p>
            <a:r>
              <a:rPr lang="es-ES" sz="3200" b="1" dirty="0">
                <a:solidFill>
                  <a:schemeClr val="bg1"/>
                </a:solidFill>
              </a:rPr>
              <a:t>El rey llamó a las mentes más brillantes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s-ES" sz="3200" b="1" dirty="0" smtClean="0">
                <a:solidFill>
                  <a:schemeClr val="bg1"/>
                </a:solidFill>
              </a:rPr>
              <a:t>Los </a:t>
            </a:r>
            <a:r>
              <a:rPr lang="es-ES" sz="3200" b="1" dirty="0">
                <a:solidFill>
                  <a:srgbClr val="FFFF00"/>
                </a:solidFill>
              </a:rPr>
              <a:t>magos</a:t>
            </a:r>
            <a:r>
              <a:rPr lang="es-ES" sz="3200" b="1" dirty="0">
                <a:solidFill>
                  <a:schemeClr val="bg1"/>
                </a:solidFill>
              </a:rPr>
              <a:t> utilizaban la </a:t>
            </a:r>
            <a:r>
              <a:rPr lang="es-ES" sz="3200" b="1" dirty="0" smtClean="0">
                <a:solidFill>
                  <a:schemeClr val="bg1"/>
                </a:solidFill>
              </a:rPr>
              <a:t>prestidigitación [ilusionismo], </a:t>
            </a:r>
            <a:r>
              <a:rPr lang="es-ES" sz="3200" b="1" dirty="0">
                <a:solidFill>
                  <a:schemeClr val="bg1"/>
                </a:solidFill>
              </a:rPr>
              <a:t>magias y trucos</a:t>
            </a:r>
            <a:r>
              <a:rPr lang="es-ES" sz="3200" b="1" dirty="0" smtClean="0">
                <a:solidFill>
                  <a:schemeClr val="bg1"/>
                </a:solidFill>
              </a:rPr>
              <a:t>.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s-ES" sz="3200" b="1" dirty="0">
                <a:solidFill>
                  <a:schemeClr val="bg1"/>
                </a:solidFill>
              </a:rPr>
              <a:t>Los </a:t>
            </a:r>
            <a:r>
              <a:rPr lang="es-ES" sz="3200" b="1" dirty="0">
                <a:solidFill>
                  <a:srgbClr val="FFFF00"/>
                </a:solidFill>
              </a:rPr>
              <a:t>astrólogos</a:t>
            </a:r>
            <a:r>
              <a:rPr lang="es-ES" sz="3200" b="1" dirty="0">
                <a:solidFill>
                  <a:schemeClr val="bg1"/>
                </a:solidFill>
              </a:rPr>
              <a:t> observaban los </a:t>
            </a:r>
            <a:r>
              <a:rPr lang="es-ES" sz="3200" b="1" dirty="0" smtClean="0">
                <a:solidFill>
                  <a:schemeClr val="bg1"/>
                </a:solidFill>
              </a:rPr>
              <a:t>movimientos </a:t>
            </a:r>
            <a:r>
              <a:rPr lang="es-ES" sz="3200" b="1" dirty="0">
                <a:solidFill>
                  <a:schemeClr val="bg1"/>
                </a:solidFill>
              </a:rPr>
              <a:t>de las estrellas como medio para tratar </a:t>
            </a:r>
            <a:r>
              <a:rPr lang="es-ES" sz="3200" b="1" dirty="0" smtClean="0">
                <a:solidFill>
                  <a:schemeClr val="bg1"/>
                </a:solidFill>
              </a:rPr>
              <a:t>de predecir </a:t>
            </a:r>
            <a:r>
              <a:rPr lang="es-ES" sz="3200" b="1" dirty="0">
                <a:solidFill>
                  <a:schemeClr val="bg1"/>
                </a:solidFill>
              </a:rPr>
              <a:t>el futuro.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s-ES" sz="3200" b="1" dirty="0" smtClean="0">
                <a:solidFill>
                  <a:schemeClr val="bg1"/>
                </a:solidFill>
              </a:rPr>
              <a:t>Los </a:t>
            </a:r>
            <a:r>
              <a:rPr lang="es-ES" sz="3200" b="1" dirty="0">
                <a:solidFill>
                  <a:srgbClr val="FFFF00"/>
                </a:solidFill>
              </a:rPr>
              <a:t>brujos</a:t>
            </a:r>
            <a:r>
              <a:rPr lang="es-ES" sz="3200" b="1" dirty="0">
                <a:solidFill>
                  <a:schemeClr val="bg1"/>
                </a:solidFill>
              </a:rPr>
              <a:t> eran espiritistas que pretendían comunicarse con los muertos para </a:t>
            </a:r>
            <a:r>
              <a:rPr lang="es-ES" sz="3200" b="1" dirty="0" smtClean="0">
                <a:solidFill>
                  <a:schemeClr val="bg1"/>
                </a:solidFill>
              </a:rPr>
              <a:t>obtener información </a:t>
            </a:r>
            <a:r>
              <a:rPr lang="es-ES" sz="3200" b="1" dirty="0">
                <a:solidFill>
                  <a:schemeClr val="bg1"/>
                </a:solidFill>
              </a:rPr>
              <a:t>sobre el futuro</a:t>
            </a:r>
            <a:r>
              <a:rPr lang="es-ES" sz="3200" b="1" dirty="0" smtClean="0">
                <a:solidFill>
                  <a:schemeClr val="bg1"/>
                </a:solidFill>
              </a:rPr>
              <a:t>.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s-ES" sz="3200" b="1" dirty="0">
                <a:solidFill>
                  <a:schemeClr val="bg1"/>
                </a:solidFill>
              </a:rPr>
              <a:t>Los </a:t>
            </a:r>
            <a:r>
              <a:rPr lang="es-ES" sz="3200" b="1" dirty="0">
                <a:solidFill>
                  <a:srgbClr val="FFFF00"/>
                </a:solidFill>
              </a:rPr>
              <a:t>caldeos</a:t>
            </a:r>
            <a:r>
              <a:rPr lang="es-ES" sz="3200" b="1" dirty="0">
                <a:solidFill>
                  <a:schemeClr val="bg1"/>
                </a:solidFill>
              </a:rPr>
              <a:t> eran la elite culta que trataba de decir el futuro por medio de </a:t>
            </a:r>
            <a:r>
              <a:rPr lang="es-ES" sz="3200" b="1" dirty="0" smtClean="0">
                <a:solidFill>
                  <a:schemeClr val="bg1"/>
                </a:solidFill>
              </a:rPr>
              <a:t>cálculos matemáticos</a:t>
            </a:r>
            <a:r>
              <a:rPr lang="es-ES" sz="3200" b="1" dirty="0">
                <a:solidFill>
                  <a:schemeClr val="bg1"/>
                </a:solidFill>
              </a:rPr>
              <a:t>, la genialidad humana y el pensamiento filosófico.</a:t>
            </a:r>
          </a:p>
        </p:txBody>
      </p:sp>
    </p:spTree>
    <p:extLst>
      <p:ext uri="{BB962C8B-B14F-4D97-AF65-F5344CB8AC3E}">
        <p14:creationId xmlns:p14="http://schemas.microsoft.com/office/powerpoint/2010/main" val="1857441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C9F5154C-3033-449C-B06C-B7E259E9F6C8}"/>
              </a:ext>
            </a:extLst>
          </p:cNvPr>
          <p:cNvSpPr/>
          <p:nvPr/>
        </p:nvSpPr>
        <p:spPr>
          <a:xfrm>
            <a:off x="0" y="1"/>
            <a:ext cx="12192000" cy="6869096"/>
          </a:xfrm>
          <a:prstGeom prst="rect">
            <a:avLst/>
          </a:prstGeom>
          <a:solidFill>
            <a:srgbClr val="083A34"/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8750" h="444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sp>
        <p:nvSpPr>
          <p:cNvPr id="12" name="Forma libre: forma 11">
            <a:extLst>
              <a:ext uri="{FF2B5EF4-FFF2-40B4-BE49-F238E27FC236}">
                <a16:creationId xmlns:a16="http://schemas.microsoft.com/office/drawing/2014/main" id="{CA343354-4228-439C-8A79-193A873D37DA}"/>
              </a:ext>
            </a:extLst>
          </p:cNvPr>
          <p:cNvSpPr/>
          <p:nvPr/>
        </p:nvSpPr>
        <p:spPr>
          <a:xfrm>
            <a:off x="-1" y="-15499"/>
            <a:ext cx="2650214" cy="4525506"/>
          </a:xfrm>
          <a:custGeom>
            <a:avLst/>
            <a:gdLst>
              <a:gd name="connsiteX0" fmla="*/ 317719 w 2650214"/>
              <a:gd name="connsiteY0" fmla="*/ 0 h 4525506"/>
              <a:gd name="connsiteX1" fmla="*/ 2650214 w 2650214"/>
              <a:gd name="connsiteY1" fmla="*/ 2262753 h 4525506"/>
              <a:gd name="connsiteX2" fmla="*/ 317719 w 2650214"/>
              <a:gd name="connsiteY2" fmla="*/ 4525506 h 4525506"/>
              <a:gd name="connsiteX3" fmla="*/ 79235 w 2650214"/>
              <a:gd name="connsiteY3" fmla="*/ 4513824 h 4525506"/>
              <a:gd name="connsiteX4" fmla="*/ 0 w 2650214"/>
              <a:gd name="connsiteY4" fmla="*/ 4502093 h 4525506"/>
              <a:gd name="connsiteX5" fmla="*/ 0 w 2650214"/>
              <a:gd name="connsiteY5" fmla="*/ 23413 h 4525506"/>
              <a:gd name="connsiteX6" fmla="*/ 79235 w 2650214"/>
              <a:gd name="connsiteY6" fmla="*/ 11682 h 4525506"/>
              <a:gd name="connsiteX7" fmla="*/ 317719 w 2650214"/>
              <a:gd name="connsiteY7" fmla="*/ 0 h 4525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50214" h="4525506">
                <a:moveTo>
                  <a:pt x="317719" y="0"/>
                </a:moveTo>
                <a:cubicBezTo>
                  <a:pt x="1605920" y="0"/>
                  <a:pt x="2650214" y="1013069"/>
                  <a:pt x="2650214" y="2262753"/>
                </a:cubicBezTo>
                <a:cubicBezTo>
                  <a:pt x="2650214" y="3512437"/>
                  <a:pt x="1605920" y="4525506"/>
                  <a:pt x="317719" y="4525506"/>
                </a:cubicBezTo>
                <a:cubicBezTo>
                  <a:pt x="237206" y="4525506"/>
                  <a:pt x="157647" y="4521549"/>
                  <a:pt x="79235" y="4513824"/>
                </a:cubicBezTo>
                <a:lnTo>
                  <a:pt x="0" y="4502093"/>
                </a:lnTo>
                <a:lnTo>
                  <a:pt x="0" y="23413"/>
                </a:lnTo>
                <a:lnTo>
                  <a:pt x="79235" y="11682"/>
                </a:lnTo>
                <a:cubicBezTo>
                  <a:pt x="157647" y="3957"/>
                  <a:pt x="237206" y="0"/>
                  <a:pt x="317719" y="0"/>
                </a:cubicBezTo>
                <a:close/>
              </a:path>
            </a:pathLst>
          </a:custGeom>
          <a:solidFill>
            <a:schemeClr val="accent3"/>
          </a:solidFill>
          <a:ln>
            <a:solidFill>
              <a:srgbClr val="A46A14"/>
            </a:solidFill>
          </a:ln>
          <a:effectLst>
            <a:outerShdw blurRad="50800" dist="50800" dir="600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44450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DO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23C94E7D-7AB5-4521-915D-863C27209662}"/>
              </a:ext>
            </a:extLst>
          </p:cNvPr>
          <p:cNvSpPr txBox="1"/>
          <p:nvPr/>
        </p:nvSpPr>
        <p:spPr>
          <a:xfrm rot="17598730">
            <a:off x="-572301" y="1862532"/>
            <a:ext cx="3063630" cy="769441"/>
          </a:xfrm>
          <a:prstGeom prst="rect">
            <a:avLst/>
          </a:prstGeom>
          <a:noFill/>
          <a:effectLst>
            <a:outerShdw blurRad="76200" dist="50800" dir="5400000" algn="ctr" rotWithShape="0">
              <a:srgbClr val="000000">
                <a:alpha val="99000"/>
              </a:srgbClr>
            </a:outerShdw>
          </a:effectLst>
          <a:scene3d>
            <a:camera prst="orthographicFront"/>
            <a:lightRig rig="threePt" dir="t"/>
          </a:scene3d>
          <a:sp3d>
            <a:bevelT w="1739900"/>
          </a:sp3d>
        </p:spPr>
        <p:txBody>
          <a:bodyPr wrap="square" rtlCol="0">
            <a:spAutoFit/>
          </a:bodyPr>
          <a:lstStyle/>
          <a:p>
            <a:pPr algn="ctr"/>
            <a:r>
              <a:rPr lang="es-US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Considera</a:t>
            </a:r>
            <a:endParaRPr lang="es-DO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1BBDF06D-B11B-42C8-AE11-6D6E4C177720}"/>
              </a:ext>
            </a:extLst>
          </p:cNvPr>
          <p:cNvSpPr txBox="1"/>
          <p:nvPr/>
        </p:nvSpPr>
        <p:spPr>
          <a:xfrm>
            <a:off x="2650213" y="310617"/>
            <a:ext cx="9003635" cy="6247864"/>
          </a:xfrm>
          <a:prstGeom prst="rect">
            <a:avLst/>
          </a:prstGeom>
          <a:noFill/>
          <a:effectLst>
            <a:outerShdw blurRad="50800" dist="38100" dir="5400000" algn="ctr" rotWithShape="0">
              <a:srgbClr val="000000">
                <a:alpha val="99000"/>
              </a:srgbClr>
            </a:outerShdw>
          </a:effectLst>
          <a:scene3d>
            <a:camera prst="orthographicFront"/>
            <a:lightRig rig="sunset" dir="t">
              <a:rot lat="0" lon="0" rev="21594000"/>
            </a:lightRig>
          </a:scene3d>
          <a:sp3d extrusionH="139700" prstMaterial="flat">
            <a:bevelT w="1162050"/>
            <a:bevelB w="825500" h="279400"/>
          </a:sp3d>
        </p:spPr>
        <p:txBody>
          <a:bodyPr wrap="square" rtlCol="0">
            <a:spAutoFit/>
          </a:bodyPr>
          <a:lstStyle/>
          <a:p>
            <a:r>
              <a:rPr lang="es-ES" sz="4000" b="1" dirty="0">
                <a:solidFill>
                  <a:schemeClr val="bg1"/>
                </a:solidFill>
              </a:rPr>
              <a:t>Dios quitó milagrosamente el recuerdo del sueño de la mente de </a:t>
            </a:r>
            <a:r>
              <a:rPr lang="es-ES" sz="4000" b="1" dirty="0" smtClean="0">
                <a:solidFill>
                  <a:schemeClr val="bg1"/>
                </a:solidFill>
              </a:rPr>
              <a:t>Nabucodonosor</a:t>
            </a:r>
            <a:r>
              <a:rPr lang="es-ES" sz="4000" b="1" dirty="0">
                <a:solidFill>
                  <a:schemeClr val="bg1"/>
                </a:solidFill>
              </a:rPr>
              <a:t>. Si el </a:t>
            </a:r>
            <a:r>
              <a:rPr lang="es-ES" sz="4000" b="1" dirty="0" smtClean="0">
                <a:solidFill>
                  <a:schemeClr val="bg1"/>
                </a:solidFill>
              </a:rPr>
              <a:t>rey hubiera </a:t>
            </a:r>
            <a:r>
              <a:rPr lang="es-ES" sz="4000" b="1" dirty="0">
                <a:solidFill>
                  <a:schemeClr val="bg1"/>
                </a:solidFill>
              </a:rPr>
              <a:t>recordado su sueño, los videntes habrían podido darle </a:t>
            </a:r>
            <a:r>
              <a:rPr lang="es-ES" sz="4000" b="1" dirty="0" smtClean="0">
                <a:solidFill>
                  <a:schemeClr val="bg1"/>
                </a:solidFill>
              </a:rPr>
              <a:t>una interpretación </a:t>
            </a:r>
            <a:r>
              <a:rPr lang="es-ES" sz="4000" b="1" dirty="0">
                <a:solidFill>
                  <a:schemeClr val="bg1"/>
                </a:solidFill>
              </a:rPr>
              <a:t>verosímil. </a:t>
            </a:r>
            <a:r>
              <a:rPr lang="es-ES" sz="4000" b="1" dirty="0" smtClean="0">
                <a:solidFill>
                  <a:schemeClr val="bg1"/>
                </a:solidFill>
              </a:rPr>
              <a:t>Pero los </a:t>
            </a:r>
            <a:r>
              <a:rPr lang="es-ES" sz="4000" b="1" dirty="0">
                <a:solidFill>
                  <a:schemeClr val="bg1"/>
                </a:solidFill>
              </a:rPr>
              <a:t>hombres más sabios de Babilonia fracasaron por completo. Como no pudieron decirle lo </a:t>
            </a:r>
            <a:r>
              <a:rPr lang="es-ES" sz="4000" b="1" dirty="0" smtClean="0">
                <a:solidFill>
                  <a:schemeClr val="bg1"/>
                </a:solidFill>
              </a:rPr>
              <a:t>que había </a:t>
            </a:r>
            <a:r>
              <a:rPr lang="es-ES" sz="4000" b="1" dirty="0">
                <a:solidFill>
                  <a:schemeClr val="bg1"/>
                </a:solidFill>
              </a:rPr>
              <a:t>soñado, el airado rey los condenó a muerte a todos.</a:t>
            </a:r>
            <a:endParaRPr lang="es-DO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2401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ángulo 18"/>
          <p:cNvSpPr/>
          <p:nvPr/>
        </p:nvSpPr>
        <p:spPr>
          <a:xfrm>
            <a:off x="0" y="0"/>
            <a:ext cx="1652525" cy="6858000"/>
          </a:xfrm>
          <a:prstGeom prst="rect">
            <a:avLst/>
          </a:prstGeom>
          <a:solidFill>
            <a:schemeClr val="tx1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A92322D2-0383-4B6C-88B5-80854FB1A7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880" y="5840986"/>
            <a:ext cx="1066763" cy="960086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B7F75417-8BC0-431B-9DD0-3952FEF3CE45}"/>
              </a:ext>
            </a:extLst>
          </p:cNvPr>
          <p:cNvSpPr txBox="1"/>
          <p:nvPr/>
        </p:nvSpPr>
        <p:spPr>
          <a:xfrm>
            <a:off x="1945407" y="1575229"/>
            <a:ext cx="35114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s-ES" sz="3200" dirty="0">
                <a:solidFill>
                  <a:srgbClr val="DF6613"/>
                </a:solidFill>
              </a:rPr>
              <a:t>El Rey recordaba </a:t>
            </a:r>
            <a:r>
              <a:rPr lang="es-ES" sz="3200" dirty="0" smtClean="0">
                <a:solidFill>
                  <a:srgbClr val="DF6613"/>
                </a:solidFill>
              </a:rPr>
              <a:t>el tema de </a:t>
            </a:r>
            <a:r>
              <a:rPr lang="es-ES" sz="3200" dirty="0">
                <a:solidFill>
                  <a:srgbClr val="DF6613"/>
                </a:solidFill>
              </a:rPr>
              <a:t>su sueño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rgbClr val="DF6613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2B80B65F-4774-4B34-B211-5F7CCD9DB0D1}"/>
              </a:ext>
            </a:extLst>
          </p:cNvPr>
          <p:cNvSpPr txBox="1"/>
          <p:nvPr/>
        </p:nvSpPr>
        <p:spPr>
          <a:xfrm>
            <a:off x="1945408" y="30409"/>
            <a:ext cx="41978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s-ES" sz="3200" dirty="0">
                <a:solidFill>
                  <a:srgbClr val="DF6613"/>
                </a:solidFill>
              </a:rPr>
              <a:t>Sólo él puede predecir el futuro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rgbClr val="DF6613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3C95100F-E8B5-4CF3-9E17-D707427B80EE}"/>
              </a:ext>
            </a:extLst>
          </p:cNvPr>
          <p:cNvSpPr txBox="1"/>
          <p:nvPr/>
        </p:nvSpPr>
        <p:spPr>
          <a:xfrm>
            <a:off x="1945407" y="4201387"/>
            <a:ext cx="37129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s-ES" sz="3200" dirty="0">
                <a:solidFill>
                  <a:srgbClr val="DF6613"/>
                </a:solidFill>
              </a:rPr>
              <a:t>Caldeos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rgbClr val="DF6613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484CE96C-CBE3-40DD-869A-7E653E50D465}"/>
              </a:ext>
            </a:extLst>
          </p:cNvPr>
          <p:cNvSpPr txBox="1"/>
          <p:nvPr/>
        </p:nvSpPr>
        <p:spPr>
          <a:xfrm>
            <a:off x="2064774" y="5645289"/>
            <a:ext cx="38923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s-ES" sz="3200" dirty="0" smtClean="0">
                <a:solidFill>
                  <a:srgbClr val="DF6613"/>
                </a:solidFill>
              </a:rPr>
              <a:t>Magos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rgbClr val="DF6613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BADEAE86-D7E0-4E67-860F-EC436B06AF60}"/>
              </a:ext>
            </a:extLst>
          </p:cNvPr>
          <p:cNvSpPr txBox="1"/>
          <p:nvPr/>
        </p:nvSpPr>
        <p:spPr>
          <a:xfrm>
            <a:off x="1912302" y="3186230"/>
            <a:ext cx="37791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s-ES" sz="3200" dirty="0">
                <a:solidFill>
                  <a:srgbClr val="DF6613"/>
                </a:solidFill>
              </a:rPr>
              <a:t>Brujos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rgbClr val="DF6613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DB4BBA2C-AD84-4635-BFED-A54A24D56E2B}"/>
              </a:ext>
            </a:extLst>
          </p:cNvPr>
          <p:cNvSpPr txBox="1"/>
          <p:nvPr/>
        </p:nvSpPr>
        <p:spPr>
          <a:xfrm>
            <a:off x="6609401" y="4868780"/>
            <a:ext cx="41377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DO" sz="3200" dirty="0">
                <a:solidFill>
                  <a:srgbClr val="C00000"/>
                </a:solidFill>
              </a:rPr>
              <a:t>E</a:t>
            </a:r>
            <a:r>
              <a:rPr lang="es-DO" sz="3200" dirty="0" smtClean="0">
                <a:solidFill>
                  <a:srgbClr val="C00000"/>
                </a:solidFill>
              </a:rPr>
              <a:t>. </a:t>
            </a:r>
            <a:r>
              <a:rPr lang="es-ES" sz="3200" dirty="0"/>
              <a:t>Falso</a:t>
            </a:r>
            <a:endParaRPr lang="es-ES" sz="3200" dirty="0"/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8F3B8264-4C31-43B4-BA54-43EE83420FE7}"/>
              </a:ext>
            </a:extLst>
          </p:cNvPr>
          <p:cNvSpPr txBox="1"/>
          <p:nvPr/>
        </p:nvSpPr>
        <p:spPr>
          <a:xfrm>
            <a:off x="6519281" y="293166"/>
            <a:ext cx="50420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DO" sz="3200" dirty="0">
                <a:solidFill>
                  <a:srgbClr val="C00000"/>
                </a:solidFill>
              </a:rPr>
              <a:t>A</a:t>
            </a:r>
            <a:r>
              <a:rPr lang="es-DO" sz="3200" dirty="0" smtClean="0">
                <a:solidFill>
                  <a:srgbClr val="C00000"/>
                </a:solidFill>
              </a:rPr>
              <a:t>. </a:t>
            </a:r>
            <a:r>
              <a:rPr lang="es-ES" sz="3200" dirty="0"/>
              <a:t>Dios</a:t>
            </a:r>
            <a:endParaRPr lang="es-ES" sz="3200" dirty="0"/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707CBC07-791E-485A-931D-932FDFAF0D6C}"/>
              </a:ext>
            </a:extLst>
          </p:cNvPr>
          <p:cNvSpPr txBox="1"/>
          <p:nvPr/>
        </p:nvSpPr>
        <p:spPr>
          <a:xfrm>
            <a:off x="6609400" y="1435731"/>
            <a:ext cx="44977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DO" sz="3200" dirty="0">
                <a:solidFill>
                  <a:srgbClr val="C00000"/>
                </a:solidFill>
              </a:rPr>
              <a:t>B</a:t>
            </a:r>
            <a:r>
              <a:rPr lang="es-DO" sz="3200" dirty="0" smtClean="0">
                <a:solidFill>
                  <a:srgbClr val="C00000"/>
                </a:solidFill>
              </a:rPr>
              <a:t>. </a:t>
            </a:r>
            <a:r>
              <a:rPr lang="es-ES" sz="3200" dirty="0"/>
              <a:t>Predicción matemática</a:t>
            </a:r>
            <a:endParaRPr lang="es-ES" sz="3200" dirty="0"/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4D4C28EC-9574-47D6-8D4C-A2D48F991BF0}"/>
              </a:ext>
            </a:extLst>
          </p:cNvPr>
          <p:cNvSpPr txBox="1"/>
          <p:nvPr/>
        </p:nvSpPr>
        <p:spPr>
          <a:xfrm>
            <a:off x="6609401" y="2514463"/>
            <a:ext cx="42940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DO" sz="3200" dirty="0">
                <a:solidFill>
                  <a:srgbClr val="C00000"/>
                </a:solidFill>
              </a:rPr>
              <a:t>C</a:t>
            </a:r>
            <a:r>
              <a:rPr lang="es-DO" sz="3200" dirty="0" smtClean="0">
                <a:solidFill>
                  <a:srgbClr val="C00000"/>
                </a:solidFill>
              </a:rPr>
              <a:t>. </a:t>
            </a:r>
            <a:r>
              <a:rPr lang="es-ES" sz="3200" dirty="0"/>
              <a:t>Ilusionismo</a:t>
            </a:r>
            <a:endParaRPr lang="es-DO" sz="3200" dirty="0"/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570408FA-21B6-4E50-A2CA-A06FB9771535}"/>
              </a:ext>
            </a:extLst>
          </p:cNvPr>
          <p:cNvSpPr txBox="1"/>
          <p:nvPr/>
        </p:nvSpPr>
        <p:spPr>
          <a:xfrm>
            <a:off x="6602556" y="6052321"/>
            <a:ext cx="51105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DO" sz="3200" dirty="0">
                <a:solidFill>
                  <a:srgbClr val="C00000"/>
                </a:solidFill>
              </a:rPr>
              <a:t>F</a:t>
            </a:r>
            <a:r>
              <a:rPr lang="es-DO" sz="3200" dirty="0" smtClean="0">
                <a:solidFill>
                  <a:srgbClr val="C00000"/>
                </a:solidFill>
              </a:rPr>
              <a:t>. </a:t>
            </a:r>
            <a:r>
              <a:rPr lang="es-ES" sz="3200" dirty="0"/>
              <a:t>Espiritistas</a:t>
            </a:r>
            <a:endParaRPr lang="es-DO" sz="3200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D52AD20F-C77A-4B88-B6A1-2718AE27E03B}"/>
              </a:ext>
            </a:extLst>
          </p:cNvPr>
          <p:cNvSpPr txBox="1"/>
          <p:nvPr/>
        </p:nvSpPr>
        <p:spPr>
          <a:xfrm>
            <a:off x="6609400" y="3911642"/>
            <a:ext cx="381770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DO" sz="3000" dirty="0">
                <a:solidFill>
                  <a:srgbClr val="C00000"/>
                </a:solidFill>
              </a:rPr>
              <a:t>D</a:t>
            </a:r>
            <a:r>
              <a:rPr lang="es-DO" sz="3000" dirty="0" smtClean="0">
                <a:solidFill>
                  <a:srgbClr val="C00000"/>
                </a:solidFill>
              </a:rPr>
              <a:t>. </a:t>
            </a:r>
            <a:r>
              <a:rPr lang="es-DO" sz="3000" dirty="0" smtClean="0"/>
              <a:t>Verdadero</a:t>
            </a:r>
            <a:endParaRPr lang="es-DO" sz="3000" dirty="0"/>
          </a:p>
        </p:txBody>
      </p:sp>
      <p:sp>
        <p:nvSpPr>
          <p:cNvPr id="6" name="Rectángulo 5"/>
          <p:cNvSpPr/>
          <p:nvPr/>
        </p:nvSpPr>
        <p:spPr>
          <a:xfrm>
            <a:off x="0" y="5158374"/>
            <a:ext cx="1652525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s-ES" sz="4000" b="1" cap="none" spc="0" dirty="0" smtClean="0">
                <a:ln/>
                <a:solidFill>
                  <a:schemeClr val="accent4"/>
                </a:solidFill>
                <a:effectLst/>
              </a:rPr>
              <a:t>Asocie</a:t>
            </a:r>
            <a:endParaRPr lang="es-ES" sz="40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cxnSp>
        <p:nvCxnSpPr>
          <p:cNvPr id="11" name="Conector recto 10"/>
          <p:cNvCxnSpPr/>
          <p:nvPr/>
        </p:nvCxnSpPr>
        <p:spPr>
          <a:xfrm>
            <a:off x="1652525" y="30409"/>
            <a:ext cx="0" cy="682759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3172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/>
      <p:bldP spid="14" grpId="0"/>
      <p:bldP spid="15" grpId="0"/>
      <p:bldP spid="16" grpId="0"/>
      <p:bldP spid="8" grpId="0"/>
      <p:bldP spid="20" grpId="0"/>
      <p:bldP spid="21" grpId="0"/>
      <p:bldP spid="22" grpId="0"/>
      <p:bldP spid="2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C9F5154C-3033-449C-B06C-B7E259E9F6C8}"/>
              </a:ext>
            </a:extLst>
          </p:cNvPr>
          <p:cNvSpPr/>
          <p:nvPr/>
        </p:nvSpPr>
        <p:spPr>
          <a:xfrm>
            <a:off x="0" y="1"/>
            <a:ext cx="12192000" cy="6869096"/>
          </a:xfrm>
          <a:prstGeom prst="rect">
            <a:avLst/>
          </a:prstGeom>
          <a:solidFill>
            <a:srgbClr val="0E333A"/>
          </a:solidFill>
          <a:scene3d>
            <a:camera prst="orthographicFront"/>
            <a:lightRig rig="threePt" dir="t"/>
          </a:scene3d>
          <a:sp3d>
            <a:bevelT w="158750" h="444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23C94E7D-7AB5-4521-915D-863C27209662}"/>
              </a:ext>
            </a:extLst>
          </p:cNvPr>
          <p:cNvSpPr txBox="1"/>
          <p:nvPr/>
        </p:nvSpPr>
        <p:spPr>
          <a:xfrm>
            <a:off x="467390" y="88323"/>
            <a:ext cx="11198581" cy="1200329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s-DO" sz="3600" b="1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4. </a:t>
            </a:r>
            <a:r>
              <a:rPr lang="es-ES" sz="36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¿Cómo reaccionó Daniel en esa crisis nacional? Daniel 2:16-18</a:t>
            </a:r>
            <a:endParaRPr lang="es-DO" sz="3600" b="1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1A16D62-B7C9-4E85-BD15-FA714C634E05}"/>
              </a:ext>
            </a:extLst>
          </p:cNvPr>
          <p:cNvSpPr txBox="1"/>
          <p:nvPr/>
        </p:nvSpPr>
        <p:spPr>
          <a:xfrm>
            <a:off x="467389" y="1288652"/>
            <a:ext cx="11198581" cy="4401205"/>
          </a:xfrm>
          <a:prstGeom prst="rect">
            <a:avLst/>
          </a:prstGeom>
          <a:noFill/>
          <a:effectLst>
            <a:outerShdw blurRad="50800" dist="38100" dir="5400000" algn="ctr" rotWithShape="0">
              <a:srgbClr val="000000">
                <a:alpha val="99000"/>
              </a:srgbClr>
            </a:outerShdw>
          </a:effectLst>
          <a:scene3d>
            <a:camera prst="orthographicFront"/>
            <a:lightRig rig="threePt" dir="t"/>
          </a:scene3d>
          <a:sp3d>
            <a:bevelT w="5092700"/>
          </a:sp3d>
        </p:spPr>
        <p:txBody>
          <a:bodyPr wrap="square" rtlCol="0">
            <a:spAutoFit/>
          </a:bodyPr>
          <a:lstStyle/>
          <a:p>
            <a:r>
              <a:rPr lang="es-ES" sz="40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 </a:t>
            </a:r>
            <a:r>
              <a:rPr lang="es-ES" sz="4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Daniel entró y pidió al rey que le diese un plazo para declarar la interpretación al </a:t>
            </a:r>
            <a:r>
              <a:rPr lang="es-ES" sz="40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rey. Luego </a:t>
            </a:r>
            <a:r>
              <a:rPr lang="es-ES" sz="4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 fue Daniel a su casa y comunicó la cosa a Ananías, Misael y Azarías, sus </a:t>
            </a:r>
            <a:r>
              <a:rPr lang="es-ES" sz="40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compañeros, instándoles </a:t>
            </a:r>
            <a:r>
              <a:rPr lang="es-ES" sz="4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implorar la </a:t>
            </a:r>
            <a:r>
              <a:rPr lang="es-ES" sz="40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__________ </a:t>
            </a:r>
            <a:r>
              <a:rPr lang="es-ES" sz="4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del Dios del cielo sobre este </a:t>
            </a:r>
            <a:r>
              <a:rPr lang="es-ES" sz="40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________, </a:t>
            </a:r>
            <a:r>
              <a:rPr lang="es-ES" sz="4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fin de que Daniel y sus compañeros no pereciesen con los otros sabios de Babilonia.</a:t>
            </a:r>
            <a:endParaRPr lang="es-DO" sz="40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2837055" y="3720725"/>
            <a:ext cx="28410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misericordia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587927" y="4324777"/>
            <a:ext cx="20154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misterio</a:t>
            </a:r>
            <a:endParaRPr lang="en-US" sz="4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6590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C9F5154C-3033-449C-B06C-B7E259E9F6C8}"/>
              </a:ext>
            </a:extLst>
          </p:cNvPr>
          <p:cNvSpPr/>
          <p:nvPr/>
        </p:nvSpPr>
        <p:spPr>
          <a:xfrm>
            <a:off x="0" y="1"/>
            <a:ext cx="12192000" cy="6869096"/>
          </a:xfrm>
          <a:prstGeom prst="rect">
            <a:avLst/>
          </a:prstGeom>
          <a:solidFill>
            <a:srgbClr val="0E333A"/>
          </a:solidFill>
          <a:scene3d>
            <a:camera prst="orthographicFront"/>
            <a:lightRig rig="threePt" dir="t"/>
          </a:scene3d>
          <a:sp3d>
            <a:bevelT w="158750" h="444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23C94E7D-7AB5-4521-915D-863C27209662}"/>
              </a:ext>
            </a:extLst>
          </p:cNvPr>
          <p:cNvSpPr txBox="1"/>
          <p:nvPr/>
        </p:nvSpPr>
        <p:spPr>
          <a:xfrm>
            <a:off x="467388" y="470158"/>
            <a:ext cx="11198581" cy="1200329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s-DO" sz="3600" b="1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5. </a:t>
            </a:r>
            <a:r>
              <a:rPr lang="es-ES" sz="36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¿Qué dos cualidades posee Dios en </a:t>
            </a:r>
            <a:r>
              <a:rPr lang="es-ES" sz="3600" b="1" dirty="0" err="1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super</a:t>
            </a:r>
            <a:r>
              <a:rPr lang="es-ES" sz="36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abundancia? Daniel 2:20</a:t>
            </a:r>
            <a:endParaRPr lang="es-DO" sz="3600" b="1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1A16D62-B7C9-4E85-BD15-FA714C634E05}"/>
              </a:ext>
            </a:extLst>
          </p:cNvPr>
          <p:cNvSpPr txBox="1"/>
          <p:nvPr/>
        </p:nvSpPr>
        <p:spPr>
          <a:xfrm>
            <a:off x="467389" y="2140643"/>
            <a:ext cx="11198581" cy="3785652"/>
          </a:xfrm>
          <a:prstGeom prst="rect">
            <a:avLst/>
          </a:prstGeom>
          <a:noFill/>
          <a:effectLst>
            <a:outerShdw blurRad="50800" dist="38100" dir="5400000" algn="ctr" rotWithShape="0">
              <a:srgbClr val="000000">
                <a:alpha val="99000"/>
              </a:srgbClr>
            </a:outerShdw>
          </a:effectLst>
          <a:scene3d>
            <a:camera prst="orthographicFront"/>
            <a:lightRig rig="threePt" dir="t"/>
          </a:scene3d>
          <a:sp3d>
            <a:bevelT w="5092700"/>
          </a:sp3d>
        </p:spPr>
        <p:txBody>
          <a:bodyPr wrap="square" rtlCol="0">
            <a:spAutoFit/>
          </a:bodyPr>
          <a:lstStyle/>
          <a:p>
            <a:r>
              <a:rPr lang="es-ES" sz="6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Tomó la palabra Daniel y dijo: Bendito sea el nombre de Dios de siglos en siglos, porque suyas son la </a:t>
            </a:r>
            <a:r>
              <a:rPr lang="es-ES" sz="60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___________ </a:t>
            </a:r>
            <a:r>
              <a:rPr lang="es-ES" sz="6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 la </a:t>
            </a:r>
            <a:r>
              <a:rPr lang="es-ES" sz="60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______.</a:t>
            </a:r>
            <a:endParaRPr lang="es-DO" sz="60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598191" y="4910632"/>
            <a:ext cx="33720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0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sabiduría</a:t>
            </a:r>
            <a:endParaRPr lang="en-US" sz="6000" dirty="0">
              <a:solidFill>
                <a:srgbClr val="FFFF00"/>
              </a:solidFill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7072390" y="4956798"/>
            <a:ext cx="21158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4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fuerza</a:t>
            </a:r>
            <a:endParaRPr lang="en-US" sz="5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5976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orma libre: forma 30">
            <a:extLst>
              <a:ext uri="{FF2B5EF4-FFF2-40B4-BE49-F238E27FC236}">
                <a16:creationId xmlns:a16="http://schemas.microsoft.com/office/drawing/2014/main" id="{398C7394-323C-48C9-B7C5-01C566893450}"/>
              </a:ext>
            </a:extLst>
          </p:cNvPr>
          <p:cNvSpPr/>
          <p:nvPr/>
        </p:nvSpPr>
        <p:spPr>
          <a:xfrm rot="20281858">
            <a:off x="3478903" y="-1795383"/>
            <a:ext cx="8622603" cy="4815761"/>
          </a:xfrm>
          <a:custGeom>
            <a:avLst/>
            <a:gdLst>
              <a:gd name="connsiteX0" fmla="*/ 0 w 8643068"/>
              <a:gd name="connsiteY0" fmla="*/ 0 h 4815761"/>
              <a:gd name="connsiteX1" fmla="*/ 8643068 w 8643068"/>
              <a:gd name="connsiteY1" fmla="*/ 3486594 h 4815761"/>
              <a:gd name="connsiteX2" fmla="*/ 8106885 w 8643068"/>
              <a:gd name="connsiteY2" fmla="*/ 4815761 h 4815761"/>
              <a:gd name="connsiteX3" fmla="*/ 8087749 w 8643068"/>
              <a:gd name="connsiteY3" fmla="*/ 4774961 h 4815761"/>
              <a:gd name="connsiteX4" fmla="*/ 2953648 w 8643068"/>
              <a:gd name="connsiteY4" fmla="*/ 1265075 h 4815761"/>
              <a:gd name="connsiteX5" fmla="*/ 174663 w 8643068"/>
              <a:gd name="connsiteY5" fmla="*/ 377905 h 4815761"/>
              <a:gd name="connsiteX6" fmla="*/ 0 w 8643068"/>
              <a:gd name="connsiteY6" fmla="*/ 340447 h 4815761"/>
              <a:gd name="connsiteX7" fmla="*/ 0 w 8643068"/>
              <a:gd name="connsiteY7" fmla="*/ 0 h 4815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643068" h="4815761">
                <a:moveTo>
                  <a:pt x="0" y="0"/>
                </a:moveTo>
                <a:lnTo>
                  <a:pt x="8643068" y="3486594"/>
                </a:lnTo>
                <a:lnTo>
                  <a:pt x="8106885" y="4815761"/>
                </a:lnTo>
                <a:lnTo>
                  <a:pt x="8087749" y="4774961"/>
                </a:lnTo>
                <a:cubicBezTo>
                  <a:pt x="7538239" y="3713685"/>
                  <a:pt x="5541269" y="2308915"/>
                  <a:pt x="2953648" y="1265075"/>
                </a:cubicBezTo>
                <a:cubicBezTo>
                  <a:pt x="1983290" y="873635"/>
                  <a:pt x="1037525" y="576377"/>
                  <a:pt x="174663" y="377905"/>
                </a:cubicBezTo>
                <a:lnTo>
                  <a:pt x="0" y="340447"/>
                </a:lnTo>
                <a:lnTo>
                  <a:pt x="0" y="0"/>
                </a:lnTo>
                <a:close/>
              </a:path>
            </a:pathLst>
          </a:custGeom>
          <a:solidFill>
            <a:srgbClr val="C68018"/>
          </a:solidFill>
          <a:ln>
            <a:solidFill>
              <a:srgbClr val="C68018"/>
            </a:solidFill>
          </a:ln>
          <a:scene3d>
            <a:camera prst="orthographicFront"/>
            <a:lightRig rig="threePt" dir="t"/>
          </a:scene3d>
          <a:sp3d>
            <a:bevelT w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DO" dirty="0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2A19C5A1-68BF-46FF-B747-E81E58D3A2DD}"/>
              </a:ext>
            </a:extLst>
          </p:cNvPr>
          <p:cNvSpPr/>
          <p:nvPr/>
        </p:nvSpPr>
        <p:spPr>
          <a:xfrm rot="894461">
            <a:off x="2076246" y="-180464"/>
            <a:ext cx="1170569" cy="7234092"/>
          </a:xfrm>
          <a:custGeom>
            <a:avLst/>
            <a:gdLst>
              <a:gd name="connsiteX0" fmla="*/ 0 w 968991"/>
              <a:gd name="connsiteY0" fmla="*/ 0 h 6632480"/>
              <a:gd name="connsiteX1" fmla="*/ 968991 w 968991"/>
              <a:gd name="connsiteY1" fmla="*/ 0 h 6632480"/>
              <a:gd name="connsiteX2" fmla="*/ 968991 w 968991"/>
              <a:gd name="connsiteY2" fmla="*/ 6632480 h 6632480"/>
              <a:gd name="connsiteX3" fmla="*/ 0 w 968991"/>
              <a:gd name="connsiteY3" fmla="*/ 6632480 h 6632480"/>
              <a:gd name="connsiteX4" fmla="*/ 0 w 968991"/>
              <a:gd name="connsiteY4" fmla="*/ 0 h 6632480"/>
              <a:gd name="connsiteX0" fmla="*/ 0 w 968991"/>
              <a:gd name="connsiteY0" fmla="*/ 0 h 6632480"/>
              <a:gd name="connsiteX1" fmla="*/ 968991 w 968991"/>
              <a:gd name="connsiteY1" fmla="*/ 0 h 6632480"/>
              <a:gd name="connsiteX2" fmla="*/ 937668 w 968991"/>
              <a:gd name="connsiteY2" fmla="*/ 964432 h 6632480"/>
              <a:gd name="connsiteX3" fmla="*/ 968991 w 968991"/>
              <a:gd name="connsiteY3" fmla="*/ 6632480 h 6632480"/>
              <a:gd name="connsiteX4" fmla="*/ 0 w 968991"/>
              <a:gd name="connsiteY4" fmla="*/ 6632480 h 6632480"/>
              <a:gd name="connsiteX5" fmla="*/ 0 w 968991"/>
              <a:gd name="connsiteY5" fmla="*/ 0 h 6632480"/>
              <a:gd name="connsiteX0" fmla="*/ 438 w 969429"/>
              <a:gd name="connsiteY0" fmla="*/ 0 h 6632480"/>
              <a:gd name="connsiteX1" fmla="*/ 969429 w 969429"/>
              <a:gd name="connsiteY1" fmla="*/ 0 h 6632480"/>
              <a:gd name="connsiteX2" fmla="*/ 938106 w 969429"/>
              <a:gd name="connsiteY2" fmla="*/ 964432 h 6632480"/>
              <a:gd name="connsiteX3" fmla="*/ 969429 w 969429"/>
              <a:gd name="connsiteY3" fmla="*/ 6632480 h 6632480"/>
              <a:gd name="connsiteX4" fmla="*/ 438 w 969429"/>
              <a:gd name="connsiteY4" fmla="*/ 6632480 h 6632480"/>
              <a:gd name="connsiteX5" fmla="*/ 5463 w 969429"/>
              <a:gd name="connsiteY5" fmla="*/ 1055060 h 6632480"/>
              <a:gd name="connsiteX6" fmla="*/ 438 w 969429"/>
              <a:gd name="connsiteY6" fmla="*/ 0 h 6632480"/>
              <a:gd name="connsiteX0" fmla="*/ 0 w 1553116"/>
              <a:gd name="connsiteY0" fmla="*/ 320983 h 6632480"/>
              <a:gd name="connsiteX1" fmla="*/ 1553116 w 1553116"/>
              <a:gd name="connsiteY1" fmla="*/ 0 h 6632480"/>
              <a:gd name="connsiteX2" fmla="*/ 1521793 w 1553116"/>
              <a:gd name="connsiteY2" fmla="*/ 964432 h 6632480"/>
              <a:gd name="connsiteX3" fmla="*/ 1553116 w 1553116"/>
              <a:gd name="connsiteY3" fmla="*/ 6632480 h 6632480"/>
              <a:gd name="connsiteX4" fmla="*/ 584125 w 1553116"/>
              <a:gd name="connsiteY4" fmla="*/ 6632480 h 6632480"/>
              <a:gd name="connsiteX5" fmla="*/ 589150 w 1553116"/>
              <a:gd name="connsiteY5" fmla="*/ 1055060 h 6632480"/>
              <a:gd name="connsiteX6" fmla="*/ 0 w 1553116"/>
              <a:gd name="connsiteY6" fmla="*/ 320983 h 6632480"/>
              <a:gd name="connsiteX0" fmla="*/ 0 w 1553116"/>
              <a:gd name="connsiteY0" fmla="*/ 120762 h 6432259"/>
              <a:gd name="connsiteX1" fmla="*/ 986813 w 1553116"/>
              <a:gd name="connsiteY1" fmla="*/ 0 h 6432259"/>
              <a:gd name="connsiteX2" fmla="*/ 1521793 w 1553116"/>
              <a:gd name="connsiteY2" fmla="*/ 764211 h 6432259"/>
              <a:gd name="connsiteX3" fmla="*/ 1553116 w 1553116"/>
              <a:gd name="connsiteY3" fmla="*/ 6432259 h 6432259"/>
              <a:gd name="connsiteX4" fmla="*/ 584125 w 1553116"/>
              <a:gd name="connsiteY4" fmla="*/ 6432259 h 6432259"/>
              <a:gd name="connsiteX5" fmla="*/ 589150 w 1553116"/>
              <a:gd name="connsiteY5" fmla="*/ 854839 h 6432259"/>
              <a:gd name="connsiteX6" fmla="*/ 0 w 1553116"/>
              <a:gd name="connsiteY6" fmla="*/ 120762 h 6432259"/>
              <a:gd name="connsiteX0" fmla="*/ 0 w 1553116"/>
              <a:gd name="connsiteY0" fmla="*/ 120762 h 6432259"/>
              <a:gd name="connsiteX1" fmla="*/ 986813 w 1553116"/>
              <a:gd name="connsiteY1" fmla="*/ 0 h 6432259"/>
              <a:gd name="connsiteX2" fmla="*/ 1496859 w 1553116"/>
              <a:gd name="connsiteY2" fmla="*/ 556935 h 6432259"/>
              <a:gd name="connsiteX3" fmla="*/ 1553116 w 1553116"/>
              <a:gd name="connsiteY3" fmla="*/ 6432259 h 6432259"/>
              <a:gd name="connsiteX4" fmla="*/ 584125 w 1553116"/>
              <a:gd name="connsiteY4" fmla="*/ 6432259 h 6432259"/>
              <a:gd name="connsiteX5" fmla="*/ 589150 w 1553116"/>
              <a:gd name="connsiteY5" fmla="*/ 854839 h 6432259"/>
              <a:gd name="connsiteX6" fmla="*/ 0 w 1553116"/>
              <a:gd name="connsiteY6" fmla="*/ 120762 h 6432259"/>
              <a:gd name="connsiteX0" fmla="*/ 0 w 1553116"/>
              <a:gd name="connsiteY0" fmla="*/ 120762 h 6432259"/>
              <a:gd name="connsiteX1" fmla="*/ 986813 w 1553116"/>
              <a:gd name="connsiteY1" fmla="*/ 0 h 6432259"/>
              <a:gd name="connsiteX2" fmla="*/ 1484091 w 1553116"/>
              <a:gd name="connsiteY2" fmla="*/ 518032 h 6432259"/>
              <a:gd name="connsiteX3" fmla="*/ 1553116 w 1553116"/>
              <a:gd name="connsiteY3" fmla="*/ 6432259 h 6432259"/>
              <a:gd name="connsiteX4" fmla="*/ 584125 w 1553116"/>
              <a:gd name="connsiteY4" fmla="*/ 6432259 h 6432259"/>
              <a:gd name="connsiteX5" fmla="*/ 589150 w 1553116"/>
              <a:gd name="connsiteY5" fmla="*/ 854839 h 6432259"/>
              <a:gd name="connsiteX6" fmla="*/ 0 w 1553116"/>
              <a:gd name="connsiteY6" fmla="*/ 120762 h 6432259"/>
              <a:gd name="connsiteX0" fmla="*/ 0 w 1424443"/>
              <a:gd name="connsiteY0" fmla="*/ 293991 h 6432259"/>
              <a:gd name="connsiteX1" fmla="*/ 858140 w 1424443"/>
              <a:gd name="connsiteY1" fmla="*/ 0 h 6432259"/>
              <a:gd name="connsiteX2" fmla="*/ 1355418 w 1424443"/>
              <a:gd name="connsiteY2" fmla="*/ 518032 h 6432259"/>
              <a:gd name="connsiteX3" fmla="*/ 1424443 w 1424443"/>
              <a:gd name="connsiteY3" fmla="*/ 6432259 h 6432259"/>
              <a:gd name="connsiteX4" fmla="*/ 455452 w 1424443"/>
              <a:gd name="connsiteY4" fmla="*/ 6432259 h 6432259"/>
              <a:gd name="connsiteX5" fmla="*/ 460477 w 1424443"/>
              <a:gd name="connsiteY5" fmla="*/ 854839 h 6432259"/>
              <a:gd name="connsiteX6" fmla="*/ 0 w 1424443"/>
              <a:gd name="connsiteY6" fmla="*/ 293991 h 6432259"/>
              <a:gd name="connsiteX0" fmla="*/ 0 w 1426442"/>
              <a:gd name="connsiteY0" fmla="*/ 293991 h 6432259"/>
              <a:gd name="connsiteX1" fmla="*/ 858140 w 1426442"/>
              <a:gd name="connsiteY1" fmla="*/ 0 h 6432259"/>
              <a:gd name="connsiteX2" fmla="*/ 1355418 w 1426442"/>
              <a:gd name="connsiteY2" fmla="*/ 518032 h 6432259"/>
              <a:gd name="connsiteX3" fmla="*/ 1426442 w 1426442"/>
              <a:gd name="connsiteY3" fmla="*/ 6000683 h 6432259"/>
              <a:gd name="connsiteX4" fmla="*/ 455452 w 1426442"/>
              <a:gd name="connsiteY4" fmla="*/ 6432259 h 6432259"/>
              <a:gd name="connsiteX5" fmla="*/ 460477 w 1426442"/>
              <a:gd name="connsiteY5" fmla="*/ 854839 h 6432259"/>
              <a:gd name="connsiteX6" fmla="*/ 0 w 1426442"/>
              <a:gd name="connsiteY6" fmla="*/ 293991 h 6432259"/>
              <a:gd name="connsiteX0" fmla="*/ 0 w 1426442"/>
              <a:gd name="connsiteY0" fmla="*/ 293991 h 6074032"/>
              <a:gd name="connsiteX1" fmla="*/ 858140 w 1426442"/>
              <a:gd name="connsiteY1" fmla="*/ 0 h 6074032"/>
              <a:gd name="connsiteX2" fmla="*/ 1355418 w 1426442"/>
              <a:gd name="connsiteY2" fmla="*/ 518032 h 6074032"/>
              <a:gd name="connsiteX3" fmla="*/ 1426442 w 1426442"/>
              <a:gd name="connsiteY3" fmla="*/ 6000683 h 6074032"/>
              <a:gd name="connsiteX4" fmla="*/ 452795 w 1426442"/>
              <a:gd name="connsiteY4" fmla="*/ 6074032 h 6074032"/>
              <a:gd name="connsiteX5" fmla="*/ 460477 w 1426442"/>
              <a:gd name="connsiteY5" fmla="*/ 854839 h 6074032"/>
              <a:gd name="connsiteX6" fmla="*/ 0 w 1426442"/>
              <a:gd name="connsiteY6" fmla="*/ 293991 h 6074032"/>
              <a:gd name="connsiteX0" fmla="*/ 0 w 1418930"/>
              <a:gd name="connsiteY0" fmla="*/ 293991 h 6074032"/>
              <a:gd name="connsiteX1" fmla="*/ 858140 w 1418930"/>
              <a:gd name="connsiteY1" fmla="*/ 0 h 6074032"/>
              <a:gd name="connsiteX2" fmla="*/ 1355418 w 1418930"/>
              <a:gd name="connsiteY2" fmla="*/ 518032 h 6074032"/>
              <a:gd name="connsiteX3" fmla="*/ 1418930 w 1418930"/>
              <a:gd name="connsiteY3" fmla="*/ 5758960 h 6074032"/>
              <a:gd name="connsiteX4" fmla="*/ 452795 w 1418930"/>
              <a:gd name="connsiteY4" fmla="*/ 6074032 h 6074032"/>
              <a:gd name="connsiteX5" fmla="*/ 460477 w 1418930"/>
              <a:gd name="connsiteY5" fmla="*/ 854839 h 6074032"/>
              <a:gd name="connsiteX6" fmla="*/ 0 w 1418930"/>
              <a:gd name="connsiteY6" fmla="*/ 293991 h 6074032"/>
              <a:gd name="connsiteX0" fmla="*/ 0 w 1418930"/>
              <a:gd name="connsiteY0" fmla="*/ 289736 h 6069777"/>
              <a:gd name="connsiteX1" fmla="*/ 845173 w 1418930"/>
              <a:gd name="connsiteY1" fmla="*/ 0 h 6069777"/>
              <a:gd name="connsiteX2" fmla="*/ 1355418 w 1418930"/>
              <a:gd name="connsiteY2" fmla="*/ 513777 h 6069777"/>
              <a:gd name="connsiteX3" fmla="*/ 1418930 w 1418930"/>
              <a:gd name="connsiteY3" fmla="*/ 5754705 h 6069777"/>
              <a:gd name="connsiteX4" fmla="*/ 452795 w 1418930"/>
              <a:gd name="connsiteY4" fmla="*/ 6069777 h 6069777"/>
              <a:gd name="connsiteX5" fmla="*/ 460477 w 1418930"/>
              <a:gd name="connsiteY5" fmla="*/ 850584 h 6069777"/>
              <a:gd name="connsiteX6" fmla="*/ 0 w 1418930"/>
              <a:gd name="connsiteY6" fmla="*/ 289736 h 6069777"/>
              <a:gd name="connsiteX0" fmla="*/ 0 w 1410418"/>
              <a:gd name="connsiteY0" fmla="*/ 315671 h 6069777"/>
              <a:gd name="connsiteX1" fmla="*/ 836661 w 1410418"/>
              <a:gd name="connsiteY1" fmla="*/ 0 h 6069777"/>
              <a:gd name="connsiteX2" fmla="*/ 1346906 w 1410418"/>
              <a:gd name="connsiteY2" fmla="*/ 513777 h 6069777"/>
              <a:gd name="connsiteX3" fmla="*/ 1410418 w 1410418"/>
              <a:gd name="connsiteY3" fmla="*/ 5754705 h 6069777"/>
              <a:gd name="connsiteX4" fmla="*/ 444283 w 1410418"/>
              <a:gd name="connsiteY4" fmla="*/ 6069777 h 6069777"/>
              <a:gd name="connsiteX5" fmla="*/ 451965 w 1410418"/>
              <a:gd name="connsiteY5" fmla="*/ 850584 h 6069777"/>
              <a:gd name="connsiteX6" fmla="*/ 0 w 1410418"/>
              <a:gd name="connsiteY6" fmla="*/ 315671 h 6069777"/>
              <a:gd name="connsiteX0" fmla="*/ 0 w 1410418"/>
              <a:gd name="connsiteY0" fmla="*/ 319727 h 6073833"/>
              <a:gd name="connsiteX1" fmla="*/ 892786 w 1410418"/>
              <a:gd name="connsiteY1" fmla="*/ 0 h 6073833"/>
              <a:gd name="connsiteX2" fmla="*/ 1346906 w 1410418"/>
              <a:gd name="connsiteY2" fmla="*/ 517833 h 6073833"/>
              <a:gd name="connsiteX3" fmla="*/ 1410418 w 1410418"/>
              <a:gd name="connsiteY3" fmla="*/ 5758761 h 6073833"/>
              <a:gd name="connsiteX4" fmla="*/ 444283 w 1410418"/>
              <a:gd name="connsiteY4" fmla="*/ 6073833 h 6073833"/>
              <a:gd name="connsiteX5" fmla="*/ 451965 w 1410418"/>
              <a:gd name="connsiteY5" fmla="*/ 854640 h 6073833"/>
              <a:gd name="connsiteX6" fmla="*/ 0 w 1410418"/>
              <a:gd name="connsiteY6" fmla="*/ 319727 h 6073833"/>
              <a:gd name="connsiteX0" fmla="*/ 0 w 1410418"/>
              <a:gd name="connsiteY0" fmla="*/ 280825 h 6034931"/>
              <a:gd name="connsiteX1" fmla="*/ 908948 w 1410418"/>
              <a:gd name="connsiteY1" fmla="*/ 0 h 6034931"/>
              <a:gd name="connsiteX2" fmla="*/ 1346906 w 1410418"/>
              <a:gd name="connsiteY2" fmla="*/ 478931 h 6034931"/>
              <a:gd name="connsiteX3" fmla="*/ 1410418 w 1410418"/>
              <a:gd name="connsiteY3" fmla="*/ 5719859 h 6034931"/>
              <a:gd name="connsiteX4" fmla="*/ 444283 w 1410418"/>
              <a:gd name="connsiteY4" fmla="*/ 6034931 h 6034931"/>
              <a:gd name="connsiteX5" fmla="*/ 451965 w 1410418"/>
              <a:gd name="connsiteY5" fmla="*/ 815738 h 6034931"/>
              <a:gd name="connsiteX6" fmla="*/ 0 w 1410418"/>
              <a:gd name="connsiteY6" fmla="*/ 280825 h 6034931"/>
              <a:gd name="connsiteX0" fmla="*/ 0 w 1410418"/>
              <a:gd name="connsiteY0" fmla="*/ 280825 h 6034931"/>
              <a:gd name="connsiteX1" fmla="*/ 908948 w 1410418"/>
              <a:gd name="connsiteY1" fmla="*/ 0 h 6034931"/>
              <a:gd name="connsiteX2" fmla="*/ 1379228 w 1410418"/>
              <a:gd name="connsiteY2" fmla="*/ 556735 h 6034931"/>
              <a:gd name="connsiteX3" fmla="*/ 1410418 w 1410418"/>
              <a:gd name="connsiteY3" fmla="*/ 5719859 h 6034931"/>
              <a:gd name="connsiteX4" fmla="*/ 444283 w 1410418"/>
              <a:gd name="connsiteY4" fmla="*/ 6034931 h 6034931"/>
              <a:gd name="connsiteX5" fmla="*/ 451965 w 1410418"/>
              <a:gd name="connsiteY5" fmla="*/ 815738 h 6034931"/>
              <a:gd name="connsiteX6" fmla="*/ 0 w 1410418"/>
              <a:gd name="connsiteY6" fmla="*/ 280825 h 6034931"/>
              <a:gd name="connsiteX0" fmla="*/ 0 w 1410418"/>
              <a:gd name="connsiteY0" fmla="*/ 266986 h 6021092"/>
              <a:gd name="connsiteX1" fmla="*/ 914677 w 1410418"/>
              <a:gd name="connsiteY1" fmla="*/ 0 h 6021092"/>
              <a:gd name="connsiteX2" fmla="*/ 1379228 w 1410418"/>
              <a:gd name="connsiteY2" fmla="*/ 542896 h 6021092"/>
              <a:gd name="connsiteX3" fmla="*/ 1410418 w 1410418"/>
              <a:gd name="connsiteY3" fmla="*/ 5706020 h 6021092"/>
              <a:gd name="connsiteX4" fmla="*/ 444283 w 1410418"/>
              <a:gd name="connsiteY4" fmla="*/ 6021092 h 6021092"/>
              <a:gd name="connsiteX5" fmla="*/ 451965 w 1410418"/>
              <a:gd name="connsiteY5" fmla="*/ 801899 h 6021092"/>
              <a:gd name="connsiteX6" fmla="*/ 0 w 1410418"/>
              <a:gd name="connsiteY6" fmla="*/ 266986 h 6021092"/>
              <a:gd name="connsiteX0" fmla="*/ 0 w 1410418"/>
              <a:gd name="connsiteY0" fmla="*/ 253148 h 6007254"/>
              <a:gd name="connsiteX1" fmla="*/ 920407 w 1410418"/>
              <a:gd name="connsiteY1" fmla="*/ 0 h 6007254"/>
              <a:gd name="connsiteX2" fmla="*/ 1379228 w 1410418"/>
              <a:gd name="connsiteY2" fmla="*/ 529058 h 6007254"/>
              <a:gd name="connsiteX3" fmla="*/ 1410418 w 1410418"/>
              <a:gd name="connsiteY3" fmla="*/ 5692182 h 6007254"/>
              <a:gd name="connsiteX4" fmla="*/ 444283 w 1410418"/>
              <a:gd name="connsiteY4" fmla="*/ 6007254 h 6007254"/>
              <a:gd name="connsiteX5" fmla="*/ 451965 w 1410418"/>
              <a:gd name="connsiteY5" fmla="*/ 788061 h 6007254"/>
              <a:gd name="connsiteX6" fmla="*/ 0 w 1410418"/>
              <a:gd name="connsiteY6" fmla="*/ 253148 h 6007254"/>
              <a:gd name="connsiteX0" fmla="*/ 0 w 1428863"/>
              <a:gd name="connsiteY0" fmla="*/ 253148 h 6007254"/>
              <a:gd name="connsiteX1" fmla="*/ 920407 w 1428863"/>
              <a:gd name="connsiteY1" fmla="*/ 0 h 6007254"/>
              <a:gd name="connsiteX2" fmla="*/ 1379228 w 1428863"/>
              <a:gd name="connsiteY2" fmla="*/ 529058 h 6007254"/>
              <a:gd name="connsiteX3" fmla="*/ 1428863 w 1428863"/>
              <a:gd name="connsiteY3" fmla="*/ 5778814 h 6007254"/>
              <a:gd name="connsiteX4" fmla="*/ 444283 w 1428863"/>
              <a:gd name="connsiteY4" fmla="*/ 6007254 h 6007254"/>
              <a:gd name="connsiteX5" fmla="*/ 451965 w 1428863"/>
              <a:gd name="connsiteY5" fmla="*/ 788061 h 6007254"/>
              <a:gd name="connsiteX6" fmla="*/ 0 w 1428863"/>
              <a:gd name="connsiteY6" fmla="*/ 253148 h 6007254"/>
              <a:gd name="connsiteX0" fmla="*/ 0 w 1428863"/>
              <a:gd name="connsiteY0" fmla="*/ 253148 h 5999822"/>
              <a:gd name="connsiteX1" fmla="*/ 920407 w 1428863"/>
              <a:gd name="connsiteY1" fmla="*/ 0 h 5999822"/>
              <a:gd name="connsiteX2" fmla="*/ 1379228 w 1428863"/>
              <a:gd name="connsiteY2" fmla="*/ 529058 h 5999822"/>
              <a:gd name="connsiteX3" fmla="*/ 1428863 w 1428863"/>
              <a:gd name="connsiteY3" fmla="*/ 5778814 h 5999822"/>
              <a:gd name="connsiteX4" fmla="*/ 440523 w 1428863"/>
              <a:gd name="connsiteY4" fmla="*/ 5999822 h 5999822"/>
              <a:gd name="connsiteX5" fmla="*/ 451965 w 1428863"/>
              <a:gd name="connsiteY5" fmla="*/ 788061 h 5999822"/>
              <a:gd name="connsiteX6" fmla="*/ 0 w 1428863"/>
              <a:gd name="connsiteY6" fmla="*/ 253148 h 5999822"/>
              <a:gd name="connsiteX0" fmla="*/ 0 w 1428863"/>
              <a:gd name="connsiteY0" fmla="*/ 253148 h 5999822"/>
              <a:gd name="connsiteX1" fmla="*/ 920407 w 1428863"/>
              <a:gd name="connsiteY1" fmla="*/ 0 h 5999822"/>
              <a:gd name="connsiteX2" fmla="*/ 1379228 w 1428863"/>
              <a:gd name="connsiteY2" fmla="*/ 529058 h 5999822"/>
              <a:gd name="connsiteX3" fmla="*/ 1428863 w 1428863"/>
              <a:gd name="connsiteY3" fmla="*/ 5778814 h 5999822"/>
              <a:gd name="connsiteX4" fmla="*/ 440523 w 1428863"/>
              <a:gd name="connsiteY4" fmla="*/ 5999822 h 5999822"/>
              <a:gd name="connsiteX5" fmla="*/ 451965 w 1428863"/>
              <a:gd name="connsiteY5" fmla="*/ 788061 h 5999822"/>
              <a:gd name="connsiteX6" fmla="*/ 0 w 1428863"/>
              <a:gd name="connsiteY6" fmla="*/ 253148 h 5999822"/>
              <a:gd name="connsiteX0" fmla="*/ 0 w 1451598"/>
              <a:gd name="connsiteY0" fmla="*/ 253148 h 5999822"/>
              <a:gd name="connsiteX1" fmla="*/ 920407 w 1451598"/>
              <a:gd name="connsiteY1" fmla="*/ 0 h 5999822"/>
              <a:gd name="connsiteX2" fmla="*/ 1379228 w 1451598"/>
              <a:gd name="connsiteY2" fmla="*/ 529058 h 5999822"/>
              <a:gd name="connsiteX3" fmla="*/ 1451598 w 1451598"/>
              <a:gd name="connsiteY3" fmla="*/ 5798671 h 5999822"/>
              <a:gd name="connsiteX4" fmla="*/ 440523 w 1451598"/>
              <a:gd name="connsiteY4" fmla="*/ 5999822 h 5999822"/>
              <a:gd name="connsiteX5" fmla="*/ 451965 w 1451598"/>
              <a:gd name="connsiteY5" fmla="*/ 788061 h 5999822"/>
              <a:gd name="connsiteX6" fmla="*/ 0 w 1451598"/>
              <a:gd name="connsiteY6" fmla="*/ 253148 h 5999822"/>
              <a:gd name="connsiteX0" fmla="*/ 0 w 1436383"/>
              <a:gd name="connsiteY0" fmla="*/ 253148 h 5999822"/>
              <a:gd name="connsiteX1" fmla="*/ 920407 w 1436383"/>
              <a:gd name="connsiteY1" fmla="*/ 0 h 5999822"/>
              <a:gd name="connsiteX2" fmla="*/ 1379228 w 1436383"/>
              <a:gd name="connsiteY2" fmla="*/ 529058 h 5999822"/>
              <a:gd name="connsiteX3" fmla="*/ 1436384 w 1436383"/>
              <a:gd name="connsiteY3" fmla="*/ 5793678 h 5999822"/>
              <a:gd name="connsiteX4" fmla="*/ 440523 w 1436383"/>
              <a:gd name="connsiteY4" fmla="*/ 5999822 h 5999822"/>
              <a:gd name="connsiteX5" fmla="*/ 451965 w 1436383"/>
              <a:gd name="connsiteY5" fmla="*/ 788061 h 5999822"/>
              <a:gd name="connsiteX6" fmla="*/ 0 w 1436383"/>
              <a:gd name="connsiteY6" fmla="*/ 253148 h 5999822"/>
              <a:gd name="connsiteX0" fmla="*/ 0 w 1436384"/>
              <a:gd name="connsiteY0" fmla="*/ 253148 h 5999822"/>
              <a:gd name="connsiteX1" fmla="*/ 920407 w 1436384"/>
              <a:gd name="connsiteY1" fmla="*/ 0 h 5999822"/>
              <a:gd name="connsiteX2" fmla="*/ 1379228 w 1436384"/>
              <a:gd name="connsiteY2" fmla="*/ 529058 h 5999822"/>
              <a:gd name="connsiteX3" fmla="*/ 1436384 w 1436384"/>
              <a:gd name="connsiteY3" fmla="*/ 5793678 h 5999822"/>
              <a:gd name="connsiteX4" fmla="*/ 440523 w 1436384"/>
              <a:gd name="connsiteY4" fmla="*/ 5999822 h 5999822"/>
              <a:gd name="connsiteX5" fmla="*/ 451965 w 1436384"/>
              <a:gd name="connsiteY5" fmla="*/ 788061 h 5999822"/>
              <a:gd name="connsiteX6" fmla="*/ 0 w 1436384"/>
              <a:gd name="connsiteY6" fmla="*/ 253148 h 5999822"/>
              <a:gd name="connsiteX0" fmla="*/ 0 w 1436384"/>
              <a:gd name="connsiteY0" fmla="*/ 253148 h 5992505"/>
              <a:gd name="connsiteX1" fmla="*/ 920407 w 1436384"/>
              <a:gd name="connsiteY1" fmla="*/ 0 h 5992505"/>
              <a:gd name="connsiteX2" fmla="*/ 1379228 w 1436384"/>
              <a:gd name="connsiteY2" fmla="*/ 529058 h 5992505"/>
              <a:gd name="connsiteX3" fmla="*/ 1436384 w 1436384"/>
              <a:gd name="connsiteY3" fmla="*/ 5793678 h 5992505"/>
              <a:gd name="connsiteX4" fmla="*/ 474890 w 1436384"/>
              <a:gd name="connsiteY4" fmla="*/ 5992505 h 5992505"/>
              <a:gd name="connsiteX5" fmla="*/ 451965 w 1436384"/>
              <a:gd name="connsiteY5" fmla="*/ 788061 h 5992505"/>
              <a:gd name="connsiteX6" fmla="*/ 0 w 1436384"/>
              <a:gd name="connsiteY6" fmla="*/ 253148 h 5992505"/>
              <a:gd name="connsiteX0" fmla="*/ 0 w 1436384"/>
              <a:gd name="connsiteY0" fmla="*/ 253148 h 5999823"/>
              <a:gd name="connsiteX1" fmla="*/ 920407 w 1436384"/>
              <a:gd name="connsiteY1" fmla="*/ 0 h 5999823"/>
              <a:gd name="connsiteX2" fmla="*/ 1379228 w 1436384"/>
              <a:gd name="connsiteY2" fmla="*/ 529058 h 5999823"/>
              <a:gd name="connsiteX3" fmla="*/ 1436384 w 1436384"/>
              <a:gd name="connsiteY3" fmla="*/ 5793678 h 5999823"/>
              <a:gd name="connsiteX4" fmla="*/ 440525 w 1436384"/>
              <a:gd name="connsiteY4" fmla="*/ 5999823 h 5999823"/>
              <a:gd name="connsiteX5" fmla="*/ 451965 w 1436384"/>
              <a:gd name="connsiteY5" fmla="*/ 788061 h 5999823"/>
              <a:gd name="connsiteX6" fmla="*/ 0 w 1436384"/>
              <a:gd name="connsiteY6" fmla="*/ 253148 h 5999823"/>
              <a:gd name="connsiteX0" fmla="*/ 0 w 1481676"/>
              <a:gd name="connsiteY0" fmla="*/ 188697 h 5999823"/>
              <a:gd name="connsiteX1" fmla="*/ 965699 w 1481676"/>
              <a:gd name="connsiteY1" fmla="*/ 0 h 5999823"/>
              <a:gd name="connsiteX2" fmla="*/ 1424520 w 1481676"/>
              <a:gd name="connsiteY2" fmla="*/ 529058 h 5999823"/>
              <a:gd name="connsiteX3" fmla="*/ 1481676 w 1481676"/>
              <a:gd name="connsiteY3" fmla="*/ 5793678 h 5999823"/>
              <a:gd name="connsiteX4" fmla="*/ 485817 w 1481676"/>
              <a:gd name="connsiteY4" fmla="*/ 5999823 h 5999823"/>
              <a:gd name="connsiteX5" fmla="*/ 497257 w 1481676"/>
              <a:gd name="connsiteY5" fmla="*/ 788061 h 5999823"/>
              <a:gd name="connsiteX6" fmla="*/ 0 w 1481676"/>
              <a:gd name="connsiteY6" fmla="*/ 188697 h 5999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81676" h="5999823">
                <a:moveTo>
                  <a:pt x="0" y="188697"/>
                </a:moveTo>
                <a:lnTo>
                  <a:pt x="965699" y="0"/>
                </a:lnTo>
                <a:lnTo>
                  <a:pt x="1424520" y="529058"/>
                </a:lnTo>
                <a:lnTo>
                  <a:pt x="1481676" y="5793678"/>
                </a:lnTo>
                <a:cubicBezTo>
                  <a:pt x="1137075" y="5854109"/>
                  <a:pt x="1025161" y="5897926"/>
                  <a:pt x="485817" y="5999823"/>
                </a:cubicBezTo>
                <a:cubicBezTo>
                  <a:pt x="483170" y="4142102"/>
                  <a:pt x="499904" y="2645782"/>
                  <a:pt x="497257" y="788061"/>
                </a:cubicBezTo>
                <a:lnTo>
                  <a:pt x="0" y="188697"/>
                </a:lnTo>
                <a:close/>
              </a:path>
            </a:pathLst>
          </a:custGeom>
          <a:gradFill>
            <a:gsLst>
              <a:gs pos="0">
                <a:srgbClr val="C68018"/>
              </a:gs>
              <a:gs pos="30000">
                <a:schemeClr val="accent5">
                  <a:lumMod val="20000"/>
                  <a:lumOff val="80000"/>
                </a:schemeClr>
              </a:gs>
              <a:gs pos="53000">
                <a:schemeClr val="accent5">
                  <a:lumMod val="75000"/>
                </a:schemeClr>
              </a:gs>
              <a:gs pos="100000">
                <a:schemeClr val="accent5">
                  <a:lumMod val="50000"/>
                </a:schemeClr>
              </a:gs>
            </a:gsLst>
            <a:lin ang="5400000" scaled="1"/>
          </a:gradFill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714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205C367E-17B1-4CAE-A55D-3F1651503034}"/>
              </a:ext>
            </a:extLst>
          </p:cNvPr>
          <p:cNvSpPr/>
          <p:nvPr/>
        </p:nvSpPr>
        <p:spPr>
          <a:xfrm>
            <a:off x="-34050" y="-23515"/>
            <a:ext cx="3130176" cy="6894076"/>
          </a:xfrm>
          <a:custGeom>
            <a:avLst/>
            <a:gdLst>
              <a:gd name="connsiteX0" fmla="*/ 0 w 1465943"/>
              <a:gd name="connsiteY0" fmla="*/ 0 h 5116218"/>
              <a:gd name="connsiteX1" fmla="*/ 1465943 w 1465943"/>
              <a:gd name="connsiteY1" fmla="*/ 0 h 5116218"/>
              <a:gd name="connsiteX2" fmla="*/ 1465943 w 1465943"/>
              <a:gd name="connsiteY2" fmla="*/ 5116218 h 5116218"/>
              <a:gd name="connsiteX3" fmla="*/ 0 w 1465943"/>
              <a:gd name="connsiteY3" fmla="*/ 5116218 h 5116218"/>
              <a:gd name="connsiteX4" fmla="*/ 0 w 1465943"/>
              <a:gd name="connsiteY4" fmla="*/ 0 h 5116218"/>
              <a:gd name="connsiteX0" fmla="*/ 0 w 1465943"/>
              <a:gd name="connsiteY0" fmla="*/ 0 h 5116218"/>
              <a:gd name="connsiteX1" fmla="*/ 1465943 w 1465943"/>
              <a:gd name="connsiteY1" fmla="*/ 0 h 5116218"/>
              <a:gd name="connsiteX2" fmla="*/ 1465943 w 1465943"/>
              <a:gd name="connsiteY2" fmla="*/ 2191657 h 5116218"/>
              <a:gd name="connsiteX3" fmla="*/ 1465943 w 1465943"/>
              <a:gd name="connsiteY3" fmla="*/ 5116218 h 5116218"/>
              <a:gd name="connsiteX4" fmla="*/ 0 w 1465943"/>
              <a:gd name="connsiteY4" fmla="*/ 5116218 h 5116218"/>
              <a:gd name="connsiteX5" fmla="*/ 0 w 1465943"/>
              <a:gd name="connsiteY5" fmla="*/ 0 h 5116218"/>
              <a:gd name="connsiteX0" fmla="*/ 0 w 1465943"/>
              <a:gd name="connsiteY0" fmla="*/ 0 h 5116218"/>
              <a:gd name="connsiteX1" fmla="*/ 1465943 w 1465943"/>
              <a:gd name="connsiteY1" fmla="*/ 0 h 5116218"/>
              <a:gd name="connsiteX2" fmla="*/ 1451429 w 1465943"/>
              <a:gd name="connsiteY2" fmla="*/ 972457 h 5116218"/>
              <a:gd name="connsiteX3" fmla="*/ 1465943 w 1465943"/>
              <a:gd name="connsiteY3" fmla="*/ 2191657 h 5116218"/>
              <a:gd name="connsiteX4" fmla="*/ 1465943 w 1465943"/>
              <a:gd name="connsiteY4" fmla="*/ 5116218 h 5116218"/>
              <a:gd name="connsiteX5" fmla="*/ 0 w 1465943"/>
              <a:gd name="connsiteY5" fmla="*/ 5116218 h 5116218"/>
              <a:gd name="connsiteX6" fmla="*/ 0 w 1465943"/>
              <a:gd name="connsiteY6" fmla="*/ 0 h 5116218"/>
              <a:gd name="connsiteX0" fmla="*/ 0 w 1465943"/>
              <a:gd name="connsiteY0" fmla="*/ 0 h 5116218"/>
              <a:gd name="connsiteX1" fmla="*/ 1465943 w 1465943"/>
              <a:gd name="connsiteY1" fmla="*/ 0 h 5116218"/>
              <a:gd name="connsiteX2" fmla="*/ 1451429 w 1465943"/>
              <a:gd name="connsiteY2" fmla="*/ 972457 h 5116218"/>
              <a:gd name="connsiteX3" fmla="*/ 1465943 w 1465943"/>
              <a:gd name="connsiteY3" fmla="*/ 2191657 h 5116218"/>
              <a:gd name="connsiteX4" fmla="*/ 1451429 w 1465943"/>
              <a:gd name="connsiteY4" fmla="*/ 3526971 h 5116218"/>
              <a:gd name="connsiteX5" fmla="*/ 1465943 w 1465943"/>
              <a:gd name="connsiteY5" fmla="*/ 5116218 h 5116218"/>
              <a:gd name="connsiteX6" fmla="*/ 0 w 1465943"/>
              <a:gd name="connsiteY6" fmla="*/ 5116218 h 5116218"/>
              <a:gd name="connsiteX7" fmla="*/ 0 w 1465943"/>
              <a:gd name="connsiteY7" fmla="*/ 0 h 5116218"/>
              <a:gd name="connsiteX0" fmla="*/ 29029 w 1494972"/>
              <a:gd name="connsiteY0" fmla="*/ 0 h 6828904"/>
              <a:gd name="connsiteX1" fmla="*/ 1494972 w 1494972"/>
              <a:gd name="connsiteY1" fmla="*/ 0 h 6828904"/>
              <a:gd name="connsiteX2" fmla="*/ 1480458 w 1494972"/>
              <a:gd name="connsiteY2" fmla="*/ 972457 h 6828904"/>
              <a:gd name="connsiteX3" fmla="*/ 1494972 w 1494972"/>
              <a:gd name="connsiteY3" fmla="*/ 2191657 h 6828904"/>
              <a:gd name="connsiteX4" fmla="*/ 1480458 w 1494972"/>
              <a:gd name="connsiteY4" fmla="*/ 3526971 h 6828904"/>
              <a:gd name="connsiteX5" fmla="*/ 1494972 w 1494972"/>
              <a:gd name="connsiteY5" fmla="*/ 5116218 h 6828904"/>
              <a:gd name="connsiteX6" fmla="*/ 0 w 1494972"/>
              <a:gd name="connsiteY6" fmla="*/ 6828904 h 6828904"/>
              <a:gd name="connsiteX7" fmla="*/ 29029 w 1494972"/>
              <a:gd name="connsiteY7" fmla="*/ 0 h 6828904"/>
              <a:gd name="connsiteX0" fmla="*/ 29029 w 1567543"/>
              <a:gd name="connsiteY0" fmla="*/ 0 h 6828904"/>
              <a:gd name="connsiteX1" fmla="*/ 1494972 w 1567543"/>
              <a:gd name="connsiteY1" fmla="*/ 0 h 6828904"/>
              <a:gd name="connsiteX2" fmla="*/ 1480458 w 1567543"/>
              <a:gd name="connsiteY2" fmla="*/ 972457 h 6828904"/>
              <a:gd name="connsiteX3" fmla="*/ 1494972 w 1567543"/>
              <a:gd name="connsiteY3" fmla="*/ 2191657 h 6828904"/>
              <a:gd name="connsiteX4" fmla="*/ 1480458 w 1567543"/>
              <a:gd name="connsiteY4" fmla="*/ 3526971 h 6828904"/>
              <a:gd name="connsiteX5" fmla="*/ 1567543 w 1567543"/>
              <a:gd name="connsiteY5" fmla="*/ 5435532 h 6828904"/>
              <a:gd name="connsiteX6" fmla="*/ 0 w 1567543"/>
              <a:gd name="connsiteY6" fmla="*/ 6828904 h 6828904"/>
              <a:gd name="connsiteX7" fmla="*/ 29029 w 1567543"/>
              <a:gd name="connsiteY7" fmla="*/ 0 h 6828904"/>
              <a:gd name="connsiteX0" fmla="*/ 29029 w 2888343"/>
              <a:gd name="connsiteY0" fmla="*/ 0 h 6828904"/>
              <a:gd name="connsiteX1" fmla="*/ 2888343 w 2888343"/>
              <a:gd name="connsiteY1" fmla="*/ 0 h 6828904"/>
              <a:gd name="connsiteX2" fmla="*/ 1480458 w 2888343"/>
              <a:gd name="connsiteY2" fmla="*/ 972457 h 6828904"/>
              <a:gd name="connsiteX3" fmla="*/ 1494972 w 2888343"/>
              <a:gd name="connsiteY3" fmla="*/ 2191657 h 6828904"/>
              <a:gd name="connsiteX4" fmla="*/ 1480458 w 2888343"/>
              <a:gd name="connsiteY4" fmla="*/ 3526971 h 6828904"/>
              <a:gd name="connsiteX5" fmla="*/ 1567543 w 2888343"/>
              <a:gd name="connsiteY5" fmla="*/ 5435532 h 6828904"/>
              <a:gd name="connsiteX6" fmla="*/ 0 w 2888343"/>
              <a:gd name="connsiteY6" fmla="*/ 6828904 h 6828904"/>
              <a:gd name="connsiteX7" fmla="*/ 29029 w 2888343"/>
              <a:gd name="connsiteY7" fmla="*/ 0 h 6828904"/>
              <a:gd name="connsiteX0" fmla="*/ 29029 w 3018972"/>
              <a:gd name="connsiteY0" fmla="*/ 0 h 6828904"/>
              <a:gd name="connsiteX1" fmla="*/ 2888343 w 3018972"/>
              <a:gd name="connsiteY1" fmla="*/ 0 h 6828904"/>
              <a:gd name="connsiteX2" fmla="*/ 3018972 w 3018972"/>
              <a:gd name="connsiteY2" fmla="*/ 638629 h 6828904"/>
              <a:gd name="connsiteX3" fmla="*/ 1494972 w 3018972"/>
              <a:gd name="connsiteY3" fmla="*/ 2191657 h 6828904"/>
              <a:gd name="connsiteX4" fmla="*/ 1480458 w 3018972"/>
              <a:gd name="connsiteY4" fmla="*/ 3526971 h 6828904"/>
              <a:gd name="connsiteX5" fmla="*/ 1567543 w 3018972"/>
              <a:gd name="connsiteY5" fmla="*/ 5435532 h 6828904"/>
              <a:gd name="connsiteX6" fmla="*/ 0 w 3018972"/>
              <a:gd name="connsiteY6" fmla="*/ 6828904 h 6828904"/>
              <a:gd name="connsiteX7" fmla="*/ 29029 w 3018972"/>
              <a:gd name="connsiteY7" fmla="*/ 0 h 6828904"/>
              <a:gd name="connsiteX0" fmla="*/ 29029 w 3018972"/>
              <a:gd name="connsiteY0" fmla="*/ 0 h 6828904"/>
              <a:gd name="connsiteX1" fmla="*/ 2888343 w 3018972"/>
              <a:gd name="connsiteY1" fmla="*/ 0 h 6828904"/>
              <a:gd name="connsiteX2" fmla="*/ 3018972 w 3018972"/>
              <a:gd name="connsiteY2" fmla="*/ 638629 h 6828904"/>
              <a:gd name="connsiteX3" fmla="*/ 2365829 w 3018972"/>
              <a:gd name="connsiteY3" fmla="*/ 2685143 h 6828904"/>
              <a:gd name="connsiteX4" fmla="*/ 1480458 w 3018972"/>
              <a:gd name="connsiteY4" fmla="*/ 3526971 h 6828904"/>
              <a:gd name="connsiteX5" fmla="*/ 1567543 w 3018972"/>
              <a:gd name="connsiteY5" fmla="*/ 5435532 h 6828904"/>
              <a:gd name="connsiteX6" fmla="*/ 0 w 3018972"/>
              <a:gd name="connsiteY6" fmla="*/ 6828904 h 6828904"/>
              <a:gd name="connsiteX7" fmla="*/ 29029 w 3018972"/>
              <a:gd name="connsiteY7" fmla="*/ 0 h 6828904"/>
              <a:gd name="connsiteX0" fmla="*/ 29029 w 3018972"/>
              <a:gd name="connsiteY0" fmla="*/ 0 h 6828904"/>
              <a:gd name="connsiteX1" fmla="*/ 2888343 w 3018972"/>
              <a:gd name="connsiteY1" fmla="*/ 0 h 6828904"/>
              <a:gd name="connsiteX2" fmla="*/ 3018972 w 3018972"/>
              <a:gd name="connsiteY2" fmla="*/ 638629 h 6828904"/>
              <a:gd name="connsiteX3" fmla="*/ 2365829 w 3018972"/>
              <a:gd name="connsiteY3" fmla="*/ 2685143 h 6828904"/>
              <a:gd name="connsiteX4" fmla="*/ 1915886 w 3018972"/>
              <a:gd name="connsiteY4" fmla="*/ 4049485 h 6828904"/>
              <a:gd name="connsiteX5" fmla="*/ 1567543 w 3018972"/>
              <a:gd name="connsiteY5" fmla="*/ 5435532 h 6828904"/>
              <a:gd name="connsiteX6" fmla="*/ 0 w 3018972"/>
              <a:gd name="connsiteY6" fmla="*/ 6828904 h 6828904"/>
              <a:gd name="connsiteX7" fmla="*/ 29029 w 3018972"/>
              <a:gd name="connsiteY7" fmla="*/ 0 h 6828904"/>
              <a:gd name="connsiteX0" fmla="*/ 29029 w 3018972"/>
              <a:gd name="connsiteY0" fmla="*/ 0 h 6828904"/>
              <a:gd name="connsiteX1" fmla="*/ 2888343 w 3018972"/>
              <a:gd name="connsiteY1" fmla="*/ 0 h 6828904"/>
              <a:gd name="connsiteX2" fmla="*/ 3018972 w 3018972"/>
              <a:gd name="connsiteY2" fmla="*/ 638629 h 6828904"/>
              <a:gd name="connsiteX3" fmla="*/ 2365829 w 3018972"/>
              <a:gd name="connsiteY3" fmla="*/ 2685143 h 6828904"/>
              <a:gd name="connsiteX4" fmla="*/ 1915886 w 3018972"/>
              <a:gd name="connsiteY4" fmla="*/ 4049485 h 6828904"/>
              <a:gd name="connsiteX5" fmla="*/ 1465943 w 3018972"/>
              <a:gd name="connsiteY5" fmla="*/ 5493589 h 6828904"/>
              <a:gd name="connsiteX6" fmla="*/ 0 w 3018972"/>
              <a:gd name="connsiteY6" fmla="*/ 6828904 h 6828904"/>
              <a:gd name="connsiteX7" fmla="*/ 29029 w 3018972"/>
              <a:gd name="connsiteY7" fmla="*/ 0 h 6828904"/>
              <a:gd name="connsiteX0" fmla="*/ 29029 w 3018972"/>
              <a:gd name="connsiteY0" fmla="*/ 0 h 6828904"/>
              <a:gd name="connsiteX1" fmla="*/ 2888343 w 3018972"/>
              <a:gd name="connsiteY1" fmla="*/ 0 h 6828904"/>
              <a:gd name="connsiteX2" fmla="*/ 3018972 w 3018972"/>
              <a:gd name="connsiteY2" fmla="*/ 638629 h 6828904"/>
              <a:gd name="connsiteX3" fmla="*/ 2365829 w 3018972"/>
              <a:gd name="connsiteY3" fmla="*/ 2685143 h 6828904"/>
              <a:gd name="connsiteX4" fmla="*/ 1915886 w 3018972"/>
              <a:gd name="connsiteY4" fmla="*/ 4049485 h 6828904"/>
              <a:gd name="connsiteX5" fmla="*/ 1407886 w 3018972"/>
              <a:gd name="connsiteY5" fmla="*/ 5493589 h 6828904"/>
              <a:gd name="connsiteX6" fmla="*/ 0 w 3018972"/>
              <a:gd name="connsiteY6" fmla="*/ 6828904 h 6828904"/>
              <a:gd name="connsiteX7" fmla="*/ 29029 w 3018972"/>
              <a:gd name="connsiteY7" fmla="*/ 0 h 6828904"/>
              <a:gd name="connsiteX0" fmla="*/ 29029 w 3018972"/>
              <a:gd name="connsiteY0" fmla="*/ 0 h 6828904"/>
              <a:gd name="connsiteX1" fmla="*/ 2888343 w 3018972"/>
              <a:gd name="connsiteY1" fmla="*/ 0 h 6828904"/>
              <a:gd name="connsiteX2" fmla="*/ 3018972 w 3018972"/>
              <a:gd name="connsiteY2" fmla="*/ 638629 h 6828904"/>
              <a:gd name="connsiteX3" fmla="*/ 2365829 w 3018972"/>
              <a:gd name="connsiteY3" fmla="*/ 2685143 h 6828904"/>
              <a:gd name="connsiteX4" fmla="*/ 1915886 w 3018972"/>
              <a:gd name="connsiteY4" fmla="*/ 4049485 h 6828904"/>
              <a:gd name="connsiteX5" fmla="*/ 1422400 w 3018972"/>
              <a:gd name="connsiteY5" fmla="*/ 5566160 h 6828904"/>
              <a:gd name="connsiteX6" fmla="*/ 0 w 3018972"/>
              <a:gd name="connsiteY6" fmla="*/ 6828904 h 6828904"/>
              <a:gd name="connsiteX7" fmla="*/ 29029 w 3018972"/>
              <a:gd name="connsiteY7" fmla="*/ 0 h 6828904"/>
              <a:gd name="connsiteX0" fmla="*/ 29029 w 3033486"/>
              <a:gd name="connsiteY0" fmla="*/ 0 h 6828904"/>
              <a:gd name="connsiteX1" fmla="*/ 2888343 w 3033486"/>
              <a:gd name="connsiteY1" fmla="*/ 0 h 6828904"/>
              <a:gd name="connsiteX2" fmla="*/ 3033486 w 3033486"/>
              <a:gd name="connsiteY2" fmla="*/ 725715 h 6828904"/>
              <a:gd name="connsiteX3" fmla="*/ 2365829 w 3033486"/>
              <a:gd name="connsiteY3" fmla="*/ 2685143 h 6828904"/>
              <a:gd name="connsiteX4" fmla="*/ 1915886 w 3033486"/>
              <a:gd name="connsiteY4" fmla="*/ 4049485 h 6828904"/>
              <a:gd name="connsiteX5" fmla="*/ 1422400 w 3033486"/>
              <a:gd name="connsiteY5" fmla="*/ 5566160 h 6828904"/>
              <a:gd name="connsiteX6" fmla="*/ 0 w 3033486"/>
              <a:gd name="connsiteY6" fmla="*/ 6828904 h 6828904"/>
              <a:gd name="connsiteX7" fmla="*/ 29029 w 3033486"/>
              <a:gd name="connsiteY7" fmla="*/ 0 h 6828904"/>
              <a:gd name="connsiteX0" fmla="*/ 29029 w 3033486"/>
              <a:gd name="connsiteY0" fmla="*/ 0 h 6828904"/>
              <a:gd name="connsiteX1" fmla="*/ 2859314 w 3033486"/>
              <a:gd name="connsiteY1" fmla="*/ 0 h 6828904"/>
              <a:gd name="connsiteX2" fmla="*/ 3033486 w 3033486"/>
              <a:gd name="connsiteY2" fmla="*/ 725715 h 6828904"/>
              <a:gd name="connsiteX3" fmla="*/ 2365829 w 3033486"/>
              <a:gd name="connsiteY3" fmla="*/ 2685143 h 6828904"/>
              <a:gd name="connsiteX4" fmla="*/ 1915886 w 3033486"/>
              <a:gd name="connsiteY4" fmla="*/ 4049485 h 6828904"/>
              <a:gd name="connsiteX5" fmla="*/ 1422400 w 3033486"/>
              <a:gd name="connsiteY5" fmla="*/ 5566160 h 6828904"/>
              <a:gd name="connsiteX6" fmla="*/ 0 w 3033486"/>
              <a:gd name="connsiteY6" fmla="*/ 6828904 h 6828904"/>
              <a:gd name="connsiteX7" fmla="*/ 29029 w 3033486"/>
              <a:gd name="connsiteY7" fmla="*/ 0 h 6828904"/>
              <a:gd name="connsiteX0" fmla="*/ 29029 w 3062514"/>
              <a:gd name="connsiteY0" fmla="*/ 0 h 6828904"/>
              <a:gd name="connsiteX1" fmla="*/ 2859314 w 3062514"/>
              <a:gd name="connsiteY1" fmla="*/ 0 h 6828904"/>
              <a:gd name="connsiteX2" fmla="*/ 3062514 w 3062514"/>
              <a:gd name="connsiteY2" fmla="*/ 682172 h 6828904"/>
              <a:gd name="connsiteX3" fmla="*/ 2365829 w 3062514"/>
              <a:gd name="connsiteY3" fmla="*/ 2685143 h 6828904"/>
              <a:gd name="connsiteX4" fmla="*/ 1915886 w 3062514"/>
              <a:gd name="connsiteY4" fmla="*/ 4049485 h 6828904"/>
              <a:gd name="connsiteX5" fmla="*/ 1422400 w 3062514"/>
              <a:gd name="connsiteY5" fmla="*/ 5566160 h 6828904"/>
              <a:gd name="connsiteX6" fmla="*/ 0 w 3062514"/>
              <a:gd name="connsiteY6" fmla="*/ 6828904 h 6828904"/>
              <a:gd name="connsiteX7" fmla="*/ 29029 w 3062514"/>
              <a:gd name="connsiteY7" fmla="*/ 0 h 6828904"/>
              <a:gd name="connsiteX0" fmla="*/ 29029 w 3033486"/>
              <a:gd name="connsiteY0" fmla="*/ 0 h 6828904"/>
              <a:gd name="connsiteX1" fmla="*/ 2859314 w 3033486"/>
              <a:gd name="connsiteY1" fmla="*/ 0 h 6828904"/>
              <a:gd name="connsiteX2" fmla="*/ 3033486 w 3033486"/>
              <a:gd name="connsiteY2" fmla="*/ 682172 h 6828904"/>
              <a:gd name="connsiteX3" fmla="*/ 2365829 w 3033486"/>
              <a:gd name="connsiteY3" fmla="*/ 2685143 h 6828904"/>
              <a:gd name="connsiteX4" fmla="*/ 1915886 w 3033486"/>
              <a:gd name="connsiteY4" fmla="*/ 4049485 h 6828904"/>
              <a:gd name="connsiteX5" fmla="*/ 1422400 w 3033486"/>
              <a:gd name="connsiteY5" fmla="*/ 5566160 h 6828904"/>
              <a:gd name="connsiteX6" fmla="*/ 0 w 3033486"/>
              <a:gd name="connsiteY6" fmla="*/ 6828904 h 6828904"/>
              <a:gd name="connsiteX7" fmla="*/ 29029 w 3033486"/>
              <a:gd name="connsiteY7" fmla="*/ 0 h 6828904"/>
              <a:gd name="connsiteX0" fmla="*/ 29029 w 3033486"/>
              <a:gd name="connsiteY0" fmla="*/ 0 h 6828904"/>
              <a:gd name="connsiteX1" fmla="*/ 2859314 w 3033486"/>
              <a:gd name="connsiteY1" fmla="*/ 0 h 6828904"/>
              <a:gd name="connsiteX2" fmla="*/ 3033486 w 3033486"/>
              <a:gd name="connsiteY2" fmla="*/ 682172 h 6828904"/>
              <a:gd name="connsiteX3" fmla="*/ 2380901 w 3033486"/>
              <a:gd name="connsiteY3" fmla="*/ 2695191 h 6828904"/>
              <a:gd name="connsiteX4" fmla="*/ 1915886 w 3033486"/>
              <a:gd name="connsiteY4" fmla="*/ 4049485 h 6828904"/>
              <a:gd name="connsiteX5" fmla="*/ 1422400 w 3033486"/>
              <a:gd name="connsiteY5" fmla="*/ 5566160 h 6828904"/>
              <a:gd name="connsiteX6" fmla="*/ 0 w 3033486"/>
              <a:gd name="connsiteY6" fmla="*/ 6828904 h 6828904"/>
              <a:gd name="connsiteX7" fmla="*/ 29029 w 3033486"/>
              <a:gd name="connsiteY7" fmla="*/ 0 h 6828904"/>
              <a:gd name="connsiteX0" fmla="*/ 29029 w 3033486"/>
              <a:gd name="connsiteY0" fmla="*/ 0 h 6828904"/>
              <a:gd name="connsiteX1" fmla="*/ 2859314 w 3033486"/>
              <a:gd name="connsiteY1" fmla="*/ 0 h 6828904"/>
              <a:gd name="connsiteX2" fmla="*/ 3033486 w 3033486"/>
              <a:gd name="connsiteY2" fmla="*/ 682172 h 6828904"/>
              <a:gd name="connsiteX3" fmla="*/ 2380901 w 3033486"/>
              <a:gd name="connsiteY3" fmla="*/ 2695191 h 6828904"/>
              <a:gd name="connsiteX4" fmla="*/ 1925934 w 3033486"/>
              <a:gd name="connsiteY4" fmla="*/ 4069581 h 6828904"/>
              <a:gd name="connsiteX5" fmla="*/ 1422400 w 3033486"/>
              <a:gd name="connsiteY5" fmla="*/ 5566160 h 6828904"/>
              <a:gd name="connsiteX6" fmla="*/ 0 w 3033486"/>
              <a:gd name="connsiteY6" fmla="*/ 6828904 h 6828904"/>
              <a:gd name="connsiteX7" fmla="*/ 29029 w 3033486"/>
              <a:gd name="connsiteY7" fmla="*/ 0 h 6828904"/>
              <a:gd name="connsiteX0" fmla="*/ 29029 w 3033486"/>
              <a:gd name="connsiteY0" fmla="*/ 0 h 6828904"/>
              <a:gd name="connsiteX1" fmla="*/ 2859314 w 3033486"/>
              <a:gd name="connsiteY1" fmla="*/ 0 h 6828904"/>
              <a:gd name="connsiteX2" fmla="*/ 3033486 w 3033486"/>
              <a:gd name="connsiteY2" fmla="*/ 682172 h 6828904"/>
              <a:gd name="connsiteX3" fmla="*/ 2380901 w 3033486"/>
              <a:gd name="connsiteY3" fmla="*/ 2695191 h 6828904"/>
              <a:gd name="connsiteX4" fmla="*/ 1925934 w 3033486"/>
              <a:gd name="connsiteY4" fmla="*/ 4069581 h 6828904"/>
              <a:gd name="connsiteX5" fmla="*/ 1432448 w 3033486"/>
              <a:gd name="connsiteY5" fmla="*/ 5561136 h 6828904"/>
              <a:gd name="connsiteX6" fmla="*/ 0 w 3033486"/>
              <a:gd name="connsiteY6" fmla="*/ 6828904 h 6828904"/>
              <a:gd name="connsiteX7" fmla="*/ 29029 w 3033486"/>
              <a:gd name="connsiteY7" fmla="*/ 0 h 6828904"/>
              <a:gd name="connsiteX0" fmla="*/ 34053 w 3038510"/>
              <a:gd name="connsiteY0" fmla="*/ 0 h 6869097"/>
              <a:gd name="connsiteX1" fmla="*/ 2864338 w 3038510"/>
              <a:gd name="connsiteY1" fmla="*/ 0 h 6869097"/>
              <a:gd name="connsiteX2" fmla="*/ 3038510 w 3038510"/>
              <a:gd name="connsiteY2" fmla="*/ 682172 h 6869097"/>
              <a:gd name="connsiteX3" fmla="*/ 2385925 w 3038510"/>
              <a:gd name="connsiteY3" fmla="*/ 2695191 h 6869097"/>
              <a:gd name="connsiteX4" fmla="*/ 1930958 w 3038510"/>
              <a:gd name="connsiteY4" fmla="*/ 4069581 h 6869097"/>
              <a:gd name="connsiteX5" fmla="*/ 1437472 w 3038510"/>
              <a:gd name="connsiteY5" fmla="*/ 5561136 h 6869097"/>
              <a:gd name="connsiteX6" fmla="*/ 0 w 3038510"/>
              <a:gd name="connsiteY6" fmla="*/ 6869097 h 6869097"/>
              <a:gd name="connsiteX7" fmla="*/ 34053 w 3038510"/>
              <a:gd name="connsiteY7" fmla="*/ 0 h 6869097"/>
              <a:gd name="connsiteX0" fmla="*/ 34053 w 3063631"/>
              <a:gd name="connsiteY0" fmla="*/ 0 h 6869097"/>
              <a:gd name="connsiteX1" fmla="*/ 2864338 w 3063631"/>
              <a:gd name="connsiteY1" fmla="*/ 0 h 6869097"/>
              <a:gd name="connsiteX2" fmla="*/ 3063631 w 3063631"/>
              <a:gd name="connsiteY2" fmla="*/ 652027 h 6869097"/>
              <a:gd name="connsiteX3" fmla="*/ 2385925 w 3063631"/>
              <a:gd name="connsiteY3" fmla="*/ 2695191 h 6869097"/>
              <a:gd name="connsiteX4" fmla="*/ 1930958 w 3063631"/>
              <a:gd name="connsiteY4" fmla="*/ 4069581 h 6869097"/>
              <a:gd name="connsiteX5" fmla="*/ 1437472 w 3063631"/>
              <a:gd name="connsiteY5" fmla="*/ 5561136 h 6869097"/>
              <a:gd name="connsiteX6" fmla="*/ 0 w 3063631"/>
              <a:gd name="connsiteY6" fmla="*/ 6869097 h 6869097"/>
              <a:gd name="connsiteX7" fmla="*/ 34053 w 3063631"/>
              <a:gd name="connsiteY7" fmla="*/ 0 h 6869097"/>
              <a:gd name="connsiteX0" fmla="*/ 34053 w 3063631"/>
              <a:gd name="connsiteY0" fmla="*/ 0 h 6869097"/>
              <a:gd name="connsiteX1" fmla="*/ 2884435 w 3063631"/>
              <a:gd name="connsiteY1" fmla="*/ 10049 h 6869097"/>
              <a:gd name="connsiteX2" fmla="*/ 3063631 w 3063631"/>
              <a:gd name="connsiteY2" fmla="*/ 652027 h 6869097"/>
              <a:gd name="connsiteX3" fmla="*/ 2385925 w 3063631"/>
              <a:gd name="connsiteY3" fmla="*/ 2695191 h 6869097"/>
              <a:gd name="connsiteX4" fmla="*/ 1930958 w 3063631"/>
              <a:gd name="connsiteY4" fmla="*/ 4069581 h 6869097"/>
              <a:gd name="connsiteX5" fmla="*/ 1437472 w 3063631"/>
              <a:gd name="connsiteY5" fmla="*/ 5561136 h 6869097"/>
              <a:gd name="connsiteX6" fmla="*/ 0 w 3063631"/>
              <a:gd name="connsiteY6" fmla="*/ 6869097 h 6869097"/>
              <a:gd name="connsiteX7" fmla="*/ 34053 w 3063631"/>
              <a:gd name="connsiteY7" fmla="*/ 0 h 6869097"/>
              <a:gd name="connsiteX0" fmla="*/ 34053 w 3063631"/>
              <a:gd name="connsiteY0" fmla="*/ 0 h 6869097"/>
              <a:gd name="connsiteX1" fmla="*/ 2884435 w 3063631"/>
              <a:gd name="connsiteY1" fmla="*/ 10049 h 6869097"/>
              <a:gd name="connsiteX2" fmla="*/ 3063631 w 3063631"/>
              <a:gd name="connsiteY2" fmla="*/ 652027 h 6869097"/>
              <a:gd name="connsiteX3" fmla="*/ 2385925 w 3063631"/>
              <a:gd name="connsiteY3" fmla="*/ 2695191 h 6869097"/>
              <a:gd name="connsiteX4" fmla="*/ 1941007 w 3063631"/>
              <a:gd name="connsiteY4" fmla="*/ 4079629 h 6869097"/>
              <a:gd name="connsiteX5" fmla="*/ 1437472 w 3063631"/>
              <a:gd name="connsiteY5" fmla="*/ 5561136 h 6869097"/>
              <a:gd name="connsiteX6" fmla="*/ 0 w 3063631"/>
              <a:gd name="connsiteY6" fmla="*/ 6869097 h 6869097"/>
              <a:gd name="connsiteX7" fmla="*/ 34053 w 3063631"/>
              <a:gd name="connsiteY7" fmla="*/ 0 h 6869097"/>
              <a:gd name="connsiteX0" fmla="*/ 34053 w 3063631"/>
              <a:gd name="connsiteY0" fmla="*/ 0 h 6869097"/>
              <a:gd name="connsiteX1" fmla="*/ 2884435 w 3063631"/>
              <a:gd name="connsiteY1" fmla="*/ 10049 h 6869097"/>
              <a:gd name="connsiteX2" fmla="*/ 3063631 w 3063631"/>
              <a:gd name="connsiteY2" fmla="*/ 652027 h 6869097"/>
              <a:gd name="connsiteX3" fmla="*/ 2385925 w 3063631"/>
              <a:gd name="connsiteY3" fmla="*/ 2695191 h 6869097"/>
              <a:gd name="connsiteX4" fmla="*/ 1941007 w 3063631"/>
              <a:gd name="connsiteY4" fmla="*/ 4079629 h 6869097"/>
              <a:gd name="connsiteX5" fmla="*/ 1447520 w 3063631"/>
              <a:gd name="connsiteY5" fmla="*/ 5556111 h 6869097"/>
              <a:gd name="connsiteX6" fmla="*/ 0 w 3063631"/>
              <a:gd name="connsiteY6" fmla="*/ 6869097 h 6869097"/>
              <a:gd name="connsiteX7" fmla="*/ 34053 w 3063631"/>
              <a:gd name="connsiteY7" fmla="*/ 0 h 6869097"/>
              <a:gd name="connsiteX0" fmla="*/ 34053 w 3063631"/>
              <a:gd name="connsiteY0" fmla="*/ 0 h 6869097"/>
              <a:gd name="connsiteX1" fmla="*/ 2884435 w 3063631"/>
              <a:gd name="connsiteY1" fmla="*/ 10049 h 6869097"/>
              <a:gd name="connsiteX2" fmla="*/ 3063631 w 3063631"/>
              <a:gd name="connsiteY2" fmla="*/ 652027 h 6869097"/>
              <a:gd name="connsiteX3" fmla="*/ 2390949 w 3063631"/>
              <a:gd name="connsiteY3" fmla="*/ 2680119 h 6869097"/>
              <a:gd name="connsiteX4" fmla="*/ 1941007 w 3063631"/>
              <a:gd name="connsiteY4" fmla="*/ 4079629 h 6869097"/>
              <a:gd name="connsiteX5" fmla="*/ 1447520 w 3063631"/>
              <a:gd name="connsiteY5" fmla="*/ 5556111 h 6869097"/>
              <a:gd name="connsiteX6" fmla="*/ 0 w 3063631"/>
              <a:gd name="connsiteY6" fmla="*/ 6869097 h 6869097"/>
              <a:gd name="connsiteX7" fmla="*/ 34053 w 3063631"/>
              <a:gd name="connsiteY7" fmla="*/ 0 h 6869097"/>
              <a:gd name="connsiteX0" fmla="*/ 34053 w 4045578"/>
              <a:gd name="connsiteY0" fmla="*/ 4465 h 6873562"/>
              <a:gd name="connsiteX1" fmla="*/ 4045578 w 4045578"/>
              <a:gd name="connsiteY1" fmla="*/ 0 h 6873562"/>
              <a:gd name="connsiteX2" fmla="*/ 3063631 w 4045578"/>
              <a:gd name="connsiteY2" fmla="*/ 656492 h 6873562"/>
              <a:gd name="connsiteX3" fmla="*/ 2390949 w 4045578"/>
              <a:gd name="connsiteY3" fmla="*/ 2684584 h 6873562"/>
              <a:gd name="connsiteX4" fmla="*/ 1941007 w 4045578"/>
              <a:gd name="connsiteY4" fmla="*/ 4084094 h 6873562"/>
              <a:gd name="connsiteX5" fmla="*/ 1447520 w 4045578"/>
              <a:gd name="connsiteY5" fmla="*/ 5560576 h 6873562"/>
              <a:gd name="connsiteX6" fmla="*/ 0 w 4045578"/>
              <a:gd name="connsiteY6" fmla="*/ 6873562 h 6873562"/>
              <a:gd name="connsiteX7" fmla="*/ 34053 w 4045578"/>
              <a:gd name="connsiteY7" fmla="*/ 4465 h 6873562"/>
              <a:gd name="connsiteX0" fmla="*/ 34053 w 4130431"/>
              <a:gd name="connsiteY0" fmla="*/ 4465 h 6873562"/>
              <a:gd name="connsiteX1" fmla="*/ 4045578 w 4130431"/>
              <a:gd name="connsiteY1" fmla="*/ 0 h 6873562"/>
              <a:gd name="connsiteX2" fmla="*/ 4130431 w 4130431"/>
              <a:gd name="connsiteY2" fmla="*/ 799367 h 6873562"/>
              <a:gd name="connsiteX3" fmla="*/ 2390949 w 4130431"/>
              <a:gd name="connsiteY3" fmla="*/ 2684584 h 6873562"/>
              <a:gd name="connsiteX4" fmla="*/ 1941007 w 4130431"/>
              <a:gd name="connsiteY4" fmla="*/ 4084094 h 6873562"/>
              <a:gd name="connsiteX5" fmla="*/ 1447520 w 4130431"/>
              <a:gd name="connsiteY5" fmla="*/ 5560576 h 6873562"/>
              <a:gd name="connsiteX6" fmla="*/ 0 w 4130431"/>
              <a:gd name="connsiteY6" fmla="*/ 6873562 h 6873562"/>
              <a:gd name="connsiteX7" fmla="*/ 34053 w 4130431"/>
              <a:gd name="connsiteY7" fmla="*/ 4465 h 6873562"/>
              <a:gd name="connsiteX0" fmla="*/ 34053 w 4130431"/>
              <a:gd name="connsiteY0" fmla="*/ 23515 h 6892612"/>
              <a:gd name="connsiteX1" fmla="*/ 4007478 w 4130431"/>
              <a:gd name="connsiteY1" fmla="*/ 0 h 6892612"/>
              <a:gd name="connsiteX2" fmla="*/ 4130431 w 4130431"/>
              <a:gd name="connsiteY2" fmla="*/ 818417 h 6892612"/>
              <a:gd name="connsiteX3" fmla="*/ 2390949 w 4130431"/>
              <a:gd name="connsiteY3" fmla="*/ 2703634 h 6892612"/>
              <a:gd name="connsiteX4" fmla="*/ 1941007 w 4130431"/>
              <a:gd name="connsiteY4" fmla="*/ 4103144 h 6892612"/>
              <a:gd name="connsiteX5" fmla="*/ 1447520 w 4130431"/>
              <a:gd name="connsiteY5" fmla="*/ 5579626 h 6892612"/>
              <a:gd name="connsiteX6" fmla="*/ 0 w 4130431"/>
              <a:gd name="connsiteY6" fmla="*/ 6892612 h 6892612"/>
              <a:gd name="connsiteX7" fmla="*/ 34053 w 4130431"/>
              <a:gd name="connsiteY7" fmla="*/ 23515 h 6892612"/>
              <a:gd name="connsiteX0" fmla="*/ 34053 w 4130431"/>
              <a:gd name="connsiteY0" fmla="*/ 23515 h 6892612"/>
              <a:gd name="connsiteX1" fmla="*/ 4007478 w 4130431"/>
              <a:gd name="connsiteY1" fmla="*/ 0 h 6892612"/>
              <a:gd name="connsiteX2" fmla="*/ 4130431 w 4130431"/>
              <a:gd name="connsiteY2" fmla="*/ 818417 h 6892612"/>
              <a:gd name="connsiteX3" fmla="*/ 3305349 w 4130431"/>
              <a:gd name="connsiteY3" fmla="*/ 3446584 h 6892612"/>
              <a:gd name="connsiteX4" fmla="*/ 1941007 w 4130431"/>
              <a:gd name="connsiteY4" fmla="*/ 4103144 h 6892612"/>
              <a:gd name="connsiteX5" fmla="*/ 1447520 w 4130431"/>
              <a:gd name="connsiteY5" fmla="*/ 5579626 h 6892612"/>
              <a:gd name="connsiteX6" fmla="*/ 0 w 4130431"/>
              <a:gd name="connsiteY6" fmla="*/ 6892612 h 6892612"/>
              <a:gd name="connsiteX7" fmla="*/ 34053 w 4130431"/>
              <a:gd name="connsiteY7" fmla="*/ 23515 h 6892612"/>
              <a:gd name="connsiteX0" fmla="*/ 34053 w 4130431"/>
              <a:gd name="connsiteY0" fmla="*/ 23515 h 6892612"/>
              <a:gd name="connsiteX1" fmla="*/ 4007478 w 4130431"/>
              <a:gd name="connsiteY1" fmla="*/ 0 h 6892612"/>
              <a:gd name="connsiteX2" fmla="*/ 4130431 w 4130431"/>
              <a:gd name="connsiteY2" fmla="*/ 818417 h 6892612"/>
              <a:gd name="connsiteX3" fmla="*/ 3305349 w 4130431"/>
              <a:gd name="connsiteY3" fmla="*/ 3446584 h 6892612"/>
              <a:gd name="connsiteX4" fmla="*/ 2674432 w 4130431"/>
              <a:gd name="connsiteY4" fmla="*/ 5246144 h 6892612"/>
              <a:gd name="connsiteX5" fmla="*/ 1447520 w 4130431"/>
              <a:gd name="connsiteY5" fmla="*/ 5579626 h 6892612"/>
              <a:gd name="connsiteX6" fmla="*/ 0 w 4130431"/>
              <a:gd name="connsiteY6" fmla="*/ 6892612 h 6892612"/>
              <a:gd name="connsiteX7" fmla="*/ 34053 w 4130431"/>
              <a:gd name="connsiteY7" fmla="*/ 23515 h 6892612"/>
              <a:gd name="connsiteX0" fmla="*/ 34053 w 4130431"/>
              <a:gd name="connsiteY0" fmla="*/ 23515 h 6892612"/>
              <a:gd name="connsiteX1" fmla="*/ 4007478 w 4130431"/>
              <a:gd name="connsiteY1" fmla="*/ 0 h 6892612"/>
              <a:gd name="connsiteX2" fmla="*/ 4130431 w 4130431"/>
              <a:gd name="connsiteY2" fmla="*/ 818417 h 6892612"/>
              <a:gd name="connsiteX3" fmla="*/ 3286299 w 4130431"/>
              <a:gd name="connsiteY3" fmla="*/ 3456109 h 6892612"/>
              <a:gd name="connsiteX4" fmla="*/ 2674432 w 4130431"/>
              <a:gd name="connsiteY4" fmla="*/ 5246144 h 6892612"/>
              <a:gd name="connsiteX5" fmla="*/ 1447520 w 4130431"/>
              <a:gd name="connsiteY5" fmla="*/ 5579626 h 6892612"/>
              <a:gd name="connsiteX6" fmla="*/ 0 w 4130431"/>
              <a:gd name="connsiteY6" fmla="*/ 6892612 h 6892612"/>
              <a:gd name="connsiteX7" fmla="*/ 34053 w 4130431"/>
              <a:gd name="connsiteY7" fmla="*/ 23515 h 6892612"/>
              <a:gd name="connsiteX0" fmla="*/ 34053 w 4130431"/>
              <a:gd name="connsiteY0" fmla="*/ 23515 h 6894076"/>
              <a:gd name="connsiteX1" fmla="*/ 4007478 w 4130431"/>
              <a:gd name="connsiteY1" fmla="*/ 0 h 6894076"/>
              <a:gd name="connsiteX2" fmla="*/ 4130431 w 4130431"/>
              <a:gd name="connsiteY2" fmla="*/ 818417 h 6894076"/>
              <a:gd name="connsiteX3" fmla="*/ 3286299 w 4130431"/>
              <a:gd name="connsiteY3" fmla="*/ 3456109 h 6894076"/>
              <a:gd name="connsiteX4" fmla="*/ 2674432 w 4130431"/>
              <a:gd name="connsiteY4" fmla="*/ 5246144 h 6894076"/>
              <a:gd name="connsiteX5" fmla="*/ 2142845 w 4130431"/>
              <a:gd name="connsiteY5" fmla="*/ 6894076 h 6894076"/>
              <a:gd name="connsiteX6" fmla="*/ 0 w 4130431"/>
              <a:gd name="connsiteY6" fmla="*/ 6892612 h 6894076"/>
              <a:gd name="connsiteX7" fmla="*/ 34053 w 4130431"/>
              <a:gd name="connsiteY7" fmla="*/ 23515 h 6894076"/>
              <a:gd name="connsiteX0" fmla="*/ 34053 w 4130431"/>
              <a:gd name="connsiteY0" fmla="*/ 23515 h 6894076"/>
              <a:gd name="connsiteX1" fmla="*/ 4007478 w 4130431"/>
              <a:gd name="connsiteY1" fmla="*/ 0 h 6894076"/>
              <a:gd name="connsiteX2" fmla="*/ 4130431 w 4130431"/>
              <a:gd name="connsiteY2" fmla="*/ 818417 h 6894076"/>
              <a:gd name="connsiteX3" fmla="*/ 3286299 w 4130431"/>
              <a:gd name="connsiteY3" fmla="*/ 3456109 h 6894076"/>
              <a:gd name="connsiteX4" fmla="*/ 2674432 w 4130431"/>
              <a:gd name="connsiteY4" fmla="*/ 5246144 h 6894076"/>
              <a:gd name="connsiteX5" fmla="*/ 2152370 w 4130431"/>
              <a:gd name="connsiteY5" fmla="*/ 6894076 h 6894076"/>
              <a:gd name="connsiteX6" fmla="*/ 0 w 4130431"/>
              <a:gd name="connsiteY6" fmla="*/ 6892612 h 6894076"/>
              <a:gd name="connsiteX7" fmla="*/ 34053 w 4130431"/>
              <a:gd name="connsiteY7" fmla="*/ 23515 h 68940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30431" h="6894076">
                <a:moveTo>
                  <a:pt x="34053" y="23515"/>
                </a:moveTo>
                <a:lnTo>
                  <a:pt x="4007478" y="0"/>
                </a:lnTo>
                <a:lnTo>
                  <a:pt x="4130431" y="818417"/>
                </a:lnTo>
                <a:lnTo>
                  <a:pt x="3286299" y="3456109"/>
                </a:lnTo>
                <a:lnTo>
                  <a:pt x="2674432" y="5246144"/>
                </a:lnTo>
                <a:lnTo>
                  <a:pt x="2152370" y="6894076"/>
                </a:lnTo>
                <a:lnTo>
                  <a:pt x="0" y="6892612"/>
                </a:lnTo>
                <a:lnTo>
                  <a:pt x="34053" y="23515"/>
                </a:lnTo>
                <a:close/>
              </a:path>
            </a:pathLst>
          </a:custGeom>
          <a:solidFill>
            <a:srgbClr val="0E333A"/>
          </a:solidFill>
          <a:ln>
            <a:noFill/>
          </a:ln>
          <a:scene3d>
            <a:camera prst="orthographicFront"/>
            <a:lightRig rig="threePt" dir="t"/>
          </a:scene3d>
          <a:sp3d extrusionH="76200" contourW="12700">
            <a:bevelT w="190500" h="19050"/>
            <a:extrusionClr>
              <a:schemeClr val="bg1"/>
            </a:extrusionClr>
            <a:contourClr>
              <a:schemeClr val="bg1"/>
            </a:contourClr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 dirty="0"/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69B14A84-141A-4FA4-B05C-C82930255E18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53" y="5213730"/>
            <a:ext cx="1627544" cy="1462868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  <a:scene3d>
            <a:camera prst="orthographicFront"/>
            <a:lightRig rig="threePt" dir="t"/>
          </a:scene3d>
          <a:sp3d>
            <a:bevelT w="0" h="0"/>
          </a:sp3d>
        </p:spPr>
      </p:pic>
      <p:sp>
        <p:nvSpPr>
          <p:cNvPr id="3" name="Rectángulo 2"/>
          <p:cNvSpPr/>
          <p:nvPr/>
        </p:nvSpPr>
        <p:spPr>
          <a:xfrm>
            <a:off x="4998899" y="2130861"/>
            <a:ext cx="472605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6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Dios revela el futuro</a:t>
            </a:r>
            <a:endParaRPr lang="en-US" sz="6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9851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C9F5154C-3033-449C-B06C-B7E259E9F6C8}"/>
              </a:ext>
            </a:extLst>
          </p:cNvPr>
          <p:cNvSpPr/>
          <p:nvPr/>
        </p:nvSpPr>
        <p:spPr>
          <a:xfrm>
            <a:off x="0" y="1"/>
            <a:ext cx="12192000" cy="6869096"/>
          </a:xfrm>
          <a:prstGeom prst="rect">
            <a:avLst/>
          </a:prstGeom>
          <a:solidFill>
            <a:srgbClr val="0E333A"/>
          </a:solidFill>
          <a:scene3d>
            <a:camera prst="orthographicFront"/>
            <a:lightRig rig="threePt" dir="t"/>
          </a:scene3d>
          <a:sp3d>
            <a:bevelT w="158750" h="444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23C94E7D-7AB5-4521-915D-863C27209662}"/>
              </a:ext>
            </a:extLst>
          </p:cNvPr>
          <p:cNvSpPr txBox="1"/>
          <p:nvPr/>
        </p:nvSpPr>
        <p:spPr>
          <a:xfrm>
            <a:off x="467390" y="88323"/>
            <a:ext cx="11198581" cy="1200329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s-DO" sz="3600" b="1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6a. </a:t>
            </a:r>
            <a:r>
              <a:rPr lang="es-ES" sz="36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¿Quién era el único que podía revelar el sueño del rey? Daniel </a:t>
            </a:r>
            <a:r>
              <a:rPr lang="es-ES" sz="3600" b="1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2:28a</a:t>
            </a:r>
            <a:endParaRPr lang="es-DO" sz="3600" b="1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1A16D62-B7C9-4E85-BD15-FA714C634E05}"/>
              </a:ext>
            </a:extLst>
          </p:cNvPr>
          <p:cNvSpPr txBox="1"/>
          <p:nvPr/>
        </p:nvSpPr>
        <p:spPr>
          <a:xfrm>
            <a:off x="496709" y="1498154"/>
            <a:ext cx="11198581" cy="1938992"/>
          </a:xfrm>
          <a:prstGeom prst="rect">
            <a:avLst/>
          </a:prstGeom>
          <a:noFill/>
          <a:effectLst>
            <a:outerShdw blurRad="50800" dist="38100" dir="5400000" algn="ctr" rotWithShape="0">
              <a:srgbClr val="000000">
                <a:alpha val="99000"/>
              </a:srgbClr>
            </a:outerShdw>
          </a:effectLst>
          <a:scene3d>
            <a:camera prst="orthographicFront"/>
            <a:lightRig rig="threePt" dir="t"/>
          </a:scene3d>
          <a:sp3d>
            <a:bevelT w="5092700"/>
          </a:sp3d>
        </p:spPr>
        <p:txBody>
          <a:bodyPr wrap="square" rtlCol="0">
            <a:spAutoFit/>
          </a:bodyPr>
          <a:lstStyle/>
          <a:p>
            <a:r>
              <a:rPr lang="es-ES" sz="60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Pero </a:t>
            </a:r>
            <a:r>
              <a:rPr lang="es-ES" sz="6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hay un Dios en los cielos, el cual </a:t>
            </a:r>
            <a:r>
              <a:rPr lang="es-ES" sz="60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______ </a:t>
            </a:r>
            <a:r>
              <a:rPr lang="es-ES" sz="6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los misterios, </a:t>
            </a:r>
            <a:endParaRPr lang="es-DO" sz="60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2012819" y="2418886"/>
            <a:ext cx="22347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0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revela</a:t>
            </a:r>
            <a:endParaRPr lang="en-US" sz="6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1296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C9F5154C-3033-449C-B06C-B7E259E9F6C8}"/>
              </a:ext>
            </a:extLst>
          </p:cNvPr>
          <p:cNvSpPr/>
          <p:nvPr/>
        </p:nvSpPr>
        <p:spPr>
          <a:xfrm>
            <a:off x="0" y="1"/>
            <a:ext cx="12192000" cy="6869096"/>
          </a:xfrm>
          <a:prstGeom prst="rect">
            <a:avLst/>
          </a:prstGeom>
          <a:solidFill>
            <a:srgbClr val="0E333A"/>
          </a:solidFill>
          <a:scene3d>
            <a:camera prst="orthographicFront"/>
            <a:lightRig rig="threePt" dir="t"/>
          </a:scene3d>
          <a:sp3d>
            <a:bevelT w="158750" h="444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23C94E7D-7AB5-4521-915D-863C27209662}"/>
              </a:ext>
            </a:extLst>
          </p:cNvPr>
          <p:cNvSpPr txBox="1"/>
          <p:nvPr/>
        </p:nvSpPr>
        <p:spPr>
          <a:xfrm>
            <a:off x="467390" y="88323"/>
            <a:ext cx="11198581" cy="1200329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s-DO" sz="3600" b="1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6b. </a:t>
            </a:r>
            <a:r>
              <a:rPr lang="es-ES" sz="36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¿A qué período de tiempo se aplica ese sueño específicamente? Daniel </a:t>
            </a:r>
            <a:r>
              <a:rPr lang="es-ES" sz="3600" b="1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2:28b</a:t>
            </a:r>
            <a:endParaRPr lang="es-DO" sz="3600" b="1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1A16D62-B7C9-4E85-BD15-FA714C634E05}"/>
              </a:ext>
            </a:extLst>
          </p:cNvPr>
          <p:cNvSpPr txBox="1"/>
          <p:nvPr/>
        </p:nvSpPr>
        <p:spPr>
          <a:xfrm>
            <a:off x="496709" y="1498154"/>
            <a:ext cx="11198581" cy="2862322"/>
          </a:xfrm>
          <a:prstGeom prst="rect">
            <a:avLst/>
          </a:prstGeom>
          <a:noFill/>
          <a:effectLst>
            <a:outerShdw blurRad="50800" dist="38100" dir="5400000" algn="ctr" rotWithShape="0">
              <a:srgbClr val="000000">
                <a:alpha val="99000"/>
              </a:srgbClr>
            </a:outerShdw>
          </a:effectLst>
          <a:scene3d>
            <a:camera prst="orthographicFront"/>
            <a:lightRig rig="threePt" dir="t"/>
          </a:scene3d>
          <a:sp3d>
            <a:bevelT w="5092700"/>
          </a:sp3d>
        </p:spPr>
        <p:txBody>
          <a:bodyPr wrap="square" rtlCol="0">
            <a:spAutoFit/>
          </a:bodyPr>
          <a:lstStyle/>
          <a:p>
            <a:r>
              <a:rPr lang="es-ES" sz="60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 él [Dios] </a:t>
            </a:r>
            <a:r>
              <a:rPr lang="es-ES" sz="6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 hecho saber al rey Nabucodonosor lo que ha de acontecer en los </a:t>
            </a:r>
            <a:r>
              <a:rPr lang="es-ES" sz="60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___________</a:t>
            </a:r>
            <a:endParaRPr lang="es-DO" sz="60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5773657" y="3344813"/>
            <a:ext cx="493367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0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postreros días</a:t>
            </a:r>
            <a:r>
              <a:rPr lang="es-ES" sz="6000" b="1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s-ES" sz="6000" b="1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2583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C9F5154C-3033-449C-B06C-B7E259E9F6C8}"/>
              </a:ext>
            </a:extLst>
          </p:cNvPr>
          <p:cNvSpPr/>
          <p:nvPr/>
        </p:nvSpPr>
        <p:spPr>
          <a:xfrm>
            <a:off x="0" y="1"/>
            <a:ext cx="12192000" cy="6869096"/>
          </a:xfrm>
          <a:prstGeom prst="rect">
            <a:avLst/>
          </a:prstGeom>
          <a:solidFill>
            <a:srgbClr val="083A34"/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8750" h="444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sp>
        <p:nvSpPr>
          <p:cNvPr id="12" name="Forma libre: forma 11">
            <a:extLst>
              <a:ext uri="{FF2B5EF4-FFF2-40B4-BE49-F238E27FC236}">
                <a16:creationId xmlns:a16="http://schemas.microsoft.com/office/drawing/2014/main" id="{CA343354-4228-439C-8A79-193A873D37DA}"/>
              </a:ext>
            </a:extLst>
          </p:cNvPr>
          <p:cNvSpPr/>
          <p:nvPr/>
        </p:nvSpPr>
        <p:spPr>
          <a:xfrm>
            <a:off x="-1" y="-15499"/>
            <a:ext cx="2650214" cy="4525506"/>
          </a:xfrm>
          <a:custGeom>
            <a:avLst/>
            <a:gdLst>
              <a:gd name="connsiteX0" fmla="*/ 317719 w 2650214"/>
              <a:gd name="connsiteY0" fmla="*/ 0 h 4525506"/>
              <a:gd name="connsiteX1" fmla="*/ 2650214 w 2650214"/>
              <a:gd name="connsiteY1" fmla="*/ 2262753 h 4525506"/>
              <a:gd name="connsiteX2" fmla="*/ 317719 w 2650214"/>
              <a:gd name="connsiteY2" fmla="*/ 4525506 h 4525506"/>
              <a:gd name="connsiteX3" fmla="*/ 79235 w 2650214"/>
              <a:gd name="connsiteY3" fmla="*/ 4513824 h 4525506"/>
              <a:gd name="connsiteX4" fmla="*/ 0 w 2650214"/>
              <a:gd name="connsiteY4" fmla="*/ 4502093 h 4525506"/>
              <a:gd name="connsiteX5" fmla="*/ 0 w 2650214"/>
              <a:gd name="connsiteY5" fmla="*/ 23413 h 4525506"/>
              <a:gd name="connsiteX6" fmla="*/ 79235 w 2650214"/>
              <a:gd name="connsiteY6" fmla="*/ 11682 h 4525506"/>
              <a:gd name="connsiteX7" fmla="*/ 317719 w 2650214"/>
              <a:gd name="connsiteY7" fmla="*/ 0 h 4525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50214" h="4525506">
                <a:moveTo>
                  <a:pt x="317719" y="0"/>
                </a:moveTo>
                <a:cubicBezTo>
                  <a:pt x="1605920" y="0"/>
                  <a:pt x="2650214" y="1013069"/>
                  <a:pt x="2650214" y="2262753"/>
                </a:cubicBezTo>
                <a:cubicBezTo>
                  <a:pt x="2650214" y="3512437"/>
                  <a:pt x="1605920" y="4525506"/>
                  <a:pt x="317719" y="4525506"/>
                </a:cubicBezTo>
                <a:cubicBezTo>
                  <a:pt x="237206" y="4525506"/>
                  <a:pt x="157647" y="4521549"/>
                  <a:pt x="79235" y="4513824"/>
                </a:cubicBezTo>
                <a:lnTo>
                  <a:pt x="0" y="4502093"/>
                </a:lnTo>
                <a:lnTo>
                  <a:pt x="0" y="23413"/>
                </a:lnTo>
                <a:lnTo>
                  <a:pt x="79235" y="11682"/>
                </a:lnTo>
                <a:cubicBezTo>
                  <a:pt x="157647" y="3957"/>
                  <a:pt x="237206" y="0"/>
                  <a:pt x="317719" y="0"/>
                </a:cubicBezTo>
                <a:close/>
              </a:path>
            </a:pathLst>
          </a:custGeom>
          <a:solidFill>
            <a:srgbClr val="A46A14"/>
          </a:solidFill>
          <a:ln>
            <a:solidFill>
              <a:srgbClr val="A46A14"/>
            </a:solidFill>
          </a:ln>
          <a:effectLst>
            <a:outerShdw blurRad="50800" dist="50800" dir="600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44450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DO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23C94E7D-7AB5-4521-915D-863C27209662}"/>
              </a:ext>
            </a:extLst>
          </p:cNvPr>
          <p:cNvSpPr txBox="1"/>
          <p:nvPr/>
        </p:nvSpPr>
        <p:spPr>
          <a:xfrm rot="17598730">
            <a:off x="-427438" y="2186811"/>
            <a:ext cx="3063630" cy="769441"/>
          </a:xfrm>
          <a:prstGeom prst="rect">
            <a:avLst/>
          </a:prstGeom>
          <a:noFill/>
          <a:effectLst>
            <a:outerShdw blurRad="76200" dist="50800" dir="5400000" algn="ctr" rotWithShape="0">
              <a:srgbClr val="000000">
                <a:alpha val="99000"/>
              </a:srgbClr>
            </a:outerShdw>
          </a:effectLst>
          <a:scene3d>
            <a:camera prst="orthographicFront"/>
            <a:lightRig rig="threePt" dir="t"/>
          </a:scene3d>
          <a:sp3d>
            <a:bevelT w="1739900"/>
          </a:sp3d>
        </p:spPr>
        <p:txBody>
          <a:bodyPr wrap="square" rtlCol="0">
            <a:spAutoFit/>
          </a:bodyPr>
          <a:lstStyle/>
          <a:p>
            <a:pPr algn="ctr"/>
            <a:r>
              <a:rPr lang="es-US" sz="4400" dirty="0" smtClean="0">
                <a:solidFill>
                  <a:schemeClr val="bg1"/>
                </a:solidFill>
                <a:latin typeface="Bodoni MT Black" panose="02070A03080606020203" pitchFamily="18" charset="0"/>
                <a:cs typeface="Aharoni" panose="02010803020104030203" pitchFamily="2" charset="-79"/>
              </a:rPr>
              <a:t>Considera</a:t>
            </a:r>
            <a:endParaRPr lang="es-DO" sz="4400" dirty="0">
              <a:solidFill>
                <a:schemeClr val="bg1"/>
              </a:solidFill>
              <a:latin typeface="Bodoni MT Black" panose="02070A03080606020203" pitchFamily="18" charset="0"/>
              <a:cs typeface="Aharoni" panose="02010803020104030203" pitchFamily="2" charset="-79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1BBDF06D-B11B-42C8-AE11-6D6E4C177720}"/>
              </a:ext>
            </a:extLst>
          </p:cNvPr>
          <p:cNvSpPr txBox="1"/>
          <p:nvPr/>
        </p:nvSpPr>
        <p:spPr>
          <a:xfrm>
            <a:off x="2795075" y="433727"/>
            <a:ext cx="8750061" cy="6001643"/>
          </a:xfrm>
          <a:prstGeom prst="rect">
            <a:avLst/>
          </a:prstGeom>
          <a:noFill/>
          <a:effectLst>
            <a:outerShdw blurRad="50800" dist="38100" dir="5400000" algn="ctr" rotWithShape="0">
              <a:srgbClr val="000000">
                <a:alpha val="99000"/>
              </a:srgbClr>
            </a:outerShdw>
          </a:effectLst>
          <a:scene3d>
            <a:camera prst="orthographicFront"/>
            <a:lightRig rig="sunset" dir="t">
              <a:rot lat="0" lon="0" rev="21594000"/>
            </a:lightRig>
          </a:scene3d>
          <a:sp3d extrusionH="139700" prstMaterial="flat">
            <a:bevelT w="1162050"/>
            <a:bevelB w="825500" h="279400"/>
          </a:sp3d>
        </p:spPr>
        <p:txBody>
          <a:bodyPr wrap="square" rtlCol="0">
            <a:spAutoFit/>
          </a:bodyPr>
          <a:lstStyle/>
          <a:p>
            <a:r>
              <a:rPr lang="es-ES" sz="4800" b="1" dirty="0">
                <a:solidFill>
                  <a:schemeClr val="bg1"/>
                </a:solidFill>
              </a:rPr>
              <a:t>El libro de Daniel revela especialmente los </a:t>
            </a:r>
            <a:r>
              <a:rPr lang="es-ES" sz="4800" b="1" dirty="0" smtClean="0">
                <a:solidFill>
                  <a:schemeClr val="bg1"/>
                </a:solidFill>
              </a:rPr>
              <a:t>acontecimientos </a:t>
            </a:r>
            <a:r>
              <a:rPr lang="es-ES" sz="4800" b="1" dirty="0">
                <a:solidFill>
                  <a:schemeClr val="bg1"/>
                </a:solidFill>
              </a:rPr>
              <a:t>de los últimos días de la </a:t>
            </a:r>
            <a:r>
              <a:rPr lang="es-ES" sz="4800" b="1" dirty="0" smtClean="0">
                <a:solidFill>
                  <a:schemeClr val="bg1"/>
                </a:solidFill>
              </a:rPr>
              <a:t>historia mundial</a:t>
            </a:r>
            <a:r>
              <a:rPr lang="es-ES" sz="4800" b="1" dirty="0">
                <a:solidFill>
                  <a:schemeClr val="bg1"/>
                </a:solidFill>
              </a:rPr>
              <a:t>. El sueño del rey se enfoca en los tiempos finales. Predice lo que ocurrirá en el final </a:t>
            </a:r>
            <a:r>
              <a:rPr lang="es-ES" sz="4800" b="1" dirty="0" smtClean="0">
                <a:solidFill>
                  <a:schemeClr val="bg1"/>
                </a:solidFill>
              </a:rPr>
              <a:t>de la </a:t>
            </a:r>
            <a:r>
              <a:rPr lang="es-ES" sz="4800" b="1" dirty="0">
                <a:solidFill>
                  <a:schemeClr val="bg1"/>
                </a:solidFill>
              </a:rPr>
              <a:t>historia de esta tierra.</a:t>
            </a:r>
            <a:endParaRPr lang="es-DO" sz="4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7352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C9F5154C-3033-449C-B06C-B7E259E9F6C8}"/>
              </a:ext>
            </a:extLst>
          </p:cNvPr>
          <p:cNvSpPr/>
          <p:nvPr/>
        </p:nvSpPr>
        <p:spPr>
          <a:xfrm>
            <a:off x="0" y="1"/>
            <a:ext cx="12192000" cy="6869096"/>
          </a:xfrm>
          <a:prstGeom prst="rect">
            <a:avLst/>
          </a:prstGeom>
          <a:solidFill>
            <a:srgbClr val="0E333A"/>
          </a:solidFill>
          <a:scene3d>
            <a:camera prst="orthographicFront"/>
            <a:lightRig rig="threePt" dir="t"/>
          </a:scene3d>
          <a:sp3d>
            <a:bevelT w="158750" h="444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23C94E7D-7AB5-4521-915D-863C27209662}"/>
              </a:ext>
            </a:extLst>
          </p:cNvPr>
          <p:cNvSpPr txBox="1"/>
          <p:nvPr/>
        </p:nvSpPr>
        <p:spPr>
          <a:xfrm>
            <a:off x="467390" y="88323"/>
            <a:ext cx="11198581" cy="646331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s-DO" sz="3600" b="1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7. </a:t>
            </a:r>
            <a:r>
              <a:rPr lang="es-ES" sz="36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¿Qué vio Nabucodonosor en su sueño? Daniel 2:31</a:t>
            </a:r>
            <a:endParaRPr lang="es-DO" sz="3600" b="1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4827" y="731077"/>
            <a:ext cx="5874344" cy="5760751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01A16D62-B7C9-4E85-BD15-FA714C634E05}"/>
              </a:ext>
            </a:extLst>
          </p:cNvPr>
          <p:cNvSpPr txBox="1"/>
          <p:nvPr/>
        </p:nvSpPr>
        <p:spPr>
          <a:xfrm>
            <a:off x="314561" y="734654"/>
            <a:ext cx="5931365" cy="5509200"/>
          </a:xfrm>
          <a:prstGeom prst="rect">
            <a:avLst/>
          </a:prstGeom>
          <a:noFill/>
          <a:effectLst>
            <a:outerShdw blurRad="50800" dist="38100" dir="5400000" algn="ctr" rotWithShape="0">
              <a:srgbClr val="000000">
                <a:alpha val="99000"/>
              </a:srgbClr>
            </a:outerShdw>
          </a:effectLst>
          <a:scene3d>
            <a:camera prst="orthographicFront"/>
            <a:lightRig rig="threePt" dir="t"/>
          </a:scene3d>
          <a:sp3d>
            <a:bevelT w="5092700"/>
          </a:sp3d>
        </p:spPr>
        <p:txBody>
          <a:bodyPr wrap="square" rtlCol="0">
            <a:spAutoFit/>
          </a:bodyPr>
          <a:lstStyle/>
          <a:p>
            <a:r>
              <a:rPr lang="es-ES" sz="4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Tú, oh rey, veías en tus sueños una gran </a:t>
            </a:r>
            <a:r>
              <a:rPr lang="es-ES" sz="44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_______. </a:t>
            </a:r>
            <a:r>
              <a:rPr lang="es-ES" sz="4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Esta estatua, que era muy </a:t>
            </a:r>
            <a:r>
              <a:rPr lang="es-ES" sz="44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______, </a:t>
            </a:r>
            <a:r>
              <a:rPr lang="es-ES" sz="4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 de un brillo extraordinario, estaba en pie delante de ti, y su aspecto era </a:t>
            </a:r>
            <a:r>
              <a:rPr lang="es-ES" sz="44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_______.</a:t>
            </a:r>
            <a:endParaRPr lang="es-DO" sz="44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3475276" y="2665108"/>
            <a:ext cx="19388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grande</a:t>
            </a:r>
            <a:endParaRPr lang="en-US" sz="4400" dirty="0">
              <a:solidFill>
                <a:srgbClr val="FFFF00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439938" y="1970611"/>
            <a:ext cx="20972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estatua</a:t>
            </a:r>
            <a:endParaRPr lang="en-US" sz="4400" dirty="0">
              <a:solidFill>
                <a:srgbClr val="FFFF00"/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3222562" y="5427085"/>
            <a:ext cx="20665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terrible</a:t>
            </a:r>
            <a:endParaRPr lang="en-US" sz="4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1473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5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C9F5154C-3033-449C-B06C-B7E259E9F6C8}"/>
              </a:ext>
            </a:extLst>
          </p:cNvPr>
          <p:cNvSpPr/>
          <p:nvPr/>
        </p:nvSpPr>
        <p:spPr>
          <a:xfrm>
            <a:off x="0" y="1"/>
            <a:ext cx="12192000" cy="6869096"/>
          </a:xfrm>
          <a:prstGeom prst="rect">
            <a:avLst/>
          </a:prstGeom>
          <a:solidFill>
            <a:srgbClr val="083A34"/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8750" h="444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1BBDF06D-B11B-42C8-AE11-6D6E4C177720}"/>
              </a:ext>
            </a:extLst>
          </p:cNvPr>
          <p:cNvSpPr txBox="1"/>
          <p:nvPr/>
        </p:nvSpPr>
        <p:spPr>
          <a:xfrm>
            <a:off x="973392" y="1052227"/>
            <a:ext cx="10618840" cy="5632311"/>
          </a:xfrm>
          <a:prstGeom prst="rect">
            <a:avLst/>
          </a:prstGeom>
          <a:noFill/>
          <a:effectLst>
            <a:outerShdw blurRad="50800" dist="38100" dir="5400000" algn="ctr" rotWithShape="0">
              <a:srgbClr val="000000">
                <a:alpha val="99000"/>
              </a:srgbClr>
            </a:outerShdw>
          </a:effectLst>
          <a:scene3d>
            <a:camera prst="orthographicFront"/>
            <a:lightRig rig="sunset" dir="t">
              <a:rot lat="0" lon="0" rev="21594000"/>
            </a:lightRig>
          </a:scene3d>
          <a:sp3d extrusionH="139700" prstMaterial="flat">
            <a:bevelT w="1162050"/>
            <a:bevelB w="825500" h="279400"/>
          </a:sp3d>
        </p:spPr>
        <p:txBody>
          <a:bodyPr wrap="square" rtlCol="0">
            <a:spAutoFit/>
          </a:bodyPr>
          <a:lstStyle/>
          <a:p>
            <a:r>
              <a:rPr lang="es-ES" sz="4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través de los siglos, el futuro siempre nos ha intrigado. Deseamos saber lo que sucederá más</a:t>
            </a:r>
          </a:p>
          <a:p>
            <a:r>
              <a:rPr lang="es-ES" sz="4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adelante. ¿Cómo podemos enfrentar el mañana con mayor confianza? ¿En qué clase de mundo</a:t>
            </a:r>
          </a:p>
          <a:p>
            <a:r>
              <a:rPr lang="es-ES" sz="4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vivirán nuestros hijos? Son muchos los que pretenden tener información confiable sobre el</a:t>
            </a:r>
          </a:p>
          <a:p>
            <a:r>
              <a:rPr lang="es-ES" sz="4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futuro. Los videntes, los astrólogos, los </a:t>
            </a:r>
            <a:r>
              <a:rPr lang="es-ES" sz="40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tarotistas</a:t>
            </a:r>
            <a:r>
              <a:rPr lang="es-ES" sz="4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todos sostienen que poseen la capacidad </a:t>
            </a:r>
            <a:r>
              <a:rPr lang="es-ES" sz="40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 predecir </a:t>
            </a:r>
            <a:r>
              <a:rPr lang="es-ES" sz="4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los acontecimientos por venir.</a:t>
            </a:r>
            <a:endParaRPr lang="es-DO" sz="40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AB40DB7F-2397-49BB-935D-FFBDC5B152C6}"/>
              </a:ext>
            </a:extLst>
          </p:cNvPr>
          <p:cNvSpPr/>
          <p:nvPr/>
        </p:nvSpPr>
        <p:spPr>
          <a:xfrm rot="10800000">
            <a:off x="0" y="7953"/>
            <a:ext cx="12206514" cy="1597950"/>
          </a:xfrm>
          <a:custGeom>
            <a:avLst/>
            <a:gdLst>
              <a:gd name="connsiteX0" fmla="*/ 0 w 12192000"/>
              <a:gd name="connsiteY0" fmla="*/ 0 h 1303362"/>
              <a:gd name="connsiteX1" fmla="*/ 12192000 w 12192000"/>
              <a:gd name="connsiteY1" fmla="*/ 0 h 1303362"/>
              <a:gd name="connsiteX2" fmla="*/ 12192000 w 12192000"/>
              <a:gd name="connsiteY2" fmla="*/ 1303362 h 1303362"/>
              <a:gd name="connsiteX3" fmla="*/ 0 w 12192000"/>
              <a:gd name="connsiteY3" fmla="*/ 1303362 h 1303362"/>
              <a:gd name="connsiteX4" fmla="*/ 0 w 12192000"/>
              <a:gd name="connsiteY4" fmla="*/ 0 h 1303362"/>
              <a:gd name="connsiteX0" fmla="*/ 1219200 w 12192000"/>
              <a:gd name="connsiteY0" fmla="*/ 14514 h 1303362"/>
              <a:gd name="connsiteX1" fmla="*/ 12192000 w 12192000"/>
              <a:gd name="connsiteY1" fmla="*/ 0 h 1303362"/>
              <a:gd name="connsiteX2" fmla="*/ 12192000 w 12192000"/>
              <a:gd name="connsiteY2" fmla="*/ 1303362 h 1303362"/>
              <a:gd name="connsiteX3" fmla="*/ 0 w 12192000"/>
              <a:gd name="connsiteY3" fmla="*/ 1303362 h 1303362"/>
              <a:gd name="connsiteX4" fmla="*/ 1219200 w 12192000"/>
              <a:gd name="connsiteY4" fmla="*/ 14514 h 1303362"/>
              <a:gd name="connsiteX0" fmla="*/ 1436914 w 12192000"/>
              <a:gd name="connsiteY0" fmla="*/ 29028 h 1303362"/>
              <a:gd name="connsiteX1" fmla="*/ 12192000 w 12192000"/>
              <a:gd name="connsiteY1" fmla="*/ 0 h 1303362"/>
              <a:gd name="connsiteX2" fmla="*/ 12192000 w 12192000"/>
              <a:gd name="connsiteY2" fmla="*/ 1303362 h 1303362"/>
              <a:gd name="connsiteX3" fmla="*/ 0 w 12192000"/>
              <a:gd name="connsiteY3" fmla="*/ 1303362 h 1303362"/>
              <a:gd name="connsiteX4" fmla="*/ 1436914 w 12192000"/>
              <a:gd name="connsiteY4" fmla="*/ 29028 h 1303362"/>
              <a:gd name="connsiteX0" fmla="*/ 1436914 w 12206514"/>
              <a:gd name="connsiteY0" fmla="*/ 1113266 h 2387600"/>
              <a:gd name="connsiteX1" fmla="*/ 12206514 w 12206514"/>
              <a:gd name="connsiteY1" fmla="*/ 0 h 2387600"/>
              <a:gd name="connsiteX2" fmla="*/ 12192000 w 12206514"/>
              <a:gd name="connsiteY2" fmla="*/ 1084238 h 2387600"/>
              <a:gd name="connsiteX3" fmla="*/ 12192000 w 12206514"/>
              <a:gd name="connsiteY3" fmla="*/ 2387600 h 2387600"/>
              <a:gd name="connsiteX4" fmla="*/ 0 w 12206514"/>
              <a:gd name="connsiteY4" fmla="*/ 2387600 h 2387600"/>
              <a:gd name="connsiteX5" fmla="*/ 1436914 w 12206514"/>
              <a:gd name="connsiteY5" fmla="*/ 1113266 h 2387600"/>
              <a:gd name="connsiteX0" fmla="*/ 1436914 w 12206514"/>
              <a:gd name="connsiteY0" fmla="*/ 1113266 h 2387600"/>
              <a:gd name="connsiteX1" fmla="*/ 12206514 w 12206514"/>
              <a:gd name="connsiteY1" fmla="*/ 0 h 2387600"/>
              <a:gd name="connsiteX2" fmla="*/ 12192000 w 12206514"/>
              <a:gd name="connsiteY2" fmla="*/ 1084238 h 2387600"/>
              <a:gd name="connsiteX3" fmla="*/ 12192000 w 12206514"/>
              <a:gd name="connsiteY3" fmla="*/ 2387600 h 2387600"/>
              <a:gd name="connsiteX4" fmla="*/ 0 w 12206514"/>
              <a:gd name="connsiteY4" fmla="*/ 2387600 h 2387600"/>
              <a:gd name="connsiteX5" fmla="*/ 1436914 w 12206514"/>
              <a:gd name="connsiteY5" fmla="*/ 1113266 h 2387600"/>
              <a:gd name="connsiteX0" fmla="*/ 1436914 w 12206514"/>
              <a:gd name="connsiteY0" fmla="*/ 1117519 h 2391853"/>
              <a:gd name="connsiteX1" fmla="*/ 7489371 w 12206514"/>
              <a:gd name="connsiteY1" fmla="*/ 1223453 h 2391853"/>
              <a:gd name="connsiteX2" fmla="*/ 12206514 w 12206514"/>
              <a:gd name="connsiteY2" fmla="*/ 4253 h 2391853"/>
              <a:gd name="connsiteX3" fmla="*/ 12192000 w 12206514"/>
              <a:gd name="connsiteY3" fmla="*/ 1088491 h 2391853"/>
              <a:gd name="connsiteX4" fmla="*/ 12192000 w 12206514"/>
              <a:gd name="connsiteY4" fmla="*/ 2391853 h 2391853"/>
              <a:gd name="connsiteX5" fmla="*/ 0 w 12206514"/>
              <a:gd name="connsiteY5" fmla="*/ 2391853 h 2391853"/>
              <a:gd name="connsiteX6" fmla="*/ 1436914 w 12206514"/>
              <a:gd name="connsiteY6" fmla="*/ 1117519 h 2391853"/>
              <a:gd name="connsiteX0" fmla="*/ 1436914 w 12206514"/>
              <a:gd name="connsiteY0" fmla="*/ 1121779 h 2396113"/>
              <a:gd name="connsiteX1" fmla="*/ 7489371 w 12206514"/>
              <a:gd name="connsiteY1" fmla="*/ 1227713 h 2396113"/>
              <a:gd name="connsiteX2" fmla="*/ 10116457 w 12206514"/>
              <a:gd name="connsiteY2" fmla="*/ 719714 h 2396113"/>
              <a:gd name="connsiteX3" fmla="*/ 12206514 w 12206514"/>
              <a:gd name="connsiteY3" fmla="*/ 8513 h 2396113"/>
              <a:gd name="connsiteX4" fmla="*/ 12192000 w 12206514"/>
              <a:gd name="connsiteY4" fmla="*/ 1092751 h 2396113"/>
              <a:gd name="connsiteX5" fmla="*/ 12192000 w 12206514"/>
              <a:gd name="connsiteY5" fmla="*/ 2396113 h 2396113"/>
              <a:gd name="connsiteX6" fmla="*/ 0 w 12206514"/>
              <a:gd name="connsiteY6" fmla="*/ 2396113 h 2396113"/>
              <a:gd name="connsiteX7" fmla="*/ 1436914 w 12206514"/>
              <a:gd name="connsiteY7" fmla="*/ 1121779 h 2396113"/>
              <a:gd name="connsiteX0" fmla="*/ 1436914 w 12206514"/>
              <a:gd name="connsiteY0" fmla="*/ 1121779 h 2396113"/>
              <a:gd name="connsiteX1" fmla="*/ 7518400 w 12206514"/>
              <a:gd name="connsiteY1" fmla="*/ 1663142 h 2396113"/>
              <a:gd name="connsiteX2" fmla="*/ 10116457 w 12206514"/>
              <a:gd name="connsiteY2" fmla="*/ 719714 h 2396113"/>
              <a:gd name="connsiteX3" fmla="*/ 12206514 w 12206514"/>
              <a:gd name="connsiteY3" fmla="*/ 8513 h 2396113"/>
              <a:gd name="connsiteX4" fmla="*/ 12192000 w 12206514"/>
              <a:gd name="connsiteY4" fmla="*/ 1092751 h 2396113"/>
              <a:gd name="connsiteX5" fmla="*/ 12192000 w 12206514"/>
              <a:gd name="connsiteY5" fmla="*/ 2396113 h 2396113"/>
              <a:gd name="connsiteX6" fmla="*/ 0 w 12206514"/>
              <a:gd name="connsiteY6" fmla="*/ 2396113 h 2396113"/>
              <a:gd name="connsiteX7" fmla="*/ 1436914 w 12206514"/>
              <a:gd name="connsiteY7" fmla="*/ 1121779 h 2396113"/>
              <a:gd name="connsiteX0" fmla="*/ 1436914 w 12206514"/>
              <a:gd name="connsiteY0" fmla="*/ 1117498 h 2391832"/>
              <a:gd name="connsiteX1" fmla="*/ 7518400 w 12206514"/>
              <a:gd name="connsiteY1" fmla="*/ 1658861 h 2391832"/>
              <a:gd name="connsiteX2" fmla="*/ 9114971 w 12206514"/>
              <a:gd name="connsiteY2" fmla="*/ 1383090 h 2391832"/>
              <a:gd name="connsiteX3" fmla="*/ 12206514 w 12206514"/>
              <a:gd name="connsiteY3" fmla="*/ 4232 h 2391832"/>
              <a:gd name="connsiteX4" fmla="*/ 12192000 w 12206514"/>
              <a:gd name="connsiteY4" fmla="*/ 1088470 h 2391832"/>
              <a:gd name="connsiteX5" fmla="*/ 12192000 w 12206514"/>
              <a:gd name="connsiteY5" fmla="*/ 2391832 h 2391832"/>
              <a:gd name="connsiteX6" fmla="*/ 0 w 12206514"/>
              <a:gd name="connsiteY6" fmla="*/ 2391832 h 2391832"/>
              <a:gd name="connsiteX7" fmla="*/ 1436914 w 12206514"/>
              <a:gd name="connsiteY7" fmla="*/ 1117498 h 2391832"/>
              <a:gd name="connsiteX0" fmla="*/ 1436914 w 12206514"/>
              <a:gd name="connsiteY0" fmla="*/ 1117498 h 2391832"/>
              <a:gd name="connsiteX1" fmla="*/ 7518400 w 12206514"/>
              <a:gd name="connsiteY1" fmla="*/ 1658861 h 2391832"/>
              <a:gd name="connsiteX2" fmla="*/ 9114971 w 12206514"/>
              <a:gd name="connsiteY2" fmla="*/ 1383090 h 2391832"/>
              <a:gd name="connsiteX3" fmla="*/ 12206514 w 12206514"/>
              <a:gd name="connsiteY3" fmla="*/ 4232 h 2391832"/>
              <a:gd name="connsiteX4" fmla="*/ 12192000 w 12206514"/>
              <a:gd name="connsiteY4" fmla="*/ 1088470 h 2391832"/>
              <a:gd name="connsiteX5" fmla="*/ 12192000 w 12206514"/>
              <a:gd name="connsiteY5" fmla="*/ 2391832 h 2391832"/>
              <a:gd name="connsiteX6" fmla="*/ 0 w 12206514"/>
              <a:gd name="connsiteY6" fmla="*/ 2391832 h 2391832"/>
              <a:gd name="connsiteX7" fmla="*/ 1436914 w 12206514"/>
              <a:gd name="connsiteY7" fmla="*/ 1117498 h 2391832"/>
              <a:gd name="connsiteX0" fmla="*/ 1436914 w 12206514"/>
              <a:gd name="connsiteY0" fmla="*/ 1117691 h 2392025"/>
              <a:gd name="connsiteX1" fmla="*/ 7518400 w 12206514"/>
              <a:gd name="connsiteY1" fmla="*/ 1659054 h 2392025"/>
              <a:gd name="connsiteX2" fmla="*/ 9579428 w 12206514"/>
              <a:gd name="connsiteY2" fmla="*/ 1325225 h 2392025"/>
              <a:gd name="connsiteX3" fmla="*/ 12206514 w 12206514"/>
              <a:gd name="connsiteY3" fmla="*/ 4425 h 2392025"/>
              <a:gd name="connsiteX4" fmla="*/ 12192000 w 12206514"/>
              <a:gd name="connsiteY4" fmla="*/ 1088663 h 2392025"/>
              <a:gd name="connsiteX5" fmla="*/ 12192000 w 12206514"/>
              <a:gd name="connsiteY5" fmla="*/ 2392025 h 2392025"/>
              <a:gd name="connsiteX6" fmla="*/ 0 w 12206514"/>
              <a:gd name="connsiteY6" fmla="*/ 2392025 h 2392025"/>
              <a:gd name="connsiteX7" fmla="*/ 1436914 w 12206514"/>
              <a:gd name="connsiteY7" fmla="*/ 1117691 h 2392025"/>
              <a:gd name="connsiteX0" fmla="*/ 1436914 w 12206514"/>
              <a:gd name="connsiteY0" fmla="*/ 1117691 h 2392025"/>
              <a:gd name="connsiteX1" fmla="*/ 7692572 w 12206514"/>
              <a:gd name="connsiteY1" fmla="*/ 1688082 h 2392025"/>
              <a:gd name="connsiteX2" fmla="*/ 9579428 w 12206514"/>
              <a:gd name="connsiteY2" fmla="*/ 1325225 h 2392025"/>
              <a:gd name="connsiteX3" fmla="*/ 12206514 w 12206514"/>
              <a:gd name="connsiteY3" fmla="*/ 4425 h 2392025"/>
              <a:gd name="connsiteX4" fmla="*/ 12192000 w 12206514"/>
              <a:gd name="connsiteY4" fmla="*/ 1088663 h 2392025"/>
              <a:gd name="connsiteX5" fmla="*/ 12192000 w 12206514"/>
              <a:gd name="connsiteY5" fmla="*/ 2392025 h 2392025"/>
              <a:gd name="connsiteX6" fmla="*/ 0 w 12206514"/>
              <a:gd name="connsiteY6" fmla="*/ 2392025 h 2392025"/>
              <a:gd name="connsiteX7" fmla="*/ 1436914 w 12206514"/>
              <a:gd name="connsiteY7" fmla="*/ 1117691 h 2392025"/>
              <a:gd name="connsiteX0" fmla="*/ 1436914 w 12206514"/>
              <a:gd name="connsiteY0" fmla="*/ 1117593 h 2391927"/>
              <a:gd name="connsiteX1" fmla="*/ 7692572 w 12206514"/>
              <a:gd name="connsiteY1" fmla="*/ 1687984 h 2391927"/>
              <a:gd name="connsiteX2" fmla="*/ 9593943 w 12206514"/>
              <a:gd name="connsiteY2" fmla="*/ 1354156 h 2391927"/>
              <a:gd name="connsiteX3" fmla="*/ 12206514 w 12206514"/>
              <a:gd name="connsiteY3" fmla="*/ 4327 h 2391927"/>
              <a:gd name="connsiteX4" fmla="*/ 12192000 w 12206514"/>
              <a:gd name="connsiteY4" fmla="*/ 1088565 h 2391927"/>
              <a:gd name="connsiteX5" fmla="*/ 12192000 w 12206514"/>
              <a:gd name="connsiteY5" fmla="*/ 2391927 h 2391927"/>
              <a:gd name="connsiteX6" fmla="*/ 0 w 12206514"/>
              <a:gd name="connsiteY6" fmla="*/ 2391927 h 2391927"/>
              <a:gd name="connsiteX7" fmla="*/ 1436914 w 12206514"/>
              <a:gd name="connsiteY7" fmla="*/ 1117593 h 2391927"/>
              <a:gd name="connsiteX0" fmla="*/ 1436914 w 12206514"/>
              <a:gd name="connsiteY0" fmla="*/ 1117792 h 2392126"/>
              <a:gd name="connsiteX1" fmla="*/ 7692572 w 12206514"/>
              <a:gd name="connsiteY1" fmla="*/ 1688183 h 2392126"/>
              <a:gd name="connsiteX2" fmla="*/ 9593943 w 12206514"/>
              <a:gd name="connsiteY2" fmla="*/ 1354355 h 2392126"/>
              <a:gd name="connsiteX3" fmla="*/ 12206514 w 12206514"/>
              <a:gd name="connsiteY3" fmla="*/ 4526 h 2392126"/>
              <a:gd name="connsiteX4" fmla="*/ 12192000 w 12206514"/>
              <a:gd name="connsiteY4" fmla="*/ 1088764 h 2392126"/>
              <a:gd name="connsiteX5" fmla="*/ 12192000 w 12206514"/>
              <a:gd name="connsiteY5" fmla="*/ 2392126 h 2392126"/>
              <a:gd name="connsiteX6" fmla="*/ 0 w 12206514"/>
              <a:gd name="connsiteY6" fmla="*/ 2392126 h 2392126"/>
              <a:gd name="connsiteX7" fmla="*/ 1436914 w 12206514"/>
              <a:gd name="connsiteY7" fmla="*/ 1117792 h 2392126"/>
              <a:gd name="connsiteX0" fmla="*/ 1436914 w 12206514"/>
              <a:gd name="connsiteY0" fmla="*/ 1118190 h 2392524"/>
              <a:gd name="connsiteX1" fmla="*/ 7692572 w 12206514"/>
              <a:gd name="connsiteY1" fmla="*/ 1688581 h 2392524"/>
              <a:gd name="connsiteX2" fmla="*/ 9593943 w 12206514"/>
              <a:gd name="connsiteY2" fmla="*/ 1354753 h 2392524"/>
              <a:gd name="connsiteX3" fmla="*/ 12206514 w 12206514"/>
              <a:gd name="connsiteY3" fmla="*/ 4924 h 2392524"/>
              <a:gd name="connsiteX4" fmla="*/ 12192000 w 12206514"/>
              <a:gd name="connsiteY4" fmla="*/ 1089162 h 2392524"/>
              <a:gd name="connsiteX5" fmla="*/ 12192000 w 12206514"/>
              <a:gd name="connsiteY5" fmla="*/ 2392524 h 2392524"/>
              <a:gd name="connsiteX6" fmla="*/ 0 w 12206514"/>
              <a:gd name="connsiteY6" fmla="*/ 2392524 h 2392524"/>
              <a:gd name="connsiteX7" fmla="*/ 1436914 w 12206514"/>
              <a:gd name="connsiteY7" fmla="*/ 1118190 h 2392524"/>
              <a:gd name="connsiteX0" fmla="*/ 1436914 w 12206514"/>
              <a:gd name="connsiteY0" fmla="*/ 1121944 h 2396278"/>
              <a:gd name="connsiteX1" fmla="*/ 7692572 w 12206514"/>
              <a:gd name="connsiteY1" fmla="*/ 1692335 h 2396278"/>
              <a:gd name="connsiteX2" fmla="*/ 9593943 w 12206514"/>
              <a:gd name="connsiteY2" fmla="*/ 863207 h 2396278"/>
              <a:gd name="connsiteX3" fmla="*/ 12206514 w 12206514"/>
              <a:gd name="connsiteY3" fmla="*/ 8678 h 2396278"/>
              <a:gd name="connsiteX4" fmla="*/ 12192000 w 12206514"/>
              <a:gd name="connsiteY4" fmla="*/ 1092916 h 2396278"/>
              <a:gd name="connsiteX5" fmla="*/ 12192000 w 12206514"/>
              <a:gd name="connsiteY5" fmla="*/ 2396278 h 2396278"/>
              <a:gd name="connsiteX6" fmla="*/ 0 w 12206514"/>
              <a:gd name="connsiteY6" fmla="*/ 2396278 h 2396278"/>
              <a:gd name="connsiteX7" fmla="*/ 1436914 w 12206514"/>
              <a:gd name="connsiteY7" fmla="*/ 1121944 h 2396278"/>
              <a:gd name="connsiteX0" fmla="*/ 1436914 w 12206514"/>
              <a:gd name="connsiteY0" fmla="*/ 1120138 h 2394472"/>
              <a:gd name="connsiteX1" fmla="*/ 7692572 w 12206514"/>
              <a:gd name="connsiteY1" fmla="*/ 1690529 h 2394472"/>
              <a:gd name="connsiteX2" fmla="*/ 9651093 w 12206514"/>
              <a:gd name="connsiteY2" fmla="*/ 1032851 h 2394472"/>
              <a:gd name="connsiteX3" fmla="*/ 12206514 w 12206514"/>
              <a:gd name="connsiteY3" fmla="*/ 6872 h 2394472"/>
              <a:gd name="connsiteX4" fmla="*/ 12192000 w 12206514"/>
              <a:gd name="connsiteY4" fmla="*/ 1091110 h 2394472"/>
              <a:gd name="connsiteX5" fmla="*/ 12192000 w 12206514"/>
              <a:gd name="connsiteY5" fmla="*/ 2394472 h 2394472"/>
              <a:gd name="connsiteX6" fmla="*/ 0 w 12206514"/>
              <a:gd name="connsiteY6" fmla="*/ 2394472 h 2394472"/>
              <a:gd name="connsiteX7" fmla="*/ 1436914 w 12206514"/>
              <a:gd name="connsiteY7" fmla="*/ 1120138 h 2394472"/>
              <a:gd name="connsiteX0" fmla="*/ 1436914 w 12206514"/>
              <a:gd name="connsiteY0" fmla="*/ 1121944 h 2396278"/>
              <a:gd name="connsiteX1" fmla="*/ 7692572 w 12206514"/>
              <a:gd name="connsiteY1" fmla="*/ 1692335 h 2396278"/>
              <a:gd name="connsiteX2" fmla="*/ 10470243 w 12206514"/>
              <a:gd name="connsiteY2" fmla="*/ 863207 h 2396278"/>
              <a:gd name="connsiteX3" fmla="*/ 12206514 w 12206514"/>
              <a:gd name="connsiteY3" fmla="*/ 8678 h 2396278"/>
              <a:gd name="connsiteX4" fmla="*/ 12192000 w 12206514"/>
              <a:gd name="connsiteY4" fmla="*/ 1092916 h 2396278"/>
              <a:gd name="connsiteX5" fmla="*/ 12192000 w 12206514"/>
              <a:gd name="connsiteY5" fmla="*/ 2396278 h 2396278"/>
              <a:gd name="connsiteX6" fmla="*/ 0 w 12206514"/>
              <a:gd name="connsiteY6" fmla="*/ 2396278 h 2396278"/>
              <a:gd name="connsiteX7" fmla="*/ 1436914 w 12206514"/>
              <a:gd name="connsiteY7" fmla="*/ 1121944 h 2396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206514" h="2396278">
                <a:moveTo>
                  <a:pt x="1436914" y="1121944"/>
                </a:moveTo>
                <a:cubicBezTo>
                  <a:pt x="2644019" y="823192"/>
                  <a:pt x="5897639" y="1877879"/>
                  <a:pt x="7692572" y="1692335"/>
                </a:cubicBezTo>
                <a:cubicBezTo>
                  <a:pt x="9131905" y="1601134"/>
                  <a:pt x="10163024" y="979322"/>
                  <a:pt x="10470243" y="863207"/>
                </a:cubicBezTo>
                <a:cubicBezTo>
                  <a:pt x="11270947" y="500350"/>
                  <a:pt x="11853333" y="-77685"/>
                  <a:pt x="12206514" y="8678"/>
                </a:cubicBezTo>
                <a:lnTo>
                  <a:pt x="12192000" y="1092916"/>
                </a:lnTo>
                <a:lnTo>
                  <a:pt x="12192000" y="2396278"/>
                </a:lnTo>
                <a:lnTo>
                  <a:pt x="0" y="2396278"/>
                </a:lnTo>
                <a:lnTo>
                  <a:pt x="1436914" y="1121944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952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 dirty="0"/>
          </a:p>
        </p:txBody>
      </p:sp>
      <p:sp>
        <p:nvSpPr>
          <p:cNvPr id="2" name="CuadroTexto 1"/>
          <p:cNvSpPr txBox="1"/>
          <p:nvPr/>
        </p:nvSpPr>
        <p:spPr>
          <a:xfrm>
            <a:off x="-1002890" y="99042"/>
            <a:ext cx="49112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DO" sz="4000" b="1" dirty="0" smtClean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Introducción</a:t>
            </a:r>
            <a:endParaRPr lang="en-US" sz="4000" b="1" dirty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763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ángulo 18"/>
          <p:cNvSpPr/>
          <p:nvPr/>
        </p:nvSpPr>
        <p:spPr>
          <a:xfrm>
            <a:off x="0" y="0"/>
            <a:ext cx="1652525" cy="6858000"/>
          </a:xfrm>
          <a:prstGeom prst="rect">
            <a:avLst/>
          </a:prstGeom>
          <a:solidFill>
            <a:schemeClr val="tx1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A92322D2-0383-4B6C-88B5-80854FB1A7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880" y="5840986"/>
            <a:ext cx="1066763" cy="960086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B7F75417-8BC0-431B-9DD0-3952FEF3CE45}"/>
              </a:ext>
            </a:extLst>
          </p:cNvPr>
          <p:cNvSpPr txBox="1"/>
          <p:nvPr/>
        </p:nvSpPr>
        <p:spPr>
          <a:xfrm>
            <a:off x="1945407" y="1575229"/>
            <a:ext cx="35114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s-ES" sz="3200" dirty="0">
                <a:solidFill>
                  <a:srgbClr val="DF6613"/>
                </a:solidFill>
              </a:rPr>
              <a:t>Cualidades abundantes de Dios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rgbClr val="DF6613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2B80B65F-4774-4B34-B211-5F7CCD9DB0D1}"/>
              </a:ext>
            </a:extLst>
          </p:cNvPr>
          <p:cNvSpPr txBox="1"/>
          <p:nvPr/>
        </p:nvSpPr>
        <p:spPr>
          <a:xfrm>
            <a:off x="1945407" y="177493"/>
            <a:ext cx="41978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s-ES" sz="3200" dirty="0">
                <a:solidFill>
                  <a:srgbClr val="DF6613"/>
                </a:solidFill>
              </a:rPr>
              <a:t>Reacción de Daniel ante el misterio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rgbClr val="DF6613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3C95100F-E8B5-4CF3-9E17-D707427B80EE}"/>
              </a:ext>
            </a:extLst>
          </p:cNvPr>
          <p:cNvSpPr txBox="1"/>
          <p:nvPr/>
        </p:nvSpPr>
        <p:spPr>
          <a:xfrm>
            <a:off x="1945407" y="4201387"/>
            <a:ext cx="37129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s-ES" sz="3200" dirty="0">
                <a:solidFill>
                  <a:srgbClr val="DF6613"/>
                </a:solidFill>
              </a:rPr>
              <a:t>Sueño del rey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rgbClr val="DF6613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484CE96C-CBE3-40DD-869A-7E653E50D465}"/>
              </a:ext>
            </a:extLst>
          </p:cNvPr>
          <p:cNvSpPr txBox="1"/>
          <p:nvPr/>
        </p:nvSpPr>
        <p:spPr>
          <a:xfrm>
            <a:off x="1945405" y="5175420"/>
            <a:ext cx="389238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s-ES" sz="3200" dirty="0">
                <a:solidFill>
                  <a:srgbClr val="DF6613"/>
                </a:solidFill>
              </a:rPr>
              <a:t>Estatua que vio Nabucodonosor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rgbClr val="DF6613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BADEAE86-D7E0-4E67-860F-EC436B06AF60}"/>
              </a:ext>
            </a:extLst>
          </p:cNvPr>
          <p:cNvSpPr txBox="1"/>
          <p:nvPr/>
        </p:nvSpPr>
        <p:spPr>
          <a:xfrm>
            <a:off x="1912302" y="2958954"/>
            <a:ext cx="37791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s-ES" sz="3200" dirty="0">
                <a:solidFill>
                  <a:srgbClr val="DF6613"/>
                </a:solidFill>
              </a:rPr>
              <a:t>Daniel reveló el  misterio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rgbClr val="DF6613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DB4BBA2C-AD84-4635-BFED-A54A24D56E2B}"/>
              </a:ext>
            </a:extLst>
          </p:cNvPr>
          <p:cNvSpPr txBox="1"/>
          <p:nvPr/>
        </p:nvSpPr>
        <p:spPr>
          <a:xfrm>
            <a:off x="6609401" y="4868780"/>
            <a:ext cx="41377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DO" sz="3200" dirty="0">
                <a:solidFill>
                  <a:srgbClr val="C00000"/>
                </a:solidFill>
              </a:rPr>
              <a:t>E</a:t>
            </a:r>
            <a:r>
              <a:rPr lang="es-DO" sz="3200" dirty="0" smtClean="0">
                <a:solidFill>
                  <a:srgbClr val="C00000"/>
                </a:solidFill>
              </a:rPr>
              <a:t>. </a:t>
            </a:r>
            <a:r>
              <a:rPr lang="es-ES" sz="3200" dirty="0"/>
              <a:t>Sabiduría y fuerza</a:t>
            </a:r>
            <a:endParaRPr lang="es-ES" sz="3200" dirty="0"/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8F3B8264-4C31-43B4-BA54-43EE83420FE7}"/>
              </a:ext>
            </a:extLst>
          </p:cNvPr>
          <p:cNvSpPr txBox="1"/>
          <p:nvPr/>
        </p:nvSpPr>
        <p:spPr>
          <a:xfrm>
            <a:off x="6609400" y="3701523"/>
            <a:ext cx="50420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DO" sz="3200" dirty="0">
                <a:solidFill>
                  <a:srgbClr val="C00000"/>
                </a:solidFill>
              </a:rPr>
              <a:t>D</a:t>
            </a:r>
            <a:r>
              <a:rPr lang="es-DO" sz="3200" dirty="0" smtClean="0">
                <a:solidFill>
                  <a:srgbClr val="C00000"/>
                </a:solidFill>
              </a:rPr>
              <a:t>. </a:t>
            </a:r>
            <a:r>
              <a:rPr lang="es-ES" sz="3200" dirty="0"/>
              <a:t>Buscó misericordia divina</a:t>
            </a:r>
            <a:endParaRPr lang="es-ES" sz="3200" dirty="0"/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707CBC07-791E-485A-931D-932FDFAF0D6C}"/>
              </a:ext>
            </a:extLst>
          </p:cNvPr>
          <p:cNvSpPr txBox="1"/>
          <p:nvPr/>
        </p:nvSpPr>
        <p:spPr>
          <a:xfrm>
            <a:off x="6602556" y="1229420"/>
            <a:ext cx="44977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DO" sz="3200" dirty="0">
                <a:solidFill>
                  <a:srgbClr val="C00000"/>
                </a:solidFill>
              </a:rPr>
              <a:t>B</a:t>
            </a:r>
            <a:r>
              <a:rPr lang="es-DO" sz="3200" dirty="0" smtClean="0">
                <a:solidFill>
                  <a:srgbClr val="C00000"/>
                </a:solidFill>
              </a:rPr>
              <a:t>. </a:t>
            </a:r>
            <a:r>
              <a:rPr lang="es-ES" sz="3200" dirty="0"/>
              <a:t>Se enfoca en tiempos finales</a:t>
            </a:r>
            <a:endParaRPr lang="es-ES" sz="3200" dirty="0"/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4D4C28EC-9574-47D6-8D4C-A2D48F991BF0}"/>
              </a:ext>
            </a:extLst>
          </p:cNvPr>
          <p:cNvSpPr txBox="1"/>
          <p:nvPr/>
        </p:nvSpPr>
        <p:spPr>
          <a:xfrm>
            <a:off x="6609401" y="2514463"/>
            <a:ext cx="42940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DO" sz="3200" dirty="0">
                <a:solidFill>
                  <a:srgbClr val="C00000"/>
                </a:solidFill>
              </a:rPr>
              <a:t>C</a:t>
            </a:r>
            <a:r>
              <a:rPr lang="es-DO" sz="3200" dirty="0" smtClean="0">
                <a:solidFill>
                  <a:srgbClr val="C00000"/>
                </a:solidFill>
              </a:rPr>
              <a:t>. </a:t>
            </a:r>
            <a:r>
              <a:rPr lang="es-ES" sz="3200" dirty="0"/>
              <a:t>Grande y terrible</a:t>
            </a:r>
            <a:endParaRPr lang="es-DO" sz="3200" dirty="0"/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570408FA-21B6-4E50-A2CA-A06FB9771535}"/>
              </a:ext>
            </a:extLst>
          </p:cNvPr>
          <p:cNvSpPr txBox="1"/>
          <p:nvPr/>
        </p:nvSpPr>
        <p:spPr>
          <a:xfrm>
            <a:off x="6602556" y="6052321"/>
            <a:ext cx="51105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DO" sz="3200" dirty="0">
                <a:solidFill>
                  <a:srgbClr val="C00000"/>
                </a:solidFill>
              </a:rPr>
              <a:t>F</a:t>
            </a:r>
            <a:r>
              <a:rPr lang="es-DO" sz="3200" dirty="0" smtClean="0">
                <a:solidFill>
                  <a:srgbClr val="C00000"/>
                </a:solidFill>
              </a:rPr>
              <a:t>. </a:t>
            </a:r>
            <a:r>
              <a:rPr lang="es-ES" sz="3200" dirty="0"/>
              <a:t>Falso</a:t>
            </a:r>
            <a:endParaRPr lang="es-DO" sz="3200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D52AD20F-C77A-4B88-B6A1-2718AE27E03B}"/>
              </a:ext>
            </a:extLst>
          </p:cNvPr>
          <p:cNvSpPr txBox="1"/>
          <p:nvPr/>
        </p:nvSpPr>
        <p:spPr>
          <a:xfrm>
            <a:off x="6602556" y="357756"/>
            <a:ext cx="381770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DO" sz="3000" dirty="0">
                <a:solidFill>
                  <a:srgbClr val="C00000"/>
                </a:solidFill>
              </a:rPr>
              <a:t>A</a:t>
            </a:r>
            <a:r>
              <a:rPr lang="es-DO" sz="3000" dirty="0" smtClean="0">
                <a:solidFill>
                  <a:srgbClr val="C00000"/>
                </a:solidFill>
              </a:rPr>
              <a:t>. </a:t>
            </a:r>
            <a:r>
              <a:rPr lang="es-DO" sz="3000" dirty="0" smtClean="0"/>
              <a:t>Verdadero</a:t>
            </a:r>
            <a:endParaRPr lang="es-DO" sz="3000" dirty="0"/>
          </a:p>
        </p:txBody>
      </p:sp>
      <p:sp>
        <p:nvSpPr>
          <p:cNvPr id="6" name="Rectángulo 5"/>
          <p:cNvSpPr/>
          <p:nvPr/>
        </p:nvSpPr>
        <p:spPr>
          <a:xfrm>
            <a:off x="0" y="5158374"/>
            <a:ext cx="1652525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s-ES" sz="4000" b="1" cap="none" spc="0" dirty="0" smtClean="0">
                <a:ln/>
                <a:solidFill>
                  <a:schemeClr val="accent4"/>
                </a:solidFill>
                <a:effectLst/>
              </a:rPr>
              <a:t>Asocie</a:t>
            </a:r>
            <a:endParaRPr lang="es-ES" sz="40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cxnSp>
        <p:nvCxnSpPr>
          <p:cNvPr id="11" name="Conector recto 10"/>
          <p:cNvCxnSpPr/>
          <p:nvPr/>
        </p:nvCxnSpPr>
        <p:spPr>
          <a:xfrm>
            <a:off x="1652525" y="30409"/>
            <a:ext cx="0" cy="682759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7252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/>
      <p:bldP spid="14" grpId="0"/>
      <p:bldP spid="15" grpId="0"/>
      <p:bldP spid="16" grpId="0"/>
      <p:bldP spid="8" grpId="0"/>
      <p:bldP spid="20" grpId="0"/>
      <p:bldP spid="21" grpId="0"/>
      <p:bldP spid="22" grpId="0"/>
      <p:bldP spid="2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C9F5154C-3033-449C-B06C-B7E259E9F6C8}"/>
              </a:ext>
            </a:extLst>
          </p:cNvPr>
          <p:cNvSpPr/>
          <p:nvPr/>
        </p:nvSpPr>
        <p:spPr>
          <a:xfrm>
            <a:off x="0" y="1"/>
            <a:ext cx="12192000" cy="6869096"/>
          </a:xfrm>
          <a:prstGeom prst="rect">
            <a:avLst/>
          </a:prstGeom>
          <a:solidFill>
            <a:srgbClr val="0E333A"/>
          </a:solidFill>
          <a:scene3d>
            <a:camera prst="orthographicFront"/>
            <a:lightRig rig="threePt" dir="t"/>
          </a:scene3d>
          <a:sp3d>
            <a:bevelT w="158750" h="444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23C94E7D-7AB5-4521-915D-863C27209662}"/>
              </a:ext>
            </a:extLst>
          </p:cNvPr>
          <p:cNvSpPr txBox="1"/>
          <p:nvPr/>
        </p:nvSpPr>
        <p:spPr>
          <a:xfrm>
            <a:off x="467390" y="88323"/>
            <a:ext cx="11198581" cy="1200329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s-DO" sz="3600" b="1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8. </a:t>
            </a:r>
            <a:r>
              <a:rPr lang="es-ES" sz="36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Identifica el </a:t>
            </a:r>
            <a:r>
              <a:rPr lang="es-ES" sz="3600" b="1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metal (reino) </a:t>
            </a:r>
            <a:r>
              <a:rPr lang="es-ES" sz="36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correspondiente a cada parte del </a:t>
            </a:r>
            <a:r>
              <a:rPr lang="es-ES" sz="3600" b="1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cuerpo  (Daniel </a:t>
            </a:r>
            <a:r>
              <a:rPr lang="es-ES" sz="36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2:32-35).</a:t>
            </a:r>
            <a:endParaRPr lang="es-DO" sz="3600" b="1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1A16D62-B7C9-4E85-BD15-FA714C634E05}"/>
              </a:ext>
            </a:extLst>
          </p:cNvPr>
          <p:cNvSpPr txBox="1"/>
          <p:nvPr/>
        </p:nvSpPr>
        <p:spPr>
          <a:xfrm>
            <a:off x="496709" y="1528945"/>
            <a:ext cx="11198581" cy="4154984"/>
          </a:xfrm>
          <a:prstGeom prst="rect">
            <a:avLst/>
          </a:prstGeom>
          <a:noFill/>
          <a:effectLst>
            <a:outerShdw blurRad="50800" dist="38100" dir="5400000" algn="ctr" rotWithShape="0">
              <a:srgbClr val="000000">
                <a:alpha val="99000"/>
              </a:srgbClr>
            </a:outerShdw>
          </a:effectLst>
          <a:scene3d>
            <a:camera prst="orthographicFront"/>
            <a:lightRig rig="threePt" dir="t"/>
          </a:scene3d>
          <a:sp3d>
            <a:bevelT w="5092700"/>
          </a:sp3d>
        </p:spPr>
        <p:txBody>
          <a:bodyPr wrap="square" rtlCol="0">
            <a:spAutoFit/>
          </a:bodyPr>
          <a:lstStyle/>
          <a:p>
            <a:r>
              <a:rPr lang="es-ES" sz="4400" b="1" dirty="0" smtClean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32 </a:t>
            </a:r>
            <a:r>
              <a:rPr lang="es-ES" sz="4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</a:t>
            </a:r>
            <a:r>
              <a:rPr lang="es-ES" sz="44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_______ </a:t>
            </a:r>
            <a:r>
              <a:rPr lang="es-ES" sz="4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 la estatua era de </a:t>
            </a:r>
            <a:r>
              <a:rPr lang="es-ES" sz="44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 </a:t>
            </a:r>
            <a:r>
              <a:rPr lang="es-ES" sz="4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fino; su </a:t>
            </a:r>
            <a:r>
              <a:rPr lang="es-ES" sz="44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_________________, </a:t>
            </a:r>
            <a:r>
              <a:rPr lang="es-ES" sz="4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 </a:t>
            </a:r>
            <a:r>
              <a:rPr lang="es-ES" sz="44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______; </a:t>
            </a:r>
            <a:r>
              <a:rPr lang="es-ES" sz="4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 </a:t>
            </a:r>
            <a:r>
              <a:rPr lang="es-ES" sz="44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____________________, </a:t>
            </a:r>
            <a:r>
              <a:rPr lang="es-ES" sz="4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 </a:t>
            </a:r>
            <a:r>
              <a:rPr lang="es-ES" sz="44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_______;</a:t>
            </a:r>
            <a:endParaRPr lang="es-ES" sz="44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s-ES" sz="44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s-ES" sz="44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33</a:t>
            </a:r>
            <a:r>
              <a:rPr lang="es-ES" sz="4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sus </a:t>
            </a:r>
            <a:r>
              <a:rPr lang="es-ES" sz="44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_______, </a:t>
            </a:r>
            <a:r>
              <a:rPr lang="es-ES" sz="4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 </a:t>
            </a:r>
            <a:r>
              <a:rPr lang="es-ES" sz="44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______; </a:t>
            </a:r>
            <a:r>
              <a:rPr lang="es-ES" sz="4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sus </a:t>
            </a:r>
            <a:r>
              <a:rPr lang="es-ES" sz="44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_____, </a:t>
            </a:r>
            <a:r>
              <a:rPr lang="es-ES" sz="4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 parte de </a:t>
            </a:r>
            <a:r>
              <a:rPr lang="es-ES" sz="44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______ </a:t>
            </a:r>
            <a:r>
              <a:rPr lang="es-ES" sz="4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 en parte de </a:t>
            </a:r>
            <a:r>
              <a:rPr lang="es-ES" sz="44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____________.</a:t>
            </a:r>
            <a:endParaRPr lang="es-DO" sz="44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2061357" y="1558687"/>
            <a:ext cx="18322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cabeza</a:t>
            </a:r>
            <a:endParaRPr lang="en-US" sz="4400" dirty="0">
              <a:solidFill>
                <a:srgbClr val="FFFF00"/>
              </a:solidFill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8768455" y="1496515"/>
            <a:ext cx="99497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oro</a:t>
            </a:r>
            <a:endParaRPr lang="en-US" sz="4400" dirty="0">
              <a:solidFill>
                <a:srgbClr val="FFFF00"/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1292137" y="2213045"/>
            <a:ext cx="45068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pecho y sus brazos</a:t>
            </a:r>
            <a:endParaRPr lang="en-US" sz="4400" dirty="0">
              <a:solidFill>
                <a:srgbClr val="FFFF00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7086419" y="2213044"/>
            <a:ext cx="14336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plata</a:t>
            </a:r>
            <a:endParaRPr lang="en-US" sz="4400" dirty="0">
              <a:solidFill>
                <a:srgbClr val="FFFF00"/>
              </a:solidFill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769006" y="2863019"/>
            <a:ext cx="50514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vientre y sus caderas</a:t>
            </a:r>
            <a:endParaRPr lang="en-US" sz="4400" dirty="0">
              <a:solidFill>
                <a:srgbClr val="FFFF00"/>
              </a:solidFill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7210596" y="2838057"/>
            <a:ext cx="19481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bronce</a:t>
            </a:r>
            <a:endParaRPr lang="en-US" sz="4400" dirty="0">
              <a:solidFill>
                <a:srgbClr val="FFFF00"/>
              </a:solidFill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2074327" y="4171708"/>
            <a:ext cx="19260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piernas</a:t>
            </a:r>
            <a:endParaRPr lang="en-US" sz="4400" dirty="0">
              <a:solidFill>
                <a:srgbClr val="FFFF00"/>
              </a:solidFill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5015290" y="4205739"/>
            <a:ext cx="16102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hierro</a:t>
            </a:r>
            <a:endParaRPr lang="en-US" sz="4400" dirty="0">
              <a:solidFill>
                <a:srgbClr val="FFFF00"/>
              </a:solidFill>
            </a:endParaRPr>
          </a:p>
        </p:txBody>
      </p:sp>
      <p:sp>
        <p:nvSpPr>
          <p:cNvPr id="16" name="CuadroTexto 15"/>
          <p:cNvSpPr txBox="1"/>
          <p:nvPr/>
        </p:nvSpPr>
        <p:spPr>
          <a:xfrm>
            <a:off x="8051614" y="4171707"/>
            <a:ext cx="14336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pies</a:t>
            </a:r>
            <a:endParaRPr lang="en-US" sz="4400" dirty="0">
              <a:solidFill>
                <a:srgbClr val="FFFF00"/>
              </a:solidFill>
            </a:endParaRPr>
          </a:p>
        </p:txBody>
      </p:sp>
      <p:sp>
        <p:nvSpPr>
          <p:cNvPr id="17" name="CuadroTexto 16"/>
          <p:cNvSpPr txBox="1"/>
          <p:nvPr/>
        </p:nvSpPr>
        <p:spPr>
          <a:xfrm>
            <a:off x="1207652" y="4892824"/>
            <a:ext cx="173334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hierro</a:t>
            </a:r>
            <a:endParaRPr lang="en-US" sz="4400" dirty="0">
              <a:solidFill>
                <a:srgbClr val="FFFF00"/>
              </a:solidFill>
            </a:endParaRPr>
          </a:p>
        </p:txBody>
      </p:sp>
      <p:sp>
        <p:nvSpPr>
          <p:cNvPr id="18" name="CuadroTexto 17"/>
          <p:cNvSpPr txBox="1"/>
          <p:nvPr/>
        </p:nvSpPr>
        <p:spPr>
          <a:xfrm>
            <a:off x="6338255" y="4884142"/>
            <a:ext cx="31470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barro cocido</a:t>
            </a:r>
            <a:endParaRPr lang="en-US" sz="4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360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7" grpId="0"/>
      <p:bldP spid="8" grpId="0"/>
      <p:bldP spid="10" grpId="0"/>
      <p:bldP spid="12" grpId="0"/>
      <p:bldP spid="13" grpId="0"/>
      <p:bldP spid="15" grpId="0"/>
      <p:bldP spid="16" grpId="0"/>
      <p:bldP spid="17" grpId="0"/>
      <p:bldP spid="1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C9F5154C-3033-449C-B06C-B7E259E9F6C8}"/>
              </a:ext>
            </a:extLst>
          </p:cNvPr>
          <p:cNvSpPr/>
          <p:nvPr/>
        </p:nvSpPr>
        <p:spPr>
          <a:xfrm>
            <a:off x="0" y="1"/>
            <a:ext cx="12192000" cy="6869096"/>
          </a:xfrm>
          <a:prstGeom prst="rect">
            <a:avLst/>
          </a:prstGeom>
          <a:solidFill>
            <a:srgbClr val="0E333A"/>
          </a:solidFill>
          <a:scene3d>
            <a:camera prst="orthographicFront"/>
            <a:lightRig rig="threePt" dir="t"/>
          </a:scene3d>
          <a:sp3d>
            <a:bevelT w="158750" h="444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23C94E7D-7AB5-4521-915D-863C27209662}"/>
              </a:ext>
            </a:extLst>
          </p:cNvPr>
          <p:cNvSpPr txBox="1"/>
          <p:nvPr/>
        </p:nvSpPr>
        <p:spPr>
          <a:xfrm>
            <a:off x="349403" y="397242"/>
            <a:ext cx="11198581" cy="646331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s-ES" sz="3600" b="1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Daniel 2:34-35</a:t>
            </a:r>
            <a:endParaRPr lang="es-DO" sz="3600" b="1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1A16D62-B7C9-4E85-BD15-FA714C634E05}"/>
              </a:ext>
            </a:extLst>
          </p:cNvPr>
          <p:cNvSpPr txBox="1"/>
          <p:nvPr/>
        </p:nvSpPr>
        <p:spPr>
          <a:xfrm>
            <a:off x="467389" y="1526210"/>
            <a:ext cx="11198581" cy="5078313"/>
          </a:xfrm>
          <a:prstGeom prst="rect">
            <a:avLst/>
          </a:prstGeom>
          <a:noFill/>
          <a:effectLst>
            <a:outerShdw blurRad="50800" dist="38100" dir="5400000" algn="ctr" rotWithShape="0">
              <a:srgbClr val="000000">
                <a:alpha val="99000"/>
              </a:srgbClr>
            </a:outerShdw>
          </a:effectLst>
          <a:scene3d>
            <a:camera prst="orthographicFront"/>
            <a:lightRig rig="threePt" dir="t"/>
          </a:scene3d>
          <a:sp3d>
            <a:bevelT w="5092700"/>
          </a:sp3d>
        </p:spPr>
        <p:txBody>
          <a:bodyPr wrap="square" rtlCol="0">
            <a:spAutoFit/>
          </a:bodyPr>
          <a:lstStyle/>
          <a:p>
            <a:r>
              <a:rPr lang="es-ES" sz="36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Estabas </a:t>
            </a:r>
            <a:r>
              <a:rPr lang="es-ES" sz="3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mirando, cuando de pronto se desprendió una </a:t>
            </a:r>
            <a:r>
              <a:rPr lang="es-ES" sz="36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_______, </a:t>
            </a:r>
            <a:r>
              <a:rPr lang="es-ES" sz="3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sin intervención de ninguna mano, e hirió a la estatua en sus </a:t>
            </a:r>
            <a:r>
              <a:rPr lang="es-ES" sz="36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pies</a:t>
            </a:r>
            <a:r>
              <a:rPr lang="es-ES" sz="3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s-ES" sz="36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hierro y de barro cocido</a:t>
            </a:r>
            <a:r>
              <a:rPr lang="es-ES" sz="3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y los </a:t>
            </a:r>
            <a:r>
              <a:rPr lang="es-ES" sz="36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desmenuzó. Entonces </a:t>
            </a:r>
            <a:r>
              <a:rPr lang="es-ES" sz="3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fueron desmenuzados también el hierro, el barro cocido, el bronce, la plata y el oro, y fueron como tamo de las eras en verano, y se los llevó el viento sin que de ellos quedara </a:t>
            </a:r>
            <a:r>
              <a:rPr lang="es-ES" sz="36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______________. </a:t>
            </a:r>
            <a:r>
              <a:rPr lang="es-ES" sz="3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Mas la piedra que había golpeado a la estatua fue hecha un gran </a:t>
            </a:r>
            <a:r>
              <a:rPr lang="es-ES" sz="36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________ </a:t>
            </a:r>
            <a:r>
              <a:rPr lang="es-ES" sz="3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que llenó toda la </a:t>
            </a:r>
            <a:r>
              <a:rPr lang="es-ES" sz="36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_______.</a:t>
            </a:r>
            <a:endParaRPr lang="es-DO" sz="36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496709" y="1943408"/>
            <a:ext cx="17743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piedra</a:t>
            </a:r>
            <a:endParaRPr lang="en-US" sz="4400" dirty="0">
              <a:solidFill>
                <a:srgbClr val="FFFF00"/>
              </a:solidFill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523925" y="5845855"/>
            <a:ext cx="17471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monte</a:t>
            </a:r>
            <a:endParaRPr lang="en-US" sz="4400" dirty="0">
              <a:solidFill>
                <a:srgbClr val="FFFF00"/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6530050" y="4746697"/>
            <a:ext cx="33218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rastro alguno</a:t>
            </a:r>
            <a:endParaRPr lang="en-US" sz="4400" dirty="0">
              <a:solidFill>
                <a:srgbClr val="FFFF00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5775915" y="5835082"/>
            <a:ext cx="15082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tierra</a:t>
            </a:r>
            <a:endParaRPr lang="en-US" sz="4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3131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7" grpId="0"/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C9F5154C-3033-449C-B06C-B7E259E9F6C8}"/>
              </a:ext>
            </a:extLst>
          </p:cNvPr>
          <p:cNvSpPr/>
          <p:nvPr/>
        </p:nvSpPr>
        <p:spPr>
          <a:xfrm>
            <a:off x="0" y="1"/>
            <a:ext cx="12192000" cy="6869096"/>
          </a:xfrm>
          <a:prstGeom prst="rect">
            <a:avLst/>
          </a:prstGeom>
          <a:solidFill>
            <a:srgbClr val="083A34"/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8750" h="444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sp>
        <p:nvSpPr>
          <p:cNvPr id="12" name="Forma libre: forma 11">
            <a:extLst>
              <a:ext uri="{FF2B5EF4-FFF2-40B4-BE49-F238E27FC236}">
                <a16:creationId xmlns:a16="http://schemas.microsoft.com/office/drawing/2014/main" id="{CA343354-4228-439C-8A79-193A873D37DA}"/>
              </a:ext>
            </a:extLst>
          </p:cNvPr>
          <p:cNvSpPr/>
          <p:nvPr/>
        </p:nvSpPr>
        <p:spPr>
          <a:xfrm>
            <a:off x="-1" y="-15499"/>
            <a:ext cx="2650214" cy="4525506"/>
          </a:xfrm>
          <a:custGeom>
            <a:avLst/>
            <a:gdLst>
              <a:gd name="connsiteX0" fmla="*/ 317719 w 2650214"/>
              <a:gd name="connsiteY0" fmla="*/ 0 h 4525506"/>
              <a:gd name="connsiteX1" fmla="*/ 2650214 w 2650214"/>
              <a:gd name="connsiteY1" fmla="*/ 2262753 h 4525506"/>
              <a:gd name="connsiteX2" fmla="*/ 317719 w 2650214"/>
              <a:gd name="connsiteY2" fmla="*/ 4525506 h 4525506"/>
              <a:gd name="connsiteX3" fmla="*/ 79235 w 2650214"/>
              <a:gd name="connsiteY3" fmla="*/ 4513824 h 4525506"/>
              <a:gd name="connsiteX4" fmla="*/ 0 w 2650214"/>
              <a:gd name="connsiteY4" fmla="*/ 4502093 h 4525506"/>
              <a:gd name="connsiteX5" fmla="*/ 0 w 2650214"/>
              <a:gd name="connsiteY5" fmla="*/ 23413 h 4525506"/>
              <a:gd name="connsiteX6" fmla="*/ 79235 w 2650214"/>
              <a:gd name="connsiteY6" fmla="*/ 11682 h 4525506"/>
              <a:gd name="connsiteX7" fmla="*/ 317719 w 2650214"/>
              <a:gd name="connsiteY7" fmla="*/ 0 h 4525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50214" h="4525506">
                <a:moveTo>
                  <a:pt x="317719" y="0"/>
                </a:moveTo>
                <a:cubicBezTo>
                  <a:pt x="1605920" y="0"/>
                  <a:pt x="2650214" y="1013069"/>
                  <a:pt x="2650214" y="2262753"/>
                </a:cubicBezTo>
                <a:cubicBezTo>
                  <a:pt x="2650214" y="3512437"/>
                  <a:pt x="1605920" y="4525506"/>
                  <a:pt x="317719" y="4525506"/>
                </a:cubicBezTo>
                <a:cubicBezTo>
                  <a:pt x="237206" y="4525506"/>
                  <a:pt x="157647" y="4521549"/>
                  <a:pt x="79235" y="4513824"/>
                </a:cubicBezTo>
                <a:lnTo>
                  <a:pt x="0" y="4502093"/>
                </a:lnTo>
                <a:lnTo>
                  <a:pt x="0" y="23413"/>
                </a:lnTo>
                <a:lnTo>
                  <a:pt x="79235" y="11682"/>
                </a:lnTo>
                <a:cubicBezTo>
                  <a:pt x="157647" y="3957"/>
                  <a:pt x="237206" y="0"/>
                  <a:pt x="317719" y="0"/>
                </a:cubicBezTo>
                <a:close/>
              </a:path>
            </a:pathLst>
          </a:custGeom>
          <a:solidFill>
            <a:srgbClr val="A46A14"/>
          </a:solidFill>
          <a:ln>
            <a:solidFill>
              <a:srgbClr val="A46A14"/>
            </a:solidFill>
          </a:ln>
          <a:effectLst>
            <a:outerShdw blurRad="50800" dist="50800" dir="600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44450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DO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23C94E7D-7AB5-4521-915D-863C27209662}"/>
              </a:ext>
            </a:extLst>
          </p:cNvPr>
          <p:cNvSpPr txBox="1"/>
          <p:nvPr/>
        </p:nvSpPr>
        <p:spPr>
          <a:xfrm rot="17598730">
            <a:off x="-427438" y="2186811"/>
            <a:ext cx="3063630" cy="769441"/>
          </a:xfrm>
          <a:prstGeom prst="rect">
            <a:avLst/>
          </a:prstGeom>
          <a:noFill/>
          <a:effectLst>
            <a:outerShdw blurRad="76200" dist="50800" dir="5400000" algn="ctr" rotWithShape="0">
              <a:srgbClr val="000000">
                <a:alpha val="99000"/>
              </a:srgbClr>
            </a:outerShdw>
          </a:effectLst>
          <a:scene3d>
            <a:camera prst="orthographicFront"/>
            <a:lightRig rig="threePt" dir="t"/>
          </a:scene3d>
          <a:sp3d>
            <a:bevelT w="1739900"/>
          </a:sp3d>
        </p:spPr>
        <p:txBody>
          <a:bodyPr wrap="square" rtlCol="0">
            <a:spAutoFit/>
          </a:bodyPr>
          <a:lstStyle/>
          <a:p>
            <a:pPr algn="ctr"/>
            <a:r>
              <a:rPr lang="es-US" sz="4400" dirty="0" smtClean="0">
                <a:solidFill>
                  <a:schemeClr val="bg1"/>
                </a:solidFill>
                <a:latin typeface="Bodoni MT Black" panose="02070A03080606020203" pitchFamily="18" charset="0"/>
                <a:cs typeface="Aharoni" panose="02010803020104030203" pitchFamily="2" charset="-79"/>
              </a:rPr>
              <a:t>Considera</a:t>
            </a:r>
            <a:endParaRPr lang="es-DO" sz="4400" dirty="0">
              <a:solidFill>
                <a:schemeClr val="bg1"/>
              </a:solidFill>
              <a:latin typeface="Bodoni MT Black" panose="02070A03080606020203" pitchFamily="18" charset="0"/>
              <a:cs typeface="Aharoni" panose="02010803020104030203" pitchFamily="2" charset="-79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0917" y="0"/>
            <a:ext cx="5997986" cy="6871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147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C9F5154C-3033-449C-B06C-B7E259E9F6C8}"/>
              </a:ext>
            </a:extLst>
          </p:cNvPr>
          <p:cNvSpPr/>
          <p:nvPr/>
        </p:nvSpPr>
        <p:spPr>
          <a:xfrm>
            <a:off x="0" y="1"/>
            <a:ext cx="12192000" cy="6869096"/>
          </a:xfrm>
          <a:prstGeom prst="rect">
            <a:avLst/>
          </a:prstGeom>
          <a:solidFill>
            <a:srgbClr val="083A34"/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8750" h="444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sp>
        <p:nvSpPr>
          <p:cNvPr id="12" name="Forma libre: forma 11">
            <a:extLst>
              <a:ext uri="{FF2B5EF4-FFF2-40B4-BE49-F238E27FC236}">
                <a16:creationId xmlns:a16="http://schemas.microsoft.com/office/drawing/2014/main" id="{CA343354-4228-439C-8A79-193A873D37DA}"/>
              </a:ext>
            </a:extLst>
          </p:cNvPr>
          <p:cNvSpPr/>
          <p:nvPr/>
        </p:nvSpPr>
        <p:spPr>
          <a:xfrm>
            <a:off x="-1" y="-15499"/>
            <a:ext cx="2650214" cy="4525506"/>
          </a:xfrm>
          <a:custGeom>
            <a:avLst/>
            <a:gdLst>
              <a:gd name="connsiteX0" fmla="*/ 317719 w 2650214"/>
              <a:gd name="connsiteY0" fmla="*/ 0 h 4525506"/>
              <a:gd name="connsiteX1" fmla="*/ 2650214 w 2650214"/>
              <a:gd name="connsiteY1" fmla="*/ 2262753 h 4525506"/>
              <a:gd name="connsiteX2" fmla="*/ 317719 w 2650214"/>
              <a:gd name="connsiteY2" fmla="*/ 4525506 h 4525506"/>
              <a:gd name="connsiteX3" fmla="*/ 79235 w 2650214"/>
              <a:gd name="connsiteY3" fmla="*/ 4513824 h 4525506"/>
              <a:gd name="connsiteX4" fmla="*/ 0 w 2650214"/>
              <a:gd name="connsiteY4" fmla="*/ 4502093 h 4525506"/>
              <a:gd name="connsiteX5" fmla="*/ 0 w 2650214"/>
              <a:gd name="connsiteY5" fmla="*/ 23413 h 4525506"/>
              <a:gd name="connsiteX6" fmla="*/ 79235 w 2650214"/>
              <a:gd name="connsiteY6" fmla="*/ 11682 h 4525506"/>
              <a:gd name="connsiteX7" fmla="*/ 317719 w 2650214"/>
              <a:gd name="connsiteY7" fmla="*/ 0 h 4525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50214" h="4525506">
                <a:moveTo>
                  <a:pt x="317719" y="0"/>
                </a:moveTo>
                <a:cubicBezTo>
                  <a:pt x="1605920" y="0"/>
                  <a:pt x="2650214" y="1013069"/>
                  <a:pt x="2650214" y="2262753"/>
                </a:cubicBezTo>
                <a:cubicBezTo>
                  <a:pt x="2650214" y="3512437"/>
                  <a:pt x="1605920" y="4525506"/>
                  <a:pt x="317719" y="4525506"/>
                </a:cubicBezTo>
                <a:cubicBezTo>
                  <a:pt x="237206" y="4525506"/>
                  <a:pt x="157647" y="4521549"/>
                  <a:pt x="79235" y="4513824"/>
                </a:cubicBezTo>
                <a:lnTo>
                  <a:pt x="0" y="4502093"/>
                </a:lnTo>
                <a:lnTo>
                  <a:pt x="0" y="23413"/>
                </a:lnTo>
                <a:lnTo>
                  <a:pt x="79235" y="11682"/>
                </a:lnTo>
                <a:cubicBezTo>
                  <a:pt x="157647" y="3957"/>
                  <a:pt x="237206" y="0"/>
                  <a:pt x="317719" y="0"/>
                </a:cubicBezTo>
                <a:close/>
              </a:path>
            </a:pathLst>
          </a:custGeom>
          <a:solidFill>
            <a:srgbClr val="A46A14"/>
          </a:solidFill>
          <a:ln>
            <a:solidFill>
              <a:srgbClr val="A46A14"/>
            </a:solidFill>
          </a:ln>
          <a:effectLst>
            <a:outerShdw blurRad="50800" dist="50800" dir="600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44450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DO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23C94E7D-7AB5-4521-915D-863C27209662}"/>
              </a:ext>
            </a:extLst>
          </p:cNvPr>
          <p:cNvSpPr txBox="1"/>
          <p:nvPr/>
        </p:nvSpPr>
        <p:spPr>
          <a:xfrm rot="17598730">
            <a:off x="-427438" y="2186811"/>
            <a:ext cx="3063630" cy="769441"/>
          </a:xfrm>
          <a:prstGeom prst="rect">
            <a:avLst/>
          </a:prstGeom>
          <a:noFill/>
          <a:effectLst>
            <a:outerShdw blurRad="76200" dist="50800" dir="5400000" algn="ctr" rotWithShape="0">
              <a:srgbClr val="000000">
                <a:alpha val="99000"/>
              </a:srgbClr>
            </a:outerShdw>
          </a:effectLst>
          <a:scene3d>
            <a:camera prst="orthographicFront"/>
            <a:lightRig rig="threePt" dir="t"/>
          </a:scene3d>
          <a:sp3d>
            <a:bevelT w="1739900"/>
          </a:sp3d>
        </p:spPr>
        <p:txBody>
          <a:bodyPr wrap="square" rtlCol="0">
            <a:spAutoFit/>
          </a:bodyPr>
          <a:lstStyle/>
          <a:p>
            <a:pPr algn="ctr"/>
            <a:r>
              <a:rPr lang="es-US" sz="4400" dirty="0" smtClean="0">
                <a:solidFill>
                  <a:schemeClr val="bg1"/>
                </a:solidFill>
                <a:latin typeface="Bodoni MT Black" panose="02070A03080606020203" pitchFamily="18" charset="0"/>
                <a:cs typeface="Aharoni" panose="02010803020104030203" pitchFamily="2" charset="-79"/>
              </a:rPr>
              <a:t>Considera</a:t>
            </a:r>
            <a:endParaRPr lang="es-DO" sz="4400" dirty="0">
              <a:solidFill>
                <a:schemeClr val="bg1"/>
              </a:solidFill>
              <a:latin typeface="Bodoni MT Black" panose="02070A03080606020203" pitchFamily="18" charset="0"/>
              <a:cs typeface="Aharoni" panose="02010803020104030203" pitchFamily="2" charset="-79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1BBDF06D-B11B-42C8-AE11-6D6E4C177720}"/>
              </a:ext>
            </a:extLst>
          </p:cNvPr>
          <p:cNvSpPr txBox="1"/>
          <p:nvPr/>
        </p:nvSpPr>
        <p:spPr>
          <a:xfrm>
            <a:off x="3111910" y="497222"/>
            <a:ext cx="8433226" cy="5509200"/>
          </a:xfrm>
          <a:prstGeom prst="rect">
            <a:avLst/>
          </a:prstGeom>
          <a:noFill/>
          <a:effectLst>
            <a:outerShdw blurRad="50800" dist="38100" dir="5400000" algn="ctr" rotWithShape="0">
              <a:srgbClr val="000000">
                <a:alpha val="99000"/>
              </a:srgbClr>
            </a:outerShdw>
          </a:effectLst>
          <a:scene3d>
            <a:camera prst="orthographicFront"/>
            <a:lightRig rig="sunset" dir="t">
              <a:rot lat="0" lon="0" rev="21594000"/>
            </a:lightRig>
          </a:scene3d>
          <a:sp3d extrusionH="139700" prstMaterial="flat">
            <a:bevelT w="1162050"/>
            <a:bevelB w="825500" h="279400"/>
          </a:sp3d>
        </p:spPr>
        <p:txBody>
          <a:bodyPr wrap="square" rtlCol="0">
            <a:spAutoFit/>
          </a:bodyPr>
          <a:lstStyle/>
          <a:p>
            <a:r>
              <a:rPr lang="es-ES" sz="4400" b="1" dirty="0">
                <a:solidFill>
                  <a:schemeClr val="bg1"/>
                </a:solidFill>
              </a:rPr>
              <a:t>De acuerdo con la interpretación inspirada del sueño de Nabucodonosor que hizo Daniel, </a:t>
            </a:r>
            <a:r>
              <a:rPr lang="es-ES" sz="4400" b="1" dirty="0" smtClean="0">
                <a:solidFill>
                  <a:schemeClr val="bg1"/>
                </a:solidFill>
              </a:rPr>
              <a:t>cada </a:t>
            </a:r>
            <a:r>
              <a:rPr lang="es-ES" sz="4400" b="1" u="sng" dirty="0" smtClean="0">
                <a:solidFill>
                  <a:schemeClr val="bg1"/>
                </a:solidFill>
              </a:rPr>
              <a:t>metal</a:t>
            </a:r>
            <a:r>
              <a:rPr lang="es-ES" sz="4400" b="1" dirty="0" smtClean="0">
                <a:solidFill>
                  <a:schemeClr val="bg1"/>
                </a:solidFill>
              </a:rPr>
              <a:t> </a:t>
            </a:r>
            <a:r>
              <a:rPr lang="es-ES" sz="4400" b="1" dirty="0">
                <a:solidFill>
                  <a:schemeClr val="bg1"/>
                </a:solidFill>
              </a:rPr>
              <a:t>representaba un </a:t>
            </a:r>
            <a:r>
              <a:rPr lang="es-ES" sz="4400" b="1" u="sng" dirty="0">
                <a:solidFill>
                  <a:schemeClr val="bg1"/>
                </a:solidFill>
              </a:rPr>
              <a:t>reino</a:t>
            </a:r>
            <a:r>
              <a:rPr lang="es-ES" sz="4400" b="1" dirty="0">
                <a:solidFill>
                  <a:schemeClr val="bg1"/>
                </a:solidFill>
              </a:rPr>
              <a:t> que dominaría el mundo. </a:t>
            </a:r>
            <a:r>
              <a:rPr lang="es-ES" sz="4400" b="1" u="sng" dirty="0">
                <a:solidFill>
                  <a:schemeClr val="bg1"/>
                </a:solidFill>
              </a:rPr>
              <a:t>Comenzando con Babilonia</a:t>
            </a:r>
            <a:r>
              <a:rPr lang="es-ES" sz="4400" b="1" dirty="0">
                <a:solidFill>
                  <a:schemeClr val="bg1"/>
                </a:solidFill>
              </a:rPr>
              <a:t>, el </a:t>
            </a:r>
            <a:r>
              <a:rPr lang="es-ES" sz="4400" b="1" dirty="0" smtClean="0">
                <a:solidFill>
                  <a:schemeClr val="bg1"/>
                </a:solidFill>
              </a:rPr>
              <a:t>profeta traza </a:t>
            </a:r>
            <a:r>
              <a:rPr lang="es-ES" sz="4400" b="1" dirty="0">
                <a:solidFill>
                  <a:schemeClr val="bg1"/>
                </a:solidFill>
              </a:rPr>
              <a:t>el destino de las naciones a través de los siglos.</a:t>
            </a:r>
            <a:endParaRPr lang="es-DO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76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ángulo 18"/>
          <p:cNvSpPr/>
          <p:nvPr/>
        </p:nvSpPr>
        <p:spPr>
          <a:xfrm>
            <a:off x="0" y="0"/>
            <a:ext cx="1652525" cy="6858000"/>
          </a:xfrm>
          <a:prstGeom prst="rect">
            <a:avLst/>
          </a:prstGeom>
          <a:solidFill>
            <a:schemeClr val="tx1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A92322D2-0383-4B6C-88B5-80854FB1A7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880" y="5840986"/>
            <a:ext cx="1066763" cy="960086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B7F75417-8BC0-431B-9DD0-3952FEF3CE45}"/>
              </a:ext>
            </a:extLst>
          </p:cNvPr>
          <p:cNvSpPr txBox="1"/>
          <p:nvPr/>
        </p:nvSpPr>
        <p:spPr>
          <a:xfrm>
            <a:off x="1945407" y="1575229"/>
            <a:ext cx="35114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s-ES" sz="3200" dirty="0">
                <a:solidFill>
                  <a:srgbClr val="DF6613"/>
                </a:solidFill>
              </a:rPr>
              <a:t>Pecho y brazos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rgbClr val="DF6613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2B80B65F-4774-4B34-B211-5F7CCD9DB0D1}"/>
              </a:ext>
            </a:extLst>
          </p:cNvPr>
          <p:cNvSpPr txBox="1"/>
          <p:nvPr/>
        </p:nvSpPr>
        <p:spPr>
          <a:xfrm>
            <a:off x="1945407" y="177493"/>
            <a:ext cx="41978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s-ES" sz="3200" dirty="0" smtClean="0">
                <a:solidFill>
                  <a:srgbClr val="DF6613"/>
                </a:solidFill>
              </a:rPr>
              <a:t>Cabeza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rgbClr val="DF6613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3C95100F-E8B5-4CF3-9E17-D707427B80EE}"/>
              </a:ext>
            </a:extLst>
          </p:cNvPr>
          <p:cNvSpPr txBox="1"/>
          <p:nvPr/>
        </p:nvSpPr>
        <p:spPr>
          <a:xfrm>
            <a:off x="1945407" y="4201387"/>
            <a:ext cx="37129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s-ES" sz="3200" dirty="0">
                <a:solidFill>
                  <a:srgbClr val="DF6613"/>
                </a:solidFill>
              </a:rPr>
              <a:t>Piernas 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rgbClr val="DF6613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484CE96C-CBE3-40DD-869A-7E653E50D465}"/>
              </a:ext>
            </a:extLst>
          </p:cNvPr>
          <p:cNvSpPr txBox="1"/>
          <p:nvPr/>
        </p:nvSpPr>
        <p:spPr>
          <a:xfrm>
            <a:off x="1945405" y="5175420"/>
            <a:ext cx="38923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s-ES" sz="3200" dirty="0">
                <a:solidFill>
                  <a:srgbClr val="DF6613"/>
                </a:solidFill>
              </a:rPr>
              <a:t>Pies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rgbClr val="DF6613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BADEAE86-D7E0-4E67-860F-EC436B06AF60}"/>
              </a:ext>
            </a:extLst>
          </p:cNvPr>
          <p:cNvSpPr txBox="1"/>
          <p:nvPr/>
        </p:nvSpPr>
        <p:spPr>
          <a:xfrm>
            <a:off x="1912302" y="2958954"/>
            <a:ext cx="37791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s-ES" sz="3200" dirty="0">
                <a:solidFill>
                  <a:srgbClr val="DF6613"/>
                </a:solidFill>
              </a:rPr>
              <a:t>Vientre y caderas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rgbClr val="DF6613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DB4BBA2C-AD84-4635-BFED-A54A24D56E2B}"/>
              </a:ext>
            </a:extLst>
          </p:cNvPr>
          <p:cNvSpPr txBox="1"/>
          <p:nvPr/>
        </p:nvSpPr>
        <p:spPr>
          <a:xfrm>
            <a:off x="6609401" y="4868780"/>
            <a:ext cx="41377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DO" sz="3200" dirty="0">
                <a:solidFill>
                  <a:srgbClr val="C00000"/>
                </a:solidFill>
              </a:rPr>
              <a:t>E</a:t>
            </a:r>
            <a:r>
              <a:rPr lang="es-DO" sz="3200" dirty="0" smtClean="0">
                <a:solidFill>
                  <a:srgbClr val="C00000"/>
                </a:solidFill>
              </a:rPr>
              <a:t>. </a:t>
            </a:r>
            <a:r>
              <a:rPr lang="es-ES" sz="3200" dirty="0"/>
              <a:t>Plata</a:t>
            </a:r>
            <a:endParaRPr lang="es-ES" sz="3200" dirty="0"/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8F3B8264-4C31-43B4-BA54-43EE83420FE7}"/>
              </a:ext>
            </a:extLst>
          </p:cNvPr>
          <p:cNvSpPr txBox="1"/>
          <p:nvPr/>
        </p:nvSpPr>
        <p:spPr>
          <a:xfrm>
            <a:off x="6609400" y="3701523"/>
            <a:ext cx="50420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DO" sz="3200" dirty="0" smtClean="0">
                <a:solidFill>
                  <a:srgbClr val="C00000"/>
                </a:solidFill>
              </a:rPr>
              <a:t>D</a:t>
            </a:r>
            <a:r>
              <a:rPr lang="es-DO" sz="3200" dirty="0" smtClean="0">
                <a:solidFill>
                  <a:srgbClr val="C00000"/>
                </a:solidFill>
              </a:rPr>
              <a:t>. </a:t>
            </a:r>
            <a:r>
              <a:rPr lang="es-ES" sz="3200" dirty="0"/>
              <a:t>Oro</a:t>
            </a:r>
            <a:endParaRPr lang="es-ES" sz="3200" dirty="0"/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707CBC07-791E-485A-931D-932FDFAF0D6C}"/>
              </a:ext>
            </a:extLst>
          </p:cNvPr>
          <p:cNvSpPr txBox="1"/>
          <p:nvPr/>
        </p:nvSpPr>
        <p:spPr>
          <a:xfrm>
            <a:off x="6602556" y="1229420"/>
            <a:ext cx="44977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DO" sz="3200" dirty="0">
                <a:solidFill>
                  <a:srgbClr val="C00000"/>
                </a:solidFill>
              </a:rPr>
              <a:t>B</a:t>
            </a:r>
            <a:r>
              <a:rPr lang="es-DO" sz="3200" dirty="0" smtClean="0">
                <a:solidFill>
                  <a:srgbClr val="C00000"/>
                </a:solidFill>
              </a:rPr>
              <a:t>. </a:t>
            </a:r>
            <a:r>
              <a:rPr lang="es-ES" sz="3200" dirty="0"/>
              <a:t>Hierro</a:t>
            </a:r>
            <a:endParaRPr lang="es-ES" sz="3200" dirty="0"/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4D4C28EC-9574-47D6-8D4C-A2D48F991BF0}"/>
              </a:ext>
            </a:extLst>
          </p:cNvPr>
          <p:cNvSpPr txBox="1"/>
          <p:nvPr/>
        </p:nvSpPr>
        <p:spPr>
          <a:xfrm>
            <a:off x="6609401" y="2514463"/>
            <a:ext cx="42940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DO" sz="3200" dirty="0">
                <a:solidFill>
                  <a:srgbClr val="C00000"/>
                </a:solidFill>
              </a:rPr>
              <a:t>C</a:t>
            </a:r>
            <a:r>
              <a:rPr lang="es-DO" sz="3200" dirty="0" smtClean="0">
                <a:solidFill>
                  <a:srgbClr val="C00000"/>
                </a:solidFill>
              </a:rPr>
              <a:t>. </a:t>
            </a:r>
            <a:r>
              <a:rPr lang="es-ES" sz="3200" dirty="0"/>
              <a:t>Hierro y barro</a:t>
            </a:r>
            <a:endParaRPr lang="es-DO" sz="3200" dirty="0"/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570408FA-21B6-4E50-A2CA-A06FB9771535}"/>
              </a:ext>
            </a:extLst>
          </p:cNvPr>
          <p:cNvSpPr txBox="1"/>
          <p:nvPr/>
        </p:nvSpPr>
        <p:spPr>
          <a:xfrm>
            <a:off x="6602556" y="6052321"/>
            <a:ext cx="51105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DO" sz="3200" dirty="0">
                <a:solidFill>
                  <a:srgbClr val="C00000"/>
                </a:solidFill>
              </a:rPr>
              <a:t>F</a:t>
            </a:r>
            <a:r>
              <a:rPr lang="es-DO" sz="3200" dirty="0" smtClean="0">
                <a:solidFill>
                  <a:srgbClr val="C00000"/>
                </a:solidFill>
              </a:rPr>
              <a:t>. </a:t>
            </a:r>
            <a:r>
              <a:rPr lang="es-ES" sz="3200" dirty="0"/>
              <a:t>Bronce</a:t>
            </a:r>
            <a:endParaRPr lang="es-DO" sz="3200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D52AD20F-C77A-4B88-B6A1-2718AE27E03B}"/>
              </a:ext>
            </a:extLst>
          </p:cNvPr>
          <p:cNvSpPr txBox="1"/>
          <p:nvPr/>
        </p:nvSpPr>
        <p:spPr>
          <a:xfrm>
            <a:off x="6602556" y="357756"/>
            <a:ext cx="381770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DO" sz="3000" dirty="0">
                <a:solidFill>
                  <a:srgbClr val="C00000"/>
                </a:solidFill>
              </a:rPr>
              <a:t>A</a:t>
            </a:r>
            <a:r>
              <a:rPr lang="es-DO" sz="3000" dirty="0" smtClean="0">
                <a:solidFill>
                  <a:srgbClr val="C00000"/>
                </a:solidFill>
              </a:rPr>
              <a:t>. </a:t>
            </a:r>
            <a:r>
              <a:rPr lang="es-DO" sz="3000" dirty="0" smtClean="0"/>
              <a:t>Tierra</a:t>
            </a:r>
            <a:endParaRPr lang="es-DO" sz="3000" dirty="0"/>
          </a:p>
        </p:txBody>
      </p:sp>
      <p:sp>
        <p:nvSpPr>
          <p:cNvPr id="6" name="Rectángulo 5"/>
          <p:cNvSpPr/>
          <p:nvPr/>
        </p:nvSpPr>
        <p:spPr>
          <a:xfrm>
            <a:off x="0" y="5158374"/>
            <a:ext cx="1652525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s-ES" sz="4000" b="1" cap="none" spc="0" dirty="0" smtClean="0">
                <a:ln/>
                <a:solidFill>
                  <a:schemeClr val="accent4"/>
                </a:solidFill>
                <a:effectLst/>
              </a:rPr>
              <a:t>Asocie</a:t>
            </a:r>
            <a:endParaRPr lang="es-ES" sz="40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cxnSp>
        <p:nvCxnSpPr>
          <p:cNvPr id="11" name="Conector recto 10"/>
          <p:cNvCxnSpPr/>
          <p:nvPr/>
        </p:nvCxnSpPr>
        <p:spPr>
          <a:xfrm>
            <a:off x="1652525" y="30409"/>
            <a:ext cx="0" cy="682759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8649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/>
      <p:bldP spid="14" grpId="0"/>
      <p:bldP spid="15" grpId="0"/>
      <p:bldP spid="16" grpId="0"/>
      <p:bldP spid="8" grpId="0"/>
      <p:bldP spid="20" grpId="0"/>
      <p:bldP spid="21" grpId="0"/>
      <p:bldP spid="22" grpId="0"/>
      <p:bldP spid="2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C9F5154C-3033-449C-B06C-B7E259E9F6C8}"/>
              </a:ext>
            </a:extLst>
          </p:cNvPr>
          <p:cNvSpPr/>
          <p:nvPr/>
        </p:nvSpPr>
        <p:spPr>
          <a:xfrm>
            <a:off x="0" y="1"/>
            <a:ext cx="12192000" cy="6869096"/>
          </a:xfrm>
          <a:prstGeom prst="rect">
            <a:avLst/>
          </a:prstGeom>
          <a:solidFill>
            <a:srgbClr val="0E333A"/>
          </a:solidFill>
          <a:scene3d>
            <a:camera prst="orthographicFront"/>
            <a:lightRig rig="threePt" dir="t"/>
          </a:scene3d>
          <a:sp3d>
            <a:bevelT w="158750" h="444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23C94E7D-7AB5-4521-915D-863C27209662}"/>
              </a:ext>
            </a:extLst>
          </p:cNvPr>
          <p:cNvSpPr txBox="1"/>
          <p:nvPr/>
        </p:nvSpPr>
        <p:spPr>
          <a:xfrm>
            <a:off x="467390" y="88323"/>
            <a:ext cx="11198581" cy="1200329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s-DO" sz="36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</a:t>
            </a:r>
            <a:r>
              <a:rPr lang="es-DO" sz="3600" b="1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s-ES" sz="36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¿Cómo describió Dios el reino babilónico de Nabucodonosor? Daniel 2:37, 38</a:t>
            </a:r>
            <a:endParaRPr lang="es-DO" sz="3600" b="1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1A16D62-B7C9-4E85-BD15-FA714C634E05}"/>
              </a:ext>
            </a:extLst>
          </p:cNvPr>
          <p:cNvSpPr txBox="1"/>
          <p:nvPr/>
        </p:nvSpPr>
        <p:spPr>
          <a:xfrm>
            <a:off x="496709" y="1528945"/>
            <a:ext cx="11198581" cy="4832092"/>
          </a:xfrm>
          <a:prstGeom prst="rect">
            <a:avLst/>
          </a:prstGeom>
          <a:noFill/>
          <a:effectLst>
            <a:outerShdw blurRad="50800" dist="38100" dir="5400000" algn="ctr" rotWithShape="0">
              <a:srgbClr val="000000">
                <a:alpha val="99000"/>
              </a:srgbClr>
            </a:outerShdw>
          </a:effectLst>
          <a:scene3d>
            <a:camera prst="orthographicFront"/>
            <a:lightRig rig="threePt" dir="t"/>
          </a:scene3d>
          <a:sp3d>
            <a:bevelT w="5092700"/>
          </a:sp3d>
        </p:spPr>
        <p:txBody>
          <a:bodyPr wrap="square" rtlCol="0">
            <a:spAutoFit/>
          </a:bodyPr>
          <a:lstStyle/>
          <a:p>
            <a:r>
              <a:rPr lang="es-ES" sz="44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Tú</a:t>
            </a:r>
            <a:r>
              <a:rPr lang="es-ES" sz="4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oh rey, eres rey de reyes; porque el Dios del cielo te ha dado reino, poder, fuerza y </a:t>
            </a:r>
            <a:r>
              <a:rPr lang="es-ES" sz="44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majestad. Y </a:t>
            </a:r>
            <a:r>
              <a:rPr lang="es-ES" sz="4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dondequiera que habitan hijos de hombres, bestias del campo y aves del cielo, él los ha entregado en tus manos, y te ha dado el dominio sobre todo; </a:t>
            </a:r>
            <a:r>
              <a:rPr lang="es-ES" sz="44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 [Nabucodonosor] </a:t>
            </a:r>
            <a:r>
              <a:rPr lang="es-ES" sz="4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eres aquella </a:t>
            </a:r>
            <a:r>
              <a:rPr lang="es-ES" sz="44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_____________.</a:t>
            </a:r>
            <a:endParaRPr lang="es-DO" sz="44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2552636" y="5542383"/>
            <a:ext cx="35433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cabeza de oro</a:t>
            </a:r>
            <a:endParaRPr lang="en-US" sz="4400" dirty="0">
              <a:solidFill>
                <a:srgbClr val="FFFF00"/>
              </a:solidFill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5469640" y="4917369"/>
            <a:ext cx="8747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b="1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tú </a:t>
            </a:r>
            <a:endParaRPr lang="en-US" sz="4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7255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C9F5154C-3033-449C-B06C-B7E259E9F6C8}"/>
              </a:ext>
            </a:extLst>
          </p:cNvPr>
          <p:cNvSpPr/>
          <p:nvPr/>
        </p:nvSpPr>
        <p:spPr>
          <a:xfrm>
            <a:off x="0" y="1"/>
            <a:ext cx="12192000" cy="6869096"/>
          </a:xfrm>
          <a:prstGeom prst="rect">
            <a:avLst/>
          </a:prstGeom>
          <a:solidFill>
            <a:srgbClr val="083A34"/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8750" h="444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sp>
        <p:nvSpPr>
          <p:cNvPr id="12" name="Forma libre: forma 11">
            <a:extLst>
              <a:ext uri="{FF2B5EF4-FFF2-40B4-BE49-F238E27FC236}">
                <a16:creationId xmlns:a16="http://schemas.microsoft.com/office/drawing/2014/main" id="{CA343354-4228-439C-8A79-193A873D37DA}"/>
              </a:ext>
            </a:extLst>
          </p:cNvPr>
          <p:cNvSpPr/>
          <p:nvPr/>
        </p:nvSpPr>
        <p:spPr>
          <a:xfrm>
            <a:off x="-1" y="-15499"/>
            <a:ext cx="2650214" cy="4525506"/>
          </a:xfrm>
          <a:custGeom>
            <a:avLst/>
            <a:gdLst>
              <a:gd name="connsiteX0" fmla="*/ 317719 w 2650214"/>
              <a:gd name="connsiteY0" fmla="*/ 0 h 4525506"/>
              <a:gd name="connsiteX1" fmla="*/ 2650214 w 2650214"/>
              <a:gd name="connsiteY1" fmla="*/ 2262753 h 4525506"/>
              <a:gd name="connsiteX2" fmla="*/ 317719 w 2650214"/>
              <a:gd name="connsiteY2" fmla="*/ 4525506 h 4525506"/>
              <a:gd name="connsiteX3" fmla="*/ 79235 w 2650214"/>
              <a:gd name="connsiteY3" fmla="*/ 4513824 h 4525506"/>
              <a:gd name="connsiteX4" fmla="*/ 0 w 2650214"/>
              <a:gd name="connsiteY4" fmla="*/ 4502093 h 4525506"/>
              <a:gd name="connsiteX5" fmla="*/ 0 w 2650214"/>
              <a:gd name="connsiteY5" fmla="*/ 23413 h 4525506"/>
              <a:gd name="connsiteX6" fmla="*/ 79235 w 2650214"/>
              <a:gd name="connsiteY6" fmla="*/ 11682 h 4525506"/>
              <a:gd name="connsiteX7" fmla="*/ 317719 w 2650214"/>
              <a:gd name="connsiteY7" fmla="*/ 0 h 4525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50214" h="4525506">
                <a:moveTo>
                  <a:pt x="317719" y="0"/>
                </a:moveTo>
                <a:cubicBezTo>
                  <a:pt x="1605920" y="0"/>
                  <a:pt x="2650214" y="1013069"/>
                  <a:pt x="2650214" y="2262753"/>
                </a:cubicBezTo>
                <a:cubicBezTo>
                  <a:pt x="2650214" y="3512437"/>
                  <a:pt x="1605920" y="4525506"/>
                  <a:pt x="317719" y="4525506"/>
                </a:cubicBezTo>
                <a:cubicBezTo>
                  <a:pt x="237206" y="4525506"/>
                  <a:pt x="157647" y="4521549"/>
                  <a:pt x="79235" y="4513824"/>
                </a:cubicBezTo>
                <a:lnTo>
                  <a:pt x="0" y="4502093"/>
                </a:lnTo>
                <a:lnTo>
                  <a:pt x="0" y="23413"/>
                </a:lnTo>
                <a:lnTo>
                  <a:pt x="79235" y="11682"/>
                </a:lnTo>
                <a:cubicBezTo>
                  <a:pt x="157647" y="3957"/>
                  <a:pt x="237206" y="0"/>
                  <a:pt x="317719" y="0"/>
                </a:cubicBezTo>
                <a:close/>
              </a:path>
            </a:pathLst>
          </a:custGeom>
          <a:solidFill>
            <a:srgbClr val="A46A14"/>
          </a:solidFill>
          <a:ln>
            <a:solidFill>
              <a:srgbClr val="A46A14"/>
            </a:solidFill>
          </a:ln>
          <a:effectLst>
            <a:outerShdw blurRad="50800" dist="50800" dir="600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44450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DO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23C94E7D-7AB5-4521-915D-863C27209662}"/>
              </a:ext>
            </a:extLst>
          </p:cNvPr>
          <p:cNvSpPr txBox="1"/>
          <p:nvPr/>
        </p:nvSpPr>
        <p:spPr>
          <a:xfrm rot="17598730">
            <a:off x="-427438" y="2186811"/>
            <a:ext cx="3063630" cy="769441"/>
          </a:xfrm>
          <a:prstGeom prst="rect">
            <a:avLst/>
          </a:prstGeom>
          <a:noFill/>
          <a:effectLst>
            <a:outerShdw blurRad="76200" dist="50800" dir="5400000" algn="ctr" rotWithShape="0">
              <a:srgbClr val="000000">
                <a:alpha val="99000"/>
              </a:srgbClr>
            </a:outerShdw>
          </a:effectLst>
          <a:scene3d>
            <a:camera prst="orthographicFront"/>
            <a:lightRig rig="threePt" dir="t"/>
          </a:scene3d>
          <a:sp3d>
            <a:bevelT w="1739900"/>
          </a:sp3d>
        </p:spPr>
        <p:txBody>
          <a:bodyPr wrap="square" rtlCol="0">
            <a:spAutoFit/>
          </a:bodyPr>
          <a:lstStyle/>
          <a:p>
            <a:pPr algn="ctr"/>
            <a:r>
              <a:rPr lang="es-US" sz="4400" dirty="0" smtClean="0">
                <a:solidFill>
                  <a:schemeClr val="bg1"/>
                </a:solidFill>
                <a:latin typeface="Bodoni MT Black" panose="02070A03080606020203" pitchFamily="18" charset="0"/>
                <a:cs typeface="Aharoni" panose="02010803020104030203" pitchFamily="2" charset="-79"/>
              </a:rPr>
              <a:t>Considera</a:t>
            </a:r>
            <a:endParaRPr lang="es-DO" sz="4400" dirty="0">
              <a:solidFill>
                <a:schemeClr val="bg1"/>
              </a:solidFill>
              <a:latin typeface="Bodoni MT Black" panose="02070A03080606020203" pitchFamily="18" charset="0"/>
              <a:cs typeface="Aharoni" panose="02010803020104030203" pitchFamily="2" charset="-79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1BBDF06D-B11B-42C8-AE11-6D6E4C177720}"/>
              </a:ext>
            </a:extLst>
          </p:cNvPr>
          <p:cNvSpPr txBox="1"/>
          <p:nvPr/>
        </p:nvSpPr>
        <p:spPr>
          <a:xfrm>
            <a:off x="3023420" y="275996"/>
            <a:ext cx="8433226" cy="6247864"/>
          </a:xfrm>
          <a:prstGeom prst="rect">
            <a:avLst/>
          </a:prstGeom>
          <a:noFill/>
          <a:effectLst>
            <a:outerShdw blurRad="50800" dist="38100" dir="5400000" algn="ctr" rotWithShape="0">
              <a:srgbClr val="000000">
                <a:alpha val="99000"/>
              </a:srgbClr>
            </a:outerShdw>
          </a:effectLst>
          <a:scene3d>
            <a:camera prst="orthographicFront"/>
            <a:lightRig rig="sunset" dir="t">
              <a:rot lat="0" lon="0" rev="21594000"/>
            </a:lightRig>
          </a:scene3d>
          <a:sp3d extrusionH="139700" prstMaterial="flat">
            <a:bevelT w="1162050"/>
            <a:bevelB w="825500" h="279400"/>
          </a:sp3d>
        </p:spPr>
        <p:txBody>
          <a:bodyPr wrap="square" rtlCol="0">
            <a:spAutoFit/>
          </a:bodyPr>
          <a:lstStyle/>
          <a:p>
            <a:r>
              <a:rPr lang="es-ES" sz="4000" b="1" dirty="0">
                <a:solidFill>
                  <a:schemeClr val="bg1"/>
                </a:solidFill>
              </a:rPr>
              <a:t>El </a:t>
            </a:r>
            <a:r>
              <a:rPr lang="es-ES" sz="4000" b="1" u="sng" dirty="0">
                <a:solidFill>
                  <a:schemeClr val="bg1"/>
                </a:solidFill>
              </a:rPr>
              <a:t>oro</a:t>
            </a:r>
            <a:r>
              <a:rPr lang="es-ES" sz="4000" b="1" dirty="0">
                <a:solidFill>
                  <a:schemeClr val="bg1"/>
                </a:solidFill>
              </a:rPr>
              <a:t> es un símbolo adecuado para </a:t>
            </a:r>
            <a:r>
              <a:rPr lang="es-ES" sz="4000" b="1" u="sng" dirty="0">
                <a:solidFill>
                  <a:schemeClr val="bg1"/>
                </a:solidFill>
              </a:rPr>
              <a:t>Babilonia</a:t>
            </a:r>
            <a:r>
              <a:rPr lang="es-ES" sz="4000" b="1" dirty="0">
                <a:solidFill>
                  <a:schemeClr val="bg1"/>
                </a:solidFill>
              </a:rPr>
              <a:t>. El reino de Nabucodonosor rigió el mundo de </a:t>
            </a:r>
            <a:r>
              <a:rPr lang="es-ES" sz="4000" b="1" dirty="0" smtClean="0">
                <a:solidFill>
                  <a:srgbClr val="FFFF00"/>
                </a:solidFill>
              </a:rPr>
              <a:t>605 a </a:t>
            </a:r>
            <a:r>
              <a:rPr lang="es-ES" sz="4000" b="1" dirty="0">
                <a:solidFill>
                  <a:srgbClr val="FFFF00"/>
                </a:solidFill>
              </a:rPr>
              <a:t>539 a. C</a:t>
            </a:r>
            <a:r>
              <a:rPr lang="es-ES" sz="4000" b="1" dirty="0">
                <a:solidFill>
                  <a:schemeClr val="bg1"/>
                </a:solidFill>
              </a:rPr>
              <a:t>. La ciudad de Babilonia, ubicada en lo que actualmente es Iraq, unos cien </a:t>
            </a:r>
            <a:r>
              <a:rPr lang="es-ES" sz="4000" b="1" dirty="0" smtClean="0">
                <a:solidFill>
                  <a:schemeClr val="bg1"/>
                </a:solidFill>
              </a:rPr>
              <a:t>kilómetros al </a:t>
            </a:r>
            <a:r>
              <a:rPr lang="es-ES" sz="4000" b="1" dirty="0">
                <a:solidFill>
                  <a:schemeClr val="bg1"/>
                </a:solidFill>
              </a:rPr>
              <a:t>sur de Bagdad, era el centro de la nación más poderosa del Medio Oriente en esa época. Su</a:t>
            </a:r>
          </a:p>
          <a:p>
            <a:r>
              <a:rPr lang="es-ES" sz="4000" b="1" dirty="0">
                <a:solidFill>
                  <a:schemeClr val="bg1"/>
                </a:solidFill>
              </a:rPr>
              <a:t>principal dios, Bel-</a:t>
            </a:r>
            <a:r>
              <a:rPr lang="es-ES" sz="4000" b="1" dirty="0" err="1">
                <a:solidFill>
                  <a:schemeClr val="bg1"/>
                </a:solidFill>
              </a:rPr>
              <a:t>Marduk</a:t>
            </a:r>
            <a:r>
              <a:rPr lang="es-ES" sz="4000" b="1" dirty="0">
                <a:solidFill>
                  <a:schemeClr val="bg1"/>
                </a:solidFill>
              </a:rPr>
              <a:t>, era de oro puro. </a:t>
            </a:r>
            <a:endParaRPr lang="es-DO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9371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C9F5154C-3033-449C-B06C-B7E259E9F6C8}"/>
              </a:ext>
            </a:extLst>
          </p:cNvPr>
          <p:cNvSpPr/>
          <p:nvPr/>
        </p:nvSpPr>
        <p:spPr>
          <a:xfrm>
            <a:off x="0" y="1"/>
            <a:ext cx="12192000" cy="6869096"/>
          </a:xfrm>
          <a:prstGeom prst="rect">
            <a:avLst/>
          </a:prstGeom>
          <a:solidFill>
            <a:srgbClr val="083A34"/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8750" h="444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sp>
        <p:nvSpPr>
          <p:cNvPr id="12" name="Forma libre: forma 11">
            <a:extLst>
              <a:ext uri="{FF2B5EF4-FFF2-40B4-BE49-F238E27FC236}">
                <a16:creationId xmlns:a16="http://schemas.microsoft.com/office/drawing/2014/main" id="{CA343354-4228-439C-8A79-193A873D37DA}"/>
              </a:ext>
            </a:extLst>
          </p:cNvPr>
          <p:cNvSpPr/>
          <p:nvPr/>
        </p:nvSpPr>
        <p:spPr>
          <a:xfrm>
            <a:off x="-1" y="-15499"/>
            <a:ext cx="2650214" cy="4525506"/>
          </a:xfrm>
          <a:custGeom>
            <a:avLst/>
            <a:gdLst>
              <a:gd name="connsiteX0" fmla="*/ 317719 w 2650214"/>
              <a:gd name="connsiteY0" fmla="*/ 0 h 4525506"/>
              <a:gd name="connsiteX1" fmla="*/ 2650214 w 2650214"/>
              <a:gd name="connsiteY1" fmla="*/ 2262753 h 4525506"/>
              <a:gd name="connsiteX2" fmla="*/ 317719 w 2650214"/>
              <a:gd name="connsiteY2" fmla="*/ 4525506 h 4525506"/>
              <a:gd name="connsiteX3" fmla="*/ 79235 w 2650214"/>
              <a:gd name="connsiteY3" fmla="*/ 4513824 h 4525506"/>
              <a:gd name="connsiteX4" fmla="*/ 0 w 2650214"/>
              <a:gd name="connsiteY4" fmla="*/ 4502093 h 4525506"/>
              <a:gd name="connsiteX5" fmla="*/ 0 w 2650214"/>
              <a:gd name="connsiteY5" fmla="*/ 23413 h 4525506"/>
              <a:gd name="connsiteX6" fmla="*/ 79235 w 2650214"/>
              <a:gd name="connsiteY6" fmla="*/ 11682 h 4525506"/>
              <a:gd name="connsiteX7" fmla="*/ 317719 w 2650214"/>
              <a:gd name="connsiteY7" fmla="*/ 0 h 4525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50214" h="4525506">
                <a:moveTo>
                  <a:pt x="317719" y="0"/>
                </a:moveTo>
                <a:cubicBezTo>
                  <a:pt x="1605920" y="0"/>
                  <a:pt x="2650214" y="1013069"/>
                  <a:pt x="2650214" y="2262753"/>
                </a:cubicBezTo>
                <a:cubicBezTo>
                  <a:pt x="2650214" y="3512437"/>
                  <a:pt x="1605920" y="4525506"/>
                  <a:pt x="317719" y="4525506"/>
                </a:cubicBezTo>
                <a:cubicBezTo>
                  <a:pt x="237206" y="4525506"/>
                  <a:pt x="157647" y="4521549"/>
                  <a:pt x="79235" y="4513824"/>
                </a:cubicBezTo>
                <a:lnTo>
                  <a:pt x="0" y="4502093"/>
                </a:lnTo>
                <a:lnTo>
                  <a:pt x="0" y="23413"/>
                </a:lnTo>
                <a:lnTo>
                  <a:pt x="79235" y="11682"/>
                </a:lnTo>
                <a:cubicBezTo>
                  <a:pt x="157647" y="3957"/>
                  <a:pt x="237206" y="0"/>
                  <a:pt x="317719" y="0"/>
                </a:cubicBezTo>
                <a:close/>
              </a:path>
            </a:pathLst>
          </a:custGeom>
          <a:solidFill>
            <a:srgbClr val="A46A14"/>
          </a:solidFill>
          <a:ln>
            <a:solidFill>
              <a:srgbClr val="A46A14"/>
            </a:solidFill>
          </a:ln>
          <a:effectLst>
            <a:outerShdw blurRad="50800" dist="50800" dir="600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44450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DO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23C94E7D-7AB5-4521-915D-863C27209662}"/>
              </a:ext>
            </a:extLst>
          </p:cNvPr>
          <p:cNvSpPr txBox="1"/>
          <p:nvPr/>
        </p:nvSpPr>
        <p:spPr>
          <a:xfrm rot="17598730">
            <a:off x="-427438" y="2186811"/>
            <a:ext cx="3063630" cy="769441"/>
          </a:xfrm>
          <a:prstGeom prst="rect">
            <a:avLst/>
          </a:prstGeom>
          <a:noFill/>
          <a:effectLst>
            <a:outerShdw blurRad="76200" dist="50800" dir="5400000" algn="ctr" rotWithShape="0">
              <a:srgbClr val="000000">
                <a:alpha val="99000"/>
              </a:srgbClr>
            </a:outerShdw>
          </a:effectLst>
          <a:scene3d>
            <a:camera prst="orthographicFront"/>
            <a:lightRig rig="threePt" dir="t"/>
          </a:scene3d>
          <a:sp3d>
            <a:bevelT w="1739900"/>
          </a:sp3d>
        </p:spPr>
        <p:txBody>
          <a:bodyPr wrap="square" rtlCol="0">
            <a:spAutoFit/>
          </a:bodyPr>
          <a:lstStyle/>
          <a:p>
            <a:pPr algn="ctr"/>
            <a:r>
              <a:rPr lang="es-US" sz="4400" dirty="0" smtClean="0">
                <a:solidFill>
                  <a:schemeClr val="bg1"/>
                </a:solidFill>
                <a:latin typeface="Bodoni MT Black" panose="02070A03080606020203" pitchFamily="18" charset="0"/>
                <a:cs typeface="Aharoni" panose="02010803020104030203" pitchFamily="2" charset="-79"/>
              </a:rPr>
              <a:t>Considera</a:t>
            </a:r>
            <a:endParaRPr lang="es-DO" sz="4400" dirty="0">
              <a:solidFill>
                <a:schemeClr val="bg1"/>
              </a:solidFill>
              <a:latin typeface="Bodoni MT Black" panose="02070A03080606020203" pitchFamily="18" charset="0"/>
              <a:cs typeface="Aharoni" panose="02010803020104030203" pitchFamily="2" charset="-79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1BBDF06D-B11B-42C8-AE11-6D6E4C177720}"/>
              </a:ext>
            </a:extLst>
          </p:cNvPr>
          <p:cNvSpPr txBox="1"/>
          <p:nvPr/>
        </p:nvSpPr>
        <p:spPr>
          <a:xfrm>
            <a:off x="3023420" y="275996"/>
            <a:ext cx="8433226" cy="6247864"/>
          </a:xfrm>
          <a:prstGeom prst="rect">
            <a:avLst/>
          </a:prstGeom>
          <a:noFill/>
          <a:effectLst>
            <a:outerShdw blurRad="50800" dist="38100" dir="5400000" algn="ctr" rotWithShape="0">
              <a:srgbClr val="000000">
                <a:alpha val="99000"/>
              </a:srgbClr>
            </a:outerShdw>
          </a:effectLst>
          <a:scene3d>
            <a:camera prst="orthographicFront"/>
            <a:lightRig rig="sunset" dir="t">
              <a:rot lat="0" lon="0" rev="21594000"/>
            </a:lightRig>
          </a:scene3d>
          <a:sp3d extrusionH="139700" prstMaterial="flat">
            <a:bevelT w="1162050"/>
            <a:bevelB w="825500" h="279400"/>
          </a:sp3d>
        </p:spPr>
        <p:txBody>
          <a:bodyPr wrap="square" rtlCol="0">
            <a:spAutoFit/>
          </a:bodyPr>
          <a:lstStyle/>
          <a:p>
            <a:r>
              <a:rPr lang="es-ES" sz="4000" b="1" dirty="0" smtClean="0">
                <a:solidFill>
                  <a:schemeClr val="bg1"/>
                </a:solidFill>
              </a:rPr>
              <a:t>Su </a:t>
            </a:r>
            <a:r>
              <a:rPr lang="es-ES" sz="4000" b="1" dirty="0">
                <a:solidFill>
                  <a:schemeClr val="bg1"/>
                </a:solidFill>
              </a:rPr>
              <a:t>imagen dorada estaba sentada en un trono de </a:t>
            </a:r>
            <a:r>
              <a:rPr lang="es-ES" sz="4000" b="1" dirty="0" smtClean="0">
                <a:solidFill>
                  <a:schemeClr val="bg1"/>
                </a:solidFill>
              </a:rPr>
              <a:t>oro junto </a:t>
            </a:r>
            <a:r>
              <a:rPr lang="es-ES" sz="4000" b="1" dirty="0">
                <a:solidFill>
                  <a:schemeClr val="bg1"/>
                </a:solidFill>
              </a:rPr>
              <a:t>a un candelabro de oro delante de una mesa de oro en un templo que tenía una cúpula</a:t>
            </a:r>
          </a:p>
          <a:p>
            <a:r>
              <a:rPr lang="es-ES" sz="4000" b="1" dirty="0">
                <a:solidFill>
                  <a:schemeClr val="bg1"/>
                </a:solidFill>
              </a:rPr>
              <a:t>dorada. El profeta Isaías también llama a Babilonia “la ciudad codiciosa de oro” Isaías </a:t>
            </a:r>
            <a:r>
              <a:rPr lang="es-ES" sz="4000" b="1" dirty="0" smtClean="0">
                <a:solidFill>
                  <a:schemeClr val="bg1"/>
                </a:solidFill>
              </a:rPr>
              <a:t>14:4. Sin </a:t>
            </a:r>
            <a:r>
              <a:rPr lang="es-ES" sz="4000" b="1" dirty="0">
                <a:solidFill>
                  <a:schemeClr val="bg1"/>
                </a:solidFill>
              </a:rPr>
              <a:t>embargo Babilonia no duraría para siempre. Sería conquistada por otro poder dominador.</a:t>
            </a:r>
            <a:endParaRPr lang="es-DO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8046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C9F5154C-3033-449C-B06C-B7E259E9F6C8}"/>
              </a:ext>
            </a:extLst>
          </p:cNvPr>
          <p:cNvSpPr/>
          <p:nvPr/>
        </p:nvSpPr>
        <p:spPr>
          <a:xfrm>
            <a:off x="0" y="1"/>
            <a:ext cx="12192000" cy="6869096"/>
          </a:xfrm>
          <a:prstGeom prst="rect">
            <a:avLst/>
          </a:prstGeom>
          <a:solidFill>
            <a:srgbClr val="083A34"/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8750" h="444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sp>
        <p:nvSpPr>
          <p:cNvPr id="12" name="Forma libre: forma 11">
            <a:extLst>
              <a:ext uri="{FF2B5EF4-FFF2-40B4-BE49-F238E27FC236}">
                <a16:creationId xmlns:a16="http://schemas.microsoft.com/office/drawing/2014/main" id="{CA343354-4228-439C-8A79-193A873D37DA}"/>
              </a:ext>
            </a:extLst>
          </p:cNvPr>
          <p:cNvSpPr/>
          <p:nvPr/>
        </p:nvSpPr>
        <p:spPr>
          <a:xfrm>
            <a:off x="-1" y="-15499"/>
            <a:ext cx="2650214" cy="4525506"/>
          </a:xfrm>
          <a:custGeom>
            <a:avLst/>
            <a:gdLst>
              <a:gd name="connsiteX0" fmla="*/ 317719 w 2650214"/>
              <a:gd name="connsiteY0" fmla="*/ 0 h 4525506"/>
              <a:gd name="connsiteX1" fmla="*/ 2650214 w 2650214"/>
              <a:gd name="connsiteY1" fmla="*/ 2262753 h 4525506"/>
              <a:gd name="connsiteX2" fmla="*/ 317719 w 2650214"/>
              <a:gd name="connsiteY2" fmla="*/ 4525506 h 4525506"/>
              <a:gd name="connsiteX3" fmla="*/ 79235 w 2650214"/>
              <a:gd name="connsiteY3" fmla="*/ 4513824 h 4525506"/>
              <a:gd name="connsiteX4" fmla="*/ 0 w 2650214"/>
              <a:gd name="connsiteY4" fmla="*/ 4502093 h 4525506"/>
              <a:gd name="connsiteX5" fmla="*/ 0 w 2650214"/>
              <a:gd name="connsiteY5" fmla="*/ 23413 h 4525506"/>
              <a:gd name="connsiteX6" fmla="*/ 79235 w 2650214"/>
              <a:gd name="connsiteY6" fmla="*/ 11682 h 4525506"/>
              <a:gd name="connsiteX7" fmla="*/ 317719 w 2650214"/>
              <a:gd name="connsiteY7" fmla="*/ 0 h 4525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50214" h="4525506">
                <a:moveTo>
                  <a:pt x="317719" y="0"/>
                </a:moveTo>
                <a:cubicBezTo>
                  <a:pt x="1605920" y="0"/>
                  <a:pt x="2650214" y="1013069"/>
                  <a:pt x="2650214" y="2262753"/>
                </a:cubicBezTo>
                <a:cubicBezTo>
                  <a:pt x="2650214" y="3512437"/>
                  <a:pt x="1605920" y="4525506"/>
                  <a:pt x="317719" y="4525506"/>
                </a:cubicBezTo>
                <a:cubicBezTo>
                  <a:pt x="237206" y="4525506"/>
                  <a:pt x="157647" y="4521549"/>
                  <a:pt x="79235" y="4513824"/>
                </a:cubicBezTo>
                <a:lnTo>
                  <a:pt x="0" y="4502093"/>
                </a:lnTo>
                <a:lnTo>
                  <a:pt x="0" y="23413"/>
                </a:lnTo>
                <a:lnTo>
                  <a:pt x="79235" y="11682"/>
                </a:lnTo>
                <a:cubicBezTo>
                  <a:pt x="157647" y="3957"/>
                  <a:pt x="237206" y="0"/>
                  <a:pt x="317719" y="0"/>
                </a:cubicBezTo>
                <a:close/>
              </a:path>
            </a:pathLst>
          </a:custGeom>
          <a:solidFill>
            <a:srgbClr val="A46A14"/>
          </a:solidFill>
          <a:ln>
            <a:solidFill>
              <a:srgbClr val="A46A14"/>
            </a:solidFill>
          </a:ln>
          <a:effectLst>
            <a:outerShdw blurRad="50800" dist="50800" dir="600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44450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DO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86052"/>
            <a:ext cx="12192000" cy="2370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195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C9F5154C-3033-449C-B06C-B7E259E9F6C8}"/>
              </a:ext>
            </a:extLst>
          </p:cNvPr>
          <p:cNvSpPr/>
          <p:nvPr/>
        </p:nvSpPr>
        <p:spPr>
          <a:xfrm>
            <a:off x="0" y="1"/>
            <a:ext cx="12192000" cy="6869096"/>
          </a:xfrm>
          <a:prstGeom prst="rect">
            <a:avLst/>
          </a:prstGeom>
          <a:solidFill>
            <a:srgbClr val="083A34"/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8750" h="444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1BBDF06D-B11B-42C8-AE11-6D6E4C177720}"/>
              </a:ext>
            </a:extLst>
          </p:cNvPr>
          <p:cNvSpPr txBox="1"/>
          <p:nvPr/>
        </p:nvSpPr>
        <p:spPr>
          <a:xfrm>
            <a:off x="1297857" y="1125096"/>
            <a:ext cx="10329869" cy="5509200"/>
          </a:xfrm>
          <a:prstGeom prst="rect">
            <a:avLst/>
          </a:prstGeom>
          <a:noFill/>
          <a:effectLst>
            <a:outerShdw blurRad="50800" dist="38100" dir="5400000" algn="ctr" rotWithShape="0">
              <a:srgbClr val="000000">
                <a:alpha val="99000"/>
              </a:srgbClr>
            </a:outerShdw>
          </a:effectLst>
          <a:scene3d>
            <a:camera prst="orthographicFront"/>
            <a:lightRig rig="sunset" dir="t">
              <a:rot lat="0" lon="0" rev="21594000"/>
            </a:lightRig>
          </a:scene3d>
          <a:sp3d extrusionH="139700" prstMaterial="flat">
            <a:bevelT w="1162050"/>
            <a:bevelB w="825500" h="279400"/>
          </a:sp3d>
        </p:spPr>
        <p:txBody>
          <a:bodyPr wrap="square" rtlCol="0">
            <a:spAutoFit/>
          </a:bodyPr>
          <a:lstStyle/>
          <a:p>
            <a:r>
              <a:rPr lang="es-ES" sz="4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 el capítulo 2 de Daniel, Dios desafía abiertamente a los videntes, y se revela como el </a:t>
            </a:r>
            <a:r>
              <a:rPr lang="es-ES" sz="44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único que </a:t>
            </a:r>
            <a:r>
              <a:rPr lang="es-ES" sz="4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realmente conoce el futuro. En este capítulo, Dios bosqueja nítidamente y con anticipación</a:t>
            </a:r>
          </a:p>
          <a:p>
            <a:r>
              <a:rPr lang="es-ES" sz="4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2.500 años de historia, y predice con exactitud el surgimiento y la caída de los imperios. </a:t>
            </a:r>
            <a:endParaRPr lang="es-DO" sz="44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AB40DB7F-2397-49BB-935D-FFBDC5B152C6}"/>
              </a:ext>
            </a:extLst>
          </p:cNvPr>
          <p:cNvSpPr/>
          <p:nvPr/>
        </p:nvSpPr>
        <p:spPr>
          <a:xfrm rot="10800000">
            <a:off x="0" y="7953"/>
            <a:ext cx="12206514" cy="1597950"/>
          </a:xfrm>
          <a:custGeom>
            <a:avLst/>
            <a:gdLst>
              <a:gd name="connsiteX0" fmla="*/ 0 w 12192000"/>
              <a:gd name="connsiteY0" fmla="*/ 0 h 1303362"/>
              <a:gd name="connsiteX1" fmla="*/ 12192000 w 12192000"/>
              <a:gd name="connsiteY1" fmla="*/ 0 h 1303362"/>
              <a:gd name="connsiteX2" fmla="*/ 12192000 w 12192000"/>
              <a:gd name="connsiteY2" fmla="*/ 1303362 h 1303362"/>
              <a:gd name="connsiteX3" fmla="*/ 0 w 12192000"/>
              <a:gd name="connsiteY3" fmla="*/ 1303362 h 1303362"/>
              <a:gd name="connsiteX4" fmla="*/ 0 w 12192000"/>
              <a:gd name="connsiteY4" fmla="*/ 0 h 1303362"/>
              <a:gd name="connsiteX0" fmla="*/ 1219200 w 12192000"/>
              <a:gd name="connsiteY0" fmla="*/ 14514 h 1303362"/>
              <a:gd name="connsiteX1" fmla="*/ 12192000 w 12192000"/>
              <a:gd name="connsiteY1" fmla="*/ 0 h 1303362"/>
              <a:gd name="connsiteX2" fmla="*/ 12192000 w 12192000"/>
              <a:gd name="connsiteY2" fmla="*/ 1303362 h 1303362"/>
              <a:gd name="connsiteX3" fmla="*/ 0 w 12192000"/>
              <a:gd name="connsiteY3" fmla="*/ 1303362 h 1303362"/>
              <a:gd name="connsiteX4" fmla="*/ 1219200 w 12192000"/>
              <a:gd name="connsiteY4" fmla="*/ 14514 h 1303362"/>
              <a:gd name="connsiteX0" fmla="*/ 1436914 w 12192000"/>
              <a:gd name="connsiteY0" fmla="*/ 29028 h 1303362"/>
              <a:gd name="connsiteX1" fmla="*/ 12192000 w 12192000"/>
              <a:gd name="connsiteY1" fmla="*/ 0 h 1303362"/>
              <a:gd name="connsiteX2" fmla="*/ 12192000 w 12192000"/>
              <a:gd name="connsiteY2" fmla="*/ 1303362 h 1303362"/>
              <a:gd name="connsiteX3" fmla="*/ 0 w 12192000"/>
              <a:gd name="connsiteY3" fmla="*/ 1303362 h 1303362"/>
              <a:gd name="connsiteX4" fmla="*/ 1436914 w 12192000"/>
              <a:gd name="connsiteY4" fmla="*/ 29028 h 1303362"/>
              <a:gd name="connsiteX0" fmla="*/ 1436914 w 12206514"/>
              <a:gd name="connsiteY0" fmla="*/ 1113266 h 2387600"/>
              <a:gd name="connsiteX1" fmla="*/ 12206514 w 12206514"/>
              <a:gd name="connsiteY1" fmla="*/ 0 h 2387600"/>
              <a:gd name="connsiteX2" fmla="*/ 12192000 w 12206514"/>
              <a:gd name="connsiteY2" fmla="*/ 1084238 h 2387600"/>
              <a:gd name="connsiteX3" fmla="*/ 12192000 w 12206514"/>
              <a:gd name="connsiteY3" fmla="*/ 2387600 h 2387600"/>
              <a:gd name="connsiteX4" fmla="*/ 0 w 12206514"/>
              <a:gd name="connsiteY4" fmla="*/ 2387600 h 2387600"/>
              <a:gd name="connsiteX5" fmla="*/ 1436914 w 12206514"/>
              <a:gd name="connsiteY5" fmla="*/ 1113266 h 2387600"/>
              <a:gd name="connsiteX0" fmla="*/ 1436914 w 12206514"/>
              <a:gd name="connsiteY0" fmla="*/ 1113266 h 2387600"/>
              <a:gd name="connsiteX1" fmla="*/ 12206514 w 12206514"/>
              <a:gd name="connsiteY1" fmla="*/ 0 h 2387600"/>
              <a:gd name="connsiteX2" fmla="*/ 12192000 w 12206514"/>
              <a:gd name="connsiteY2" fmla="*/ 1084238 h 2387600"/>
              <a:gd name="connsiteX3" fmla="*/ 12192000 w 12206514"/>
              <a:gd name="connsiteY3" fmla="*/ 2387600 h 2387600"/>
              <a:gd name="connsiteX4" fmla="*/ 0 w 12206514"/>
              <a:gd name="connsiteY4" fmla="*/ 2387600 h 2387600"/>
              <a:gd name="connsiteX5" fmla="*/ 1436914 w 12206514"/>
              <a:gd name="connsiteY5" fmla="*/ 1113266 h 2387600"/>
              <a:gd name="connsiteX0" fmla="*/ 1436914 w 12206514"/>
              <a:gd name="connsiteY0" fmla="*/ 1117519 h 2391853"/>
              <a:gd name="connsiteX1" fmla="*/ 7489371 w 12206514"/>
              <a:gd name="connsiteY1" fmla="*/ 1223453 h 2391853"/>
              <a:gd name="connsiteX2" fmla="*/ 12206514 w 12206514"/>
              <a:gd name="connsiteY2" fmla="*/ 4253 h 2391853"/>
              <a:gd name="connsiteX3" fmla="*/ 12192000 w 12206514"/>
              <a:gd name="connsiteY3" fmla="*/ 1088491 h 2391853"/>
              <a:gd name="connsiteX4" fmla="*/ 12192000 w 12206514"/>
              <a:gd name="connsiteY4" fmla="*/ 2391853 h 2391853"/>
              <a:gd name="connsiteX5" fmla="*/ 0 w 12206514"/>
              <a:gd name="connsiteY5" fmla="*/ 2391853 h 2391853"/>
              <a:gd name="connsiteX6" fmla="*/ 1436914 w 12206514"/>
              <a:gd name="connsiteY6" fmla="*/ 1117519 h 2391853"/>
              <a:gd name="connsiteX0" fmla="*/ 1436914 w 12206514"/>
              <a:gd name="connsiteY0" fmla="*/ 1121779 h 2396113"/>
              <a:gd name="connsiteX1" fmla="*/ 7489371 w 12206514"/>
              <a:gd name="connsiteY1" fmla="*/ 1227713 h 2396113"/>
              <a:gd name="connsiteX2" fmla="*/ 10116457 w 12206514"/>
              <a:gd name="connsiteY2" fmla="*/ 719714 h 2396113"/>
              <a:gd name="connsiteX3" fmla="*/ 12206514 w 12206514"/>
              <a:gd name="connsiteY3" fmla="*/ 8513 h 2396113"/>
              <a:gd name="connsiteX4" fmla="*/ 12192000 w 12206514"/>
              <a:gd name="connsiteY4" fmla="*/ 1092751 h 2396113"/>
              <a:gd name="connsiteX5" fmla="*/ 12192000 w 12206514"/>
              <a:gd name="connsiteY5" fmla="*/ 2396113 h 2396113"/>
              <a:gd name="connsiteX6" fmla="*/ 0 w 12206514"/>
              <a:gd name="connsiteY6" fmla="*/ 2396113 h 2396113"/>
              <a:gd name="connsiteX7" fmla="*/ 1436914 w 12206514"/>
              <a:gd name="connsiteY7" fmla="*/ 1121779 h 2396113"/>
              <a:gd name="connsiteX0" fmla="*/ 1436914 w 12206514"/>
              <a:gd name="connsiteY0" fmla="*/ 1121779 h 2396113"/>
              <a:gd name="connsiteX1" fmla="*/ 7518400 w 12206514"/>
              <a:gd name="connsiteY1" fmla="*/ 1663142 h 2396113"/>
              <a:gd name="connsiteX2" fmla="*/ 10116457 w 12206514"/>
              <a:gd name="connsiteY2" fmla="*/ 719714 h 2396113"/>
              <a:gd name="connsiteX3" fmla="*/ 12206514 w 12206514"/>
              <a:gd name="connsiteY3" fmla="*/ 8513 h 2396113"/>
              <a:gd name="connsiteX4" fmla="*/ 12192000 w 12206514"/>
              <a:gd name="connsiteY4" fmla="*/ 1092751 h 2396113"/>
              <a:gd name="connsiteX5" fmla="*/ 12192000 w 12206514"/>
              <a:gd name="connsiteY5" fmla="*/ 2396113 h 2396113"/>
              <a:gd name="connsiteX6" fmla="*/ 0 w 12206514"/>
              <a:gd name="connsiteY6" fmla="*/ 2396113 h 2396113"/>
              <a:gd name="connsiteX7" fmla="*/ 1436914 w 12206514"/>
              <a:gd name="connsiteY7" fmla="*/ 1121779 h 2396113"/>
              <a:gd name="connsiteX0" fmla="*/ 1436914 w 12206514"/>
              <a:gd name="connsiteY0" fmla="*/ 1117498 h 2391832"/>
              <a:gd name="connsiteX1" fmla="*/ 7518400 w 12206514"/>
              <a:gd name="connsiteY1" fmla="*/ 1658861 h 2391832"/>
              <a:gd name="connsiteX2" fmla="*/ 9114971 w 12206514"/>
              <a:gd name="connsiteY2" fmla="*/ 1383090 h 2391832"/>
              <a:gd name="connsiteX3" fmla="*/ 12206514 w 12206514"/>
              <a:gd name="connsiteY3" fmla="*/ 4232 h 2391832"/>
              <a:gd name="connsiteX4" fmla="*/ 12192000 w 12206514"/>
              <a:gd name="connsiteY4" fmla="*/ 1088470 h 2391832"/>
              <a:gd name="connsiteX5" fmla="*/ 12192000 w 12206514"/>
              <a:gd name="connsiteY5" fmla="*/ 2391832 h 2391832"/>
              <a:gd name="connsiteX6" fmla="*/ 0 w 12206514"/>
              <a:gd name="connsiteY6" fmla="*/ 2391832 h 2391832"/>
              <a:gd name="connsiteX7" fmla="*/ 1436914 w 12206514"/>
              <a:gd name="connsiteY7" fmla="*/ 1117498 h 2391832"/>
              <a:gd name="connsiteX0" fmla="*/ 1436914 w 12206514"/>
              <a:gd name="connsiteY0" fmla="*/ 1117498 h 2391832"/>
              <a:gd name="connsiteX1" fmla="*/ 7518400 w 12206514"/>
              <a:gd name="connsiteY1" fmla="*/ 1658861 h 2391832"/>
              <a:gd name="connsiteX2" fmla="*/ 9114971 w 12206514"/>
              <a:gd name="connsiteY2" fmla="*/ 1383090 h 2391832"/>
              <a:gd name="connsiteX3" fmla="*/ 12206514 w 12206514"/>
              <a:gd name="connsiteY3" fmla="*/ 4232 h 2391832"/>
              <a:gd name="connsiteX4" fmla="*/ 12192000 w 12206514"/>
              <a:gd name="connsiteY4" fmla="*/ 1088470 h 2391832"/>
              <a:gd name="connsiteX5" fmla="*/ 12192000 w 12206514"/>
              <a:gd name="connsiteY5" fmla="*/ 2391832 h 2391832"/>
              <a:gd name="connsiteX6" fmla="*/ 0 w 12206514"/>
              <a:gd name="connsiteY6" fmla="*/ 2391832 h 2391832"/>
              <a:gd name="connsiteX7" fmla="*/ 1436914 w 12206514"/>
              <a:gd name="connsiteY7" fmla="*/ 1117498 h 2391832"/>
              <a:gd name="connsiteX0" fmla="*/ 1436914 w 12206514"/>
              <a:gd name="connsiteY0" fmla="*/ 1117691 h 2392025"/>
              <a:gd name="connsiteX1" fmla="*/ 7518400 w 12206514"/>
              <a:gd name="connsiteY1" fmla="*/ 1659054 h 2392025"/>
              <a:gd name="connsiteX2" fmla="*/ 9579428 w 12206514"/>
              <a:gd name="connsiteY2" fmla="*/ 1325225 h 2392025"/>
              <a:gd name="connsiteX3" fmla="*/ 12206514 w 12206514"/>
              <a:gd name="connsiteY3" fmla="*/ 4425 h 2392025"/>
              <a:gd name="connsiteX4" fmla="*/ 12192000 w 12206514"/>
              <a:gd name="connsiteY4" fmla="*/ 1088663 h 2392025"/>
              <a:gd name="connsiteX5" fmla="*/ 12192000 w 12206514"/>
              <a:gd name="connsiteY5" fmla="*/ 2392025 h 2392025"/>
              <a:gd name="connsiteX6" fmla="*/ 0 w 12206514"/>
              <a:gd name="connsiteY6" fmla="*/ 2392025 h 2392025"/>
              <a:gd name="connsiteX7" fmla="*/ 1436914 w 12206514"/>
              <a:gd name="connsiteY7" fmla="*/ 1117691 h 2392025"/>
              <a:gd name="connsiteX0" fmla="*/ 1436914 w 12206514"/>
              <a:gd name="connsiteY0" fmla="*/ 1117691 h 2392025"/>
              <a:gd name="connsiteX1" fmla="*/ 7692572 w 12206514"/>
              <a:gd name="connsiteY1" fmla="*/ 1688082 h 2392025"/>
              <a:gd name="connsiteX2" fmla="*/ 9579428 w 12206514"/>
              <a:gd name="connsiteY2" fmla="*/ 1325225 h 2392025"/>
              <a:gd name="connsiteX3" fmla="*/ 12206514 w 12206514"/>
              <a:gd name="connsiteY3" fmla="*/ 4425 h 2392025"/>
              <a:gd name="connsiteX4" fmla="*/ 12192000 w 12206514"/>
              <a:gd name="connsiteY4" fmla="*/ 1088663 h 2392025"/>
              <a:gd name="connsiteX5" fmla="*/ 12192000 w 12206514"/>
              <a:gd name="connsiteY5" fmla="*/ 2392025 h 2392025"/>
              <a:gd name="connsiteX6" fmla="*/ 0 w 12206514"/>
              <a:gd name="connsiteY6" fmla="*/ 2392025 h 2392025"/>
              <a:gd name="connsiteX7" fmla="*/ 1436914 w 12206514"/>
              <a:gd name="connsiteY7" fmla="*/ 1117691 h 2392025"/>
              <a:gd name="connsiteX0" fmla="*/ 1436914 w 12206514"/>
              <a:gd name="connsiteY0" fmla="*/ 1117593 h 2391927"/>
              <a:gd name="connsiteX1" fmla="*/ 7692572 w 12206514"/>
              <a:gd name="connsiteY1" fmla="*/ 1687984 h 2391927"/>
              <a:gd name="connsiteX2" fmla="*/ 9593943 w 12206514"/>
              <a:gd name="connsiteY2" fmla="*/ 1354156 h 2391927"/>
              <a:gd name="connsiteX3" fmla="*/ 12206514 w 12206514"/>
              <a:gd name="connsiteY3" fmla="*/ 4327 h 2391927"/>
              <a:gd name="connsiteX4" fmla="*/ 12192000 w 12206514"/>
              <a:gd name="connsiteY4" fmla="*/ 1088565 h 2391927"/>
              <a:gd name="connsiteX5" fmla="*/ 12192000 w 12206514"/>
              <a:gd name="connsiteY5" fmla="*/ 2391927 h 2391927"/>
              <a:gd name="connsiteX6" fmla="*/ 0 w 12206514"/>
              <a:gd name="connsiteY6" fmla="*/ 2391927 h 2391927"/>
              <a:gd name="connsiteX7" fmla="*/ 1436914 w 12206514"/>
              <a:gd name="connsiteY7" fmla="*/ 1117593 h 2391927"/>
              <a:gd name="connsiteX0" fmla="*/ 1436914 w 12206514"/>
              <a:gd name="connsiteY0" fmla="*/ 1117792 h 2392126"/>
              <a:gd name="connsiteX1" fmla="*/ 7692572 w 12206514"/>
              <a:gd name="connsiteY1" fmla="*/ 1688183 h 2392126"/>
              <a:gd name="connsiteX2" fmla="*/ 9593943 w 12206514"/>
              <a:gd name="connsiteY2" fmla="*/ 1354355 h 2392126"/>
              <a:gd name="connsiteX3" fmla="*/ 12206514 w 12206514"/>
              <a:gd name="connsiteY3" fmla="*/ 4526 h 2392126"/>
              <a:gd name="connsiteX4" fmla="*/ 12192000 w 12206514"/>
              <a:gd name="connsiteY4" fmla="*/ 1088764 h 2392126"/>
              <a:gd name="connsiteX5" fmla="*/ 12192000 w 12206514"/>
              <a:gd name="connsiteY5" fmla="*/ 2392126 h 2392126"/>
              <a:gd name="connsiteX6" fmla="*/ 0 w 12206514"/>
              <a:gd name="connsiteY6" fmla="*/ 2392126 h 2392126"/>
              <a:gd name="connsiteX7" fmla="*/ 1436914 w 12206514"/>
              <a:gd name="connsiteY7" fmla="*/ 1117792 h 2392126"/>
              <a:gd name="connsiteX0" fmla="*/ 1436914 w 12206514"/>
              <a:gd name="connsiteY0" fmla="*/ 1118190 h 2392524"/>
              <a:gd name="connsiteX1" fmla="*/ 7692572 w 12206514"/>
              <a:gd name="connsiteY1" fmla="*/ 1688581 h 2392524"/>
              <a:gd name="connsiteX2" fmla="*/ 9593943 w 12206514"/>
              <a:gd name="connsiteY2" fmla="*/ 1354753 h 2392524"/>
              <a:gd name="connsiteX3" fmla="*/ 12206514 w 12206514"/>
              <a:gd name="connsiteY3" fmla="*/ 4924 h 2392524"/>
              <a:gd name="connsiteX4" fmla="*/ 12192000 w 12206514"/>
              <a:gd name="connsiteY4" fmla="*/ 1089162 h 2392524"/>
              <a:gd name="connsiteX5" fmla="*/ 12192000 w 12206514"/>
              <a:gd name="connsiteY5" fmla="*/ 2392524 h 2392524"/>
              <a:gd name="connsiteX6" fmla="*/ 0 w 12206514"/>
              <a:gd name="connsiteY6" fmla="*/ 2392524 h 2392524"/>
              <a:gd name="connsiteX7" fmla="*/ 1436914 w 12206514"/>
              <a:gd name="connsiteY7" fmla="*/ 1118190 h 2392524"/>
              <a:gd name="connsiteX0" fmla="*/ 1436914 w 12206514"/>
              <a:gd name="connsiteY0" fmla="*/ 1121944 h 2396278"/>
              <a:gd name="connsiteX1" fmla="*/ 7692572 w 12206514"/>
              <a:gd name="connsiteY1" fmla="*/ 1692335 h 2396278"/>
              <a:gd name="connsiteX2" fmla="*/ 9593943 w 12206514"/>
              <a:gd name="connsiteY2" fmla="*/ 863207 h 2396278"/>
              <a:gd name="connsiteX3" fmla="*/ 12206514 w 12206514"/>
              <a:gd name="connsiteY3" fmla="*/ 8678 h 2396278"/>
              <a:gd name="connsiteX4" fmla="*/ 12192000 w 12206514"/>
              <a:gd name="connsiteY4" fmla="*/ 1092916 h 2396278"/>
              <a:gd name="connsiteX5" fmla="*/ 12192000 w 12206514"/>
              <a:gd name="connsiteY5" fmla="*/ 2396278 h 2396278"/>
              <a:gd name="connsiteX6" fmla="*/ 0 w 12206514"/>
              <a:gd name="connsiteY6" fmla="*/ 2396278 h 2396278"/>
              <a:gd name="connsiteX7" fmla="*/ 1436914 w 12206514"/>
              <a:gd name="connsiteY7" fmla="*/ 1121944 h 2396278"/>
              <a:gd name="connsiteX0" fmla="*/ 1436914 w 12206514"/>
              <a:gd name="connsiteY0" fmla="*/ 1120138 h 2394472"/>
              <a:gd name="connsiteX1" fmla="*/ 7692572 w 12206514"/>
              <a:gd name="connsiteY1" fmla="*/ 1690529 h 2394472"/>
              <a:gd name="connsiteX2" fmla="*/ 9651093 w 12206514"/>
              <a:gd name="connsiteY2" fmla="*/ 1032851 h 2394472"/>
              <a:gd name="connsiteX3" fmla="*/ 12206514 w 12206514"/>
              <a:gd name="connsiteY3" fmla="*/ 6872 h 2394472"/>
              <a:gd name="connsiteX4" fmla="*/ 12192000 w 12206514"/>
              <a:gd name="connsiteY4" fmla="*/ 1091110 h 2394472"/>
              <a:gd name="connsiteX5" fmla="*/ 12192000 w 12206514"/>
              <a:gd name="connsiteY5" fmla="*/ 2394472 h 2394472"/>
              <a:gd name="connsiteX6" fmla="*/ 0 w 12206514"/>
              <a:gd name="connsiteY6" fmla="*/ 2394472 h 2394472"/>
              <a:gd name="connsiteX7" fmla="*/ 1436914 w 12206514"/>
              <a:gd name="connsiteY7" fmla="*/ 1120138 h 2394472"/>
              <a:gd name="connsiteX0" fmla="*/ 1436914 w 12206514"/>
              <a:gd name="connsiteY0" fmla="*/ 1121944 h 2396278"/>
              <a:gd name="connsiteX1" fmla="*/ 7692572 w 12206514"/>
              <a:gd name="connsiteY1" fmla="*/ 1692335 h 2396278"/>
              <a:gd name="connsiteX2" fmla="*/ 10470243 w 12206514"/>
              <a:gd name="connsiteY2" fmla="*/ 863207 h 2396278"/>
              <a:gd name="connsiteX3" fmla="*/ 12206514 w 12206514"/>
              <a:gd name="connsiteY3" fmla="*/ 8678 h 2396278"/>
              <a:gd name="connsiteX4" fmla="*/ 12192000 w 12206514"/>
              <a:gd name="connsiteY4" fmla="*/ 1092916 h 2396278"/>
              <a:gd name="connsiteX5" fmla="*/ 12192000 w 12206514"/>
              <a:gd name="connsiteY5" fmla="*/ 2396278 h 2396278"/>
              <a:gd name="connsiteX6" fmla="*/ 0 w 12206514"/>
              <a:gd name="connsiteY6" fmla="*/ 2396278 h 2396278"/>
              <a:gd name="connsiteX7" fmla="*/ 1436914 w 12206514"/>
              <a:gd name="connsiteY7" fmla="*/ 1121944 h 2396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206514" h="2396278">
                <a:moveTo>
                  <a:pt x="1436914" y="1121944"/>
                </a:moveTo>
                <a:cubicBezTo>
                  <a:pt x="2644019" y="823192"/>
                  <a:pt x="5897639" y="1877879"/>
                  <a:pt x="7692572" y="1692335"/>
                </a:cubicBezTo>
                <a:cubicBezTo>
                  <a:pt x="9131905" y="1601134"/>
                  <a:pt x="10163024" y="979322"/>
                  <a:pt x="10470243" y="863207"/>
                </a:cubicBezTo>
                <a:cubicBezTo>
                  <a:pt x="11270947" y="500350"/>
                  <a:pt x="11853333" y="-77685"/>
                  <a:pt x="12206514" y="8678"/>
                </a:cubicBezTo>
                <a:lnTo>
                  <a:pt x="12192000" y="1092916"/>
                </a:lnTo>
                <a:lnTo>
                  <a:pt x="12192000" y="2396278"/>
                </a:lnTo>
                <a:lnTo>
                  <a:pt x="0" y="2396278"/>
                </a:lnTo>
                <a:lnTo>
                  <a:pt x="1436914" y="1121944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952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 dirty="0"/>
          </a:p>
        </p:txBody>
      </p:sp>
      <p:sp>
        <p:nvSpPr>
          <p:cNvPr id="2" name="CuadroTexto 1"/>
          <p:cNvSpPr txBox="1"/>
          <p:nvPr/>
        </p:nvSpPr>
        <p:spPr>
          <a:xfrm>
            <a:off x="-1002890" y="99042"/>
            <a:ext cx="49112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DO" sz="4000" b="1" dirty="0" smtClean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Introducción</a:t>
            </a:r>
            <a:endParaRPr lang="en-US" sz="4000" b="1" dirty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5794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C9F5154C-3033-449C-B06C-B7E259E9F6C8}"/>
              </a:ext>
            </a:extLst>
          </p:cNvPr>
          <p:cNvSpPr/>
          <p:nvPr/>
        </p:nvSpPr>
        <p:spPr>
          <a:xfrm>
            <a:off x="0" y="1"/>
            <a:ext cx="12192000" cy="6869096"/>
          </a:xfrm>
          <a:prstGeom prst="rect">
            <a:avLst/>
          </a:prstGeom>
          <a:solidFill>
            <a:srgbClr val="0E333A"/>
          </a:solidFill>
          <a:scene3d>
            <a:camera prst="orthographicFront"/>
            <a:lightRig rig="threePt" dir="t"/>
          </a:scene3d>
          <a:sp3d>
            <a:bevelT w="158750" h="444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23C94E7D-7AB5-4521-915D-863C27209662}"/>
              </a:ext>
            </a:extLst>
          </p:cNvPr>
          <p:cNvSpPr txBox="1"/>
          <p:nvPr/>
        </p:nvSpPr>
        <p:spPr>
          <a:xfrm>
            <a:off x="467390" y="88323"/>
            <a:ext cx="11198581" cy="1200329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s-DO" sz="3600" b="1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10a. </a:t>
            </a:r>
            <a:r>
              <a:rPr lang="es-ES" sz="36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¿Cómo describe la Biblia </a:t>
            </a:r>
            <a:r>
              <a:rPr lang="es-ES" sz="3600" b="1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 poder que sigue a Babilonia? </a:t>
            </a:r>
            <a:r>
              <a:rPr lang="es-ES" sz="36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Daniel </a:t>
            </a:r>
            <a:r>
              <a:rPr lang="es-ES" sz="3600" b="1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2:39</a:t>
            </a:r>
            <a:r>
              <a:rPr lang="es-ES" sz="36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endParaRPr lang="es-DO" sz="3600" b="1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1A16D62-B7C9-4E85-BD15-FA714C634E05}"/>
              </a:ext>
            </a:extLst>
          </p:cNvPr>
          <p:cNvSpPr txBox="1"/>
          <p:nvPr/>
        </p:nvSpPr>
        <p:spPr>
          <a:xfrm>
            <a:off x="496709" y="1528945"/>
            <a:ext cx="11198581" cy="1446550"/>
          </a:xfrm>
          <a:prstGeom prst="rect">
            <a:avLst/>
          </a:prstGeom>
          <a:noFill/>
          <a:effectLst>
            <a:outerShdw blurRad="50800" dist="38100" dir="5400000" algn="ctr" rotWithShape="0">
              <a:srgbClr val="000000">
                <a:alpha val="99000"/>
              </a:srgbClr>
            </a:outerShdw>
          </a:effectLst>
          <a:scene3d>
            <a:camera prst="orthographicFront"/>
            <a:lightRig rig="threePt" dir="t"/>
          </a:scene3d>
          <a:sp3d>
            <a:bevelT w="5092700"/>
          </a:sp3d>
        </p:spPr>
        <p:txBody>
          <a:bodyPr wrap="square" rtlCol="0">
            <a:spAutoFit/>
          </a:bodyPr>
          <a:lstStyle/>
          <a:p>
            <a:r>
              <a:rPr lang="es-ES" sz="4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 después de ti se levantará otro reino </a:t>
            </a:r>
            <a:r>
              <a:rPr lang="es-ES" sz="44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________ </a:t>
            </a:r>
            <a:r>
              <a:rPr lang="es-ES" sz="4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 tuyo.</a:t>
            </a:r>
            <a:endParaRPr lang="es-DO" sz="44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787744" y="2155474"/>
            <a:ext cx="194070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inferior</a:t>
            </a:r>
            <a:endParaRPr lang="en-US" sz="4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4367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C9F5154C-3033-449C-B06C-B7E259E9F6C8}"/>
              </a:ext>
            </a:extLst>
          </p:cNvPr>
          <p:cNvSpPr/>
          <p:nvPr/>
        </p:nvSpPr>
        <p:spPr>
          <a:xfrm>
            <a:off x="0" y="1"/>
            <a:ext cx="12192000" cy="6869096"/>
          </a:xfrm>
          <a:prstGeom prst="rect">
            <a:avLst/>
          </a:prstGeom>
          <a:solidFill>
            <a:srgbClr val="083A34"/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8750" h="444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sp>
        <p:nvSpPr>
          <p:cNvPr id="12" name="Forma libre: forma 11">
            <a:extLst>
              <a:ext uri="{FF2B5EF4-FFF2-40B4-BE49-F238E27FC236}">
                <a16:creationId xmlns:a16="http://schemas.microsoft.com/office/drawing/2014/main" id="{CA343354-4228-439C-8A79-193A873D37DA}"/>
              </a:ext>
            </a:extLst>
          </p:cNvPr>
          <p:cNvSpPr/>
          <p:nvPr/>
        </p:nvSpPr>
        <p:spPr>
          <a:xfrm>
            <a:off x="-1" y="-15499"/>
            <a:ext cx="2650214" cy="4525506"/>
          </a:xfrm>
          <a:custGeom>
            <a:avLst/>
            <a:gdLst>
              <a:gd name="connsiteX0" fmla="*/ 317719 w 2650214"/>
              <a:gd name="connsiteY0" fmla="*/ 0 h 4525506"/>
              <a:gd name="connsiteX1" fmla="*/ 2650214 w 2650214"/>
              <a:gd name="connsiteY1" fmla="*/ 2262753 h 4525506"/>
              <a:gd name="connsiteX2" fmla="*/ 317719 w 2650214"/>
              <a:gd name="connsiteY2" fmla="*/ 4525506 h 4525506"/>
              <a:gd name="connsiteX3" fmla="*/ 79235 w 2650214"/>
              <a:gd name="connsiteY3" fmla="*/ 4513824 h 4525506"/>
              <a:gd name="connsiteX4" fmla="*/ 0 w 2650214"/>
              <a:gd name="connsiteY4" fmla="*/ 4502093 h 4525506"/>
              <a:gd name="connsiteX5" fmla="*/ 0 w 2650214"/>
              <a:gd name="connsiteY5" fmla="*/ 23413 h 4525506"/>
              <a:gd name="connsiteX6" fmla="*/ 79235 w 2650214"/>
              <a:gd name="connsiteY6" fmla="*/ 11682 h 4525506"/>
              <a:gd name="connsiteX7" fmla="*/ 317719 w 2650214"/>
              <a:gd name="connsiteY7" fmla="*/ 0 h 4525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50214" h="4525506">
                <a:moveTo>
                  <a:pt x="317719" y="0"/>
                </a:moveTo>
                <a:cubicBezTo>
                  <a:pt x="1605920" y="0"/>
                  <a:pt x="2650214" y="1013069"/>
                  <a:pt x="2650214" y="2262753"/>
                </a:cubicBezTo>
                <a:cubicBezTo>
                  <a:pt x="2650214" y="3512437"/>
                  <a:pt x="1605920" y="4525506"/>
                  <a:pt x="317719" y="4525506"/>
                </a:cubicBezTo>
                <a:cubicBezTo>
                  <a:pt x="237206" y="4525506"/>
                  <a:pt x="157647" y="4521549"/>
                  <a:pt x="79235" y="4513824"/>
                </a:cubicBezTo>
                <a:lnTo>
                  <a:pt x="0" y="4502093"/>
                </a:lnTo>
                <a:lnTo>
                  <a:pt x="0" y="23413"/>
                </a:lnTo>
                <a:lnTo>
                  <a:pt x="79235" y="11682"/>
                </a:lnTo>
                <a:cubicBezTo>
                  <a:pt x="157647" y="3957"/>
                  <a:pt x="237206" y="0"/>
                  <a:pt x="317719" y="0"/>
                </a:cubicBezTo>
                <a:close/>
              </a:path>
            </a:pathLst>
          </a:custGeom>
          <a:solidFill>
            <a:srgbClr val="A46A14"/>
          </a:solidFill>
          <a:ln>
            <a:solidFill>
              <a:srgbClr val="A46A14"/>
            </a:solidFill>
          </a:ln>
          <a:effectLst>
            <a:outerShdw blurRad="50800" dist="50800" dir="600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44450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DO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23C94E7D-7AB5-4521-915D-863C27209662}"/>
              </a:ext>
            </a:extLst>
          </p:cNvPr>
          <p:cNvSpPr txBox="1"/>
          <p:nvPr/>
        </p:nvSpPr>
        <p:spPr>
          <a:xfrm rot="17598730">
            <a:off x="-427438" y="2186811"/>
            <a:ext cx="3063630" cy="769441"/>
          </a:xfrm>
          <a:prstGeom prst="rect">
            <a:avLst/>
          </a:prstGeom>
          <a:noFill/>
          <a:effectLst>
            <a:outerShdw blurRad="76200" dist="50800" dir="5400000" algn="ctr" rotWithShape="0">
              <a:srgbClr val="000000">
                <a:alpha val="99000"/>
              </a:srgbClr>
            </a:outerShdw>
          </a:effectLst>
          <a:scene3d>
            <a:camera prst="orthographicFront"/>
            <a:lightRig rig="threePt" dir="t"/>
          </a:scene3d>
          <a:sp3d>
            <a:bevelT w="1739900"/>
          </a:sp3d>
        </p:spPr>
        <p:txBody>
          <a:bodyPr wrap="square" rtlCol="0">
            <a:spAutoFit/>
          </a:bodyPr>
          <a:lstStyle/>
          <a:p>
            <a:pPr algn="ctr"/>
            <a:r>
              <a:rPr lang="es-US" sz="4400" dirty="0" smtClean="0">
                <a:solidFill>
                  <a:schemeClr val="bg1"/>
                </a:solidFill>
                <a:latin typeface="Bodoni MT Black" panose="02070A03080606020203" pitchFamily="18" charset="0"/>
                <a:cs typeface="Aharoni" panose="02010803020104030203" pitchFamily="2" charset="-79"/>
              </a:rPr>
              <a:t>Considera</a:t>
            </a:r>
            <a:endParaRPr lang="es-DO" sz="4400" dirty="0">
              <a:solidFill>
                <a:schemeClr val="bg1"/>
              </a:solidFill>
              <a:latin typeface="Bodoni MT Black" panose="02070A03080606020203" pitchFamily="18" charset="0"/>
              <a:cs typeface="Aharoni" panose="02010803020104030203" pitchFamily="2" charset="-79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1BBDF06D-B11B-42C8-AE11-6D6E4C177720}"/>
              </a:ext>
            </a:extLst>
          </p:cNvPr>
          <p:cNvSpPr txBox="1"/>
          <p:nvPr/>
        </p:nvSpPr>
        <p:spPr>
          <a:xfrm>
            <a:off x="2795075" y="275996"/>
            <a:ext cx="8661571" cy="5509200"/>
          </a:xfrm>
          <a:prstGeom prst="rect">
            <a:avLst/>
          </a:prstGeom>
          <a:noFill/>
          <a:effectLst>
            <a:outerShdw blurRad="50800" dist="38100" dir="5400000" algn="ctr" rotWithShape="0">
              <a:srgbClr val="000000">
                <a:alpha val="99000"/>
              </a:srgbClr>
            </a:outerShdw>
          </a:effectLst>
          <a:scene3d>
            <a:camera prst="orthographicFront"/>
            <a:lightRig rig="sunset" dir="t">
              <a:rot lat="0" lon="0" rev="21594000"/>
            </a:lightRig>
          </a:scene3d>
          <a:sp3d extrusionH="139700" prstMaterial="flat">
            <a:bevelT w="1162050"/>
            <a:bevelB w="825500" h="279400"/>
          </a:sp3d>
        </p:spPr>
        <p:txBody>
          <a:bodyPr wrap="square" rtlCol="0">
            <a:spAutoFit/>
          </a:bodyPr>
          <a:lstStyle/>
          <a:p>
            <a:r>
              <a:rPr lang="es-ES" sz="4400" b="1" dirty="0">
                <a:solidFill>
                  <a:schemeClr val="bg1"/>
                </a:solidFill>
              </a:rPr>
              <a:t>Los </a:t>
            </a:r>
            <a:r>
              <a:rPr lang="es-ES" sz="4400" b="1" dirty="0">
                <a:solidFill>
                  <a:srgbClr val="FFFF00"/>
                </a:solidFill>
              </a:rPr>
              <a:t>medos y los persas </a:t>
            </a:r>
            <a:r>
              <a:rPr lang="es-ES" sz="4400" b="1" dirty="0">
                <a:solidFill>
                  <a:schemeClr val="bg1"/>
                </a:solidFill>
              </a:rPr>
              <a:t>abatieron a los babilonios en 539 a. C</a:t>
            </a:r>
            <a:r>
              <a:rPr lang="es-ES" sz="4400" b="1" dirty="0" smtClean="0">
                <a:solidFill>
                  <a:schemeClr val="bg1"/>
                </a:solidFill>
              </a:rPr>
              <a:t>.</a:t>
            </a:r>
          </a:p>
          <a:p>
            <a:r>
              <a:rPr lang="es-ES" sz="4400" b="1" dirty="0" smtClean="0">
                <a:solidFill>
                  <a:schemeClr val="bg1"/>
                </a:solidFill>
              </a:rPr>
              <a:t>Ciro</a:t>
            </a:r>
            <a:r>
              <a:rPr lang="es-ES" sz="4400" b="1" dirty="0">
                <a:solidFill>
                  <a:schemeClr val="bg1"/>
                </a:solidFill>
              </a:rPr>
              <a:t>, el general que comandó los</a:t>
            </a:r>
          </a:p>
          <a:p>
            <a:r>
              <a:rPr lang="es-ES" sz="4400" b="1" dirty="0">
                <a:solidFill>
                  <a:schemeClr val="bg1"/>
                </a:solidFill>
              </a:rPr>
              <a:t>ejércitos medo persas, fue predicho por su nombre 150 años antes en Isaías 44:28 e Isaías 45:1.</a:t>
            </a:r>
          </a:p>
          <a:p>
            <a:r>
              <a:rPr lang="es-ES" sz="4400" b="1" dirty="0">
                <a:solidFill>
                  <a:schemeClr val="bg1"/>
                </a:solidFill>
              </a:rPr>
              <a:t>Los medos y los persas </a:t>
            </a:r>
            <a:r>
              <a:rPr lang="es-ES" sz="4400" b="1" dirty="0" smtClean="0">
                <a:solidFill>
                  <a:schemeClr val="bg1"/>
                </a:solidFill>
              </a:rPr>
              <a:t>gobernaron </a:t>
            </a:r>
            <a:r>
              <a:rPr lang="es-ES" sz="4400" b="1" dirty="0">
                <a:solidFill>
                  <a:schemeClr val="bg1"/>
                </a:solidFill>
              </a:rPr>
              <a:t>el mundo de </a:t>
            </a:r>
            <a:r>
              <a:rPr lang="es-ES" sz="4400" b="1" dirty="0">
                <a:solidFill>
                  <a:srgbClr val="FFFF00"/>
                </a:solidFill>
              </a:rPr>
              <a:t>539 a 331 a. C</a:t>
            </a:r>
            <a:r>
              <a:rPr lang="es-ES" sz="4400" b="1" dirty="0">
                <a:solidFill>
                  <a:schemeClr val="bg1"/>
                </a:solidFill>
              </a:rPr>
              <a:t>.</a:t>
            </a:r>
            <a:endParaRPr lang="es-DO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8999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C9F5154C-3033-449C-B06C-B7E259E9F6C8}"/>
              </a:ext>
            </a:extLst>
          </p:cNvPr>
          <p:cNvSpPr/>
          <p:nvPr/>
        </p:nvSpPr>
        <p:spPr>
          <a:xfrm>
            <a:off x="0" y="1"/>
            <a:ext cx="12192000" cy="6869096"/>
          </a:xfrm>
          <a:prstGeom prst="rect">
            <a:avLst/>
          </a:prstGeom>
          <a:solidFill>
            <a:srgbClr val="083A34"/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8750" h="444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sp>
        <p:nvSpPr>
          <p:cNvPr id="12" name="Forma libre: forma 11">
            <a:extLst>
              <a:ext uri="{FF2B5EF4-FFF2-40B4-BE49-F238E27FC236}">
                <a16:creationId xmlns:a16="http://schemas.microsoft.com/office/drawing/2014/main" id="{CA343354-4228-439C-8A79-193A873D37DA}"/>
              </a:ext>
            </a:extLst>
          </p:cNvPr>
          <p:cNvSpPr/>
          <p:nvPr/>
        </p:nvSpPr>
        <p:spPr>
          <a:xfrm>
            <a:off x="-1" y="-15499"/>
            <a:ext cx="2650214" cy="4525506"/>
          </a:xfrm>
          <a:custGeom>
            <a:avLst/>
            <a:gdLst>
              <a:gd name="connsiteX0" fmla="*/ 317719 w 2650214"/>
              <a:gd name="connsiteY0" fmla="*/ 0 h 4525506"/>
              <a:gd name="connsiteX1" fmla="*/ 2650214 w 2650214"/>
              <a:gd name="connsiteY1" fmla="*/ 2262753 h 4525506"/>
              <a:gd name="connsiteX2" fmla="*/ 317719 w 2650214"/>
              <a:gd name="connsiteY2" fmla="*/ 4525506 h 4525506"/>
              <a:gd name="connsiteX3" fmla="*/ 79235 w 2650214"/>
              <a:gd name="connsiteY3" fmla="*/ 4513824 h 4525506"/>
              <a:gd name="connsiteX4" fmla="*/ 0 w 2650214"/>
              <a:gd name="connsiteY4" fmla="*/ 4502093 h 4525506"/>
              <a:gd name="connsiteX5" fmla="*/ 0 w 2650214"/>
              <a:gd name="connsiteY5" fmla="*/ 23413 h 4525506"/>
              <a:gd name="connsiteX6" fmla="*/ 79235 w 2650214"/>
              <a:gd name="connsiteY6" fmla="*/ 11682 h 4525506"/>
              <a:gd name="connsiteX7" fmla="*/ 317719 w 2650214"/>
              <a:gd name="connsiteY7" fmla="*/ 0 h 4525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50214" h="4525506">
                <a:moveTo>
                  <a:pt x="317719" y="0"/>
                </a:moveTo>
                <a:cubicBezTo>
                  <a:pt x="1605920" y="0"/>
                  <a:pt x="2650214" y="1013069"/>
                  <a:pt x="2650214" y="2262753"/>
                </a:cubicBezTo>
                <a:cubicBezTo>
                  <a:pt x="2650214" y="3512437"/>
                  <a:pt x="1605920" y="4525506"/>
                  <a:pt x="317719" y="4525506"/>
                </a:cubicBezTo>
                <a:cubicBezTo>
                  <a:pt x="237206" y="4525506"/>
                  <a:pt x="157647" y="4521549"/>
                  <a:pt x="79235" y="4513824"/>
                </a:cubicBezTo>
                <a:lnTo>
                  <a:pt x="0" y="4502093"/>
                </a:lnTo>
                <a:lnTo>
                  <a:pt x="0" y="23413"/>
                </a:lnTo>
                <a:lnTo>
                  <a:pt x="79235" y="11682"/>
                </a:lnTo>
                <a:cubicBezTo>
                  <a:pt x="157647" y="3957"/>
                  <a:pt x="237206" y="0"/>
                  <a:pt x="317719" y="0"/>
                </a:cubicBezTo>
                <a:close/>
              </a:path>
            </a:pathLst>
          </a:custGeom>
          <a:solidFill>
            <a:srgbClr val="A46A14"/>
          </a:solidFill>
          <a:ln>
            <a:solidFill>
              <a:srgbClr val="A46A14"/>
            </a:solidFill>
          </a:ln>
          <a:effectLst>
            <a:outerShdw blurRad="50800" dist="50800" dir="600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44450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DO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883" y="312526"/>
            <a:ext cx="11966234" cy="386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727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C9F5154C-3033-449C-B06C-B7E259E9F6C8}"/>
              </a:ext>
            </a:extLst>
          </p:cNvPr>
          <p:cNvSpPr/>
          <p:nvPr/>
        </p:nvSpPr>
        <p:spPr>
          <a:xfrm>
            <a:off x="0" y="1"/>
            <a:ext cx="12192000" cy="6869096"/>
          </a:xfrm>
          <a:prstGeom prst="rect">
            <a:avLst/>
          </a:prstGeom>
          <a:solidFill>
            <a:srgbClr val="0E333A"/>
          </a:solidFill>
          <a:scene3d>
            <a:camera prst="orthographicFront"/>
            <a:lightRig rig="threePt" dir="t"/>
          </a:scene3d>
          <a:sp3d>
            <a:bevelT w="158750" h="444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23C94E7D-7AB5-4521-915D-863C27209662}"/>
              </a:ext>
            </a:extLst>
          </p:cNvPr>
          <p:cNvSpPr txBox="1"/>
          <p:nvPr/>
        </p:nvSpPr>
        <p:spPr>
          <a:xfrm>
            <a:off x="467390" y="88323"/>
            <a:ext cx="11198581" cy="1200329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s-DO" sz="3600" b="1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10b. </a:t>
            </a:r>
            <a:r>
              <a:rPr lang="es-ES" sz="36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¿Cómo describe la Biblia </a:t>
            </a:r>
            <a:r>
              <a:rPr lang="es-ES" sz="3600" b="1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 poder que sigue a Medo-Persia? </a:t>
            </a:r>
            <a:r>
              <a:rPr lang="es-ES" sz="36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Daniel </a:t>
            </a:r>
            <a:r>
              <a:rPr lang="es-ES" sz="3600" b="1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2:39b</a:t>
            </a:r>
            <a:endParaRPr lang="es-DO" sz="3600" b="1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1A16D62-B7C9-4E85-BD15-FA714C634E05}"/>
              </a:ext>
            </a:extLst>
          </p:cNvPr>
          <p:cNvSpPr txBox="1"/>
          <p:nvPr/>
        </p:nvSpPr>
        <p:spPr>
          <a:xfrm>
            <a:off x="496709" y="1528945"/>
            <a:ext cx="11198581" cy="1446550"/>
          </a:xfrm>
          <a:prstGeom prst="rect">
            <a:avLst/>
          </a:prstGeom>
          <a:noFill/>
          <a:effectLst>
            <a:outerShdw blurRad="50800" dist="38100" dir="5400000" algn="ctr" rotWithShape="0">
              <a:srgbClr val="000000">
                <a:alpha val="99000"/>
              </a:srgbClr>
            </a:outerShdw>
          </a:effectLst>
          <a:scene3d>
            <a:camera prst="orthographicFront"/>
            <a:lightRig rig="threePt" dir="t"/>
          </a:scene3d>
          <a:sp3d>
            <a:bevelT w="5092700"/>
          </a:sp3d>
        </p:spPr>
        <p:txBody>
          <a:bodyPr wrap="square" rtlCol="0">
            <a:spAutoFit/>
          </a:bodyPr>
          <a:lstStyle/>
          <a:p>
            <a:r>
              <a:rPr lang="es-ES" sz="4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 luego un tercer reino de </a:t>
            </a:r>
            <a:r>
              <a:rPr lang="es-ES" sz="44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______, </a:t>
            </a:r>
            <a:r>
              <a:rPr lang="es-ES" sz="4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 cual </a:t>
            </a:r>
            <a:r>
              <a:rPr lang="es-ES" sz="44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__________ </a:t>
            </a:r>
            <a:r>
              <a:rPr lang="es-ES" sz="4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sobre toda la tierra</a:t>
            </a:r>
            <a:r>
              <a:rPr lang="es-ES" sz="44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s-DO" sz="44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6554363" y="1528945"/>
            <a:ext cx="194070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bronce</a:t>
            </a:r>
            <a:endParaRPr lang="en-US" sz="4400" dirty="0">
              <a:solidFill>
                <a:srgbClr val="FFFF00"/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704170" y="2206054"/>
            <a:ext cx="252572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dominará</a:t>
            </a:r>
            <a:endParaRPr lang="en-US" sz="4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6539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C9F5154C-3033-449C-B06C-B7E259E9F6C8}"/>
              </a:ext>
            </a:extLst>
          </p:cNvPr>
          <p:cNvSpPr/>
          <p:nvPr/>
        </p:nvSpPr>
        <p:spPr>
          <a:xfrm>
            <a:off x="0" y="1"/>
            <a:ext cx="12192000" cy="6869096"/>
          </a:xfrm>
          <a:prstGeom prst="rect">
            <a:avLst/>
          </a:prstGeom>
          <a:solidFill>
            <a:srgbClr val="083A34"/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8750" h="444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sp>
        <p:nvSpPr>
          <p:cNvPr id="12" name="Forma libre: forma 11">
            <a:extLst>
              <a:ext uri="{FF2B5EF4-FFF2-40B4-BE49-F238E27FC236}">
                <a16:creationId xmlns:a16="http://schemas.microsoft.com/office/drawing/2014/main" id="{CA343354-4228-439C-8A79-193A873D37DA}"/>
              </a:ext>
            </a:extLst>
          </p:cNvPr>
          <p:cNvSpPr/>
          <p:nvPr/>
        </p:nvSpPr>
        <p:spPr>
          <a:xfrm>
            <a:off x="-1" y="-15499"/>
            <a:ext cx="2650214" cy="4525506"/>
          </a:xfrm>
          <a:custGeom>
            <a:avLst/>
            <a:gdLst>
              <a:gd name="connsiteX0" fmla="*/ 317719 w 2650214"/>
              <a:gd name="connsiteY0" fmla="*/ 0 h 4525506"/>
              <a:gd name="connsiteX1" fmla="*/ 2650214 w 2650214"/>
              <a:gd name="connsiteY1" fmla="*/ 2262753 h 4525506"/>
              <a:gd name="connsiteX2" fmla="*/ 317719 w 2650214"/>
              <a:gd name="connsiteY2" fmla="*/ 4525506 h 4525506"/>
              <a:gd name="connsiteX3" fmla="*/ 79235 w 2650214"/>
              <a:gd name="connsiteY3" fmla="*/ 4513824 h 4525506"/>
              <a:gd name="connsiteX4" fmla="*/ 0 w 2650214"/>
              <a:gd name="connsiteY4" fmla="*/ 4502093 h 4525506"/>
              <a:gd name="connsiteX5" fmla="*/ 0 w 2650214"/>
              <a:gd name="connsiteY5" fmla="*/ 23413 h 4525506"/>
              <a:gd name="connsiteX6" fmla="*/ 79235 w 2650214"/>
              <a:gd name="connsiteY6" fmla="*/ 11682 h 4525506"/>
              <a:gd name="connsiteX7" fmla="*/ 317719 w 2650214"/>
              <a:gd name="connsiteY7" fmla="*/ 0 h 4525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50214" h="4525506">
                <a:moveTo>
                  <a:pt x="317719" y="0"/>
                </a:moveTo>
                <a:cubicBezTo>
                  <a:pt x="1605920" y="0"/>
                  <a:pt x="2650214" y="1013069"/>
                  <a:pt x="2650214" y="2262753"/>
                </a:cubicBezTo>
                <a:cubicBezTo>
                  <a:pt x="2650214" y="3512437"/>
                  <a:pt x="1605920" y="4525506"/>
                  <a:pt x="317719" y="4525506"/>
                </a:cubicBezTo>
                <a:cubicBezTo>
                  <a:pt x="237206" y="4525506"/>
                  <a:pt x="157647" y="4521549"/>
                  <a:pt x="79235" y="4513824"/>
                </a:cubicBezTo>
                <a:lnTo>
                  <a:pt x="0" y="4502093"/>
                </a:lnTo>
                <a:lnTo>
                  <a:pt x="0" y="23413"/>
                </a:lnTo>
                <a:lnTo>
                  <a:pt x="79235" y="11682"/>
                </a:lnTo>
                <a:cubicBezTo>
                  <a:pt x="157647" y="3957"/>
                  <a:pt x="237206" y="0"/>
                  <a:pt x="317719" y="0"/>
                </a:cubicBezTo>
                <a:close/>
              </a:path>
            </a:pathLst>
          </a:custGeom>
          <a:solidFill>
            <a:srgbClr val="A46A14"/>
          </a:solidFill>
          <a:ln>
            <a:solidFill>
              <a:srgbClr val="A46A14"/>
            </a:solidFill>
          </a:ln>
          <a:effectLst>
            <a:outerShdw blurRad="50800" dist="50800" dir="600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44450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DO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23C94E7D-7AB5-4521-915D-863C27209662}"/>
              </a:ext>
            </a:extLst>
          </p:cNvPr>
          <p:cNvSpPr txBox="1"/>
          <p:nvPr/>
        </p:nvSpPr>
        <p:spPr>
          <a:xfrm rot="17598730">
            <a:off x="-427438" y="2186811"/>
            <a:ext cx="3063630" cy="769441"/>
          </a:xfrm>
          <a:prstGeom prst="rect">
            <a:avLst/>
          </a:prstGeom>
          <a:noFill/>
          <a:effectLst>
            <a:outerShdw blurRad="76200" dist="50800" dir="5400000" algn="ctr" rotWithShape="0">
              <a:srgbClr val="000000">
                <a:alpha val="99000"/>
              </a:srgbClr>
            </a:outerShdw>
          </a:effectLst>
          <a:scene3d>
            <a:camera prst="orthographicFront"/>
            <a:lightRig rig="threePt" dir="t"/>
          </a:scene3d>
          <a:sp3d>
            <a:bevelT w="1739900"/>
          </a:sp3d>
        </p:spPr>
        <p:txBody>
          <a:bodyPr wrap="square" rtlCol="0">
            <a:spAutoFit/>
          </a:bodyPr>
          <a:lstStyle/>
          <a:p>
            <a:pPr algn="ctr"/>
            <a:r>
              <a:rPr lang="es-US" sz="4400" dirty="0" smtClean="0">
                <a:solidFill>
                  <a:schemeClr val="bg1"/>
                </a:solidFill>
                <a:latin typeface="Bodoni MT Black" panose="02070A03080606020203" pitchFamily="18" charset="0"/>
                <a:cs typeface="Aharoni" panose="02010803020104030203" pitchFamily="2" charset="-79"/>
              </a:rPr>
              <a:t>Considera</a:t>
            </a:r>
            <a:endParaRPr lang="es-DO" sz="4400" dirty="0">
              <a:solidFill>
                <a:schemeClr val="bg1"/>
              </a:solidFill>
              <a:latin typeface="Bodoni MT Black" panose="02070A03080606020203" pitchFamily="18" charset="0"/>
              <a:cs typeface="Aharoni" panose="02010803020104030203" pitchFamily="2" charset="-79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1BBDF06D-B11B-42C8-AE11-6D6E4C177720}"/>
              </a:ext>
            </a:extLst>
          </p:cNvPr>
          <p:cNvSpPr txBox="1"/>
          <p:nvPr/>
        </p:nvSpPr>
        <p:spPr>
          <a:xfrm>
            <a:off x="2650213" y="679949"/>
            <a:ext cx="9092125" cy="5509200"/>
          </a:xfrm>
          <a:prstGeom prst="rect">
            <a:avLst/>
          </a:prstGeom>
          <a:noFill/>
          <a:effectLst>
            <a:outerShdw blurRad="50800" dist="38100" dir="5400000" algn="ctr" rotWithShape="0">
              <a:srgbClr val="000000">
                <a:alpha val="99000"/>
              </a:srgbClr>
            </a:outerShdw>
          </a:effectLst>
          <a:scene3d>
            <a:camera prst="orthographicFront"/>
            <a:lightRig rig="sunset" dir="t">
              <a:rot lat="0" lon="0" rev="21594000"/>
            </a:lightRig>
          </a:scene3d>
          <a:sp3d extrusionH="139700" prstMaterial="flat">
            <a:bevelT w="1162050"/>
            <a:bevelB w="825500" h="279400"/>
          </a:sp3d>
        </p:spPr>
        <p:txBody>
          <a:bodyPr wrap="square" rtlCol="0">
            <a:spAutoFit/>
          </a:bodyPr>
          <a:lstStyle/>
          <a:p>
            <a:r>
              <a:rPr lang="es-ES" sz="4400" b="1" dirty="0">
                <a:solidFill>
                  <a:srgbClr val="FFFF00"/>
                </a:solidFill>
              </a:rPr>
              <a:t>Grecia</a:t>
            </a:r>
            <a:r>
              <a:rPr lang="es-ES" sz="4400" b="1" dirty="0">
                <a:solidFill>
                  <a:schemeClr val="bg1"/>
                </a:solidFill>
              </a:rPr>
              <a:t> venció a los medos y los persas. Los griegos gobernaron el mundo desde </a:t>
            </a:r>
            <a:r>
              <a:rPr lang="es-ES" sz="4400" b="1" dirty="0">
                <a:solidFill>
                  <a:srgbClr val="FFFF00"/>
                </a:solidFill>
              </a:rPr>
              <a:t>331 hasta 168 </a:t>
            </a:r>
            <a:r>
              <a:rPr lang="es-ES" sz="4400" b="1" dirty="0" smtClean="0">
                <a:solidFill>
                  <a:srgbClr val="FFFF00"/>
                </a:solidFill>
              </a:rPr>
              <a:t>a.C</a:t>
            </a:r>
            <a:r>
              <a:rPr lang="es-ES" sz="4400" b="1" dirty="0">
                <a:solidFill>
                  <a:srgbClr val="FFFF00"/>
                </a:solidFill>
              </a:rPr>
              <a:t>. </a:t>
            </a:r>
            <a:endParaRPr lang="es-ES" sz="4400" b="1" dirty="0" smtClean="0">
              <a:solidFill>
                <a:srgbClr val="FFFF00"/>
              </a:solidFill>
            </a:endParaRPr>
          </a:p>
          <a:p>
            <a:r>
              <a:rPr lang="es-ES" sz="4400" b="1" dirty="0" smtClean="0">
                <a:solidFill>
                  <a:schemeClr val="bg1"/>
                </a:solidFill>
              </a:rPr>
              <a:t>Alejandro </a:t>
            </a:r>
            <a:r>
              <a:rPr lang="es-ES" sz="4400" b="1" dirty="0">
                <a:solidFill>
                  <a:schemeClr val="bg1"/>
                </a:solidFill>
              </a:rPr>
              <a:t>Magno conquistó el mundo cuando tenía 33 años. En el capítulo 8 de </a:t>
            </a:r>
            <a:r>
              <a:rPr lang="es-ES" sz="4400" b="1" dirty="0" smtClean="0">
                <a:solidFill>
                  <a:schemeClr val="bg1"/>
                </a:solidFill>
              </a:rPr>
              <a:t>Daniel estudiaremos </a:t>
            </a:r>
            <a:r>
              <a:rPr lang="es-ES" sz="4400" b="1" dirty="0">
                <a:solidFill>
                  <a:schemeClr val="bg1"/>
                </a:solidFill>
              </a:rPr>
              <a:t>algo más de su meteórico ascenso al poder.</a:t>
            </a:r>
            <a:endParaRPr lang="es-DO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4938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C9F5154C-3033-449C-B06C-B7E259E9F6C8}"/>
              </a:ext>
            </a:extLst>
          </p:cNvPr>
          <p:cNvSpPr/>
          <p:nvPr/>
        </p:nvSpPr>
        <p:spPr>
          <a:xfrm>
            <a:off x="0" y="1"/>
            <a:ext cx="12192000" cy="6869096"/>
          </a:xfrm>
          <a:prstGeom prst="rect">
            <a:avLst/>
          </a:prstGeom>
          <a:solidFill>
            <a:srgbClr val="083A34"/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8750" h="444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sp>
        <p:nvSpPr>
          <p:cNvPr id="12" name="Forma libre: forma 11">
            <a:extLst>
              <a:ext uri="{FF2B5EF4-FFF2-40B4-BE49-F238E27FC236}">
                <a16:creationId xmlns:a16="http://schemas.microsoft.com/office/drawing/2014/main" id="{CA343354-4228-439C-8A79-193A873D37DA}"/>
              </a:ext>
            </a:extLst>
          </p:cNvPr>
          <p:cNvSpPr/>
          <p:nvPr/>
        </p:nvSpPr>
        <p:spPr>
          <a:xfrm>
            <a:off x="-1" y="-15499"/>
            <a:ext cx="2650214" cy="4525506"/>
          </a:xfrm>
          <a:custGeom>
            <a:avLst/>
            <a:gdLst>
              <a:gd name="connsiteX0" fmla="*/ 317719 w 2650214"/>
              <a:gd name="connsiteY0" fmla="*/ 0 h 4525506"/>
              <a:gd name="connsiteX1" fmla="*/ 2650214 w 2650214"/>
              <a:gd name="connsiteY1" fmla="*/ 2262753 h 4525506"/>
              <a:gd name="connsiteX2" fmla="*/ 317719 w 2650214"/>
              <a:gd name="connsiteY2" fmla="*/ 4525506 h 4525506"/>
              <a:gd name="connsiteX3" fmla="*/ 79235 w 2650214"/>
              <a:gd name="connsiteY3" fmla="*/ 4513824 h 4525506"/>
              <a:gd name="connsiteX4" fmla="*/ 0 w 2650214"/>
              <a:gd name="connsiteY4" fmla="*/ 4502093 h 4525506"/>
              <a:gd name="connsiteX5" fmla="*/ 0 w 2650214"/>
              <a:gd name="connsiteY5" fmla="*/ 23413 h 4525506"/>
              <a:gd name="connsiteX6" fmla="*/ 79235 w 2650214"/>
              <a:gd name="connsiteY6" fmla="*/ 11682 h 4525506"/>
              <a:gd name="connsiteX7" fmla="*/ 317719 w 2650214"/>
              <a:gd name="connsiteY7" fmla="*/ 0 h 4525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50214" h="4525506">
                <a:moveTo>
                  <a:pt x="317719" y="0"/>
                </a:moveTo>
                <a:cubicBezTo>
                  <a:pt x="1605920" y="0"/>
                  <a:pt x="2650214" y="1013069"/>
                  <a:pt x="2650214" y="2262753"/>
                </a:cubicBezTo>
                <a:cubicBezTo>
                  <a:pt x="2650214" y="3512437"/>
                  <a:pt x="1605920" y="4525506"/>
                  <a:pt x="317719" y="4525506"/>
                </a:cubicBezTo>
                <a:cubicBezTo>
                  <a:pt x="237206" y="4525506"/>
                  <a:pt x="157647" y="4521549"/>
                  <a:pt x="79235" y="4513824"/>
                </a:cubicBezTo>
                <a:lnTo>
                  <a:pt x="0" y="4502093"/>
                </a:lnTo>
                <a:lnTo>
                  <a:pt x="0" y="23413"/>
                </a:lnTo>
                <a:lnTo>
                  <a:pt x="79235" y="11682"/>
                </a:lnTo>
                <a:cubicBezTo>
                  <a:pt x="157647" y="3957"/>
                  <a:pt x="237206" y="0"/>
                  <a:pt x="317719" y="0"/>
                </a:cubicBezTo>
                <a:close/>
              </a:path>
            </a:pathLst>
          </a:custGeom>
          <a:solidFill>
            <a:srgbClr val="A46A14"/>
          </a:solidFill>
          <a:ln>
            <a:solidFill>
              <a:srgbClr val="A46A14"/>
            </a:solidFill>
          </a:ln>
          <a:effectLst>
            <a:outerShdw blurRad="50800" dist="50800" dir="600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44450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DO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00699"/>
            <a:ext cx="12119588" cy="5832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861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C9F5154C-3033-449C-B06C-B7E259E9F6C8}"/>
              </a:ext>
            </a:extLst>
          </p:cNvPr>
          <p:cNvSpPr/>
          <p:nvPr/>
        </p:nvSpPr>
        <p:spPr>
          <a:xfrm>
            <a:off x="0" y="1"/>
            <a:ext cx="12192000" cy="6869096"/>
          </a:xfrm>
          <a:prstGeom prst="rect">
            <a:avLst/>
          </a:prstGeom>
          <a:solidFill>
            <a:srgbClr val="0E333A"/>
          </a:solidFill>
          <a:scene3d>
            <a:camera prst="orthographicFront"/>
            <a:lightRig rig="threePt" dir="t"/>
          </a:scene3d>
          <a:sp3d>
            <a:bevelT w="158750" h="444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23C94E7D-7AB5-4521-915D-863C27209662}"/>
              </a:ext>
            </a:extLst>
          </p:cNvPr>
          <p:cNvSpPr txBox="1"/>
          <p:nvPr/>
        </p:nvSpPr>
        <p:spPr>
          <a:xfrm>
            <a:off x="467390" y="88323"/>
            <a:ext cx="11198581" cy="1200329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s-DO" sz="3600" b="1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10c. </a:t>
            </a:r>
            <a:r>
              <a:rPr lang="es-ES" sz="36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¿Cómo describe la Biblia </a:t>
            </a:r>
            <a:r>
              <a:rPr lang="es-ES" sz="3600" b="1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 poder que sigue a Grecia? </a:t>
            </a:r>
            <a:r>
              <a:rPr lang="es-ES" sz="36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Daniel </a:t>
            </a:r>
            <a:r>
              <a:rPr lang="es-ES" sz="3600" b="1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2:40</a:t>
            </a:r>
            <a:endParaRPr lang="es-DO" sz="3600" b="1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1A16D62-B7C9-4E85-BD15-FA714C634E05}"/>
              </a:ext>
            </a:extLst>
          </p:cNvPr>
          <p:cNvSpPr txBox="1"/>
          <p:nvPr/>
        </p:nvSpPr>
        <p:spPr>
          <a:xfrm>
            <a:off x="496709" y="1528945"/>
            <a:ext cx="11198581" cy="2800767"/>
          </a:xfrm>
          <a:prstGeom prst="rect">
            <a:avLst/>
          </a:prstGeom>
          <a:noFill/>
          <a:effectLst>
            <a:outerShdw blurRad="50800" dist="38100" dir="5400000" algn="ctr" rotWithShape="0">
              <a:srgbClr val="000000">
                <a:alpha val="99000"/>
              </a:srgbClr>
            </a:outerShdw>
          </a:effectLst>
          <a:scene3d>
            <a:camera prst="orthographicFront"/>
            <a:lightRig rig="threePt" dir="t"/>
          </a:scene3d>
          <a:sp3d>
            <a:bevelT w="5092700"/>
          </a:sp3d>
        </p:spPr>
        <p:txBody>
          <a:bodyPr wrap="square" rtlCol="0">
            <a:spAutoFit/>
          </a:bodyPr>
          <a:lstStyle/>
          <a:p>
            <a:r>
              <a:rPr lang="es-ES" sz="4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Habrá un cuarto reino </a:t>
            </a:r>
            <a:r>
              <a:rPr lang="es-ES" sz="44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_______ </a:t>
            </a:r>
            <a:r>
              <a:rPr lang="es-ES" sz="4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como </a:t>
            </a:r>
            <a:r>
              <a:rPr lang="es-ES" sz="44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_______, </a:t>
            </a:r>
            <a:r>
              <a:rPr lang="es-ES" sz="4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semejante al hierro que rompe y desmenuza todas las cosas; como el hierro que todo lo hace pedazos, así él lo </a:t>
            </a:r>
            <a:r>
              <a:rPr lang="es-ES" sz="44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_________________.</a:t>
            </a:r>
            <a:endParaRPr lang="es-DO" sz="44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5815780" y="1484631"/>
            <a:ext cx="17353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fuerte</a:t>
            </a:r>
            <a:endParaRPr lang="en-US" sz="4400" dirty="0">
              <a:solidFill>
                <a:srgbClr val="FFFF00"/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9327552" y="1484630"/>
            <a:ext cx="17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hierro</a:t>
            </a:r>
            <a:endParaRPr lang="en-US" sz="4400" dirty="0">
              <a:solidFill>
                <a:srgbClr val="FFFF00"/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6066680" y="3560271"/>
            <a:ext cx="43736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quebrantará todo</a:t>
            </a:r>
            <a:endParaRPr lang="en-US" sz="4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2056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6" grpId="0"/>
      <p:bldP spid="7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C9F5154C-3033-449C-B06C-B7E259E9F6C8}"/>
              </a:ext>
            </a:extLst>
          </p:cNvPr>
          <p:cNvSpPr/>
          <p:nvPr/>
        </p:nvSpPr>
        <p:spPr>
          <a:xfrm>
            <a:off x="0" y="1"/>
            <a:ext cx="12192000" cy="6869096"/>
          </a:xfrm>
          <a:prstGeom prst="rect">
            <a:avLst/>
          </a:prstGeom>
          <a:solidFill>
            <a:srgbClr val="083A34"/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8750" h="444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sp>
        <p:nvSpPr>
          <p:cNvPr id="12" name="Forma libre: forma 11">
            <a:extLst>
              <a:ext uri="{FF2B5EF4-FFF2-40B4-BE49-F238E27FC236}">
                <a16:creationId xmlns:a16="http://schemas.microsoft.com/office/drawing/2014/main" id="{CA343354-4228-439C-8A79-193A873D37DA}"/>
              </a:ext>
            </a:extLst>
          </p:cNvPr>
          <p:cNvSpPr/>
          <p:nvPr/>
        </p:nvSpPr>
        <p:spPr>
          <a:xfrm>
            <a:off x="-1" y="-15499"/>
            <a:ext cx="2650214" cy="4525506"/>
          </a:xfrm>
          <a:custGeom>
            <a:avLst/>
            <a:gdLst>
              <a:gd name="connsiteX0" fmla="*/ 317719 w 2650214"/>
              <a:gd name="connsiteY0" fmla="*/ 0 h 4525506"/>
              <a:gd name="connsiteX1" fmla="*/ 2650214 w 2650214"/>
              <a:gd name="connsiteY1" fmla="*/ 2262753 h 4525506"/>
              <a:gd name="connsiteX2" fmla="*/ 317719 w 2650214"/>
              <a:gd name="connsiteY2" fmla="*/ 4525506 h 4525506"/>
              <a:gd name="connsiteX3" fmla="*/ 79235 w 2650214"/>
              <a:gd name="connsiteY3" fmla="*/ 4513824 h 4525506"/>
              <a:gd name="connsiteX4" fmla="*/ 0 w 2650214"/>
              <a:gd name="connsiteY4" fmla="*/ 4502093 h 4525506"/>
              <a:gd name="connsiteX5" fmla="*/ 0 w 2650214"/>
              <a:gd name="connsiteY5" fmla="*/ 23413 h 4525506"/>
              <a:gd name="connsiteX6" fmla="*/ 79235 w 2650214"/>
              <a:gd name="connsiteY6" fmla="*/ 11682 h 4525506"/>
              <a:gd name="connsiteX7" fmla="*/ 317719 w 2650214"/>
              <a:gd name="connsiteY7" fmla="*/ 0 h 4525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50214" h="4525506">
                <a:moveTo>
                  <a:pt x="317719" y="0"/>
                </a:moveTo>
                <a:cubicBezTo>
                  <a:pt x="1605920" y="0"/>
                  <a:pt x="2650214" y="1013069"/>
                  <a:pt x="2650214" y="2262753"/>
                </a:cubicBezTo>
                <a:cubicBezTo>
                  <a:pt x="2650214" y="3512437"/>
                  <a:pt x="1605920" y="4525506"/>
                  <a:pt x="317719" y="4525506"/>
                </a:cubicBezTo>
                <a:cubicBezTo>
                  <a:pt x="237206" y="4525506"/>
                  <a:pt x="157647" y="4521549"/>
                  <a:pt x="79235" y="4513824"/>
                </a:cubicBezTo>
                <a:lnTo>
                  <a:pt x="0" y="4502093"/>
                </a:lnTo>
                <a:lnTo>
                  <a:pt x="0" y="23413"/>
                </a:lnTo>
                <a:lnTo>
                  <a:pt x="79235" y="11682"/>
                </a:lnTo>
                <a:cubicBezTo>
                  <a:pt x="157647" y="3957"/>
                  <a:pt x="237206" y="0"/>
                  <a:pt x="317719" y="0"/>
                </a:cubicBezTo>
                <a:close/>
              </a:path>
            </a:pathLst>
          </a:custGeom>
          <a:solidFill>
            <a:srgbClr val="A46A14"/>
          </a:solidFill>
          <a:ln>
            <a:solidFill>
              <a:srgbClr val="A46A14"/>
            </a:solidFill>
          </a:ln>
          <a:effectLst>
            <a:outerShdw blurRad="50800" dist="50800" dir="600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44450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DO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23C94E7D-7AB5-4521-915D-863C27209662}"/>
              </a:ext>
            </a:extLst>
          </p:cNvPr>
          <p:cNvSpPr txBox="1"/>
          <p:nvPr/>
        </p:nvSpPr>
        <p:spPr>
          <a:xfrm rot="17598730">
            <a:off x="-427438" y="2186811"/>
            <a:ext cx="3063630" cy="769441"/>
          </a:xfrm>
          <a:prstGeom prst="rect">
            <a:avLst/>
          </a:prstGeom>
          <a:noFill/>
          <a:effectLst>
            <a:outerShdw blurRad="76200" dist="50800" dir="5400000" algn="ctr" rotWithShape="0">
              <a:srgbClr val="000000">
                <a:alpha val="99000"/>
              </a:srgbClr>
            </a:outerShdw>
          </a:effectLst>
          <a:scene3d>
            <a:camera prst="orthographicFront"/>
            <a:lightRig rig="threePt" dir="t"/>
          </a:scene3d>
          <a:sp3d>
            <a:bevelT w="1739900"/>
          </a:sp3d>
        </p:spPr>
        <p:txBody>
          <a:bodyPr wrap="square" rtlCol="0">
            <a:spAutoFit/>
          </a:bodyPr>
          <a:lstStyle/>
          <a:p>
            <a:pPr algn="ctr"/>
            <a:r>
              <a:rPr lang="es-US" sz="4400" dirty="0" smtClean="0">
                <a:solidFill>
                  <a:schemeClr val="bg1"/>
                </a:solidFill>
                <a:latin typeface="Bodoni MT Black" panose="02070A03080606020203" pitchFamily="18" charset="0"/>
                <a:cs typeface="Aharoni" panose="02010803020104030203" pitchFamily="2" charset="-79"/>
              </a:rPr>
              <a:t>Considera</a:t>
            </a:r>
            <a:endParaRPr lang="es-DO" sz="4400" dirty="0">
              <a:solidFill>
                <a:schemeClr val="bg1"/>
              </a:solidFill>
              <a:latin typeface="Bodoni MT Black" panose="02070A03080606020203" pitchFamily="18" charset="0"/>
              <a:cs typeface="Aharoni" panose="02010803020104030203" pitchFamily="2" charset="-79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1BBDF06D-B11B-42C8-AE11-6D6E4C177720}"/>
              </a:ext>
            </a:extLst>
          </p:cNvPr>
          <p:cNvSpPr txBox="1"/>
          <p:nvPr/>
        </p:nvSpPr>
        <p:spPr>
          <a:xfrm>
            <a:off x="2650213" y="193252"/>
            <a:ext cx="9222239" cy="6863417"/>
          </a:xfrm>
          <a:prstGeom prst="rect">
            <a:avLst/>
          </a:prstGeom>
          <a:noFill/>
          <a:effectLst>
            <a:outerShdw blurRad="50800" dist="38100" dir="5400000" algn="ctr" rotWithShape="0">
              <a:srgbClr val="000000">
                <a:alpha val="99000"/>
              </a:srgbClr>
            </a:outerShdw>
          </a:effectLst>
          <a:scene3d>
            <a:camera prst="orthographicFront"/>
            <a:lightRig rig="sunset" dir="t">
              <a:rot lat="0" lon="0" rev="21594000"/>
            </a:lightRig>
          </a:scene3d>
          <a:sp3d extrusionH="139700" prstMaterial="flat">
            <a:bevelT w="1162050"/>
            <a:bevelB w="825500" h="279400"/>
          </a:sp3d>
        </p:spPr>
        <p:txBody>
          <a:bodyPr wrap="square" rtlCol="0">
            <a:spAutoFit/>
          </a:bodyPr>
          <a:lstStyle/>
          <a:p>
            <a:r>
              <a:rPr lang="es-ES" sz="4400" b="1" dirty="0">
                <a:solidFill>
                  <a:schemeClr val="bg1"/>
                </a:solidFill>
              </a:rPr>
              <a:t>Los </a:t>
            </a:r>
            <a:r>
              <a:rPr lang="es-ES" sz="4400" b="1" dirty="0">
                <a:solidFill>
                  <a:srgbClr val="FFFF00"/>
                </a:solidFill>
              </a:rPr>
              <a:t>romanos</a:t>
            </a:r>
            <a:r>
              <a:rPr lang="es-ES" sz="4400" b="1" dirty="0">
                <a:solidFill>
                  <a:schemeClr val="bg1"/>
                </a:solidFill>
              </a:rPr>
              <a:t> conquistaron a los griegos en 168 a. C</a:t>
            </a:r>
            <a:r>
              <a:rPr lang="es-ES" sz="4400" b="1" dirty="0" smtClean="0">
                <a:solidFill>
                  <a:schemeClr val="bg1"/>
                </a:solidFill>
              </a:rPr>
              <a:t>.</a:t>
            </a:r>
          </a:p>
          <a:p>
            <a:r>
              <a:rPr lang="es-ES" sz="4400" b="1" dirty="0" smtClean="0">
                <a:solidFill>
                  <a:schemeClr val="bg1"/>
                </a:solidFill>
              </a:rPr>
              <a:t>El </a:t>
            </a:r>
            <a:r>
              <a:rPr lang="es-ES" sz="4400" b="1" dirty="0">
                <a:solidFill>
                  <a:schemeClr val="bg1"/>
                </a:solidFill>
              </a:rPr>
              <a:t>Imperio Romano gobernó al mundo en </a:t>
            </a:r>
            <a:r>
              <a:rPr lang="es-ES" sz="4400" b="1" dirty="0" smtClean="0">
                <a:solidFill>
                  <a:schemeClr val="bg1"/>
                </a:solidFill>
              </a:rPr>
              <a:t>la época </a:t>
            </a:r>
            <a:r>
              <a:rPr lang="es-ES" sz="4400" b="1" dirty="0">
                <a:solidFill>
                  <a:schemeClr val="bg1"/>
                </a:solidFill>
              </a:rPr>
              <a:t>de Cristo. El emperador romano César Augusto promulgó un decreto para que todo </a:t>
            </a:r>
            <a:r>
              <a:rPr lang="es-ES" sz="4400" b="1" dirty="0" smtClean="0">
                <a:solidFill>
                  <a:schemeClr val="bg1"/>
                </a:solidFill>
              </a:rPr>
              <a:t>el mundo </a:t>
            </a:r>
            <a:r>
              <a:rPr lang="es-ES" sz="4400" b="1" dirty="0">
                <a:solidFill>
                  <a:schemeClr val="bg1"/>
                </a:solidFill>
              </a:rPr>
              <a:t>pagara impuestos. Una corte romana juzgó a Jesús, y fueron soldados romanos los que </a:t>
            </a:r>
            <a:r>
              <a:rPr lang="es-ES" sz="4400" b="1" dirty="0" smtClean="0">
                <a:solidFill>
                  <a:schemeClr val="bg1"/>
                </a:solidFill>
              </a:rPr>
              <a:t>lo clavaron </a:t>
            </a:r>
            <a:r>
              <a:rPr lang="es-ES" sz="4400" b="1" dirty="0">
                <a:solidFill>
                  <a:schemeClr val="bg1"/>
                </a:solidFill>
              </a:rPr>
              <a:t>en la cruz.</a:t>
            </a:r>
            <a:endParaRPr lang="es-DO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0745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C9F5154C-3033-449C-B06C-B7E259E9F6C8}"/>
              </a:ext>
            </a:extLst>
          </p:cNvPr>
          <p:cNvSpPr/>
          <p:nvPr/>
        </p:nvSpPr>
        <p:spPr>
          <a:xfrm>
            <a:off x="0" y="1"/>
            <a:ext cx="12192000" cy="6869096"/>
          </a:xfrm>
          <a:prstGeom prst="rect">
            <a:avLst/>
          </a:prstGeom>
          <a:solidFill>
            <a:srgbClr val="083A34"/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8750" h="444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sp>
        <p:nvSpPr>
          <p:cNvPr id="12" name="Forma libre: forma 11">
            <a:extLst>
              <a:ext uri="{FF2B5EF4-FFF2-40B4-BE49-F238E27FC236}">
                <a16:creationId xmlns:a16="http://schemas.microsoft.com/office/drawing/2014/main" id="{CA343354-4228-439C-8A79-193A873D37DA}"/>
              </a:ext>
            </a:extLst>
          </p:cNvPr>
          <p:cNvSpPr/>
          <p:nvPr/>
        </p:nvSpPr>
        <p:spPr>
          <a:xfrm>
            <a:off x="-1" y="-15499"/>
            <a:ext cx="2650214" cy="4525506"/>
          </a:xfrm>
          <a:custGeom>
            <a:avLst/>
            <a:gdLst>
              <a:gd name="connsiteX0" fmla="*/ 317719 w 2650214"/>
              <a:gd name="connsiteY0" fmla="*/ 0 h 4525506"/>
              <a:gd name="connsiteX1" fmla="*/ 2650214 w 2650214"/>
              <a:gd name="connsiteY1" fmla="*/ 2262753 h 4525506"/>
              <a:gd name="connsiteX2" fmla="*/ 317719 w 2650214"/>
              <a:gd name="connsiteY2" fmla="*/ 4525506 h 4525506"/>
              <a:gd name="connsiteX3" fmla="*/ 79235 w 2650214"/>
              <a:gd name="connsiteY3" fmla="*/ 4513824 h 4525506"/>
              <a:gd name="connsiteX4" fmla="*/ 0 w 2650214"/>
              <a:gd name="connsiteY4" fmla="*/ 4502093 h 4525506"/>
              <a:gd name="connsiteX5" fmla="*/ 0 w 2650214"/>
              <a:gd name="connsiteY5" fmla="*/ 23413 h 4525506"/>
              <a:gd name="connsiteX6" fmla="*/ 79235 w 2650214"/>
              <a:gd name="connsiteY6" fmla="*/ 11682 h 4525506"/>
              <a:gd name="connsiteX7" fmla="*/ 317719 w 2650214"/>
              <a:gd name="connsiteY7" fmla="*/ 0 h 4525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50214" h="4525506">
                <a:moveTo>
                  <a:pt x="317719" y="0"/>
                </a:moveTo>
                <a:cubicBezTo>
                  <a:pt x="1605920" y="0"/>
                  <a:pt x="2650214" y="1013069"/>
                  <a:pt x="2650214" y="2262753"/>
                </a:cubicBezTo>
                <a:cubicBezTo>
                  <a:pt x="2650214" y="3512437"/>
                  <a:pt x="1605920" y="4525506"/>
                  <a:pt x="317719" y="4525506"/>
                </a:cubicBezTo>
                <a:cubicBezTo>
                  <a:pt x="237206" y="4525506"/>
                  <a:pt x="157647" y="4521549"/>
                  <a:pt x="79235" y="4513824"/>
                </a:cubicBezTo>
                <a:lnTo>
                  <a:pt x="0" y="4502093"/>
                </a:lnTo>
                <a:lnTo>
                  <a:pt x="0" y="23413"/>
                </a:lnTo>
                <a:lnTo>
                  <a:pt x="79235" y="11682"/>
                </a:lnTo>
                <a:cubicBezTo>
                  <a:pt x="157647" y="3957"/>
                  <a:pt x="237206" y="0"/>
                  <a:pt x="317719" y="0"/>
                </a:cubicBezTo>
                <a:close/>
              </a:path>
            </a:pathLst>
          </a:custGeom>
          <a:solidFill>
            <a:srgbClr val="A46A14"/>
          </a:solidFill>
          <a:ln>
            <a:solidFill>
              <a:srgbClr val="A46A14"/>
            </a:solidFill>
          </a:ln>
          <a:effectLst>
            <a:outerShdw blurRad="50800" dist="50800" dir="600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44450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DO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671" y="-26596"/>
            <a:ext cx="11269555" cy="6884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797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C9F5154C-3033-449C-B06C-B7E259E9F6C8}"/>
              </a:ext>
            </a:extLst>
          </p:cNvPr>
          <p:cNvSpPr/>
          <p:nvPr/>
        </p:nvSpPr>
        <p:spPr>
          <a:xfrm>
            <a:off x="0" y="1"/>
            <a:ext cx="12192000" cy="6869096"/>
          </a:xfrm>
          <a:prstGeom prst="rect">
            <a:avLst/>
          </a:prstGeom>
          <a:solidFill>
            <a:srgbClr val="0E333A"/>
          </a:solidFill>
          <a:scene3d>
            <a:camera prst="orthographicFront"/>
            <a:lightRig rig="threePt" dir="t"/>
          </a:scene3d>
          <a:sp3d>
            <a:bevelT w="158750" h="444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23C94E7D-7AB5-4521-915D-863C27209662}"/>
              </a:ext>
            </a:extLst>
          </p:cNvPr>
          <p:cNvSpPr txBox="1"/>
          <p:nvPr/>
        </p:nvSpPr>
        <p:spPr>
          <a:xfrm>
            <a:off x="467390" y="88323"/>
            <a:ext cx="11198581" cy="1200329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s-DO" sz="3600" b="1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11. </a:t>
            </a:r>
            <a:r>
              <a:rPr lang="es-ES" sz="36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¿Cuál sería el destino de Roma, el cuarto reino, según la predicción de la Biblia? </a:t>
            </a:r>
            <a:r>
              <a:rPr lang="es-ES" sz="3600" b="1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Daniel 2:41</a:t>
            </a:r>
            <a:r>
              <a:rPr lang="es-ES" sz="36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42</a:t>
            </a:r>
            <a:endParaRPr lang="es-DO" sz="3600" b="1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1A16D62-B7C9-4E85-BD15-FA714C634E05}"/>
              </a:ext>
            </a:extLst>
          </p:cNvPr>
          <p:cNvSpPr txBox="1"/>
          <p:nvPr/>
        </p:nvSpPr>
        <p:spPr>
          <a:xfrm>
            <a:off x="496709" y="1302479"/>
            <a:ext cx="11198581" cy="5509200"/>
          </a:xfrm>
          <a:prstGeom prst="rect">
            <a:avLst/>
          </a:prstGeom>
          <a:noFill/>
          <a:effectLst>
            <a:outerShdw blurRad="50800" dist="38100" dir="5400000" algn="ctr" rotWithShape="0">
              <a:srgbClr val="000000">
                <a:alpha val="99000"/>
              </a:srgbClr>
            </a:outerShdw>
          </a:effectLst>
          <a:scene3d>
            <a:camera prst="orthographicFront"/>
            <a:lightRig rig="threePt" dir="t"/>
          </a:scene3d>
          <a:sp3d>
            <a:bevelT w="5092700"/>
          </a:sp3d>
        </p:spPr>
        <p:txBody>
          <a:bodyPr wrap="square" rtlCol="0">
            <a:spAutoFit/>
          </a:bodyPr>
          <a:lstStyle/>
          <a:p>
            <a:r>
              <a:rPr lang="es-ES" sz="4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 lo que viste de los pies y los dedos, en parte de barro cocido de alfarero y en parte de hierro, será un reino </a:t>
            </a:r>
            <a:r>
              <a:rPr lang="es-ES" sz="44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________; </a:t>
            </a:r>
            <a:r>
              <a:rPr lang="es-ES" sz="4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mas habrá en él algo de la fuerza del hierro, así como viste hierro mezclado con barro </a:t>
            </a:r>
            <a:r>
              <a:rPr lang="es-ES" sz="44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cocido. Y </a:t>
            </a:r>
            <a:r>
              <a:rPr lang="es-ES" sz="4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por ser los dedos de los pies en parte de hierro y en parte de barro cocido, el reino será en parte fuerte, y en parte frágil.</a:t>
            </a:r>
            <a:endParaRPr lang="es-DO" sz="44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5445526" y="2591130"/>
            <a:ext cx="20908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dividido</a:t>
            </a:r>
            <a:endParaRPr lang="en-US" sz="4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5762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C9F5154C-3033-449C-B06C-B7E259E9F6C8}"/>
              </a:ext>
            </a:extLst>
          </p:cNvPr>
          <p:cNvSpPr/>
          <p:nvPr/>
        </p:nvSpPr>
        <p:spPr>
          <a:xfrm>
            <a:off x="0" y="1"/>
            <a:ext cx="12192000" cy="6869096"/>
          </a:xfrm>
          <a:prstGeom prst="rect">
            <a:avLst/>
          </a:prstGeom>
          <a:solidFill>
            <a:srgbClr val="083A34"/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8750" h="444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1BBDF06D-B11B-42C8-AE11-6D6E4C177720}"/>
              </a:ext>
            </a:extLst>
          </p:cNvPr>
          <p:cNvSpPr txBox="1"/>
          <p:nvPr/>
        </p:nvSpPr>
        <p:spPr>
          <a:xfrm>
            <a:off x="1637070" y="826843"/>
            <a:ext cx="10329869" cy="6186309"/>
          </a:xfrm>
          <a:prstGeom prst="rect">
            <a:avLst/>
          </a:prstGeom>
          <a:noFill/>
          <a:effectLst>
            <a:outerShdw blurRad="50800" dist="38100" dir="5400000" algn="ctr" rotWithShape="0">
              <a:srgbClr val="000000">
                <a:alpha val="99000"/>
              </a:srgbClr>
            </a:outerShdw>
          </a:effectLst>
          <a:scene3d>
            <a:camera prst="orthographicFront"/>
            <a:lightRig rig="sunset" dir="t">
              <a:rot lat="0" lon="0" rev="21594000"/>
            </a:lightRig>
          </a:scene3d>
          <a:sp3d extrusionH="139700" prstMaterial="flat">
            <a:bevelT w="1162050"/>
            <a:bevelB w="825500" h="279400"/>
          </a:sp3d>
        </p:spPr>
        <p:txBody>
          <a:bodyPr wrap="square" rtlCol="0">
            <a:spAutoFit/>
          </a:bodyPr>
          <a:lstStyle/>
          <a:p>
            <a:r>
              <a:rPr lang="es-ES" sz="44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 estudiar </a:t>
            </a:r>
            <a:r>
              <a:rPr lang="es-ES" sz="4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esta lección, te maravillarás con la capacidad de Dios para guiar el destino de </a:t>
            </a:r>
            <a:r>
              <a:rPr lang="es-ES" sz="44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las naciones</a:t>
            </a:r>
            <a:r>
              <a:rPr lang="es-ES" sz="4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Si él es tan sabio que puede predecir el futuro, y tan poderoso como para orquestar </a:t>
            </a:r>
            <a:r>
              <a:rPr lang="es-ES" sz="44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 nacimiento </a:t>
            </a:r>
            <a:r>
              <a:rPr lang="es-ES" sz="4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 el final de las naciones, también puede guiar nuestras vidas personales. </a:t>
            </a:r>
            <a:r>
              <a:rPr lang="es-ES" sz="44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Nuestro</a:t>
            </a:r>
            <a:endParaRPr lang="es-ES" sz="44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s-ES" sz="44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estudio </a:t>
            </a:r>
            <a:r>
              <a:rPr lang="es-ES" sz="4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 hoy revela claramente que es bueno confiar en Dios.</a:t>
            </a:r>
            <a:endParaRPr lang="es-DO" sz="44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AB40DB7F-2397-49BB-935D-FFBDC5B152C6}"/>
              </a:ext>
            </a:extLst>
          </p:cNvPr>
          <p:cNvSpPr/>
          <p:nvPr/>
        </p:nvSpPr>
        <p:spPr>
          <a:xfrm rot="10800000">
            <a:off x="0" y="7953"/>
            <a:ext cx="12206514" cy="1597950"/>
          </a:xfrm>
          <a:custGeom>
            <a:avLst/>
            <a:gdLst>
              <a:gd name="connsiteX0" fmla="*/ 0 w 12192000"/>
              <a:gd name="connsiteY0" fmla="*/ 0 h 1303362"/>
              <a:gd name="connsiteX1" fmla="*/ 12192000 w 12192000"/>
              <a:gd name="connsiteY1" fmla="*/ 0 h 1303362"/>
              <a:gd name="connsiteX2" fmla="*/ 12192000 w 12192000"/>
              <a:gd name="connsiteY2" fmla="*/ 1303362 h 1303362"/>
              <a:gd name="connsiteX3" fmla="*/ 0 w 12192000"/>
              <a:gd name="connsiteY3" fmla="*/ 1303362 h 1303362"/>
              <a:gd name="connsiteX4" fmla="*/ 0 w 12192000"/>
              <a:gd name="connsiteY4" fmla="*/ 0 h 1303362"/>
              <a:gd name="connsiteX0" fmla="*/ 1219200 w 12192000"/>
              <a:gd name="connsiteY0" fmla="*/ 14514 h 1303362"/>
              <a:gd name="connsiteX1" fmla="*/ 12192000 w 12192000"/>
              <a:gd name="connsiteY1" fmla="*/ 0 h 1303362"/>
              <a:gd name="connsiteX2" fmla="*/ 12192000 w 12192000"/>
              <a:gd name="connsiteY2" fmla="*/ 1303362 h 1303362"/>
              <a:gd name="connsiteX3" fmla="*/ 0 w 12192000"/>
              <a:gd name="connsiteY3" fmla="*/ 1303362 h 1303362"/>
              <a:gd name="connsiteX4" fmla="*/ 1219200 w 12192000"/>
              <a:gd name="connsiteY4" fmla="*/ 14514 h 1303362"/>
              <a:gd name="connsiteX0" fmla="*/ 1436914 w 12192000"/>
              <a:gd name="connsiteY0" fmla="*/ 29028 h 1303362"/>
              <a:gd name="connsiteX1" fmla="*/ 12192000 w 12192000"/>
              <a:gd name="connsiteY1" fmla="*/ 0 h 1303362"/>
              <a:gd name="connsiteX2" fmla="*/ 12192000 w 12192000"/>
              <a:gd name="connsiteY2" fmla="*/ 1303362 h 1303362"/>
              <a:gd name="connsiteX3" fmla="*/ 0 w 12192000"/>
              <a:gd name="connsiteY3" fmla="*/ 1303362 h 1303362"/>
              <a:gd name="connsiteX4" fmla="*/ 1436914 w 12192000"/>
              <a:gd name="connsiteY4" fmla="*/ 29028 h 1303362"/>
              <a:gd name="connsiteX0" fmla="*/ 1436914 w 12206514"/>
              <a:gd name="connsiteY0" fmla="*/ 1113266 h 2387600"/>
              <a:gd name="connsiteX1" fmla="*/ 12206514 w 12206514"/>
              <a:gd name="connsiteY1" fmla="*/ 0 h 2387600"/>
              <a:gd name="connsiteX2" fmla="*/ 12192000 w 12206514"/>
              <a:gd name="connsiteY2" fmla="*/ 1084238 h 2387600"/>
              <a:gd name="connsiteX3" fmla="*/ 12192000 w 12206514"/>
              <a:gd name="connsiteY3" fmla="*/ 2387600 h 2387600"/>
              <a:gd name="connsiteX4" fmla="*/ 0 w 12206514"/>
              <a:gd name="connsiteY4" fmla="*/ 2387600 h 2387600"/>
              <a:gd name="connsiteX5" fmla="*/ 1436914 w 12206514"/>
              <a:gd name="connsiteY5" fmla="*/ 1113266 h 2387600"/>
              <a:gd name="connsiteX0" fmla="*/ 1436914 w 12206514"/>
              <a:gd name="connsiteY0" fmla="*/ 1113266 h 2387600"/>
              <a:gd name="connsiteX1" fmla="*/ 12206514 w 12206514"/>
              <a:gd name="connsiteY1" fmla="*/ 0 h 2387600"/>
              <a:gd name="connsiteX2" fmla="*/ 12192000 w 12206514"/>
              <a:gd name="connsiteY2" fmla="*/ 1084238 h 2387600"/>
              <a:gd name="connsiteX3" fmla="*/ 12192000 w 12206514"/>
              <a:gd name="connsiteY3" fmla="*/ 2387600 h 2387600"/>
              <a:gd name="connsiteX4" fmla="*/ 0 w 12206514"/>
              <a:gd name="connsiteY4" fmla="*/ 2387600 h 2387600"/>
              <a:gd name="connsiteX5" fmla="*/ 1436914 w 12206514"/>
              <a:gd name="connsiteY5" fmla="*/ 1113266 h 2387600"/>
              <a:gd name="connsiteX0" fmla="*/ 1436914 w 12206514"/>
              <a:gd name="connsiteY0" fmla="*/ 1117519 h 2391853"/>
              <a:gd name="connsiteX1" fmla="*/ 7489371 w 12206514"/>
              <a:gd name="connsiteY1" fmla="*/ 1223453 h 2391853"/>
              <a:gd name="connsiteX2" fmla="*/ 12206514 w 12206514"/>
              <a:gd name="connsiteY2" fmla="*/ 4253 h 2391853"/>
              <a:gd name="connsiteX3" fmla="*/ 12192000 w 12206514"/>
              <a:gd name="connsiteY3" fmla="*/ 1088491 h 2391853"/>
              <a:gd name="connsiteX4" fmla="*/ 12192000 w 12206514"/>
              <a:gd name="connsiteY4" fmla="*/ 2391853 h 2391853"/>
              <a:gd name="connsiteX5" fmla="*/ 0 w 12206514"/>
              <a:gd name="connsiteY5" fmla="*/ 2391853 h 2391853"/>
              <a:gd name="connsiteX6" fmla="*/ 1436914 w 12206514"/>
              <a:gd name="connsiteY6" fmla="*/ 1117519 h 2391853"/>
              <a:gd name="connsiteX0" fmla="*/ 1436914 w 12206514"/>
              <a:gd name="connsiteY0" fmla="*/ 1121779 h 2396113"/>
              <a:gd name="connsiteX1" fmla="*/ 7489371 w 12206514"/>
              <a:gd name="connsiteY1" fmla="*/ 1227713 h 2396113"/>
              <a:gd name="connsiteX2" fmla="*/ 10116457 w 12206514"/>
              <a:gd name="connsiteY2" fmla="*/ 719714 h 2396113"/>
              <a:gd name="connsiteX3" fmla="*/ 12206514 w 12206514"/>
              <a:gd name="connsiteY3" fmla="*/ 8513 h 2396113"/>
              <a:gd name="connsiteX4" fmla="*/ 12192000 w 12206514"/>
              <a:gd name="connsiteY4" fmla="*/ 1092751 h 2396113"/>
              <a:gd name="connsiteX5" fmla="*/ 12192000 w 12206514"/>
              <a:gd name="connsiteY5" fmla="*/ 2396113 h 2396113"/>
              <a:gd name="connsiteX6" fmla="*/ 0 w 12206514"/>
              <a:gd name="connsiteY6" fmla="*/ 2396113 h 2396113"/>
              <a:gd name="connsiteX7" fmla="*/ 1436914 w 12206514"/>
              <a:gd name="connsiteY7" fmla="*/ 1121779 h 2396113"/>
              <a:gd name="connsiteX0" fmla="*/ 1436914 w 12206514"/>
              <a:gd name="connsiteY0" fmla="*/ 1121779 h 2396113"/>
              <a:gd name="connsiteX1" fmla="*/ 7518400 w 12206514"/>
              <a:gd name="connsiteY1" fmla="*/ 1663142 h 2396113"/>
              <a:gd name="connsiteX2" fmla="*/ 10116457 w 12206514"/>
              <a:gd name="connsiteY2" fmla="*/ 719714 h 2396113"/>
              <a:gd name="connsiteX3" fmla="*/ 12206514 w 12206514"/>
              <a:gd name="connsiteY3" fmla="*/ 8513 h 2396113"/>
              <a:gd name="connsiteX4" fmla="*/ 12192000 w 12206514"/>
              <a:gd name="connsiteY4" fmla="*/ 1092751 h 2396113"/>
              <a:gd name="connsiteX5" fmla="*/ 12192000 w 12206514"/>
              <a:gd name="connsiteY5" fmla="*/ 2396113 h 2396113"/>
              <a:gd name="connsiteX6" fmla="*/ 0 w 12206514"/>
              <a:gd name="connsiteY6" fmla="*/ 2396113 h 2396113"/>
              <a:gd name="connsiteX7" fmla="*/ 1436914 w 12206514"/>
              <a:gd name="connsiteY7" fmla="*/ 1121779 h 2396113"/>
              <a:gd name="connsiteX0" fmla="*/ 1436914 w 12206514"/>
              <a:gd name="connsiteY0" fmla="*/ 1117498 h 2391832"/>
              <a:gd name="connsiteX1" fmla="*/ 7518400 w 12206514"/>
              <a:gd name="connsiteY1" fmla="*/ 1658861 h 2391832"/>
              <a:gd name="connsiteX2" fmla="*/ 9114971 w 12206514"/>
              <a:gd name="connsiteY2" fmla="*/ 1383090 h 2391832"/>
              <a:gd name="connsiteX3" fmla="*/ 12206514 w 12206514"/>
              <a:gd name="connsiteY3" fmla="*/ 4232 h 2391832"/>
              <a:gd name="connsiteX4" fmla="*/ 12192000 w 12206514"/>
              <a:gd name="connsiteY4" fmla="*/ 1088470 h 2391832"/>
              <a:gd name="connsiteX5" fmla="*/ 12192000 w 12206514"/>
              <a:gd name="connsiteY5" fmla="*/ 2391832 h 2391832"/>
              <a:gd name="connsiteX6" fmla="*/ 0 w 12206514"/>
              <a:gd name="connsiteY6" fmla="*/ 2391832 h 2391832"/>
              <a:gd name="connsiteX7" fmla="*/ 1436914 w 12206514"/>
              <a:gd name="connsiteY7" fmla="*/ 1117498 h 2391832"/>
              <a:gd name="connsiteX0" fmla="*/ 1436914 w 12206514"/>
              <a:gd name="connsiteY0" fmla="*/ 1117498 h 2391832"/>
              <a:gd name="connsiteX1" fmla="*/ 7518400 w 12206514"/>
              <a:gd name="connsiteY1" fmla="*/ 1658861 h 2391832"/>
              <a:gd name="connsiteX2" fmla="*/ 9114971 w 12206514"/>
              <a:gd name="connsiteY2" fmla="*/ 1383090 h 2391832"/>
              <a:gd name="connsiteX3" fmla="*/ 12206514 w 12206514"/>
              <a:gd name="connsiteY3" fmla="*/ 4232 h 2391832"/>
              <a:gd name="connsiteX4" fmla="*/ 12192000 w 12206514"/>
              <a:gd name="connsiteY4" fmla="*/ 1088470 h 2391832"/>
              <a:gd name="connsiteX5" fmla="*/ 12192000 w 12206514"/>
              <a:gd name="connsiteY5" fmla="*/ 2391832 h 2391832"/>
              <a:gd name="connsiteX6" fmla="*/ 0 w 12206514"/>
              <a:gd name="connsiteY6" fmla="*/ 2391832 h 2391832"/>
              <a:gd name="connsiteX7" fmla="*/ 1436914 w 12206514"/>
              <a:gd name="connsiteY7" fmla="*/ 1117498 h 2391832"/>
              <a:gd name="connsiteX0" fmla="*/ 1436914 w 12206514"/>
              <a:gd name="connsiteY0" fmla="*/ 1117691 h 2392025"/>
              <a:gd name="connsiteX1" fmla="*/ 7518400 w 12206514"/>
              <a:gd name="connsiteY1" fmla="*/ 1659054 h 2392025"/>
              <a:gd name="connsiteX2" fmla="*/ 9579428 w 12206514"/>
              <a:gd name="connsiteY2" fmla="*/ 1325225 h 2392025"/>
              <a:gd name="connsiteX3" fmla="*/ 12206514 w 12206514"/>
              <a:gd name="connsiteY3" fmla="*/ 4425 h 2392025"/>
              <a:gd name="connsiteX4" fmla="*/ 12192000 w 12206514"/>
              <a:gd name="connsiteY4" fmla="*/ 1088663 h 2392025"/>
              <a:gd name="connsiteX5" fmla="*/ 12192000 w 12206514"/>
              <a:gd name="connsiteY5" fmla="*/ 2392025 h 2392025"/>
              <a:gd name="connsiteX6" fmla="*/ 0 w 12206514"/>
              <a:gd name="connsiteY6" fmla="*/ 2392025 h 2392025"/>
              <a:gd name="connsiteX7" fmla="*/ 1436914 w 12206514"/>
              <a:gd name="connsiteY7" fmla="*/ 1117691 h 2392025"/>
              <a:gd name="connsiteX0" fmla="*/ 1436914 w 12206514"/>
              <a:gd name="connsiteY0" fmla="*/ 1117691 h 2392025"/>
              <a:gd name="connsiteX1" fmla="*/ 7692572 w 12206514"/>
              <a:gd name="connsiteY1" fmla="*/ 1688082 h 2392025"/>
              <a:gd name="connsiteX2" fmla="*/ 9579428 w 12206514"/>
              <a:gd name="connsiteY2" fmla="*/ 1325225 h 2392025"/>
              <a:gd name="connsiteX3" fmla="*/ 12206514 w 12206514"/>
              <a:gd name="connsiteY3" fmla="*/ 4425 h 2392025"/>
              <a:gd name="connsiteX4" fmla="*/ 12192000 w 12206514"/>
              <a:gd name="connsiteY4" fmla="*/ 1088663 h 2392025"/>
              <a:gd name="connsiteX5" fmla="*/ 12192000 w 12206514"/>
              <a:gd name="connsiteY5" fmla="*/ 2392025 h 2392025"/>
              <a:gd name="connsiteX6" fmla="*/ 0 w 12206514"/>
              <a:gd name="connsiteY6" fmla="*/ 2392025 h 2392025"/>
              <a:gd name="connsiteX7" fmla="*/ 1436914 w 12206514"/>
              <a:gd name="connsiteY7" fmla="*/ 1117691 h 2392025"/>
              <a:gd name="connsiteX0" fmla="*/ 1436914 w 12206514"/>
              <a:gd name="connsiteY0" fmla="*/ 1117593 h 2391927"/>
              <a:gd name="connsiteX1" fmla="*/ 7692572 w 12206514"/>
              <a:gd name="connsiteY1" fmla="*/ 1687984 h 2391927"/>
              <a:gd name="connsiteX2" fmla="*/ 9593943 w 12206514"/>
              <a:gd name="connsiteY2" fmla="*/ 1354156 h 2391927"/>
              <a:gd name="connsiteX3" fmla="*/ 12206514 w 12206514"/>
              <a:gd name="connsiteY3" fmla="*/ 4327 h 2391927"/>
              <a:gd name="connsiteX4" fmla="*/ 12192000 w 12206514"/>
              <a:gd name="connsiteY4" fmla="*/ 1088565 h 2391927"/>
              <a:gd name="connsiteX5" fmla="*/ 12192000 w 12206514"/>
              <a:gd name="connsiteY5" fmla="*/ 2391927 h 2391927"/>
              <a:gd name="connsiteX6" fmla="*/ 0 w 12206514"/>
              <a:gd name="connsiteY6" fmla="*/ 2391927 h 2391927"/>
              <a:gd name="connsiteX7" fmla="*/ 1436914 w 12206514"/>
              <a:gd name="connsiteY7" fmla="*/ 1117593 h 2391927"/>
              <a:gd name="connsiteX0" fmla="*/ 1436914 w 12206514"/>
              <a:gd name="connsiteY0" fmla="*/ 1117792 h 2392126"/>
              <a:gd name="connsiteX1" fmla="*/ 7692572 w 12206514"/>
              <a:gd name="connsiteY1" fmla="*/ 1688183 h 2392126"/>
              <a:gd name="connsiteX2" fmla="*/ 9593943 w 12206514"/>
              <a:gd name="connsiteY2" fmla="*/ 1354355 h 2392126"/>
              <a:gd name="connsiteX3" fmla="*/ 12206514 w 12206514"/>
              <a:gd name="connsiteY3" fmla="*/ 4526 h 2392126"/>
              <a:gd name="connsiteX4" fmla="*/ 12192000 w 12206514"/>
              <a:gd name="connsiteY4" fmla="*/ 1088764 h 2392126"/>
              <a:gd name="connsiteX5" fmla="*/ 12192000 w 12206514"/>
              <a:gd name="connsiteY5" fmla="*/ 2392126 h 2392126"/>
              <a:gd name="connsiteX6" fmla="*/ 0 w 12206514"/>
              <a:gd name="connsiteY6" fmla="*/ 2392126 h 2392126"/>
              <a:gd name="connsiteX7" fmla="*/ 1436914 w 12206514"/>
              <a:gd name="connsiteY7" fmla="*/ 1117792 h 2392126"/>
              <a:gd name="connsiteX0" fmla="*/ 1436914 w 12206514"/>
              <a:gd name="connsiteY0" fmla="*/ 1118190 h 2392524"/>
              <a:gd name="connsiteX1" fmla="*/ 7692572 w 12206514"/>
              <a:gd name="connsiteY1" fmla="*/ 1688581 h 2392524"/>
              <a:gd name="connsiteX2" fmla="*/ 9593943 w 12206514"/>
              <a:gd name="connsiteY2" fmla="*/ 1354753 h 2392524"/>
              <a:gd name="connsiteX3" fmla="*/ 12206514 w 12206514"/>
              <a:gd name="connsiteY3" fmla="*/ 4924 h 2392524"/>
              <a:gd name="connsiteX4" fmla="*/ 12192000 w 12206514"/>
              <a:gd name="connsiteY4" fmla="*/ 1089162 h 2392524"/>
              <a:gd name="connsiteX5" fmla="*/ 12192000 w 12206514"/>
              <a:gd name="connsiteY5" fmla="*/ 2392524 h 2392524"/>
              <a:gd name="connsiteX6" fmla="*/ 0 w 12206514"/>
              <a:gd name="connsiteY6" fmla="*/ 2392524 h 2392524"/>
              <a:gd name="connsiteX7" fmla="*/ 1436914 w 12206514"/>
              <a:gd name="connsiteY7" fmla="*/ 1118190 h 2392524"/>
              <a:gd name="connsiteX0" fmla="*/ 1436914 w 12206514"/>
              <a:gd name="connsiteY0" fmla="*/ 1121944 h 2396278"/>
              <a:gd name="connsiteX1" fmla="*/ 7692572 w 12206514"/>
              <a:gd name="connsiteY1" fmla="*/ 1692335 h 2396278"/>
              <a:gd name="connsiteX2" fmla="*/ 9593943 w 12206514"/>
              <a:gd name="connsiteY2" fmla="*/ 863207 h 2396278"/>
              <a:gd name="connsiteX3" fmla="*/ 12206514 w 12206514"/>
              <a:gd name="connsiteY3" fmla="*/ 8678 h 2396278"/>
              <a:gd name="connsiteX4" fmla="*/ 12192000 w 12206514"/>
              <a:gd name="connsiteY4" fmla="*/ 1092916 h 2396278"/>
              <a:gd name="connsiteX5" fmla="*/ 12192000 w 12206514"/>
              <a:gd name="connsiteY5" fmla="*/ 2396278 h 2396278"/>
              <a:gd name="connsiteX6" fmla="*/ 0 w 12206514"/>
              <a:gd name="connsiteY6" fmla="*/ 2396278 h 2396278"/>
              <a:gd name="connsiteX7" fmla="*/ 1436914 w 12206514"/>
              <a:gd name="connsiteY7" fmla="*/ 1121944 h 2396278"/>
              <a:gd name="connsiteX0" fmla="*/ 1436914 w 12206514"/>
              <a:gd name="connsiteY0" fmla="*/ 1120138 h 2394472"/>
              <a:gd name="connsiteX1" fmla="*/ 7692572 w 12206514"/>
              <a:gd name="connsiteY1" fmla="*/ 1690529 h 2394472"/>
              <a:gd name="connsiteX2" fmla="*/ 9651093 w 12206514"/>
              <a:gd name="connsiteY2" fmla="*/ 1032851 h 2394472"/>
              <a:gd name="connsiteX3" fmla="*/ 12206514 w 12206514"/>
              <a:gd name="connsiteY3" fmla="*/ 6872 h 2394472"/>
              <a:gd name="connsiteX4" fmla="*/ 12192000 w 12206514"/>
              <a:gd name="connsiteY4" fmla="*/ 1091110 h 2394472"/>
              <a:gd name="connsiteX5" fmla="*/ 12192000 w 12206514"/>
              <a:gd name="connsiteY5" fmla="*/ 2394472 h 2394472"/>
              <a:gd name="connsiteX6" fmla="*/ 0 w 12206514"/>
              <a:gd name="connsiteY6" fmla="*/ 2394472 h 2394472"/>
              <a:gd name="connsiteX7" fmla="*/ 1436914 w 12206514"/>
              <a:gd name="connsiteY7" fmla="*/ 1120138 h 2394472"/>
              <a:gd name="connsiteX0" fmla="*/ 1436914 w 12206514"/>
              <a:gd name="connsiteY0" fmla="*/ 1121944 h 2396278"/>
              <a:gd name="connsiteX1" fmla="*/ 7692572 w 12206514"/>
              <a:gd name="connsiteY1" fmla="*/ 1692335 h 2396278"/>
              <a:gd name="connsiteX2" fmla="*/ 10470243 w 12206514"/>
              <a:gd name="connsiteY2" fmla="*/ 863207 h 2396278"/>
              <a:gd name="connsiteX3" fmla="*/ 12206514 w 12206514"/>
              <a:gd name="connsiteY3" fmla="*/ 8678 h 2396278"/>
              <a:gd name="connsiteX4" fmla="*/ 12192000 w 12206514"/>
              <a:gd name="connsiteY4" fmla="*/ 1092916 h 2396278"/>
              <a:gd name="connsiteX5" fmla="*/ 12192000 w 12206514"/>
              <a:gd name="connsiteY5" fmla="*/ 2396278 h 2396278"/>
              <a:gd name="connsiteX6" fmla="*/ 0 w 12206514"/>
              <a:gd name="connsiteY6" fmla="*/ 2396278 h 2396278"/>
              <a:gd name="connsiteX7" fmla="*/ 1436914 w 12206514"/>
              <a:gd name="connsiteY7" fmla="*/ 1121944 h 2396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206514" h="2396278">
                <a:moveTo>
                  <a:pt x="1436914" y="1121944"/>
                </a:moveTo>
                <a:cubicBezTo>
                  <a:pt x="2644019" y="823192"/>
                  <a:pt x="5897639" y="1877879"/>
                  <a:pt x="7692572" y="1692335"/>
                </a:cubicBezTo>
                <a:cubicBezTo>
                  <a:pt x="9131905" y="1601134"/>
                  <a:pt x="10163024" y="979322"/>
                  <a:pt x="10470243" y="863207"/>
                </a:cubicBezTo>
                <a:cubicBezTo>
                  <a:pt x="11270947" y="500350"/>
                  <a:pt x="11853333" y="-77685"/>
                  <a:pt x="12206514" y="8678"/>
                </a:cubicBezTo>
                <a:lnTo>
                  <a:pt x="12192000" y="1092916"/>
                </a:lnTo>
                <a:lnTo>
                  <a:pt x="12192000" y="2396278"/>
                </a:lnTo>
                <a:lnTo>
                  <a:pt x="0" y="2396278"/>
                </a:lnTo>
                <a:lnTo>
                  <a:pt x="1436914" y="1121944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952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 dirty="0"/>
          </a:p>
        </p:txBody>
      </p:sp>
      <p:sp>
        <p:nvSpPr>
          <p:cNvPr id="2" name="CuadroTexto 1"/>
          <p:cNvSpPr txBox="1"/>
          <p:nvPr/>
        </p:nvSpPr>
        <p:spPr>
          <a:xfrm>
            <a:off x="-1002890" y="99042"/>
            <a:ext cx="49112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DO" sz="4000" b="1" dirty="0" smtClean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Introducción</a:t>
            </a:r>
            <a:endParaRPr lang="en-US" sz="4000" b="1" dirty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6428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C9F5154C-3033-449C-B06C-B7E259E9F6C8}"/>
              </a:ext>
            </a:extLst>
          </p:cNvPr>
          <p:cNvSpPr/>
          <p:nvPr/>
        </p:nvSpPr>
        <p:spPr>
          <a:xfrm>
            <a:off x="0" y="1"/>
            <a:ext cx="12192000" cy="6869096"/>
          </a:xfrm>
          <a:prstGeom prst="rect">
            <a:avLst/>
          </a:prstGeom>
          <a:solidFill>
            <a:srgbClr val="083A34"/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8750" h="444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sp>
        <p:nvSpPr>
          <p:cNvPr id="12" name="Forma libre: forma 11">
            <a:extLst>
              <a:ext uri="{FF2B5EF4-FFF2-40B4-BE49-F238E27FC236}">
                <a16:creationId xmlns:a16="http://schemas.microsoft.com/office/drawing/2014/main" id="{CA343354-4228-439C-8A79-193A873D37DA}"/>
              </a:ext>
            </a:extLst>
          </p:cNvPr>
          <p:cNvSpPr/>
          <p:nvPr/>
        </p:nvSpPr>
        <p:spPr>
          <a:xfrm>
            <a:off x="-1" y="-15499"/>
            <a:ext cx="2650214" cy="4525506"/>
          </a:xfrm>
          <a:custGeom>
            <a:avLst/>
            <a:gdLst>
              <a:gd name="connsiteX0" fmla="*/ 317719 w 2650214"/>
              <a:gd name="connsiteY0" fmla="*/ 0 h 4525506"/>
              <a:gd name="connsiteX1" fmla="*/ 2650214 w 2650214"/>
              <a:gd name="connsiteY1" fmla="*/ 2262753 h 4525506"/>
              <a:gd name="connsiteX2" fmla="*/ 317719 w 2650214"/>
              <a:gd name="connsiteY2" fmla="*/ 4525506 h 4525506"/>
              <a:gd name="connsiteX3" fmla="*/ 79235 w 2650214"/>
              <a:gd name="connsiteY3" fmla="*/ 4513824 h 4525506"/>
              <a:gd name="connsiteX4" fmla="*/ 0 w 2650214"/>
              <a:gd name="connsiteY4" fmla="*/ 4502093 h 4525506"/>
              <a:gd name="connsiteX5" fmla="*/ 0 w 2650214"/>
              <a:gd name="connsiteY5" fmla="*/ 23413 h 4525506"/>
              <a:gd name="connsiteX6" fmla="*/ 79235 w 2650214"/>
              <a:gd name="connsiteY6" fmla="*/ 11682 h 4525506"/>
              <a:gd name="connsiteX7" fmla="*/ 317719 w 2650214"/>
              <a:gd name="connsiteY7" fmla="*/ 0 h 4525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50214" h="4525506">
                <a:moveTo>
                  <a:pt x="317719" y="0"/>
                </a:moveTo>
                <a:cubicBezTo>
                  <a:pt x="1605920" y="0"/>
                  <a:pt x="2650214" y="1013069"/>
                  <a:pt x="2650214" y="2262753"/>
                </a:cubicBezTo>
                <a:cubicBezTo>
                  <a:pt x="2650214" y="3512437"/>
                  <a:pt x="1605920" y="4525506"/>
                  <a:pt x="317719" y="4525506"/>
                </a:cubicBezTo>
                <a:cubicBezTo>
                  <a:pt x="237206" y="4525506"/>
                  <a:pt x="157647" y="4521549"/>
                  <a:pt x="79235" y="4513824"/>
                </a:cubicBezTo>
                <a:lnTo>
                  <a:pt x="0" y="4502093"/>
                </a:lnTo>
                <a:lnTo>
                  <a:pt x="0" y="23413"/>
                </a:lnTo>
                <a:lnTo>
                  <a:pt x="79235" y="11682"/>
                </a:lnTo>
                <a:cubicBezTo>
                  <a:pt x="157647" y="3957"/>
                  <a:pt x="237206" y="0"/>
                  <a:pt x="317719" y="0"/>
                </a:cubicBezTo>
                <a:close/>
              </a:path>
            </a:pathLst>
          </a:custGeom>
          <a:solidFill>
            <a:srgbClr val="A46A14"/>
          </a:solidFill>
          <a:ln>
            <a:solidFill>
              <a:srgbClr val="A46A14"/>
            </a:solidFill>
          </a:ln>
          <a:effectLst>
            <a:outerShdw blurRad="50800" dist="50800" dir="600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44450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DO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23C94E7D-7AB5-4521-915D-863C27209662}"/>
              </a:ext>
            </a:extLst>
          </p:cNvPr>
          <p:cNvSpPr txBox="1"/>
          <p:nvPr/>
        </p:nvSpPr>
        <p:spPr>
          <a:xfrm rot="17598730">
            <a:off x="-427438" y="2186811"/>
            <a:ext cx="3063630" cy="769441"/>
          </a:xfrm>
          <a:prstGeom prst="rect">
            <a:avLst/>
          </a:prstGeom>
          <a:noFill/>
          <a:effectLst>
            <a:outerShdw blurRad="76200" dist="50800" dir="5400000" algn="ctr" rotWithShape="0">
              <a:srgbClr val="000000">
                <a:alpha val="99000"/>
              </a:srgbClr>
            </a:outerShdw>
          </a:effectLst>
          <a:scene3d>
            <a:camera prst="orthographicFront"/>
            <a:lightRig rig="threePt" dir="t"/>
          </a:scene3d>
          <a:sp3d>
            <a:bevelT w="1739900"/>
          </a:sp3d>
        </p:spPr>
        <p:txBody>
          <a:bodyPr wrap="square" rtlCol="0">
            <a:spAutoFit/>
          </a:bodyPr>
          <a:lstStyle/>
          <a:p>
            <a:pPr algn="ctr"/>
            <a:r>
              <a:rPr lang="es-US" sz="4400" dirty="0" smtClean="0">
                <a:solidFill>
                  <a:schemeClr val="bg1"/>
                </a:solidFill>
                <a:latin typeface="Bodoni MT Black" panose="02070A03080606020203" pitchFamily="18" charset="0"/>
                <a:cs typeface="Aharoni" panose="02010803020104030203" pitchFamily="2" charset="-79"/>
              </a:rPr>
              <a:t>Considera</a:t>
            </a:r>
            <a:endParaRPr lang="es-DO" sz="4400" dirty="0">
              <a:solidFill>
                <a:schemeClr val="bg1"/>
              </a:solidFill>
              <a:latin typeface="Bodoni MT Black" panose="02070A03080606020203" pitchFamily="18" charset="0"/>
              <a:cs typeface="Aharoni" panose="02010803020104030203" pitchFamily="2" charset="-79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1BBDF06D-B11B-42C8-AE11-6D6E4C177720}"/>
              </a:ext>
            </a:extLst>
          </p:cNvPr>
          <p:cNvSpPr txBox="1"/>
          <p:nvPr/>
        </p:nvSpPr>
        <p:spPr>
          <a:xfrm>
            <a:off x="2650213" y="75265"/>
            <a:ext cx="9222239" cy="6740307"/>
          </a:xfrm>
          <a:prstGeom prst="rect">
            <a:avLst/>
          </a:prstGeom>
          <a:noFill/>
          <a:effectLst>
            <a:outerShdw blurRad="50800" dist="38100" dir="5400000" algn="ctr" rotWithShape="0">
              <a:srgbClr val="000000">
                <a:alpha val="99000"/>
              </a:srgbClr>
            </a:outerShdw>
          </a:effectLst>
          <a:scene3d>
            <a:camera prst="orthographicFront"/>
            <a:lightRig rig="sunset" dir="t">
              <a:rot lat="0" lon="0" rev="21594000"/>
            </a:lightRig>
          </a:scene3d>
          <a:sp3d extrusionH="139700" prstMaterial="flat">
            <a:bevelT w="1162050"/>
            <a:bevelB w="825500" h="279400"/>
          </a:sp3d>
        </p:spPr>
        <p:txBody>
          <a:bodyPr wrap="square" rtlCol="0">
            <a:spAutoFit/>
          </a:bodyPr>
          <a:lstStyle/>
          <a:p>
            <a:r>
              <a:rPr lang="es-ES" sz="3600" b="1" dirty="0">
                <a:solidFill>
                  <a:schemeClr val="bg1"/>
                </a:solidFill>
              </a:rPr>
              <a:t>El profeta Daniel predijo que el Imperio Romano se </a:t>
            </a:r>
            <a:r>
              <a:rPr lang="es-ES" sz="3600" b="1" dirty="0">
                <a:solidFill>
                  <a:srgbClr val="FFFF00"/>
                </a:solidFill>
              </a:rPr>
              <a:t>dividiría</a:t>
            </a:r>
            <a:r>
              <a:rPr lang="es-ES" sz="3600" b="1" dirty="0">
                <a:solidFill>
                  <a:schemeClr val="bg1"/>
                </a:solidFill>
              </a:rPr>
              <a:t>. La disolución del imperio </a:t>
            </a:r>
            <a:r>
              <a:rPr lang="es-ES" sz="3600" b="1" dirty="0" smtClean="0">
                <a:solidFill>
                  <a:schemeClr val="bg1"/>
                </a:solidFill>
              </a:rPr>
              <a:t>sucedió entre </a:t>
            </a:r>
            <a:r>
              <a:rPr lang="es-ES" sz="3600" b="1" dirty="0">
                <a:solidFill>
                  <a:schemeClr val="bg1"/>
                </a:solidFill>
              </a:rPr>
              <a:t>351 y 476 d. C. </a:t>
            </a:r>
            <a:endParaRPr lang="es-ES" sz="3600" b="1" dirty="0" smtClean="0">
              <a:solidFill>
                <a:schemeClr val="bg1"/>
              </a:solidFill>
            </a:endParaRPr>
          </a:p>
          <a:p>
            <a:r>
              <a:rPr lang="es-ES" sz="3600" b="1" dirty="0" smtClean="0">
                <a:solidFill>
                  <a:schemeClr val="bg1"/>
                </a:solidFill>
              </a:rPr>
              <a:t>No </a:t>
            </a:r>
            <a:r>
              <a:rPr lang="es-ES" sz="3600" b="1" dirty="0">
                <a:solidFill>
                  <a:schemeClr val="bg1"/>
                </a:solidFill>
              </a:rPr>
              <a:t>hubo un quinto imperio para ocupar el lugar de los romanos. Roma </a:t>
            </a:r>
            <a:r>
              <a:rPr lang="es-ES" sz="3600" b="1" dirty="0" smtClean="0">
                <a:solidFill>
                  <a:schemeClr val="bg1"/>
                </a:solidFill>
              </a:rPr>
              <a:t>se dividió </a:t>
            </a:r>
            <a:r>
              <a:rPr lang="es-ES" sz="3600" b="1" dirty="0">
                <a:solidFill>
                  <a:schemeClr val="bg1"/>
                </a:solidFill>
              </a:rPr>
              <a:t>tal como lo había pronosticado el profeta. Las tribus bárbaras procedentes del </a:t>
            </a:r>
            <a:r>
              <a:rPr lang="es-ES" sz="3600" b="1" dirty="0" smtClean="0">
                <a:solidFill>
                  <a:schemeClr val="bg1"/>
                </a:solidFill>
              </a:rPr>
              <a:t>Norte invadieron </a:t>
            </a:r>
            <a:r>
              <a:rPr lang="es-ES" sz="3600" b="1" dirty="0">
                <a:solidFill>
                  <a:schemeClr val="bg1"/>
                </a:solidFill>
              </a:rPr>
              <a:t>al Imperio Romano, que quedó </a:t>
            </a:r>
            <a:r>
              <a:rPr lang="es-ES" sz="3600" b="1" dirty="0">
                <a:solidFill>
                  <a:srgbClr val="FFFF00"/>
                </a:solidFill>
              </a:rPr>
              <a:t>dividido</a:t>
            </a:r>
            <a:r>
              <a:rPr lang="es-ES" sz="3600" b="1" dirty="0">
                <a:solidFill>
                  <a:schemeClr val="bg1"/>
                </a:solidFill>
              </a:rPr>
              <a:t> en estados diferentes y separados. </a:t>
            </a:r>
            <a:r>
              <a:rPr lang="es-ES" sz="3600" b="1" dirty="0" smtClean="0">
                <a:solidFill>
                  <a:schemeClr val="bg1"/>
                </a:solidFill>
              </a:rPr>
              <a:t>Las naciones </a:t>
            </a:r>
            <a:r>
              <a:rPr lang="es-ES" sz="3600" b="1" dirty="0">
                <a:solidFill>
                  <a:schemeClr val="bg1"/>
                </a:solidFill>
              </a:rPr>
              <a:t>de la Europa actual (Francia, Alemania, Inglaterra, España, Italia, etc.) fueron </a:t>
            </a:r>
            <a:r>
              <a:rPr lang="es-ES" sz="3600" b="1" dirty="0" smtClean="0">
                <a:solidFill>
                  <a:schemeClr val="bg1"/>
                </a:solidFill>
              </a:rPr>
              <a:t>predichas en </a:t>
            </a:r>
            <a:r>
              <a:rPr lang="es-ES" sz="3600" b="1" dirty="0">
                <a:solidFill>
                  <a:schemeClr val="bg1"/>
                </a:solidFill>
              </a:rPr>
              <a:t>ese sueño sorprendente.</a:t>
            </a:r>
            <a:endParaRPr lang="es-DO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8348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C9F5154C-3033-449C-B06C-B7E259E9F6C8}"/>
              </a:ext>
            </a:extLst>
          </p:cNvPr>
          <p:cNvSpPr/>
          <p:nvPr/>
        </p:nvSpPr>
        <p:spPr>
          <a:xfrm>
            <a:off x="0" y="1"/>
            <a:ext cx="12192000" cy="6869096"/>
          </a:xfrm>
          <a:prstGeom prst="rect">
            <a:avLst/>
          </a:prstGeom>
          <a:solidFill>
            <a:srgbClr val="083A34"/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8750" h="444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sp>
        <p:nvSpPr>
          <p:cNvPr id="12" name="Forma libre: forma 11">
            <a:extLst>
              <a:ext uri="{FF2B5EF4-FFF2-40B4-BE49-F238E27FC236}">
                <a16:creationId xmlns:a16="http://schemas.microsoft.com/office/drawing/2014/main" id="{CA343354-4228-439C-8A79-193A873D37DA}"/>
              </a:ext>
            </a:extLst>
          </p:cNvPr>
          <p:cNvSpPr/>
          <p:nvPr/>
        </p:nvSpPr>
        <p:spPr>
          <a:xfrm>
            <a:off x="-1" y="-15499"/>
            <a:ext cx="2650214" cy="4525506"/>
          </a:xfrm>
          <a:custGeom>
            <a:avLst/>
            <a:gdLst>
              <a:gd name="connsiteX0" fmla="*/ 317719 w 2650214"/>
              <a:gd name="connsiteY0" fmla="*/ 0 h 4525506"/>
              <a:gd name="connsiteX1" fmla="*/ 2650214 w 2650214"/>
              <a:gd name="connsiteY1" fmla="*/ 2262753 h 4525506"/>
              <a:gd name="connsiteX2" fmla="*/ 317719 w 2650214"/>
              <a:gd name="connsiteY2" fmla="*/ 4525506 h 4525506"/>
              <a:gd name="connsiteX3" fmla="*/ 79235 w 2650214"/>
              <a:gd name="connsiteY3" fmla="*/ 4513824 h 4525506"/>
              <a:gd name="connsiteX4" fmla="*/ 0 w 2650214"/>
              <a:gd name="connsiteY4" fmla="*/ 4502093 h 4525506"/>
              <a:gd name="connsiteX5" fmla="*/ 0 w 2650214"/>
              <a:gd name="connsiteY5" fmla="*/ 23413 h 4525506"/>
              <a:gd name="connsiteX6" fmla="*/ 79235 w 2650214"/>
              <a:gd name="connsiteY6" fmla="*/ 11682 h 4525506"/>
              <a:gd name="connsiteX7" fmla="*/ 317719 w 2650214"/>
              <a:gd name="connsiteY7" fmla="*/ 0 h 4525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50214" h="4525506">
                <a:moveTo>
                  <a:pt x="317719" y="0"/>
                </a:moveTo>
                <a:cubicBezTo>
                  <a:pt x="1605920" y="0"/>
                  <a:pt x="2650214" y="1013069"/>
                  <a:pt x="2650214" y="2262753"/>
                </a:cubicBezTo>
                <a:cubicBezTo>
                  <a:pt x="2650214" y="3512437"/>
                  <a:pt x="1605920" y="4525506"/>
                  <a:pt x="317719" y="4525506"/>
                </a:cubicBezTo>
                <a:cubicBezTo>
                  <a:pt x="237206" y="4525506"/>
                  <a:pt x="157647" y="4521549"/>
                  <a:pt x="79235" y="4513824"/>
                </a:cubicBezTo>
                <a:lnTo>
                  <a:pt x="0" y="4502093"/>
                </a:lnTo>
                <a:lnTo>
                  <a:pt x="0" y="23413"/>
                </a:lnTo>
                <a:lnTo>
                  <a:pt x="79235" y="11682"/>
                </a:lnTo>
                <a:cubicBezTo>
                  <a:pt x="157647" y="3957"/>
                  <a:pt x="237206" y="0"/>
                  <a:pt x="317719" y="0"/>
                </a:cubicBezTo>
                <a:close/>
              </a:path>
            </a:pathLst>
          </a:custGeom>
          <a:solidFill>
            <a:srgbClr val="A46A14"/>
          </a:solidFill>
          <a:ln>
            <a:solidFill>
              <a:srgbClr val="A46A14"/>
            </a:solidFill>
          </a:ln>
          <a:effectLst>
            <a:outerShdw blurRad="50800" dist="50800" dir="600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44450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DO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2916" y="35633"/>
            <a:ext cx="6164826" cy="6874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404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ángulo 18"/>
          <p:cNvSpPr/>
          <p:nvPr/>
        </p:nvSpPr>
        <p:spPr>
          <a:xfrm>
            <a:off x="0" y="0"/>
            <a:ext cx="1652525" cy="6858000"/>
          </a:xfrm>
          <a:prstGeom prst="rect">
            <a:avLst/>
          </a:prstGeom>
          <a:solidFill>
            <a:schemeClr val="tx1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A92322D2-0383-4B6C-88B5-80854FB1A7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880" y="5840986"/>
            <a:ext cx="1066763" cy="960086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B7F75417-8BC0-431B-9DD0-3952FEF3CE45}"/>
              </a:ext>
            </a:extLst>
          </p:cNvPr>
          <p:cNvSpPr txBox="1"/>
          <p:nvPr/>
        </p:nvSpPr>
        <p:spPr>
          <a:xfrm>
            <a:off x="1945407" y="1186188"/>
            <a:ext cx="35114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s-ES" sz="3200" dirty="0">
                <a:solidFill>
                  <a:srgbClr val="DF6613"/>
                </a:solidFill>
              </a:rPr>
              <a:t>Imperio medo-persa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rgbClr val="DF6613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2B80B65F-4774-4B34-B211-5F7CCD9DB0D1}"/>
              </a:ext>
            </a:extLst>
          </p:cNvPr>
          <p:cNvSpPr txBox="1"/>
          <p:nvPr/>
        </p:nvSpPr>
        <p:spPr>
          <a:xfrm>
            <a:off x="1945408" y="30409"/>
            <a:ext cx="41978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s-ES" sz="3200" dirty="0">
                <a:solidFill>
                  <a:srgbClr val="DF6613"/>
                </a:solidFill>
              </a:rPr>
              <a:t>Imperio babilónico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rgbClr val="DF6613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3C95100F-E8B5-4CF3-9E17-D707427B80EE}"/>
              </a:ext>
            </a:extLst>
          </p:cNvPr>
          <p:cNvSpPr txBox="1"/>
          <p:nvPr/>
        </p:nvSpPr>
        <p:spPr>
          <a:xfrm>
            <a:off x="1945407" y="4201387"/>
            <a:ext cx="37129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s-ES" sz="3200" dirty="0">
                <a:solidFill>
                  <a:srgbClr val="DF6613"/>
                </a:solidFill>
              </a:rPr>
              <a:t>Imperio Romano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rgbClr val="DF6613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484CE96C-CBE3-40DD-869A-7E653E50D465}"/>
              </a:ext>
            </a:extLst>
          </p:cNvPr>
          <p:cNvSpPr txBox="1"/>
          <p:nvPr/>
        </p:nvSpPr>
        <p:spPr>
          <a:xfrm>
            <a:off x="2064774" y="5645289"/>
            <a:ext cx="389238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s-ES" sz="3200" dirty="0">
                <a:solidFill>
                  <a:srgbClr val="DF6613"/>
                </a:solidFill>
              </a:rPr>
              <a:t>Imperio Romano dividido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rgbClr val="DF6613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BADEAE86-D7E0-4E67-860F-EC436B06AF60}"/>
              </a:ext>
            </a:extLst>
          </p:cNvPr>
          <p:cNvSpPr txBox="1"/>
          <p:nvPr/>
        </p:nvSpPr>
        <p:spPr>
          <a:xfrm>
            <a:off x="1945407" y="2756782"/>
            <a:ext cx="37791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s-ES" sz="3200" dirty="0">
                <a:solidFill>
                  <a:srgbClr val="DF6613"/>
                </a:solidFill>
              </a:rPr>
              <a:t>Imperio griego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rgbClr val="DF6613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DB4BBA2C-AD84-4635-BFED-A54A24D56E2B}"/>
              </a:ext>
            </a:extLst>
          </p:cNvPr>
          <p:cNvSpPr txBox="1"/>
          <p:nvPr/>
        </p:nvSpPr>
        <p:spPr>
          <a:xfrm>
            <a:off x="6609401" y="4868780"/>
            <a:ext cx="41377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DO" sz="3200" dirty="0">
                <a:solidFill>
                  <a:srgbClr val="C00000"/>
                </a:solidFill>
              </a:rPr>
              <a:t>E</a:t>
            </a:r>
            <a:r>
              <a:rPr lang="es-DO" sz="3200" dirty="0" smtClean="0">
                <a:solidFill>
                  <a:srgbClr val="C00000"/>
                </a:solidFill>
              </a:rPr>
              <a:t>. </a:t>
            </a:r>
            <a:r>
              <a:rPr lang="es-ES" sz="3200" dirty="0"/>
              <a:t>Plata</a:t>
            </a:r>
            <a:endParaRPr lang="es-ES" sz="3200" dirty="0"/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8F3B8264-4C31-43B4-BA54-43EE83420FE7}"/>
              </a:ext>
            </a:extLst>
          </p:cNvPr>
          <p:cNvSpPr txBox="1"/>
          <p:nvPr/>
        </p:nvSpPr>
        <p:spPr>
          <a:xfrm>
            <a:off x="6671105" y="3738196"/>
            <a:ext cx="50420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DO" sz="3200" dirty="0">
                <a:solidFill>
                  <a:srgbClr val="C00000"/>
                </a:solidFill>
              </a:rPr>
              <a:t>D</a:t>
            </a:r>
            <a:r>
              <a:rPr lang="es-DO" sz="3200" dirty="0" smtClean="0">
                <a:solidFill>
                  <a:srgbClr val="C00000"/>
                </a:solidFill>
              </a:rPr>
              <a:t>. </a:t>
            </a:r>
            <a:r>
              <a:rPr lang="es-ES" sz="3200" dirty="0"/>
              <a:t>Oro</a:t>
            </a:r>
            <a:endParaRPr lang="es-ES" sz="3200" dirty="0"/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707CBC07-791E-485A-931D-932FDFAF0D6C}"/>
              </a:ext>
            </a:extLst>
          </p:cNvPr>
          <p:cNvSpPr txBox="1"/>
          <p:nvPr/>
        </p:nvSpPr>
        <p:spPr>
          <a:xfrm>
            <a:off x="6537073" y="76575"/>
            <a:ext cx="43663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DO" sz="3200" dirty="0">
                <a:solidFill>
                  <a:srgbClr val="C00000"/>
                </a:solidFill>
              </a:rPr>
              <a:t>A</a:t>
            </a:r>
            <a:r>
              <a:rPr lang="es-DO" sz="3200" dirty="0" smtClean="0">
                <a:solidFill>
                  <a:srgbClr val="C00000"/>
                </a:solidFill>
              </a:rPr>
              <a:t>. </a:t>
            </a:r>
            <a:r>
              <a:rPr lang="es-ES" sz="3200" dirty="0"/>
              <a:t>Hierro</a:t>
            </a:r>
            <a:endParaRPr lang="es-ES" sz="3200" dirty="0"/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4D4C28EC-9574-47D6-8D4C-A2D48F991BF0}"/>
              </a:ext>
            </a:extLst>
          </p:cNvPr>
          <p:cNvSpPr txBox="1"/>
          <p:nvPr/>
        </p:nvSpPr>
        <p:spPr>
          <a:xfrm>
            <a:off x="6609401" y="2514463"/>
            <a:ext cx="42940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DO" sz="3200" dirty="0">
                <a:solidFill>
                  <a:srgbClr val="C00000"/>
                </a:solidFill>
              </a:rPr>
              <a:t>C</a:t>
            </a:r>
            <a:r>
              <a:rPr lang="es-DO" sz="3200" dirty="0" smtClean="0">
                <a:solidFill>
                  <a:srgbClr val="C00000"/>
                </a:solidFill>
              </a:rPr>
              <a:t>. </a:t>
            </a:r>
            <a:r>
              <a:rPr lang="es-ES" sz="3200" dirty="0"/>
              <a:t>Hierro y barro</a:t>
            </a:r>
            <a:endParaRPr lang="es-DO" sz="3200" dirty="0"/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570408FA-21B6-4E50-A2CA-A06FB9771535}"/>
              </a:ext>
            </a:extLst>
          </p:cNvPr>
          <p:cNvSpPr txBox="1"/>
          <p:nvPr/>
        </p:nvSpPr>
        <p:spPr>
          <a:xfrm>
            <a:off x="6602556" y="6052321"/>
            <a:ext cx="51105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DO" sz="3200" dirty="0">
                <a:solidFill>
                  <a:srgbClr val="C00000"/>
                </a:solidFill>
              </a:rPr>
              <a:t>F</a:t>
            </a:r>
            <a:r>
              <a:rPr lang="es-DO" sz="3200" dirty="0" smtClean="0">
                <a:solidFill>
                  <a:srgbClr val="C00000"/>
                </a:solidFill>
              </a:rPr>
              <a:t>. </a:t>
            </a:r>
            <a:r>
              <a:rPr lang="es-ES" sz="3200" dirty="0"/>
              <a:t>Bronce</a:t>
            </a:r>
            <a:endParaRPr lang="es-DO" sz="3200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D52AD20F-C77A-4B88-B6A1-2718AE27E03B}"/>
              </a:ext>
            </a:extLst>
          </p:cNvPr>
          <p:cNvSpPr txBox="1"/>
          <p:nvPr/>
        </p:nvSpPr>
        <p:spPr>
          <a:xfrm>
            <a:off x="6537073" y="1454849"/>
            <a:ext cx="381770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DO" sz="3000" dirty="0">
                <a:solidFill>
                  <a:srgbClr val="C00000"/>
                </a:solidFill>
              </a:rPr>
              <a:t>B</a:t>
            </a:r>
            <a:r>
              <a:rPr lang="es-DO" sz="3000" dirty="0" smtClean="0">
                <a:solidFill>
                  <a:srgbClr val="C00000"/>
                </a:solidFill>
              </a:rPr>
              <a:t>. </a:t>
            </a:r>
            <a:r>
              <a:rPr lang="es-DO" sz="3000" dirty="0" smtClean="0"/>
              <a:t>Platino</a:t>
            </a:r>
            <a:endParaRPr lang="es-DO" sz="3000" dirty="0"/>
          </a:p>
        </p:txBody>
      </p:sp>
      <p:sp>
        <p:nvSpPr>
          <p:cNvPr id="6" name="Rectángulo 5"/>
          <p:cNvSpPr/>
          <p:nvPr/>
        </p:nvSpPr>
        <p:spPr>
          <a:xfrm>
            <a:off x="0" y="5158374"/>
            <a:ext cx="1652525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s-ES" sz="4000" b="1" cap="none" spc="0" dirty="0" smtClean="0">
                <a:ln/>
                <a:solidFill>
                  <a:schemeClr val="accent4"/>
                </a:solidFill>
                <a:effectLst/>
              </a:rPr>
              <a:t>Asocie</a:t>
            </a:r>
            <a:endParaRPr lang="es-ES" sz="40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cxnSp>
        <p:nvCxnSpPr>
          <p:cNvPr id="11" name="Conector recto 10"/>
          <p:cNvCxnSpPr/>
          <p:nvPr/>
        </p:nvCxnSpPr>
        <p:spPr>
          <a:xfrm>
            <a:off x="1652525" y="30409"/>
            <a:ext cx="0" cy="682759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3170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/>
      <p:bldP spid="14" grpId="0"/>
      <p:bldP spid="15" grpId="0"/>
      <p:bldP spid="16" grpId="0"/>
      <p:bldP spid="8" grpId="0"/>
      <p:bldP spid="20" grpId="0"/>
      <p:bldP spid="21" grpId="0"/>
      <p:bldP spid="22" grpId="0"/>
      <p:bldP spid="23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orma libre: forma 30">
            <a:extLst>
              <a:ext uri="{FF2B5EF4-FFF2-40B4-BE49-F238E27FC236}">
                <a16:creationId xmlns:a16="http://schemas.microsoft.com/office/drawing/2014/main" id="{398C7394-323C-48C9-B7C5-01C566893450}"/>
              </a:ext>
            </a:extLst>
          </p:cNvPr>
          <p:cNvSpPr/>
          <p:nvPr/>
        </p:nvSpPr>
        <p:spPr>
          <a:xfrm rot="20281858">
            <a:off x="3478903" y="-1795383"/>
            <a:ext cx="8622603" cy="4815761"/>
          </a:xfrm>
          <a:custGeom>
            <a:avLst/>
            <a:gdLst>
              <a:gd name="connsiteX0" fmla="*/ 0 w 8643068"/>
              <a:gd name="connsiteY0" fmla="*/ 0 h 4815761"/>
              <a:gd name="connsiteX1" fmla="*/ 8643068 w 8643068"/>
              <a:gd name="connsiteY1" fmla="*/ 3486594 h 4815761"/>
              <a:gd name="connsiteX2" fmla="*/ 8106885 w 8643068"/>
              <a:gd name="connsiteY2" fmla="*/ 4815761 h 4815761"/>
              <a:gd name="connsiteX3" fmla="*/ 8087749 w 8643068"/>
              <a:gd name="connsiteY3" fmla="*/ 4774961 h 4815761"/>
              <a:gd name="connsiteX4" fmla="*/ 2953648 w 8643068"/>
              <a:gd name="connsiteY4" fmla="*/ 1265075 h 4815761"/>
              <a:gd name="connsiteX5" fmla="*/ 174663 w 8643068"/>
              <a:gd name="connsiteY5" fmla="*/ 377905 h 4815761"/>
              <a:gd name="connsiteX6" fmla="*/ 0 w 8643068"/>
              <a:gd name="connsiteY6" fmla="*/ 340447 h 4815761"/>
              <a:gd name="connsiteX7" fmla="*/ 0 w 8643068"/>
              <a:gd name="connsiteY7" fmla="*/ 0 h 4815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643068" h="4815761">
                <a:moveTo>
                  <a:pt x="0" y="0"/>
                </a:moveTo>
                <a:lnTo>
                  <a:pt x="8643068" y="3486594"/>
                </a:lnTo>
                <a:lnTo>
                  <a:pt x="8106885" y="4815761"/>
                </a:lnTo>
                <a:lnTo>
                  <a:pt x="8087749" y="4774961"/>
                </a:lnTo>
                <a:cubicBezTo>
                  <a:pt x="7538239" y="3713685"/>
                  <a:pt x="5541269" y="2308915"/>
                  <a:pt x="2953648" y="1265075"/>
                </a:cubicBezTo>
                <a:cubicBezTo>
                  <a:pt x="1983290" y="873635"/>
                  <a:pt x="1037525" y="576377"/>
                  <a:pt x="174663" y="377905"/>
                </a:cubicBezTo>
                <a:lnTo>
                  <a:pt x="0" y="340447"/>
                </a:lnTo>
                <a:lnTo>
                  <a:pt x="0" y="0"/>
                </a:lnTo>
                <a:close/>
              </a:path>
            </a:pathLst>
          </a:custGeom>
          <a:solidFill>
            <a:srgbClr val="C68018"/>
          </a:solidFill>
          <a:ln>
            <a:solidFill>
              <a:srgbClr val="C68018"/>
            </a:solidFill>
          </a:ln>
          <a:scene3d>
            <a:camera prst="orthographicFront"/>
            <a:lightRig rig="threePt" dir="t"/>
          </a:scene3d>
          <a:sp3d>
            <a:bevelT w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DO" dirty="0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2A19C5A1-68BF-46FF-B747-E81E58D3A2DD}"/>
              </a:ext>
            </a:extLst>
          </p:cNvPr>
          <p:cNvSpPr/>
          <p:nvPr/>
        </p:nvSpPr>
        <p:spPr>
          <a:xfrm rot="894461">
            <a:off x="2076246" y="-180464"/>
            <a:ext cx="1170569" cy="7234092"/>
          </a:xfrm>
          <a:custGeom>
            <a:avLst/>
            <a:gdLst>
              <a:gd name="connsiteX0" fmla="*/ 0 w 968991"/>
              <a:gd name="connsiteY0" fmla="*/ 0 h 6632480"/>
              <a:gd name="connsiteX1" fmla="*/ 968991 w 968991"/>
              <a:gd name="connsiteY1" fmla="*/ 0 h 6632480"/>
              <a:gd name="connsiteX2" fmla="*/ 968991 w 968991"/>
              <a:gd name="connsiteY2" fmla="*/ 6632480 h 6632480"/>
              <a:gd name="connsiteX3" fmla="*/ 0 w 968991"/>
              <a:gd name="connsiteY3" fmla="*/ 6632480 h 6632480"/>
              <a:gd name="connsiteX4" fmla="*/ 0 w 968991"/>
              <a:gd name="connsiteY4" fmla="*/ 0 h 6632480"/>
              <a:gd name="connsiteX0" fmla="*/ 0 w 968991"/>
              <a:gd name="connsiteY0" fmla="*/ 0 h 6632480"/>
              <a:gd name="connsiteX1" fmla="*/ 968991 w 968991"/>
              <a:gd name="connsiteY1" fmla="*/ 0 h 6632480"/>
              <a:gd name="connsiteX2" fmla="*/ 937668 w 968991"/>
              <a:gd name="connsiteY2" fmla="*/ 964432 h 6632480"/>
              <a:gd name="connsiteX3" fmla="*/ 968991 w 968991"/>
              <a:gd name="connsiteY3" fmla="*/ 6632480 h 6632480"/>
              <a:gd name="connsiteX4" fmla="*/ 0 w 968991"/>
              <a:gd name="connsiteY4" fmla="*/ 6632480 h 6632480"/>
              <a:gd name="connsiteX5" fmla="*/ 0 w 968991"/>
              <a:gd name="connsiteY5" fmla="*/ 0 h 6632480"/>
              <a:gd name="connsiteX0" fmla="*/ 438 w 969429"/>
              <a:gd name="connsiteY0" fmla="*/ 0 h 6632480"/>
              <a:gd name="connsiteX1" fmla="*/ 969429 w 969429"/>
              <a:gd name="connsiteY1" fmla="*/ 0 h 6632480"/>
              <a:gd name="connsiteX2" fmla="*/ 938106 w 969429"/>
              <a:gd name="connsiteY2" fmla="*/ 964432 h 6632480"/>
              <a:gd name="connsiteX3" fmla="*/ 969429 w 969429"/>
              <a:gd name="connsiteY3" fmla="*/ 6632480 h 6632480"/>
              <a:gd name="connsiteX4" fmla="*/ 438 w 969429"/>
              <a:gd name="connsiteY4" fmla="*/ 6632480 h 6632480"/>
              <a:gd name="connsiteX5" fmla="*/ 5463 w 969429"/>
              <a:gd name="connsiteY5" fmla="*/ 1055060 h 6632480"/>
              <a:gd name="connsiteX6" fmla="*/ 438 w 969429"/>
              <a:gd name="connsiteY6" fmla="*/ 0 h 6632480"/>
              <a:gd name="connsiteX0" fmla="*/ 0 w 1553116"/>
              <a:gd name="connsiteY0" fmla="*/ 320983 h 6632480"/>
              <a:gd name="connsiteX1" fmla="*/ 1553116 w 1553116"/>
              <a:gd name="connsiteY1" fmla="*/ 0 h 6632480"/>
              <a:gd name="connsiteX2" fmla="*/ 1521793 w 1553116"/>
              <a:gd name="connsiteY2" fmla="*/ 964432 h 6632480"/>
              <a:gd name="connsiteX3" fmla="*/ 1553116 w 1553116"/>
              <a:gd name="connsiteY3" fmla="*/ 6632480 h 6632480"/>
              <a:gd name="connsiteX4" fmla="*/ 584125 w 1553116"/>
              <a:gd name="connsiteY4" fmla="*/ 6632480 h 6632480"/>
              <a:gd name="connsiteX5" fmla="*/ 589150 w 1553116"/>
              <a:gd name="connsiteY5" fmla="*/ 1055060 h 6632480"/>
              <a:gd name="connsiteX6" fmla="*/ 0 w 1553116"/>
              <a:gd name="connsiteY6" fmla="*/ 320983 h 6632480"/>
              <a:gd name="connsiteX0" fmla="*/ 0 w 1553116"/>
              <a:gd name="connsiteY0" fmla="*/ 120762 h 6432259"/>
              <a:gd name="connsiteX1" fmla="*/ 986813 w 1553116"/>
              <a:gd name="connsiteY1" fmla="*/ 0 h 6432259"/>
              <a:gd name="connsiteX2" fmla="*/ 1521793 w 1553116"/>
              <a:gd name="connsiteY2" fmla="*/ 764211 h 6432259"/>
              <a:gd name="connsiteX3" fmla="*/ 1553116 w 1553116"/>
              <a:gd name="connsiteY3" fmla="*/ 6432259 h 6432259"/>
              <a:gd name="connsiteX4" fmla="*/ 584125 w 1553116"/>
              <a:gd name="connsiteY4" fmla="*/ 6432259 h 6432259"/>
              <a:gd name="connsiteX5" fmla="*/ 589150 w 1553116"/>
              <a:gd name="connsiteY5" fmla="*/ 854839 h 6432259"/>
              <a:gd name="connsiteX6" fmla="*/ 0 w 1553116"/>
              <a:gd name="connsiteY6" fmla="*/ 120762 h 6432259"/>
              <a:gd name="connsiteX0" fmla="*/ 0 w 1553116"/>
              <a:gd name="connsiteY0" fmla="*/ 120762 h 6432259"/>
              <a:gd name="connsiteX1" fmla="*/ 986813 w 1553116"/>
              <a:gd name="connsiteY1" fmla="*/ 0 h 6432259"/>
              <a:gd name="connsiteX2" fmla="*/ 1496859 w 1553116"/>
              <a:gd name="connsiteY2" fmla="*/ 556935 h 6432259"/>
              <a:gd name="connsiteX3" fmla="*/ 1553116 w 1553116"/>
              <a:gd name="connsiteY3" fmla="*/ 6432259 h 6432259"/>
              <a:gd name="connsiteX4" fmla="*/ 584125 w 1553116"/>
              <a:gd name="connsiteY4" fmla="*/ 6432259 h 6432259"/>
              <a:gd name="connsiteX5" fmla="*/ 589150 w 1553116"/>
              <a:gd name="connsiteY5" fmla="*/ 854839 h 6432259"/>
              <a:gd name="connsiteX6" fmla="*/ 0 w 1553116"/>
              <a:gd name="connsiteY6" fmla="*/ 120762 h 6432259"/>
              <a:gd name="connsiteX0" fmla="*/ 0 w 1553116"/>
              <a:gd name="connsiteY0" fmla="*/ 120762 h 6432259"/>
              <a:gd name="connsiteX1" fmla="*/ 986813 w 1553116"/>
              <a:gd name="connsiteY1" fmla="*/ 0 h 6432259"/>
              <a:gd name="connsiteX2" fmla="*/ 1484091 w 1553116"/>
              <a:gd name="connsiteY2" fmla="*/ 518032 h 6432259"/>
              <a:gd name="connsiteX3" fmla="*/ 1553116 w 1553116"/>
              <a:gd name="connsiteY3" fmla="*/ 6432259 h 6432259"/>
              <a:gd name="connsiteX4" fmla="*/ 584125 w 1553116"/>
              <a:gd name="connsiteY4" fmla="*/ 6432259 h 6432259"/>
              <a:gd name="connsiteX5" fmla="*/ 589150 w 1553116"/>
              <a:gd name="connsiteY5" fmla="*/ 854839 h 6432259"/>
              <a:gd name="connsiteX6" fmla="*/ 0 w 1553116"/>
              <a:gd name="connsiteY6" fmla="*/ 120762 h 6432259"/>
              <a:gd name="connsiteX0" fmla="*/ 0 w 1424443"/>
              <a:gd name="connsiteY0" fmla="*/ 293991 h 6432259"/>
              <a:gd name="connsiteX1" fmla="*/ 858140 w 1424443"/>
              <a:gd name="connsiteY1" fmla="*/ 0 h 6432259"/>
              <a:gd name="connsiteX2" fmla="*/ 1355418 w 1424443"/>
              <a:gd name="connsiteY2" fmla="*/ 518032 h 6432259"/>
              <a:gd name="connsiteX3" fmla="*/ 1424443 w 1424443"/>
              <a:gd name="connsiteY3" fmla="*/ 6432259 h 6432259"/>
              <a:gd name="connsiteX4" fmla="*/ 455452 w 1424443"/>
              <a:gd name="connsiteY4" fmla="*/ 6432259 h 6432259"/>
              <a:gd name="connsiteX5" fmla="*/ 460477 w 1424443"/>
              <a:gd name="connsiteY5" fmla="*/ 854839 h 6432259"/>
              <a:gd name="connsiteX6" fmla="*/ 0 w 1424443"/>
              <a:gd name="connsiteY6" fmla="*/ 293991 h 6432259"/>
              <a:gd name="connsiteX0" fmla="*/ 0 w 1426442"/>
              <a:gd name="connsiteY0" fmla="*/ 293991 h 6432259"/>
              <a:gd name="connsiteX1" fmla="*/ 858140 w 1426442"/>
              <a:gd name="connsiteY1" fmla="*/ 0 h 6432259"/>
              <a:gd name="connsiteX2" fmla="*/ 1355418 w 1426442"/>
              <a:gd name="connsiteY2" fmla="*/ 518032 h 6432259"/>
              <a:gd name="connsiteX3" fmla="*/ 1426442 w 1426442"/>
              <a:gd name="connsiteY3" fmla="*/ 6000683 h 6432259"/>
              <a:gd name="connsiteX4" fmla="*/ 455452 w 1426442"/>
              <a:gd name="connsiteY4" fmla="*/ 6432259 h 6432259"/>
              <a:gd name="connsiteX5" fmla="*/ 460477 w 1426442"/>
              <a:gd name="connsiteY5" fmla="*/ 854839 h 6432259"/>
              <a:gd name="connsiteX6" fmla="*/ 0 w 1426442"/>
              <a:gd name="connsiteY6" fmla="*/ 293991 h 6432259"/>
              <a:gd name="connsiteX0" fmla="*/ 0 w 1426442"/>
              <a:gd name="connsiteY0" fmla="*/ 293991 h 6074032"/>
              <a:gd name="connsiteX1" fmla="*/ 858140 w 1426442"/>
              <a:gd name="connsiteY1" fmla="*/ 0 h 6074032"/>
              <a:gd name="connsiteX2" fmla="*/ 1355418 w 1426442"/>
              <a:gd name="connsiteY2" fmla="*/ 518032 h 6074032"/>
              <a:gd name="connsiteX3" fmla="*/ 1426442 w 1426442"/>
              <a:gd name="connsiteY3" fmla="*/ 6000683 h 6074032"/>
              <a:gd name="connsiteX4" fmla="*/ 452795 w 1426442"/>
              <a:gd name="connsiteY4" fmla="*/ 6074032 h 6074032"/>
              <a:gd name="connsiteX5" fmla="*/ 460477 w 1426442"/>
              <a:gd name="connsiteY5" fmla="*/ 854839 h 6074032"/>
              <a:gd name="connsiteX6" fmla="*/ 0 w 1426442"/>
              <a:gd name="connsiteY6" fmla="*/ 293991 h 6074032"/>
              <a:gd name="connsiteX0" fmla="*/ 0 w 1418930"/>
              <a:gd name="connsiteY0" fmla="*/ 293991 h 6074032"/>
              <a:gd name="connsiteX1" fmla="*/ 858140 w 1418930"/>
              <a:gd name="connsiteY1" fmla="*/ 0 h 6074032"/>
              <a:gd name="connsiteX2" fmla="*/ 1355418 w 1418930"/>
              <a:gd name="connsiteY2" fmla="*/ 518032 h 6074032"/>
              <a:gd name="connsiteX3" fmla="*/ 1418930 w 1418930"/>
              <a:gd name="connsiteY3" fmla="*/ 5758960 h 6074032"/>
              <a:gd name="connsiteX4" fmla="*/ 452795 w 1418930"/>
              <a:gd name="connsiteY4" fmla="*/ 6074032 h 6074032"/>
              <a:gd name="connsiteX5" fmla="*/ 460477 w 1418930"/>
              <a:gd name="connsiteY5" fmla="*/ 854839 h 6074032"/>
              <a:gd name="connsiteX6" fmla="*/ 0 w 1418930"/>
              <a:gd name="connsiteY6" fmla="*/ 293991 h 6074032"/>
              <a:gd name="connsiteX0" fmla="*/ 0 w 1418930"/>
              <a:gd name="connsiteY0" fmla="*/ 289736 h 6069777"/>
              <a:gd name="connsiteX1" fmla="*/ 845173 w 1418930"/>
              <a:gd name="connsiteY1" fmla="*/ 0 h 6069777"/>
              <a:gd name="connsiteX2" fmla="*/ 1355418 w 1418930"/>
              <a:gd name="connsiteY2" fmla="*/ 513777 h 6069777"/>
              <a:gd name="connsiteX3" fmla="*/ 1418930 w 1418930"/>
              <a:gd name="connsiteY3" fmla="*/ 5754705 h 6069777"/>
              <a:gd name="connsiteX4" fmla="*/ 452795 w 1418930"/>
              <a:gd name="connsiteY4" fmla="*/ 6069777 h 6069777"/>
              <a:gd name="connsiteX5" fmla="*/ 460477 w 1418930"/>
              <a:gd name="connsiteY5" fmla="*/ 850584 h 6069777"/>
              <a:gd name="connsiteX6" fmla="*/ 0 w 1418930"/>
              <a:gd name="connsiteY6" fmla="*/ 289736 h 6069777"/>
              <a:gd name="connsiteX0" fmla="*/ 0 w 1410418"/>
              <a:gd name="connsiteY0" fmla="*/ 315671 h 6069777"/>
              <a:gd name="connsiteX1" fmla="*/ 836661 w 1410418"/>
              <a:gd name="connsiteY1" fmla="*/ 0 h 6069777"/>
              <a:gd name="connsiteX2" fmla="*/ 1346906 w 1410418"/>
              <a:gd name="connsiteY2" fmla="*/ 513777 h 6069777"/>
              <a:gd name="connsiteX3" fmla="*/ 1410418 w 1410418"/>
              <a:gd name="connsiteY3" fmla="*/ 5754705 h 6069777"/>
              <a:gd name="connsiteX4" fmla="*/ 444283 w 1410418"/>
              <a:gd name="connsiteY4" fmla="*/ 6069777 h 6069777"/>
              <a:gd name="connsiteX5" fmla="*/ 451965 w 1410418"/>
              <a:gd name="connsiteY5" fmla="*/ 850584 h 6069777"/>
              <a:gd name="connsiteX6" fmla="*/ 0 w 1410418"/>
              <a:gd name="connsiteY6" fmla="*/ 315671 h 6069777"/>
              <a:gd name="connsiteX0" fmla="*/ 0 w 1410418"/>
              <a:gd name="connsiteY0" fmla="*/ 319727 h 6073833"/>
              <a:gd name="connsiteX1" fmla="*/ 892786 w 1410418"/>
              <a:gd name="connsiteY1" fmla="*/ 0 h 6073833"/>
              <a:gd name="connsiteX2" fmla="*/ 1346906 w 1410418"/>
              <a:gd name="connsiteY2" fmla="*/ 517833 h 6073833"/>
              <a:gd name="connsiteX3" fmla="*/ 1410418 w 1410418"/>
              <a:gd name="connsiteY3" fmla="*/ 5758761 h 6073833"/>
              <a:gd name="connsiteX4" fmla="*/ 444283 w 1410418"/>
              <a:gd name="connsiteY4" fmla="*/ 6073833 h 6073833"/>
              <a:gd name="connsiteX5" fmla="*/ 451965 w 1410418"/>
              <a:gd name="connsiteY5" fmla="*/ 854640 h 6073833"/>
              <a:gd name="connsiteX6" fmla="*/ 0 w 1410418"/>
              <a:gd name="connsiteY6" fmla="*/ 319727 h 6073833"/>
              <a:gd name="connsiteX0" fmla="*/ 0 w 1410418"/>
              <a:gd name="connsiteY0" fmla="*/ 280825 h 6034931"/>
              <a:gd name="connsiteX1" fmla="*/ 908948 w 1410418"/>
              <a:gd name="connsiteY1" fmla="*/ 0 h 6034931"/>
              <a:gd name="connsiteX2" fmla="*/ 1346906 w 1410418"/>
              <a:gd name="connsiteY2" fmla="*/ 478931 h 6034931"/>
              <a:gd name="connsiteX3" fmla="*/ 1410418 w 1410418"/>
              <a:gd name="connsiteY3" fmla="*/ 5719859 h 6034931"/>
              <a:gd name="connsiteX4" fmla="*/ 444283 w 1410418"/>
              <a:gd name="connsiteY4" fmla="*/ 6034931 h 6034931"/>
              <a:gd name="connsiteX5" fmla="*/ 451965 w 1410418"/>
              <a:gd name="connsiteY5" fmla="*/ 815738 h 6034931"/>
              <a:gd name="connsiteX6" fmla="*/ 0 w 1410418"/>
              <a:gd name="connsiteY6" fmla="*/ 280825 h 6034931"/>
              <a:gd name="connsiteX0" fmla="*/ 0 w 1410418"/>
              <a:gd name="connsiteY0" fmla="*/ 280825 h 6034931"/>
              <a:gd name="connsiteX1" fmla="*/ 908948 w 1410418"/>
              <a:gd name="connsiteY1" fmla="*/ 0 h 6034931"/>
              <a:gd name="connsiteX2" fmla="*/ 1379228 w 1410418"/>
              <a:gd name="connsiteY2" fmla="*/ 556735 h 6034931"/>
              <a:gd name="connsiteX3" fmla="*/ 1410418 w 1410418"/>
              <a:gd name="connsiteY3" fmla="*/ 5719859 h 6034931"/>
              <a:gd name="connsiteX4" fmla="*/ 444283 w 1410418"/>
              <a:gd name="connsiteY4" fmla="*/ 6034931 h 6034931"/>
              <a:gd name="connsiteX5" fmla="*/ 451965 w 1410418"/>
              <a:gd name="connsiteY5" fmla="*/ 815738 h 6034931"/>
              <a:gd name="connsiteX6" fmla="*/ 0 w 1410418"/>
              <a:gd name="connsiteY6" fmla="*/ 280825 h 6034931"/>
              <a:gd name="connsiteX0" fmla="*/ 0 w 1410418"/>
              <a:gd name="connsiteY0" fmla="*/ 266986 h 6021092"/>
              <a:gd name="connsiteX1" fmla="*/ 914677 w 1410418"/>
              <a:gd name="connsiteY1" fmla="*/ 0 h 6021092"/>
              <a:gd name="connsiteX2" fmla="*/ 1379228 w 1410418"/>
              <a:gd name="connsiteY2" fmla="*/ 542896 h 6021092"/>
              <a:gd name="connsiteX3" fmla="*/ 1410418 w 1410418"/>
              <a:gd name="connsiteY3" fmla="*/ 5706020 h 6021092"/>
              <a:gd name="connsiteX4" fmla="*/ 444283 w 1410418"/>
              <a:gd name="connsiteY4" fmla="*/ 6021092 h 6021092"/>
              <a:gd name="connsiteX5" fmla="*/ 451965 w 1410418"/>
              <a:gd name="connsiteY5" fmla="*/ 801899 h 6021092"/>
              <a:gd name="connsiteX6" fmla="*/ 0 w 1410418"/>
              <a:gd name="connsiteY6" fmla="*/ 266986 h 6021092"/>
              <a:gd name="connsiteX0" fmla="*/ 0 w 1410418"/>
              <a:gd name="connsiteY0" fmla="*/ 253148 h 6007254"/>
              <a:gd name="connsiteX1" fmla="*/ 920407 w 1410418"/>
              <a:gd name="connsiteY1" fmla="*/ 0 h 6007254"/>
              <a:gd name="connsiteX2" fmla="*/ 1379228 w 1410418"/>
              <a:gd name="connsiteY2" fmla="*/ 529058 h 6007254"/>
              <a:gd name="connsiteX3" fmla="*/ 1410418 w 1410418"/>
              <a:gd name="connsiteY3" fmla="*/ 5692182 h 6007254"/>
              <a:gd name="connsiteX4" fmla="*/ 444283 w 1410418"/>
              <a:gd name="connsiteY4" fmla="*/ 6007254 h 6007254"/>
              <a:gd name="connsiteX5" fmla="*/ 451965 w 1410418"/>
              <a:gd name="connsiteY5" fmla="*/ 788061 h 6007254"/>
              <a:gd name="connsiteX6" fmla="*/ 0 w 1410418"/>
              <a:gd name="connsiteY6" fmla="*/ 253148 h 6007254"/>
              <a:gd name="connsiteX0" fmla="*/ 0 w 1428863"/>
              <a:gd name="connsiteY0" fmla="*/ 253148 h 6007254"/>
              <a:gd name="connsiteX1" fmla="*/ 920407 w 1428863"/>
              <a:gd name="connsiteY1" fmla="*/ 0 h 6007254"/>
              <a:gd name="connsiteX2" fmla="*/ 1379228 w 1428863"/>
              <a:gd name="connsiteY2" fmla="*/ 529058 h 6007254"/>
              <a:gd name="connsiteX3" fmla="*/ 1428863 w 1428863"/>
              <a:gd name="connsiteY3" fmla="*/ 5778814 h 6007254"/>
              <a:gd name="connsiteX4" fmla="*/ 444283 w 1428863"/>
              <a:gd name="connsiteY4" fmla="*/ 6007254 h 6007254"/>
              <a:gd name="connsiteX5" fmla="*/ 451965 w 1428863"/>
              <a:gd name="connsiteY5" fmla="*/ 788061 h 6007254"/>
              <a:gd name="connsiteX6" fmla="*/ 0 w 1428863"/>
              <a:gd name="connsiteY6" fmla="*/ 253148 h 6007254"/>
              <a:gd name="connsiteX0" fmla="*/ 0 w 1428863"/>
              <a:gd name="connsiteY0" fmla="*/ 253148 h 5999822"/>
              <a:gd name="connsiteX1" fmla="*/ 920407 w 1428863"/>
              <a:gd name="connsiteY1" fmla="*/ 0 h 5999822"/>
              <a:gd name="connsiteX2" fmla="*/ 1379228 w 1428863"/>
              <a:gd name="connsiteY2" fmla="*/ 529058 h 5999822"/>
              <a:gd name="connsiteX3" fmla="*/ 1428863 w 1428863"/>
              <a:gd name="connsiteY3" fmla="*/ 5778814 h 5999822"/>
              <a:gd name="connsiteX4" fmla="*/ 440523 w 1428863"/>
              <a:gd name="connsiteY4" fmla="*/ 5999822 h 5999822"/>
              <a:gd name="connsiteX5" fmla="*/ 451965 w 1428863"/>
              <a:gd name="connsiteY5" fmla="*/ 788061 h 5999822"/>
              <a:gd name="connsiteX6" fmla="*/ 0 w 1428863"/>
              <a:gd name="connsiteY6" fmla="*/ 253148 h 5999822"/>
              <a:gd name="connsiteX0" fmla="*/ 0 w 1428863"/>
              <a:gd name="connsiteY0" fmla="*/ 253148 h 5999822"/>
              <a:gd name="connsiteX1" fmla="*/ 920407 w 1428863"/>
              <a:gd name="connsiteY1" fmla="*/ 0 h 5999822"/>
              <a:gd name="connsiteX2" fmla="*/ 1379228 w 1428863"/>
              <a:gd name="connsiteY2" fmla="*/ 529058 h 5999822"/>
              <a:gd name="connsiteX3" fmla="*/ 1428863 w 1428863"/>
              <a:gd name="connsiteY3" fmla="*/ 5778814 h 5999822"/>
              <a:gd name="connsiteX4" fmla="*/ 440523 w 1428863"/>
              <a:gd name="connsiteY4" fmla="*/ 5999822 h 5999822"/>
              <a:gd name="connsiteX5" fmla="*/ 451965 w 1428863"/>
              <a:gd name="connsiteY5" fmla="*/ 788061 h 5999822"/>
              <a:gd name="connsiteX6" fmla="*/ 0 w 1428863"/>
              <a:gd name="connsiteY6" fmla="*/ 253148 h 5999822"/>
              <a:gd name="connsiteX0" fmla="*/ 0 w 1451598"/>
              <a:gd name="connsiteY0" fmla="*/ 253148 h 5999822"/>
              <a:gd name="connsiteX1" fmla="*/ 920407 w 1451598"/>
              <a:gd name="connsiteY1" fmla="*/ 0 h 5999822"/>
              <a:gd name="connsiteX2" fmla="*/ 1379228 w 1451598"/>
              <a:gd name="connsiteY2" fmla="*/ 529058 h 5999822"/>
              <a:gd name="connsiteX3" fmla="*/ 1451598 w 1451598"/>
              <a:gd name="connsiteY3" fmla="*/ 5798671 h 5999822"/>
              <a:gd name="connsiteX4" fmla="*/ 440523 w 1451598"/>
              <a:gd name="connsiteY4" fmla="*/ 5999822 h 5999822"/>
              <a:gd name="connsiteX5" fmla="*/ 451965 w 1451598"/>
              <a:gd name="connsiteY5" fmla="*/ 788061 h 5999822"/>
              <a:gd name="connsiteX6" fmla="*/ 0 w 1451598"/>
              <a:gd name="connsiteY6" fmla="*/ 253148 h 5999822"/>
              <a:gd name="connsiteX0" fmla="*/ 0 w 1436383"/>
              <a:gd name="connsiteY0" fmla="*/ 253148 h 5999822"/>
              <a:gd name="connsiteX1" fmla="*/ 920407 w 1436383"/>
              <a:gd name="connsiteY1" fmla="*/ 0 h 5999822"/>
              <a:gd name="connsiteX2" fmla="*/ 1379228 w 1436383"/>
              <a:gd name="connsiteY2" fmla="*/ 529058 h 5999822"/>
              <a:gd name="connsiteX3" fmla="*/ 1436384 w 1436383"/>
              <a:gd name="connsiteY3" fmla="*/ 5793678 h 5999822"/>
              <a:gd name="connsiteX4" fmla="*/ 440523 w 1436383"/>
              <a:gd name="connsiteY4" fmla="*/ 5999822 h 5999822"/>
              <a:gd name="connsiteX5" fmla="*/ 451965 w 1436383"/>
              <a:gd name="connsiteY5" fmla="*/ 788061 h 5999822"/>
              <a:gd name="connsiteX6" fmla="*/ 0 w 1436383"/>
              <a:gd name="connsiteY6" fmla="*/ 253148 h 5999822"/>
              <a:gd name="connsiteX0" fmla="*/ 0 w 1436384"/>
              <a:gd name="connsiteY0" fmla="*/ 253148 h 5999822"/>
              <a:gd name="connsiteX1" fmla="*/ 920407 w 1436384"/>
              <a:gd name="connsiteY1" fmla="*/ 0 h 5999822"/>
              <a:gd name="connsiteX2" fmla="*/ 1379228 w 1436384"/>
              <a:gd name="connsiteY2" fmla="*/ 529058 h 5999822"/>
              <a:gd name="connsiteX3" fmla="*/ 1436384 w 1436384"/>
              <a:gd name="connsiteY3" fmla="*/ 5793678 h 5999822"/>
              <a:gd name="connsiteX4" fmla="*/ 440523 w 1436384"/>
              <a:gd name="connsiteY4" fmla="*/ 5999822 h 5999822"/>
              <a:gd name="connsiteX5" fmla="*/ 451965 w 1436384"/>
              <a:gd name="connsiteY5" fmla="*/ 788061 h 5999822"/>
              <a:gd name="connsiteX6" fmla="*/ 0 w 1436384"/>
              <a:gd name="connsiteY6" fmla="*/ 253148 h 5999822"/>
              <a:gd name="connsiteX0" fmla="*/ 0 w 1436384"/>
              <a:gd name="connsiteY0" fmla="*/ 253148 h 5992505"/>
              <a:gd name="connsiteX1" fmla="*/ 920407 w 1436384"/>
              <a:gd name="connsiteY1" fmla="*/ 0 h 5992505"/>
              <a:gd name="connsiteX2" fmla="*/ 1379228 w 1436384"/>
              <a:gd name="connsiteY2" fmla="*/ 529058 h 5992505"/>
              <a:gd name="connsiteX3" fmla="*/ 1436384 w 1436384"/>
              <a:gd name="connsiteY3" fmla="*/ 5793678 h 5992505"/>
              <a:gd name="connsiteX4" fmla="*/ 474890 w 1436384"/>
              <a:gd name="connsiteY4" fmla="*/ 5992505 h 5992505"/>
              <a:gd name="connsiteX5" fmla="*/ 451965 w 1436384"/>
              <a:gd name="connsiteY5" fmla="*/ 788061 h 5992505"/>
              <a:gd name="connsiteX6" fmla="*/ 0 w 1436384"/>
              <a:gd name="connsiteY6" fmla="*/ 253148 h 5992505"/>
              <a:gd name="connsiteX0" fmla="*/ 0 w 1436384"/>
              <a:gd name="connsiteY0" fmla="*/ 253148 h 5999823"/>
              <a:gd name="connsiteX1" fmla="*/ 920407 w 1436384"/>
              <a:gd name="connsiteY1" fmla="*/ 0 h 5999823"/>
              <a:gd name="connsiteX2" fmla="*/ 1379228 w 1436384"/>
              <a:gd name="connsiteY2" fmla="*/ 529058 h 5999823"/>
              <a:gd name="connsiteX3" fmla="*/ 1436384 w 1436384"/>
              <a:gd name="connsiteY3" fmla="*/ 5793678 h 5999823"/>
              <a:gd name="connsiteX4" fmla="*/ 440525 w 1436384"/>
              <a:gd name="connsiteY4" fmla="*/ 5999823 h 5999823"/>
              <a:gd name="connsiteX5" fmla="*/ 451965 w 1436384"/>
              <a:gd name="connsiteY5" fmla="*/ 788061 h 5999823"/>
              <a:gd name="connsiteX6" fmla="*/ 0 w 1436384"/>
              <a:gd name="connsiteY6" fmla="*/ 253148 h 5999823"/>
              <a:gd name="connsiteX0" fmla="*/ 0 w 1481676"/>
              <a:gd name="connsiteY0" fmla="*/ 188697 h 5999823"/>
              <a:gd name="connsiteX1" fmla="*/ 965699 w 1481676"/>
              <a:gd name="connsiteY1" fmla="*/ 0 h 5999823"/>
              <a:gd name="connsiteX2" fmla="*/ 1424520 w 1481676"/>
              <a:gd name="connsiteY2" fmla="*/ 529058 h 5999823"/>
              <a:gd name="connsiteX3" fmla="*/ 1481676 w 1481676"/>
              <a:gd name="connsiteY3" fmla="*/ 5793678 h 5999823"/>
              <a:gd name="connsiteX4" fmla="*/ 485817 w 1481676"/>
              <a:gd name="connsiteY4" fmla="*/ 5999823 h 5999823"/>
              <a:gd name="connsiteX5" fmla="*/ 497257 w 1481676"/>
              <a:gd name="connsiteY5" fmla="*/ 788061 h 5999823"/>
              <a:gd name="connsiteX6" fmla="*/ 0 w 1481676"/>
              <a:gd name="connsiteY6" fmla="*/ 188697 h 5999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81676" h="5999823">
                <a:moveTo>
                  <a:pt x="0" y="188697"/>
                </a:moveTo>
                <a:lnTo>
                  <a:pt x="965699" y="0"/>
                </a:lnTo>
                <a:lnTo>
                  <a:pt x="1424520" y="529058"/>
                </a:lnTo>
                <a:lnTo>
                  <a:pt x="1481676" y="5793678"/>
                </a:lnTo>
                <a:cubicBezTo>
                  <a:pt x="1137075" y="5854109"/>
                  <a:pt x="1025161" y="5897926"/>
                  <a:pt x="485817" y="5999823"/>
                </a:cubicBezTo>
                <a:cubicBezTo>
                  <a:pt x="483170" y="4142102"/>
                  <a:pt x="499904" y="2645782"/>
                  <a:pt x="497257" y="788061"/>
                </a:cubicBezTo>
                <a:lnTo>
                  <a:pt x="0" y="188697"/>
                </a:lnTo>
                <a:close/>
              </a:path>
            </a:pathLst>
          </a:custGeom>
          <a:gradFill>
            <a:gsLst>
              <a:gs pos="0">
                <a:srgbClr val="C68018"/>
              </a:gs>
              <a:gs pos="30000">
                <a:schemeClr val="accent5">
                  <a:lumMod val="20000"/>
                  <a:lumOff val="80000"/>
                </a:schemeClr>
              </a:gs>
              <a:gs pos="53000">
                <a:schemeClr val="accent5">
                  <a:lumMod val="75000"/>
                </a:schemeClr>
              </a:gs>
              <a:gs pos="100000">
                <a:schemeClr val="accent5">
                  <a:lumMod val="50000"/>
                </a:schemeClr>
              </a:gs>
            </a:gsLst>
            <a:lin ang="5400000" scaled="1"/>
          </a:gradFill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714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205C367E-17B1-4CAE-A55D-3F1651503034}"/>
              </a:ext>
            </a:extLst>
          </p:cNvPr>
          <p:cNvSpPr/>
          <p:nvPr/>
        </p:nvSpPr>
        <p:spPr>
          <a:xfrm>
            <a:off x="-34050" y="-23515"/>
            <a:ext cx="3130176" cy="6894076"/>
          </a:xfrm>
          <a:custGeom>
            <a:avLst/>
            <a:gdLst>
              <a:gd name="connsiteX0" fmla="*/ 0 w 1465943"/>
              <a:gd name="connsiteY0" fmla="*/ 0 h 5116218"/>
              <a:gd name="connsiteX1" fmla="*/ 1465943 w 1465943"/>
              <a:gd name="connsiteY1" fmla="*/ 0 h 5116218"/>
              <a:gd name="connsiteX2" fmla="*/ 1465943 w 1465943"/>
              <a:gd name="connsiteY2" fmla="*/ 5116218 h 5116218"/>
              <a:gd name="connsiteX3" fmla="*/ 0 w 1465943"/>
              <a:gd name="connsiteY3" fmla="*/ 5116218 h 5116218"/>
              <a:gd name="connsiteX4" fmla="*/ 0 w 1465943"/>
              <a:gd name="connsiteY4" fmla="*/ 0 h 5116218"/>
              <a:gd name="connsiteX0" fmla="*/ 0 w 1465943"/>
              <a:gd name="connsiteY0" fmla="*/ 0 h 5116218"/>
              <a:gd name="connsiteX1" fmla="*/ 1465943 w 1465943"/>
              <a:gd name="connsiteY1" fmla="*/ 0 h 5116218"/>
              <a:gd name="connsiteX2" fmla="*/ 1465943 w 1465943"/>
              <a:gd name="connsiteY2" fmla="*/ 2191657 h 5116218"/>
              <a:gd name="connsiteX3" fmla="*/ 1465943 w 1465943"/>
              <a:gd name="connsiteY3" fmla="*/ 5116218 h 5116218"/>
              <a:gd name="connsiteX4" fmla="*/ 0 w 1465943"/>
              <a:gd name="connsiteY4" fmla="*/ 5116218 h 5116218"/>
              <a:gd name="connsiteX5" fmla="*/ 0 w 1465943"/>
              <a:gd name="connsiteY5" fmla="*/ 0 h 5116218"/>
              <a:gd name="connsiteX0" fmla="*/ 0 w 1465943"/>
              <a:gd name="connsiteY0" fmla="*/ 0 h 5116218"/>
              <a:gd name="connsiteX1" fmla="*/ 1465943 w 1465943"/>
              <a:gd name="connsiteY1" fmla="*/ 0 h 5116218"/>
              <a:gd name="connsiteX2" fmla="*/ 1451429 w 1465943"/>
              <a:gd name="connsiteY2" fmla="*/ 972457 h 5116218"/>
              <a:gd name="connsiteX3" fmla="*/ 1465943 w 1465943"/>
              <a:gd name="connsiteY3" fmla="*/ 2191657 h 5116218"/>
              <a:gd name="connsiteX4" fmla="*/ 1465943 w 1465943"/>
              <a:gd name="connsiteY4" fmla="*/ 5116218 h 5116218"/>
              <a:gd name="connsiteX5" fmla="*/ 0 w 1465943"/>
              <a:gd name="connsiteY5" fmla="*/ 5116218 h 5116218"/>
              <a:gd name="connsiteX6" fmla="*/ 0 w 1465943"/>
              <a:gd name="connsiteY6" fmla="*/ 0 h 5116218"/>
              <a:gd name="connsiteX0" fmla="*/ 0 w 1465943"/>
              <a:gd name="connsiteY0" fmla="*/ 0 h 5116218"/>
              <a:gd name="connsiteX1" fmla="*/ 1465943 w 1465943"/>
              <a:gd name="connsiteY1" fmla="*/ 0 h 5116218"/>
              <a:gd name="connsiteX2" fmla="*/ 1451429 w 1465943"/>
              <a:gd name="connsiteY2" fmla="*/ 972457 h 5116218"/>
              <a:gd name="connsiteX3" fmla="*/ 1465943 w 1465943"/>
              <a:gd name="connsiteY3" fmla="*/ 2191657 h 5116218"/>
              <a:gd name="connsiteX4" fmla="*/ 1451429 w 1465943"/>
              <a:gd name="connsiteY4" fmla="*/ 3526971 h 5116218"/>
              <a:gd name="connsiteX5" fmla="*/ 1465943 w 1465943"/>
              <a:gd name="connsiteY5" fmla="*/ 5116218 h 5116218"/>
              <a:gd name="connsiteX6" fmla="*/ 0 w 1465943"/>
              <a:gd name="connsiteY6" fmla="*/ 5116218 h 5116218"/>
              <a:gd name="connsiteX7" fmla="*/ 0 w 1465943"/>
              <a:gd name="connsiteY7" fmla="*/ 0 h 5116218"/>
              <a:gd name="connsiteX0" fmla="*/ 29029 w 1494972"/>
              <a:gd name="connsiteY0" fmla="*/ 0 h 6828904"/>
              <a:gd name="connsiteX1" fmla="*/ 1494972 w 1494972"/>
              <a:gd name="connsiteY1" fmla="*/ 0 h 6828904"/>
              <a:gd name="connsiteX2" fmla="*/ 1480458 w 1494972"/>
              <a:gd name="connsiteY2" fmla="*/ 972457 h 6828904"/>
              <a:gd name="connsiteX3" fmla="*/ 1494972 w 1494972"/>
              <a:gd name="connsiteY3" fmla="*/ 2191657 h 6828904"/>
              <a:gd name="connsiteX4" fmla="*/ 1480458 w 1494972"/>
              <a:gd name="connsiteY4" fmla="*/ 3526971 h 6828904"/>
              <a:gd name="connsiteX5" fmla="*/ 1494972 w 1494972"/>
              <a:gd name="connsiteY5" fmla="*/ 5116218 h 6828904"/>
              <a:gd name="connsiteX6" fmla="*/ 0 w 1494972"/>
              <a:gd name="connsiteY6" fmla="*/ 6828904 h 6828904"/>
              <a:gd name="connsiteX7" fmla="*/ 29029 w 1494972"/>
              <a:gd name="connsiteY7" fmla="*/ 0 h 6828904"/>
              <a:gd name="connsiteX0" fmla="*/ 29029 w 1567543"/>
              <a:gd name="connsiteY0" fmla="*/ 0 h 6828904"/>
              <a:gd name="connsiteX1" fmla="*/ 1494972 w 1567543"/>
              <a:gd name="connsiteY1" fmla="*/ 0 h 6828904"/>
              <a:gd name="connsiteX2" fmla="*/ 1480458 w 1567543"/>
              <a:gd name="connsiteY2" fmla="*/ 972457 h 6828904"/>
              <a:gd name="connsiteX3" fmla="*/ 1494972 w 1567543"/>
              <a:gd name="connsiteY3" fmla="*/ 2191657 h 6828904"/>
              <a:gd name="connsiteX4" fmla="*/ 1480458 w 1567543"/>
              <a:gd name="connsiteY4" fmla="*/ 3526971 h 6828904"/>
              <a:gd name="connsiteX5" fmla="*/ 1567543 w 1567543"/>
              <a:gd name="connsiteY5" fmla="*/ 5435532 h 6828904"/>
              <a:gd name="connsiteX6" fmla="*/ 0 w 1567543"/>
              <a:gd name="connsiteY6" fmla="*/ 6828904 h 6828904"/>
              <a:gd name="connsiteX7" fmla="*/ 29029 w 1567543"/>
              <a:gd name="connsiteY7" fmla="*/ 0 h 6828904"/>
              <a:gd name="connsiteX0" fmla="*/ 29029 w 2888343"/>
              <a:gd name="connsiteY0" fmla="*/ 0 h 6828904"/>
              <a:gd name="connsiteX1" fmla="*/ 2888343 w 2888343"/>
              <a:gd name="connsiteY1" fmla="*/ 0 h 6828904"/>
              <a:gd name="connsiteX2" fmla="*/ 1480458 w 2888343"/>
              <a:gd name="connsiteY2" fmla="*/ 972457 h 6828904"/>
              <a:gd name="connsiteX3" fmla="*/ 1494972 w 2888343"/>
              <a:gd name="connsiteY3" fmla="*/ 2191657 h 6828904"/>
              <a:gd name="connsiteX4" fmla="*/ 1480458 w 2888343"/>
              <a:gd name="connsiteY4" fmla="*/ 3526971 h 6828904"/>
              <a:gd name="connsiteX5" fmla="*/ 1567543 w 2888343"/>
              <a:gd name="connsiteY5" fmla="*/ 5435532 h 6828904"/>
              <a:gd name="connsiteX6" fmla="*/ 0 w 2888343"/>
              <a:gd name="connsiteY6" fmla="*/ 6828904 h 6828904"/>
              <a:gd name="connsiteX7" fmla="*/ 29029 w 2888343"/>
              <a:gd name="connsiteY7" fmla="*/ 0 h 6828904"/>
              <a:gd name="connsiteX0" fmla="*/ 29029 w 3018972"/>
              <a:gd name="connsiteY0" fmla="*/ 0 h 6828904"/>
              <a:gd name="connsiteX1" fmla="*/ 2888343 w 3018972"/>
              <a:gd name="connsiteY1" fmla="*/ 0 h 6828904"/>
              <a:gd name="connsiteX2" fmla="*/ 3018972 w 3018972"/>
              <a:gd name="connsiteY2" fmla="*/ 638629 h 6828904"/>
              <a:gd name="connsiteX3" fmla="*/ 1494972 w 3018972"/>
              <a:gd name="connsiteY3" fmla="*/ 2191657 h 6828904"/>
              <a:gd name="connsiteX4" fmla="*/ 1480458 w 3018972"/>
              <a:gd name="connsiteY4" fmla="*/ 3526971 h 6828904"/>
              <a:gd name="connsiteX5" fmla="*/ 1567543 w 3018972"/>
              <a:gd name="connsiteY5" fmla="*/ 5435532 h 6828904"/>
              <a:gd name="connsiteX6" fmla="*/ 0 w 3018972"/>
              <a:gd name="connsiteY6" fmla="*/ 6828904 h 6828904"/>
              <a:gd name="connsiteX7" fmla="*/ 29029 w 3018972"/>
              <a:gd name="connsiteY7" fmla="*/ 0 h 6828904"/>
              <a:gd name="connsiteX0" fmla="*/ 29029 w 3018972"/>
              <a:gd name="connsiteY0" fmla="*/ 0 h 6828904"/>
              <a:gd name="connsiteX1" fmla="*/ 2888343 w 3018972"/>
              <a:gd name="connsiteY1" fmla="*/ 0 h 6828904"/>
              <a:gd name="connsiteX2" fmla="*/ 3018972 w 3018972"/>
              <a:gd name="connsiteY2" fmla="*/ 638629 h 6828904"/>
              <a:gd name="connsiteX3" fmla="*/ 2365829 w 3018972"/>
              <a:gd name="connsiteY3" fmla="*/ 2685143 h 6828904"/>
              <a:gd name="connsiteX4" fmla="*/ 1480458 w 3018972"/>
              <a:gd name="connsiteY4" fmla="*/ 3526971 h 6828904"/>
              <a:gd name="connsiteX5" fmla="*/ 1567543 w 3018972"/>
              <a:gd name="connsiteY5" fmla="*/ 5435532 h 6828904"/>
              <a:gd name="connsiteX6" fmla="*/ 0 w 3018972"/>
              <a:gd name="connsiteY6" fmla="*/ 6828904 h 6828904"/>
              <a:gd name="connsiteX7" fmla="*/ 29029 w 3018972"/>
              <a:gd name="connsiteY7" fmla="*/ 0 h 6828904"/>
              <a:gd name="connsiteX0" fmla="*/ 29029 w 3018972"/>
              <a:gd name="connsiteY0" fmla="*/ 0 h 6828904"/>
              <a:gd name="connsiteX1" fmla="*/ 2888343 w 3018972"/>
              <a:gd name="connsiteY1" fmla="*/ 0 h 6828904"/>
              <a:gd name="connsiteX2" fmla="*/ 3018972 w 3018972"/>
              <a:gd name="connsiteY2" fmla="*/ 638629 h 6828904"/>
              <a:gd name="connsiteX3" fmla="*/ 2365829 w 3018972"/>
              <a:gd name="connsiteY3" fmla="*/ 2685143 h 6828904"/>
              <a:gd name="connsiteX4" fmla="*/ 1915886 w 3018972"/>
              <a:gd name="connsiteY4" fmla="*/ 4049485 h 6828904"/>
              <a:gd name="connsiteX5" fmla="*/ 1567543 w 3018972"/>
              <a:gd name="connsiteY5" fmla="*/ 5435532 h 6828904"/>
              <a:gd name="connsiteX6" fmla="*/ 0 w 3018972"/>
              <a:gd name="connsiteY6" fmla="*/ 6828904 h 6828904"/>
              <a:gd name="connsiteX7" fmla="*/ 29029 w 3018972"/>
              <a:gd name="connsiteY7" fmla="*/ 0 h 6828904"/>
              <a:gd name="connsiteX0" fmla="*/ 29029 w 3018972"/>
              <a:gd name="connsiteY0" fmla="*/ 0 h 6828904"/>
              <a:gd name="connsiteX1" fmla="*/ 2888343 w 3018972"/>
              <a:gd name="connsiteY1" fmla="*/ 0 h 6828904"/>
              <a:gd name="connsiteX2" fmla="*/ 3018972 w 3018972"/>
              <a:gd name="connsiteY2" fmla="*/ 638629 h 6828904"/>
              <a:gd name="connsiteX3" fmla="*/ 2365829 w 3018972"/>
              <a:gd name="connsiteY3" fmla="*/ 2685143 h 6828904"/>
              <a:gd name="connsiteX4" fmla="*/ 1915886 w 3018972"/>
              <a:gd name="connsiteY4" fmla="*/ 4049485 h 6828904"/>
              <a:gd name="connsiteX5" fmla="*/ 1465943 w 3018972"/>
              <a:gd name="connsiteY5" fmla="*/ 5493589 h 6828904"/>
              <a:gd name="connsiteX6" fmla="*/ 0 w 3018972"/>
              <a:gd name="connsiteY6" fmla="*/ 6828904 h 6828904"/>
              <a:gd name="connsiteX7" fmla="*/ 29029 w 3018972"/>
              <a:gd name="connsiteY7" fmla="*/ 0 h 6828904"/>
              <a:gd name="connsiteX0" fmla="*/ 29029 w 3018972"/>
              <a:gd name="connsiteY0" fmla="*/ 0 h 6828904"/>
              <a:gd name="connsiteX1" fmla="*/ 2888343 w 3018972"/>
              <a:gd name="connsiteY1" fmla="*/ 0 h 6828904"/>
              <a:gd name="connsiteX2" fmla="*/ 3018972 w 3018972"/>
              <a:gd name="connsiteY2" fmla="*/ 638629 h 6828904"/>
              <a:gd name="connsiteX3" fmla="*/ 2365829 w 3018972"/>
              <a:gd name="connsiteY3" fmla="*/ 2685143 h 6828904"/>
              <a:gd name="connsiteX4" fmla="*/ 1915886 w 3018972"/>
              <a:gd name="connsiteY4" fmla="*/ 4049485 h 6828904"/>
              <a:gd name="connsiteX5" fmla="*/ 1407886 w 3018972"/>
              <a:gd name="connsiteY5" fmla="*/ 5493589 h 6828904"/>
              <a:gd name="connsiteX6" fmla="*/ 0 w 3018972"/>
              <a:gd name="connsiteY6" fmla="*/ 6828904 h 6828904"/>
              <a:gd name="connsiteX7" fmla="*/ 29029 w 3018972"/>
              <a:gd name="connsiteY7" fmla="*/ 0 h 6828904"/>
              <a:gd name="connsiteX0" fmla="*/ 29029 w 3018972"/>
              <a:gd name="connsiteY0" fmla="*/ 0 h 6828904"/>
              <a:gd name="connsiteX1" fmla="*/ 2888343 w 3018972"/>
              <a:gd name="connsiteY1" fmla="*/ 0 h 6828904"/>
              <a:gd name="connsiteX2" fmla="*/ 3018972 w 3018972"/>
              <a:gd name="connsiteY2" fmla="*/ 638629 h 6828904"/>
              <a:gd name="connsiteX3" fmla="*/ 2365829 w 3018972"/>
              <a:gd name="connsiteY3" fmla="*/ 2685143 h 6828904"/>
              <a:gd name="connsiteX4" fmla="*/ 1915886 w 3018972"/>
              <a:gd name="connsiteY4" fmla="*/ 4049485 h 6828904"/>
              <a:gd name="connsiteX5" fmla="*/ 1422400 w 3018972"/>
              <a:gd name="connsiteY5" fmla="*/ 5566160 h 6828904"/>
              <a:gd name="connsiteX6" fmla="*/ 0 w 3018972"/>
              <a:gd name="connsiteY6" fmla="*/ 6828904 h 6828904"/>
              <a:gd name="connsiteX7" fmla="*/ 29029 w 3018972"/>
              <a:gd name="connsiteY7" fmla="*/ 0 h 6828904"/>
              <a:gd name="connsiteX0" fmla="*/ 29029 w 3033486"/>
              <a:gd name="connsiteY0" fmla="*/ 0 h 6828904"/>
              <a:gd name="connsiteX1" fmla="*/ 2888343 w 3033486"/>
              <a:gd name="connsiteY1" fmla="*/ 0 h 6828904"/>
              <a:gd name="connsiteX2" fmla="*/ 3033486 w 3033486"/>
              <a:gd name="connsiteY2" fmla="*/ 725715 h 6828904"/>
              <a:gd name="connsiteX3" fmla="*/ 2365829 w 3033486"/>
              <a:gd name="connsiteY3" fmla="*/ 2685143 h 6828904"/>
              <a:gd name="connsiteX4" fmla="*/ 1915886 w 3033486"/>
              <a:gd name="connsiteY4" fmla="*/ 4049485 h 6828904"/>
              <a:gd name="connsiteX5" fmla="*/ 1422400 w 3033486"/>
              <a:gd name="connsiteY5" fmla="*/ 5566160 h 6828904"/>
              <a:gd name="connsiteX6" fmla="*/ 0 w 3033486"/>
              <a:gd name="connsiteY6" fmla="*/ 6828904 h 6828904"/>
              <a:gd name="connsiteX7" fmla="*/ 29029 w 3033486"/>
              <a:gd name="connsiteY7" fmla="*/ 0 h 6828904"/>
              <a:gd name="connsiteX0" fmla="*/ 29029 w 3033486"/>
              <a:gd name="connsiteY0" fmla="*/ 0 h 6828904"/>
              <a:gd name="connsiteX1" fmla="*/ 2859314 w 3033486"/>
              <a:gd name="connsiteY1" fmla="*/ 0 h 6828904"/>
              <a:gd name="connsiteX2" fmla="*/ 3033486 w 3033486"/>
              <a:gd name="connsiteY2" fmla="*/ 725715 h 6828904"/>
              <a:gd name="connsiteX3" fmla="*/ 2365829 w 3033486"/>
              <a:gd name="connsiteY3" fmla="*/ 2685143 h 6828904"/>
              <a:gd name="connsiteX4" fmla="*/ 1915886 w 3033486"/>
              <a:gd name="connsiteY4" fmla="*/ 4049485 h 6828904"/>
              <a:gd name="connsiteX5" fmla="*/ 1422400 w 3033486"/>
              <a:gd name="connsiteY5" fmla="*/ 5566160 h 6828904"/>
              <a:gd name="connsiteX6" fmla="*/ 0 w 3033486"/>
              <a:gd name="connsiteY6" fmla="*/ 6828904 h 6828904"/>
              <a:gd name="connsiteX7" fmla="*/ 29029 w 3033486"/>
              <a:gd name="connsiteY7" fmla="*/ 0 h 6828904"/>
              <a:gd name="connsiteX0" fmla="*/ 29029 w 3062514"/>
              <a:gd name="connsiteY0" fmla="*/ 0 h 6828904"/>
              <a:gd name="connsiteX1" fmla="*/ 2859314 w 3062514"/>
              <a:gd name="connsiteY1" fmla="*/ 0 h 6828904"/>
              <a:gd name="connsiteX2" fmla="*/ 3062514 w 3062514"/>
              <a:gd name="connsiteY2" fmla="*/ 682172 h 6828904"/>
              <a:gd name="connsiteX3" fmla="*/ 2365829 w 3062514"/>
              <a:gd name="connsiteY3" fmla="*/ 2685143 h 6828904"/>
              <a:gd name="connsiteX4" fmla="*/ 1915886 w 3062514"/>
              <a:gd name="connsiteY4" fmla="*/ 4049485 h 6828904"/>
              <a:gd name="connsiteX5" fmla="*/ 1422400 w 3062514"/>
              <a:gd name="connsiteY5" fmla="*/ 5566160 h 6828904"/>
              <a:gd name="connsiteX6" fmla="*/ 0 w 3062514"/>
              <a:gd name="connsiteY6" fmla="*/ 6828904 h 6828904"/>
              <a:gd name="connsiteX7" fmla="*/ 29029 w 3062514"/>
              <a:gd name="connsiteY7" fmla="*/ 0 h 6828904"/>
              <a:gd name="connsiteX0" fmla="*/ 29029 w 3033486"/>
              <a:gd name="connsiteY0" fmla="*/ 0 h 6828904"/>
              <a:gd name="connsiteX1" fmla="*/ 2859314 w 3033486"/>
              <a:gd name="connsiteY1" fmla="*/ 0 h 6828904"/>
              <a:gd name="connsiteX2" fmla="*/ 3033486 w 3033486"/>
              <a:gd name="connsiteY2" fmla="*/ 682172 h 6828904"/>
              <a:gd name="connsiteX3" fmla="*/ 2365829 w 3033486"/>
              <a:gd name="connsiteY3" fmla="*/ 2685143 h 6828904"/>
              <a:gd name="connsiteX4" fmla="*/ 1915886 w 3033486"/>
              <a:gd name="connsiteY4" fmla="*/ 4049485 h 6828904"/>
              <a:gd name="connsiteX5" fmla="*/ 1422400 w 3033486"/>
              <a:gd name="connsiteY5" fmla="*/ 5566160 h 6828904"/>
              <a:gd name="connsiteX6" fmla="*/ 0 w 3033486"/>
              <a:gd name="connsiteY6" fmla="*/ 6828904 h 6828904"/>
              <a:gd name="connsiteX7" fmla="*/ 29029 w 3033486"/>
              <a:gd name="connsiteY7" fmla="*/ 0 h 6828904"/>
              <a:gd name="connsiteX0" fmla="*/ 29029 w 3033486"/>
              <a:gd name="connsiteY0" fmla="*/ 0 h 6828904"/>
              <a:gd name="connsiteX1" fmla="*/ 2859314 w 3033486"/>
              <a:gd name="connsiteY1" fmla="*/ 0 h 6828904"/>
              <a:gd name="connsiteX2" fmla="*/ 3033486 w 3033486"/>
              <a:gd name="connsiteY2" fmla="*/ 682172 h 6828904"/>
              <a:gd name="connsiteX3" fmla="*/ 2380901 w 3033486"/>
              <a:gd name="connsiteY3" fmla="*/ 2695191 h 6828904"/>
              <a:gd name="connsiteX4" fmla="*/ 1915886 w 3033486"/>
              <a:gd name="connsiteY4" fmla="*/ 4049485 h 6828904"/>
              <a:gd name="connsiteX5" fmla="*/ 1422400 w 3033486"/>
              <a:gd name="connsiteY5" fmla="*/ 5566160 h 6828904"/>
              <a:gd name="connsiteX6" fmla="*/ 0 w 3033486"/>
              <a:gd name="connsiteY6" fmla="*/ 6828904 h 6828904"/>
              <a:gd name="connsiteX7" fmla="*/ 29029 w 3033486"/>
              <a:gd name="connsiteY7" fmla="*/ 0 h 6828904"/>
              <a:gd name="connsiteX0" fmla="*/ 29029 w 3033486"/>
              <a:gd name="connsiteY0" fmla="*/ 0 h 6828904"/>
              <a:gd name="connsiteX1" fmla="*/ 2859314 w 3033486"/>
              <a:gd name="connsiteY1" fmla="*/ 0 h 6828904"/>
              <a:gd name="connsiteX2" fmla="*/ 3033486 w 3033486"/>
              <a:gd name="connsiteY2" fmla="*/ 682172 h 6828904"/>
              <a:gd name="connsiteX3" fmla="*/ 2380901 w 3033486"/>
              <a:gd name="connsiteY3" fmla="*/ 2695191 h 6828904"/>
              <a:gd name="connsiteX4" fmla="*/ 1925934 w 3033486"/>
              <a:gd name="connsiteY4" fmla="*/ 4069581 h 6828904"/>
              <a:gd name="connsiteX5" fmla="*/ 1422400 w 3033486"/>
              <a:gd name="connsiteY5" fmla="*/ 5566160 h 6828904"/>
              <a:gd name="connsiteX6" fmla="*/ 0 w 3033486"/>
              <a:gd name="connsiteY6" fmla="*/ 6828904 h 6828904"/>
              <a:gd name="connsiteX7" fmla="*/ 29029 w 3033486"/>
              <a:gd name="connsiteY7" fmla="*/ 0 h 6828904"/>
              <a:gd name="connsiteX0" fmla="*/ 29029 w 3033486"/>
              <a:gd name="connsiteY0" fmla="*/ 0 h 6828904"/>
              <a:gd name="connsiteX1" fmla="*/ 2859314 w 3033486"/>
              <a:gd name="connsiteY1" fmla="*/ 0 h 6828904"/>
              <a:gd name="connsiteX2" fmla="*/ 3033486 w 3033486"/>
              <a:gd name="connsiteY2" fmla="*/ 682172 h 6828904"/>
              <a:gd name="connsiteX3" fmla="*/ 2380901 w 3033486"/>
              <a:gd name="connsiteY3" fmla="*/ 2695191 h 6828904"/>
              <a:gd name="connsiteX4" fmla="*/ 1925934 w 3033486"/>
              <a:gd name="connsiteY4" fmla="*/ 4069581 h 6828904"/>
              <a:gd name="connsiteX5" fmla="*/ 1432448 w 3033486"/>
              <a:gd name="connsiteY5" fmla="*/ 5561136 h 6828904"/>
              <a:gd name="connsiteX6" fmla="*/ 0 w 3033486"/>
              <a:gd name="connsiteY6" fmla="*/ 6828904 h 6828904"/>
              <a:gd name="connsiteX7" fmla="*/ 29029 w 3033486"/>
              <a:gd name="connsiteY7" fmla="*/ 0 h 6828904"/>
              <a:gd name="connsiteX0" fmla="*/ 34053 w 3038510"/>
              <a:gd name="connsiteY0" fmla="*/ 0 h 6869097"/>
              <a:gd name="connsiteX1" fmla="*/ 2864338 w 3038510"/>
              <a:gd name="connsiteY1" fmla="*/ 0 h 6869097"/>
              <a:gd name="connsiteX2" fmla="*/ 3038510 w 3038510"/>
              <a:gd name="connsiteY2" fmla="*/ 682172 h 6869097"/>
              <a:gd name="connsiteX3" fmla="*/ 2385925 w 3038510"/>
              <a:gd name="connsiteY3" fmla="*/ 2695191 h 6869097"/>
              <a:gd name="connsiteX4" fmla="*/ 1930958 w 3038510"/>
              <a:gd name="connsiteY4" fmla="*/ 4069581 h 6869097"/>
              <a:gd name="connsiteX5" fmla="*/ 1437472 w 3038510"/>
              <a:gd name="connsiteY5" fmla="*/ 5561136 h 6869097"/>
              <a:gd name="connsiteX6" fmla="*/ 0 w 3038510"/>
              <a:gd name="connsiteY6" fmla="*/ 6869097 h 6869097"/>
              <a:gd name="connsiteX7" fmla="*/ 34053 w 3038510"/>
              <a:gd name="connsiteY7" fmla="*/ 0 h 6869097"/>
              <a:gd name="connsiteX0" fmla="*/ 34053 w 3063631"/>
              <a:gd name="connsiteY0" fmla="*/ 0 h 6869097"/>
              <a:gd name="connsiteX1" fmla="*/ 2864338 w 3063631"/>
              <a:gd name="connsiteY1" fmla="*/ 0 h 6869097"/>
              <a:gd name="connsiteX2" fmla="*/ 3063631 w 3063631"/>
              <a:gd name="connsiteY2" fmla="*/ 652027 h 6869097"/>
              <a:gd name="connsiteX3" fmla="*/ 2385925 w 3063631"/>
              <a:gd name="connsiteY3" fmla="*/ 2695191 h 6869097"/>
              <a:gd name="connsiteX4" fmla="*/ 1930958 w 3063631"/>
              <a:gd name="connsiteY4" fmla="*/ 4069581 h 6869097"/>
              <a:gd name="connsiteX5" fmla="*/ 1437472 w 3063631"/>
              <a:gd name="connsiteY5" fmla="*/ 5561136 h 6869097"/>
              <a:gd name="connsiteX6" fmla="*/ 0 w 3063631"/>
              <a:gd name="connsiteY6" fmla="*/ 6869097 h 6869097"/>
              <a:gd name="connsiteX7" fmla="*/ 34053 w 3063631"/>
              <a:gd name="connsiteY7" fmla="*/ 0 h 6869097"/>
              <a:gd name="connsiteX0" fmla="*/ 34053 w 3063631"/>
              <a:gd name="connsiteY0" fmla="*/ 0 h 6869097"/>
              <a:gd name="connsiteX1" fmla="*/ 2884435 w 3063631"/>
              <a:gd name="connsiteY1" fmla="*/ 10049 h 6869097"/>
              <a:gd name="connsiteX2" fmla="*/ 3063631 w 3063631"/>
              <a:gd name="connsiteY2" fmla="*/ 652027 h 6869097"/>
              <a:gd name="connsiteX3" fmla="*/ 2385925 w 3063631"/>
              <a:gd name="connsiteY3" fmla="*/ 2695191 h 6869097"/>
              <a:gd name="connsiteX4" fmla="*/ 1930958 w 3063631"/>
              <a:gd name="connsiteY4" fmla="*/ 4069581 h 6869097"/>
              <a:gd name="connsiteX5" fmla="*/ 1437472 w 3063631"/>
              <a:gd name="connsiteY5" fmla="*/ 5561136 h 6869097"/>
              <a:gd name="connsiteX6" fmla="*/ 0 w 3063631"/>
              <a:gd name="connsiteY6" fmla="*/ 6869097 h 6869097"/>
              <a:gd name="connsiteX7" fmla="*/ 34053 w 3063631"/>
              <a:gd name="connsiteY7" fmla="*/ 0 h 6869097"/>
              <a:gd name="connsiteX0" fmla="*/ 34053 w 3063631"/>
              <a:gd name="connsiteY0" fmla="*/ 0 h 6869097"/>
              <a:gd name="connsiteX1" fmla="*/ 2884435 w 3063631"/>
              <a:gd name="connsiteY1" fmla="*/ 10049 h 6869097"/>
              <a:gd name="connsiteX2" fmla="*/ 3063631 w 3063631"/>
              <a:gd name="connsiteY2" fmla="*/ 652027 h 6869097"/>
              <a:gd name="connsiteX3" fmla="*/ 2385925 w 3063631"/>
              <a:gd name="connsiteY3" fmla="*/ 2695191 h 6869097"/>
              <a:gd name="connsiteX4" fmla="*/ 1941007 w 3063631"/>
              <a:gd name="connsiteY4" fmla="*/ 4079629 h 6869097"/>
              <a:gd name="connsiteX5" fmla="*/ 1437472 w 3063631"/>
              <a:gd name="connsiteY5" fmla="*/ 5561136 h 6869097"/>
              <a:gd name="connsiteX6" fmla="*/ 0 w 3063631"/>
              <a:gd name="connsiteY6" fmla="*/ 6869097 h 6869097"/>
              <a:gd name="connsiteX7" fmla="*/ 34053 w 3063631"/>
              <a:gd name="connsiteY7" fmla="*/ 0 h 6869097"/>
              <a:gd name="connsiteX0" fmla="*/ 34053 w 3063631"/>
              <a:gd name="connsiteY0" fmla="*/ 0 h 6869097"/>
              <a:gd name="connsiteX1" fmla="*/ 2884435 w 3063631"/>
              <a:gd name="connsiteY1" fmla="*/ 10049 h 6869097"/>
              <a:gd name="connsiteX2" fmla="*/ 3063631 w 3063631"/>
              <a:gd name="connsiteY2" fmla="*/ 652027 h 6869097"/>
              <a:gd name="connsiteX3" fmla="*/ 2385925 w 3063631"/>
              <a:gd name="connsiteY3" fmla="*/ 2695191 h 6869097"/>
              <a:gd name="connsiteX4" fmla="*/ 1941007 w 3063631"/>
              <a:gd name="connsiteY4" fmla="*/ 4079629 h 6869097"/>
              <a:gd name="connsiteX5" fmla="*/ 1447520 w 3063631"/>
              <a:gd name="connsiteY5" fmla="*/ 5556111 h 6869097"/>
              <a:gd name="connsiteX6" fmla="*/ 0 w 3063631"/>
              <a:gd name="connsiteY6" fmla="*/ 6869097 h 6869097"/>
              <a:gd name="connsiteX7" fmla="*/ 34053 w 3063631"/>
              <a:gd name="connsiteY7" fmla="*/ 0 h 6869097"/>
              <a:gd name="connsiteX0" fmla="*/ 34053 w 3063631"/>
              <a:gd name="connsiteY0" fmla="*/ 0 h 6869097"/>
              <a:gd name="connsiteX1" fmla="*/ 2884435 w 3063631"/>
              <a:gd name="connsiteY1" fmla="*/ 10049 h 6869097"/>
              <a:gd name="connsiteX2" fmla="*/ 3063631 w 3063631"/>
              <a:gd name="connsiteY2" fmla="*/ 652027 h 6869097"/>
              <a:gd name="connsiteX3" fmla="*/ 2390949 w 3063631"/>
              <a:gd name="connsiteY3" fmla="*/ 2680119 h 6869097"/>
              <a:gd name="connsiteX4" fmla="*/ 1941007 w 3063631"/>
              <a:gd name="connsiteY4" fmla="*/ 4079629 h 6869097"/>
              <a:gd name="connsiteX5" fmla="*/ 1447520 w 3063631"/>
              <a:gd name="connsiteY5" fmla="*/ 5556111 h 6869097"/>
              <a:gd name="connsiteX6" fmla="*/ 0 w 3063631"/>
              <a:gd name="connsiteY6" fmla="*/ 6869097 h 6869097"/>
              <a:gd name="connsiteX7" fmla="*/ 34053 w 3063631"/>
              <a:gd name="connsiteY7" fmla="*/ 0 h 6869097"/>
              <a:gd name="connsiteX0" fmla="*/ 34053 w 4045578"/>
              <a:gd name="connsiteY0" fmla="*/ 4465 h 6873562"/>
              <a:gd name="connsiteX1" fmla="*/ 4045578 w 4045578"/>
              <a:gd name="connsiteY1" fmla="*/ 0 h 6873562"/>
              <a:gd name="connsiteX2" fmla="*/ 3063631 w 4045578"/>
              <a:gd name="connsiteY2" fmla="*/ 656492 h 6873562"/>
              <a:gd name="connsiteX3" fmla="*/ 2390949 w 4045578"/>
              <a:gd name="connsiteY3" fmla="*/ 2684584 h 6873562"/>
              <a:gd name="connsiteX4" fmla="*/ 1941007 w 4045578"/>
              <a:gd name="connsiteY4" fmla="*/ 4084094 h 6873562"/>
              <a:gd name="connsiteX5" fmla="*/ 1447520 w 4045578"/>
              <a:gd name="connsiteY5" fmla="*/ 5560576 h 6873562"/>
              <a:gd name="connsiteX6" fmla="*/ 0 w 4045578"/>
              <a:gd name="connsiteY6" fmla="*/ 6873562 h 6873562"/>
              <a:gd name="connsiteX7" fmla="*/ 34053 w 4045578"/>
              <a:gd name="connsiteY7" fmla="*/ 4465 h 6873562"/>
              <a:gd name="connsiteX0" fmla="*/ 34053 w 4130431"/>
              <a:gd name="connsiteY0" fmla="*/ 4465 h 6873562"/>
              <a:gd name="connsiteX1" fmla="*/ 4045578 w 4130431"/>
              <a:gd name="connsiteY1" fmla="*/ 0 h 6873562"/>
              <a:gd name="connsiteX2" fmla="*/ 4130431 w 4130431"/>
              <a:gd name="connsiteY2" fmla="*/ 799367 h 6873562"/>
              <a:gd name="connsiteX3" fmla="*/ 2390949 w 4130431"/>
              <a:gd name="connsiteY3" fmla="*/ 2684584 h 6873562"/>
              <a:gd name="connsiteX4" fmla="*/ 1941007 w 4130431"/>
              <a:gd name="connsiteY4" fmla="*/ 4084094 h 6873562"/>
              <a:gd name="connsiteX5" fmla="*/ 1447520 w 4130431"/>
              <a:gd name="connsiteY5" fmla="*/ 5560576 h 6873562"/>
              <a:gd name="connsiteX6" fmla="*/ 0 w 4130431"/>
              <a:gd name="connsiteY6" fmla="*/ 6873562 h 6873562"/>
              <a:gd name="connsiteX7" fmla="*/ 34053 w 4130431"/>
              <a:gd name="connsiteY7" fmla="*/ 4465 h 6873562"/>
              <a:gd name="connsiteX0" fmla="*/ 34053 w 4130431"/>
              <a:gd name="connsiteY0" fmla="*/ 23515 h 6892612"/>
              <a:gd name="connsiteX1" fmla="*/ 4007478 w 4130431"/>
              <a:gd name="connsiteY1" fmla="*/ 0 h 6892612"/>
              <a:gd name="connsiteX2" fmla="*/ 4130431 w 4130431"/>
              <a:gd name="connsiteY2" fmla="*/ 818417 h 6892612"/>
              <a:gd name="connsiteX3" fmla="*/ 2390949 w 4130431"/>
              <a:gd name="connsiteY3" fmla="*/ 2703634 h 6892612"/>
              <a:gd name="connsiteX4" fmla="*/ 1941007 w 4130431"/>
              <a:gd name="connsiteY4" fmla="*/ 4103144 h 6892612"/>
              <a:gd name="connsiteX5" fmla="*/ 1447520 w 4130431"/>
              <a:gd name="connsiteY5" fmla="*/ 5579626 h 6892612"/>
              <a:gd name="connsiteX6" fmla="*/ 0 w 4130431"/>
              <a:gd name="connsiteY6" fmla="*/ 6892612 h 6892612"/>
              <a:gd name="connsiteX7" fmla="*/ 34053 w 4130431"/>
              <a:gd name="connsiteY7" fmla="*/ 23515 h 6892612"/>
              <a:gd name="connsiteX0" fmla="*/ 34053 w 4130431"/>
              <a:gd name="connsiteY0" fmla="*/ 23515 h 6892612"/>
              <a:gd name="connsiteX1" fmla="*/ 4007478 w 4130431"/>
              <a:gd name="connsiteY1" fmla="*/ 0 h 6892612"/>
              <a:gd name="connsiteX2" fmla="*/ 4130431 w 4130431"/>
              <a:gd name="connsiteY2" fmla="*/ 818417 h 6892612"/>
              <a:gd name="connsiteX3" fmla="*/ 3305349 w 4130431"/>
              <a:gd name="connsiteY3" fmla="*/ 3446584 h 6892612"/>
              <a:gd name="connsiteX4" fmla="*/ 1941007 w 4130431"/>
              <a:gd name="connsiteY4" fmla="*/ 4103144 h 6892612"/>
              <a:gd name="connsiteX5" fmla="*/ 1447520 w 4130431"/>
              <a:gd name="connsiteY5" fmla="*/ 5579626 h 6892612"/>
              <a:gd name="connsiteX6" fmla="*/ 0 w 4130431"/>
              <a:gd name="connsiteY6" fmla="*/ 6892612 h 6892612"/>
              <a:gd name="connsiteX7" fmla="*/ 34053 w 4130431"/>
              <a:gd name="connsiteY7" fmla="*/ 23515 h 6892612"/>
              <a:gd name="connsiteX0" fmla="*/ 34053 w 4130431"/>
              <a:gd name="connsiteY0" fmla="*/ 23515 h 6892612"/>
              <a:gd name="connsiteX1" fmla="*/ 4007478 w 4130431"/>
              <a:gd name="connsiteY1" fmla="*/ 0 h 6892612"/>
              <a:gd name="connsiteX2" fmla="*/ 4130431 w 4130431"/>
              <a:gd name="connsiteY2" fmla="*/ 818417 h 6892612"/>
              <a:gd name="connsiteX3" fmla="*/ 3305349 w 4130431"/>
              <a:gd name="connsiteY3" fmla="*/ 3446584 h 6892612"/>
              <a:gd name="connsiteX4" fmla="*/ 2674432 w 4130431"/>
              <a:gd name="connsiteY4" fmla="*/ 5246144 h 6892612"/>
              <a:gd name="connsiteX5" fmla="*/ 1447520 w 4130431"/>
              <a:gd name="connsiteY5" fmla="*/ 5579626 h 6892612"/>
              <a:gd name="connsiteX6" fmla="*/ 0 w 4130431"/>
              <a:gd name="connsiteY6" fmla="*/ 6892612 h 6892612"/>
              <a:gd name="connsiteX7" fmla="*/ 34053 w 4130431"/>
              <a:gd name="connsiteY7" fmla="*/ 23515 h 6892612"/>
              <a:gd name="connsiteX0" fmla="*/ 34053 w 4130431"/>
              <a:gd name="connsiteY0" fmla="*/ 23515 h 6892612"/>
              <a:gd name="connsiteX1" fmla="*/ 4007478 w 4130431"/>
              <a:gd name="connsiteY1" fmla="*/ 0 h 6892612"/>
              <a:gd name="connsiteX2" fmla="*/ 4130431 w 4130431"/>
              <a:gd name="connsiteY2" fmla="*/ 818417 h 6892612"/>
              <a:gd name="connsiteX3" fmla="*/ 3286299 w 4130431"/>
              <a:gd name="connsiteY3" fmla="*/ 3456109 h 6892612"/>
              <a:gd name="connsiteX4" fmla="*/ 2674432 w 4130431"/>
              <a:gd name="connsiteY4" fmla="*/ 5246144 h 6892612"/>
              <a:gd name="connsiteX5" fmla="*/ 1447520 w 4130431"/>
              <a:gd name="connsiteY5" fmla="*/ 5579626 h 6892612"/>
              <a:gd name="connsiteX6" fmla="*/ 0 w 4130431"/>
              <a:gd name="connsiteY6" fmla="*/ 6892612 h 6892612"/>
              <a:gd name="connsiteX7" fmla="*/ 34053 w 4130431"/>
              <a:gd name="connsiteY7" fmla="*/ 23515 h 6892612"/>
              <a:gd name="connsiteX0" fmla="*/ 34053 w 4130431"/>
              <a:gd name="connsiteY0" fmla="*/ 23515 h 6894076"/>
              <a:gd name="connsiteX1" fmla="*/ 4007478 w 4130431"/>
              <a:gd name="connsiteY1" fmla="*/ 0 h 6894076"/>
              <a:gd name="connsiteX2" fmla="*/ 4130431 w 4130431"/>
              <a:gd name="connsiteY2" fmla="*/ 818417 h 6894076"/>
              <a:gd name="connsiteX3" fmla="*/ 3286299 w 4130431"/>
              <a:gd name="connsiteY3" fmla="*/ 3456109 h 6894076"/>
              <a:gd name="connsiteX4" fmla="*/ 2674432 w 4130431"/>
              <a:gd name="connsiteY4" fmla="*/ 5246144 h 6894076"/>
              <a:gd name="connsiteX5" fmla="*/ 2142845 w 4130431"/>
              <a:gd name="connsiteY5" fmla="*/ 6894076 h 6894076"/>
              <a:gd name="connsiteX6" fmla="*/ 0 w 4130431"/>
              <a:gd name="connsiteY6" fmla="*/ 6892612 h 6894076"/>
              <a:gd name="connsiteX7" fmla="*/ 34053 w 4130431"/>
              <a:gd name="connsiteY7" fmla="*/ 23515 h 6894076"/>
              <a:gd name="connsiteX0" fmla="*/ 34053 w 4130431"/>
              <a:gd name="connsiteY0" fmla="*/ 23515 h 6894076"/>
              <a:gd name="connsiteX1" fmla="*/ 4007478 w 4130431"/>
              <a:gd name="connsiteY1" fmla="*/ 0 h 6894076"/>
              <a:gd name="connsiteX2" fmla="*/ 4130431 w 4130431"/>
              <a:gd name="connsiteY2" fmla="*/ 818417 h 6894076"/>
              <a:gd name="connsiteX3" fmla="*/ 3286299 w 4130431"/>
              <a:gd name="connsiteY3" fmla="*/ 3456109 h 6894076"/>
              <a:gd name="connsiteX4" fmla="*/ 2674432 w 4130431"/>
              <a:gd name="connsiteY4" fmla="*/ 5246144 h 6894076"/>
              <a:gd name="connsiteX5" fmla="*/ 2152370 w 4130431"/>
              <a:gd name="connsiteY5" fmla="*/ 6894076 h 6894076"/>
              <a:gd name="connsiteX6" fmla="*/ 0 w 4130431"/>
              <a:gd name="connsiteY6" fmla="*/ 6892612 h 6894076"/>
              <a:gd name="connsiteX7" fmla="*/ 34053 w 4130431"/>
              <a:gd name="connsiteY7" fmla="*/ 23515 h 68940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30431" h="6894076">
                <a:moveTo>
                  <a:pt x="34053" y="23515"/>
                </a:moveTo>
                <a:lnTo>
                  <a:pt x="4007478" y="0"/>
                </a:lnTo>
                <a:lnTo>
                  <a:pt x="4130431" y="818417"/>
                </a:lnTo>
                <a:lnTo>
                  <a:pt x="3286299" y="3456109"/>
                </a:lnTo>
                <a:lnTo>
                  <a:pt x="2674432" y="5246144"/>
                </a:lnTo>
                <a:lnTo>
                  <a:pt x="2152370" y="6894076"/>
                </a:lnTo>
                <a:lnTo>
                  <a:pt x="0" y="6892612"/>
                </a:lnTo>
                <a:lnTo>
                  <a:pt x="34053" y="23515"/>
                </a:lnTo>
                <a:close/>
              </a:path>
            </a:pathLst>
          </a:custGeom>
          <a:solidFill>
            <a:srgbClr val="0E333A"/>
          </a:solidFill>
          <a:ln>
            <a:noFill/>
          </a:ln>
          <a:scene3d>
            <a:camera prst="orthographicFront"/>
            <a:lightRig rig="threePt" dir="t"/>
          </a:scene3d>
          <a:sp3d extrusionH="76200" contourW="12700">
            <a:bevelT w="190500" h="19050"/>
            <a:extrusionClr>
              <a:schemeClr val="bg1"/>
            </a:extrusionClr>
            <a:contourClr>
              <a:schemeClr val="bg1"/>
            </a:contourClr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 dirty="0"/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69B14A84-141A-4FA4-B05C-C82930255E18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53" y="5213730"/>
            <a:ext cx="1627544" cy="1462868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  <a:scene3d>
            <a:camera prst="orthographicFront"/>
            <a:lightRig rig="threePt" dir="t"/>
          </a:scene3d>
          <a:sp3d>
            <a:bevelT w="0" h="0"/>
          </a:sp3d>
        </p:spPr>
      </p:pic>
      <p:sp>
        <p:nvSpPr>
          <p:cNvPr id="3" name="Rectángulo 2"/>
          <p:cNvSpPr/>
          <p:nvPr/>
        </p:nvSpPr>
        <p:spPr>
          <a:xfrm>
            <a:off x="4998899" y="2130861"/>
            <a:ext cx="472605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6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profecía cumplida</a:t>
            </a:r>
            <a:endParaRPr lang="en-US" sz="6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8533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C9F5154C-3033-449C-B06C-B7E259E9F6C8}"/>
              </a:ext>
            </a:extLst>
          </p:cNvPr>
          <p:cNvSpPr/>
          <p:nvPr/>
        </p:nvSpPr>
        <p:spPr>
          <a:xfrm>
            <a:off x="0" y="1"/>
            <a:ext cx="12192000" cy="6869096"/>
          </a:xfrm>
          <a:prstGeom prst="rect">
            <a:avLst/>
          </a:prstGeom>
          <a:solidFill>
            <a:srgbClr val="0E333A"/>
          </a:solidFill>
          <a:scene3d>
            <a:camera prst="orthographicFront"/>
            <a:lightRig rig="threePt" dir="t"/>
          </a:scene3d>
          <a:sp3d>
            <a:bevelT w="158750" h="444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23C94E7D-7AB5-4521-915D-863C27209662}"/>
              </a:ext>
            </a:extLst>
          </p:cNvPr>
          <p:cNvSpPr txBox="1"/>
          <p:nvPr/>
        </p:nvSpPr>
        <p:spPr>
          <a:xfrm>
            <a:off x="339213" y="88323"/>
            <a:ext cx="11577483" cy="1200329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s-DO" sz="3600" b="1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12. </a:t>
            </a:r>
            <a:r>
              <a:rPr lang="es-ES" sz="36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¿Se volverán a unir las naciones de Europa en un imperio político, unificado y </a:t>
            </a:r>
            <a:r>
              <a:rPr lang="es-ES" sz="3600" b="1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duradero alguna </a:t>
            </a:r>
            <a:r>
              <a:rPr lang="es-ES" sz="36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vez? </a:t>
            </a:r>
            <a:r>
              <a:rPr lang="es-ES" sz="3600" b="1" dirty="0" err="1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Dn</a:t>
            </a:r>
            <a:r>
              <a:rPr lang="es-ES" sz="3600" b="1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s-ES" sz="36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2:43</a:t>
            </a:r>
            <a:endParaRPr lang="es-DO" sz="3600" b="1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1A16D62-B7C9-4E85-BD15-FA714C634E05}"/>
              </a:ext>
            </a:extLst>
          </p:cNvPr>
          <p:cNvSpPr txBox="1"/>
          <p:nvPr/>
        </p:nvSpPr>
        <p:spPr>
          <a:xfrm>
            <a:off x="496709" y="1302479"/>
            <a:ext cx="11198581" cy="2800767"/>
          </a:xfrm>
          <a:prstGeom prst="rect">
            <a:avLst/>
          </a:prstGeom>
          <a:noFill/>
          <a:effectLst>
            <a:outerShdw blurRad="50800" dist="38100" dir="5400000" algn="ctr" rotWithShape="0">
              <a:srgbClr val="000000">
                <a:alpha val="99000"/>
              </a:srgbClr>
            </a:outerShdw>
          </a:effectLst>
          <a:scene3d>
            <a:camera prst="orthographicFront"/>
            <a:lightRig rig="threePt" dir="t"/>
          </a:scene3d>
          <a:sp3d>
            <a:bevelT w="5092700"/>
          </a:sp3d>
        </p:spPr>
        <p:txBody>
          <a:bodyPr wrap="square" rtlCol="0">
            <a:spAutoFit/>
          </a:bodyPr>
          <a:lstStyle/>
          <a:p>
            <a:r>
              <a:rPr lang="es-ES" sz="4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Así como viste el hierro mezclado con barro, se mezclarán por medio de alianzas humanas; pero </a:t>
            </a:r>
            <a:r>
              <a:rPr lang="es-ES" sz="44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____________el </a:t>
            </a:r>
            <a:r>
              <a:rPr lang="es-ES" sz="4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uno con el otro, como el hierro no se mezcla con el barro</a:t>
            </a:r>
            <a:r>
              <a:rPr lang="es-ES" sz="44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s-DO" sz="44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876416" y="2592961"/>
            <a:ext cx="31232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 se unirán </a:t>
            </a:r>
            <a:endParaRPr lang="en-US" sz="4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1230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C9F5154C-3033-449C-B06C-B7E259E9F6C8}"/>
              </a:ext>
            </a:extLst>
          </p:cNvPr>
          <p:cNvSpPr/>
          <p:nvPr/>
        </p:nvSpPr>
        <p:spPr>
          <a:xfrm>
            <a:off x="0" y="1"/>
            <a:ext cx="12192000" cy="6869096"/>
          </a:xfrm>
          <a:prstGeom prst="rect">
            <a:avLst/>
          </a:prstGeom>
          <a:solidFill>
            <a:srgbClr val="083A34"/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8750" h="444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sp>
        <p:nvSpPr>
          <p:cNvPr id="12" name="Forma libre: forma 11">
            <a:extLst>
              <a:ext uri="{FF2B5EF4-FFF2-40B4-BE49-F238E27FC236}">
                <a16:creationId xmlns:a16="http://schemas.microsoft.com/office/drawing/2014/main" id="{CA343354-4228-439C-8A79-193A873D37DA}"/>
              </a:ext>
            </a:extLst>
          </p:cNvPr>
          <p:cNvSpPr/>
          <p:nvPr/>
        </p:nvSpPr>
        <p:spPr>
          <a:xfrm>
            <a:off x="-1" y="-15499"/>
            <a:ext cx="2650214" cy="4525506"/>
          </a:xfrm>
          <a:custGeom>
            <a:avLst/>
            <a:gdLst>
              <a:gd name="connsiteX0" fmla="*/ 317719 w 2650214"/>
              <a:gd name="connsiteY0" fmla="*/ 0 h 4525506"/>
              <a:gd name="connsiteX1" fmla="*/ 2650214 w 2650214"/>
              <a:gd name="connsiteY1" fmla="*/ 2262753 h 4525506"/>
              <a:gd name="connsiteX2" fmla="*/ 317719 w 2650214"/>
              <a:gd name="connsiteY2" fmla="*/ 4525506 h 4525506"/>
              <a:gd name="connsiteX3" fmla="*/ 79235 w 2650214"/>
              <a:gd name="connsiteY3" fmla="*/ 4513824 h 4525506"/>
              <a:gd name="connsiteX4" fmla="*/ 0 w 2650214"/>
              <a:gd name="connsiteY4" fmla="*/ 4502093 h 4525506"/>
              <a:gd name="connsiteX5" fmla="*/ 0 w 2650214"/>
              <a:gd name="connsiteY5" fmla="*/ 23413 h 4525506"/>
              <a:gd name="connsiteX6" fmla="*/ 79235 w 2650214"/>
              <a:gd name="connsiteY6" fmla="*/ 11682 h 4525506"/>
              <a:gd name="connsiteX7" fmla="*/ 317719 w 2650214"/>
              <a:gd name="connsiteY7" fmla="*/ 0 h 4525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50214" h="4525506">
                <a:moveTo>
                  <a:pt x="317719" y="0"/>
                </a:moveTo>
                <a:cubicBezTo>
                  <a:pt x="1605920" y="0"/>
                  <a:pt x="2650214" y="1013069"/>
                  <a:pt x="2650214" y="2262753"/>
                </a:cubicBezTo>
                <a:cubicBezTo>
                  <a:pt x="2650214" y="3512437"/>
                  <a:pt x="1605920" y="4525506"/>
                  <a:pt x="317719" y="4525506"/>
                </a:cubicBezTo>
                <a:cubicBezTo>
                  <a:pt x="237206" y="4525506"/>
                  <a:pt x="157647" y="4521549"/>
                  <a:pt x="79235" y="4513824"/>
                </a:cubicBezTo>
                <a:lnTo>
                  <a:pt x="0" y="4502093"/>
                </a:lnTo>
                <a:lnTo>
                  <a:pt x="0" y="23413"/>
                </a:lnTo>
                <a:lnTo>
                  <a:pt x="79235" y="11682"/>
                </a:lnTo>
                <a:cubicBezTo>
                  <a:pt x="157647" y="3957"/>
                  <a:pt x="237206" y="0"/>
                  <a:pt x="317719" y="0"/>
                </a:cubicBezTo>
                <a:close/>
              </a:path>
            </a:pathLst>
          </a:custGeom>
          <a:solidFill>
            <a:srgbClr val="A46A14"/>
          </a:solidFill>
          <a:ln>
            <a:solidFill>
              <a:srgbClr val="A46A14"/>
            </a:solidFill>
          </a:ln>
          <a:effectLst>
            <a:outerShdw blurRad="50800" dist="50800" dir="600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44450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DO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23C94E7D-7AB5-4521-915D-863C27209662}"/>
              </a:ext>
            </a:extLst>
          </p:cNvPr>
          <p:cNvSpPr txBox="1"/>
          <p:nvPr/>
        </p:nvSpPr>
        <p:spPr>
          <a:xfrm rot="17598730">
            <a:off x="-427438" y="2186811"/>
            <a:ext cx="3063630" cy="769441"/>
          </a:xfrm>
          <a:prstGeom prst="rect">
            <a:avLst/>
          </a:prstGeom>
          <a:noFill/>
          <a:effectLst>
            <a:outerShdw blurRad="76200" dist="50800" dir="5400000" algn="ctr" rotWithShape="0">
              <a:srgbClr val="000000">
                <a:alpha val="99000"/>
              </a:srgbClr>
            </a:outerShdw>
          </a:effectLst>
          <a:scene3d>
            <a:camera prst="orthographicFront"/>
            <a:lightRig rig="threePt" dir="t"/>
          </a:scene3d>
          <a:sp3d>
            <a:bevelT w="1739900"/>
          </a:sp3d>
        </p:spPr>
        <p:txBody>
          <a:bodyPr wrap="square" rtlCol="0">
            <a:spAutoFit/>
          </a:bodyPr>
          <a:lstStyle/>
          <a:p>
            <a:pPr algn="ctr"/>
            <a:r>
              <a:rPr lang="es-US" sz="4400" dirty="0" smtClean="0">
                <a:solidFill>
                  <a:schemeClr val="bg1"/>
                </a:solidFill>
                <a:latin typeface="Bodoni MT Black" panose="02070A03080606020203" pitchFamily="18" charset="0"/>
                <a:cs typeface="Aharoni" panose="02010803020104030203" pitchFamily="2" charset="-79"/>
              </a:rPr>
              <a:t>Considera</a:t>
            </a:r>
            <a:endParaRPr lang="es-DO" sz="4400" dirty="0">
              <a:solidFill>
                <a:schemeClr val="bg1"/>
              </a:solidFill>
              <a:latin typeface="Bodoni MT Black" panose="02070A03080606020203" pitchFamily="18" charset="0"/>
              <a:cs typeface="Aharoni" panose="02010803020104030203" pitchFamily="2" charset="-79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1BBDF06D-B11B-42C8-AE11-6D6E4C177720}"/>
              </a:ext>
            </a:extLst>
          </p:cNvPr>
          <p:cNvSpPr txBox="1"/>
          <p:nvPr/>
        </p:nvSpPr>
        <p:spPr>
          <a:xfrm>
            <a:off x="2795075" y="644709"/>
            <a:ext cx="9003635" cy="5078313"/>
          </a:xfrm>
          <a:prstGeom prst="rect">
            <a:avLst/>
          </a:prstGeom>
          <a:noFill/>
          <a:effectLst>
            <a:outerShdw blurRad="50800" dist="38100" dir="5400000" algn="ctr" rotWithShape="0">
              <a:srgbClr val="000000">
                <a:alpha val="99000"/>
              </a:srgbClr>
            </a:outerShdw>
          </a:effectLst>
          <a:scene3d>
            <a:camera prst="orthographicFront"/>
            <a:lightRig rig="sunset" dir="t">
              <a:rot lat="0" lon="0" rev="21594000"/>
            </a:lightRig>
          </a:scene3d>
          <a:sp3d extrusionH="139700" prstMaterial="flat">
            <a:bevelT w="1162050"/>
            <a:bevelB w="825500" h="279400"/>
          </a:sp3d>
        </p:spPr>
        <p:txBody>
          <a:bodyPr wrap="square" rtlCol="0">
            <a:spAutoFit/>
          </a:bodyPr>
          <a:lstStyle/>
          <a:p>
            <a:r>
              <a:rPr lang="es-ES" sz="5400" b="1" dirty="0">
                <a:solidFill>
                  <a:schemeClr val="bg1"/>
                </a:solidFill>
              </a:rPr>
              <a:t>La Palabra de Dios es clara. Las ocho palabras proféticas “No se unirán el uno con el otro”, </a:t>
            </a:r>
            <a:r>
              <a:rPr lang="es-ES" sz="5400" b="1" dirty="0" smtClean="0">
                <a:solidFill>
                  <a:schemeClr val="bg1"/>
                </a:solidFill>
              </a:rPr>
              <a:t>han frenado </a:t>
            </a:r>
            <a:r>
              <a:rPr lang="es-ES" sz="5400" b="1" dirty="0">
                <a:solidFill>
                  <a:schemeClr val="bg1"/>
                </a:solidFill>
              </a:rPr>
              <a:t>a todo potencial conquistador de Europa durante siglos. </a:t>
            </a:r>
            <a:endParaRPr lang="es-DO" sz="5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098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C9F5154C-3033-449C-B06C-B7E259E9F6C8}"/>
              </a:ext>
            </a:extLst>
          </p:cNvPr>
          <p:cNvSpPr/>
          <p:nvPr/>
        </p:nvSpPr>
        <p:spPr>
          <a:xfrm>
            <a:off x="0" y="1"/>
            <a:ext cx="12192000" cy="6869096"/>
          </a:xfrm>
          <a:prstGeom prst="rect">
            <a:avLst/>
          </a:prstGeom>
          <a:solidFill>
            <a:srgbClr val="083A34"/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8750" h="444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sp>
        <p:nvSpPr>
          <p:cNvPr id="12" name="Forma libre: forma 11">
            <a:extLst>
              <a:ext uri="{FF2B5EF4-FFF2-40B4-BE49-F238E27FC236}">
                <a16:creationId xmlns:a16="http://schemas.microsoft.com/office/drawing/2014/main" id="{CA343354-4228-439C-8A79-193A873D37DA}"/>
              </a:ext>
            </a:extLst>
          </p:cNvPr>
          <p:cNvSpPr/>
          <p:nvPr/>
        </p:nvSpPr>
        <p:spPr>
          <a:xfrm>
            <a:off x="-1" y="-15499"/>
            <a:ext cx="2650214" cy="4525506"/>
          </a:xfrm>
          <a:custGeom>
            <a:avLst/>
            <a:gdLst>
              <a:gd name="connsiteX0" fmla="*/ 317719 w 2650214"/>
              <a:gd name="connsiteY0" fmla="*/ 0 h 4525506"/>
              <a:gd name="connsiteX1" fmla="*/ 2650214 w 2650214"/>
              <a:gd name="connsiteY1" fmla="*/ 2262753 h 4525506"/>
              <a:gd name="connsiteX2" fmla="*/ 317719 w 2650214"/>
              <a:gd name="connsiteY2" fmla="*/ 4525506 h 4525506"/>
              <a:gd name="connsiteX3" fmla="*/ 79235 w 2650214"/>
              <a:gd name="connsiteY3" fmla="*/ 4513824 h 4525506"/>
              <a:gd name="connsiteX4" fmla="*/ 0 w 2650214"/>
              <a:gd name="connsiteY4" fmla="*/ 4502093 h 4525506"/>
              <a:gd name="connsiteX5" fmla="*/ 0 w 2650214"/>
              <a:gd name="connsiteY5" fmla="*/ 23413 h 4525506"/>
              <a:gd name="connsiteX6" fmla="*/ 79235 w 2650214"/>
              <a:gd name="connsiteY6" fmla="*/ 11682 h 4525506"/>
              <a:gd name="connsiteX7" fmla="*/ 317719 w 2650214"/>
              <a:gd name="connsiteY7" fmla="*/ 0 h 4525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50214" h="4525506">
                <a:moveTo>
                  <a:pt x="317719" y="0"/>
                </a:moveTo>
                <a:cubicBezTo>
                  <a:pt x="1605920" y="0"/>
                  <a:pt x="2650214" y="1013069"/>
                  <a:pt x="2650214" y="2262753"/>
                </a:cubicBezTo>
                <a:cubicBezTo>
                  <a:pt x="2650214" y="3512437"/>
                  <a:pt x="1605920" y="4525506"/>
                  <a:pt x="317719" y="4525506"/>
                </a:cubicBezTo>
                <a:cubicBezTo>
                  <a:pt x="237206" y="4525506"/>
                  <a:pt x="157647" y="4521549"/>
                  <a:pt x="79235" y="4513824"/>
                </a:cubicBezTo>
                <a:lnTo>
                  <a:pt x="0" y="4502093"/>
                </a:lnTo>
                <a:lnTo>
                  <a:pt x="0" y="23413"/>
                </a:lnTo>
                <a:lnTo>
                  <a:pt x="79235" y="11682"/>
                </a:lnTo>
                <a:cubicBezTo>
                  <a:pt x="157647" y="3957"/>
                  <a:pt x="237206" y="0"/>
                  <a:pt x="317719" y="0"/>
                </a:cubicBezTo>
                <a:close/>
              </a:path>
            </a:pathLst>
          </a:custGeom>
          <a:solidFill>
            <a:srgbClr val="A46A14"/>
          </a:solidFill>
          <a:ln>
            <a:solidFill>
              <a:srgbClr val="A46A14"/>
            </a:solidFill>
          </a:ln>
          <a:effectLst>
            <a:outerShdw blurRad="50800" dist="50800" dir="600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44450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DO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23C94E7D-7AB5-4521-915D-863C27209662}"/>
              </a:ext>
            </a:extLst>
          </p:cNvPr>
          <p:cNvSpPr txBox="1"/>
          <p:nvPr/>
        </p:nvSpPr>
        <p:spPr>
          <a:xfrm rot="17598730">
            <a:off x="-427438" y="2186811"/>
            <a:ext cx="3063630" cy="769441"/>
          </a:xfrm>
          <a:prstGeom prst="rect">
            <a:avLst/>
          </a:prstGeom>
          <a:noFill/>
          <a:effectLst>
            <a:outerShdw blurRad="76200" dist="50800" dir="5400000" algn="ctr" rotWithShape="0">
              <a:srgbClr val="000000">
                <a:alpha val="99000"/>
              </a:srgbClr>
            </a:outerShdw>
          </a:effectLst>
          <a:scene3d>
            <a:camera prst="orthographicFront"/>
            <a:lightRig rig="threePt" dir="t"/>
          </a:scene3d>
          <a:sp3d>
            <a:bevelT w="1739900"/>
          </a:sp3d>
        </p:spPr>
        <p:txBody>
          <a:bodyPr wrap="square" rtlCol="0">
            <a:spAutoFit/>
          </a:bodyPr>
          <a:lstStyle/>
          <a:p>
            <a:pPr algn="ctr"/>
            <a:r>
              <a:rPr lang="es-US" sz="4400" dirty="0" smtClean="0">
                <a:solidFill>
                  <a:schemeClr val="bg1"/>
                </a:solidFill>
                <a:latin typeface="Bodoni MT Black" panose="02070A03080606020203" pitchFamily="18" charset="0"/>
                <a:cs typeface="Aharoni" panose="02010803020104030203" pitchFamily="2" charset="-79"/>
              </a:rPr>
              <a:t>Considera</a:t>
            </a:r>
            <a:endParaRPr lang="es-DO" sz="4400" dirty="0">
              <a:solidFill>
                <a:schemeClr val="bg1"/>
              </a:solidFill>
              <a:latin typeface="Bodoni MT Black" panose="02070A03080606020203" pitchFamily="18" charset="0"/>
              <a:cs typeface="Aharoni" panose="02010803020104030203" pitchFamily="2" charset="-79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1BBDF06D-B11B-42C8-AE11-6D6E4C177720}"/>
              </a:ext>
            </a:extLst>
          </p:cNvPr>
          <p:cNvSpPr txBox="1"/>
          <p:nvPr/>
        </p:nvSpPr>
        <p:spPr>
          <a:xfrm>
            <a:off x="2795075" y="143264"/>
            <a:ext cx="9003635" cy="6863417"/>
          </a:xfrm>
          <a:prstGeom prst="rect">
            <a:avLst/>
          </a:prstGeom>
          <a:noFill/>
          <a:effectLst>
            <a:outerShdw blurRad="50800" dist="38100" dir="5400000" algn="ctr" rotWithShape="0">
              <a:srgbClr val="000000">
                <a:alpha val="99000"/>
              </a:srgbClr>
            </a:outerShdw>
          </a:effectLst>
          <a:scene3d>
            <a:camera prst="orthographicFront"/>
            <a:lightRig rig="sunset" dir="t">
              <a:rot lat="0" lon="0" rev="21594000"/>
            </a:lightRig>
          </a:scene3d>
          <a:sp3d extrusionH="139700" prstMaterial="flat">
            <a:bevelT w="1162050"/>
            <a:bevelB w="825500" h="279400"/>
          </a:sp3d>
        </p:spPr>
        <p:txBody>
          <a:bodyPr wrap="square" rtlCol="0">
            <a:spAutoFit/>
          </a:bodyPr>
          <a:lstStyle/>
          <a:p>
            <a:r>
              <a:rPr lang="es-ES" sz="4400" b="1" dirty="0" smtClean="0">
                <a:solidFill>
                  <a:schemeClr val="bg1"/>
                </a:solidFill>
              </a:rPr>
              <a:t>A </a:t>
            </a:r>
            <a:r>
              <a:rPr lang="es-ES" sz="4400" b="1" dirty="0">
                <a:solidFill>
                  <a:schemeClr val="bg1"/>
                </a:solidFill>
              </a:rPr>
              <a:t>lo largo de la historia, </a:t>
            </a:r>
            <a:r>
              <a:rPr lang="es-ES" sz="4400" b="1" dirty="0" smtClean="0">
                <a:solidFill>
                  <a:schemeClr val="bg1"/>
                </a:solidFill>
              </a:rPr>
              <a:t>muchos dirigentes </a:t>
            </a:r>
            <a:r>
              <a:rPr lang="es-ES" sz="4400" b="1" dirty="0">
                <a:solidFill>
                  <a:schemeClr val="bg1"/>
                </a:solidFill>
              </a:rPr>
              <a:t>políticos como </a:t>
            </a:r>
            <a:r>
              <a:rPr lang="es-ES" sz="4400" b="1" dirty="0" smtClean="0">
                <a:solidFill>
                  <a:schemeClr val="bg1"/>
                </a:solidFill>
              </a:rPr>
              <a:t>Carlomagno</a:t>
            </a:r>
            <a:r>
              <a:rPr lang="es-ES" sz="4400" b="1" dirty="0">
                <a:solidFill>
                  <a:schemeClr val="bg1"/>
                </a:solidFill>
              </a:rPr>
              <a:t>, Carlos V, Luis XIV, Napoleón y Hitler, han intentado</a:t>
            </a:r>
          </a:p>
          <a:p>
            <a:r>
              <a:rPr lang="es-ES" sz="4400" b="1" dirty="0">
                <a:solidFill>
                  <a:schemeClr val="bg1"/>
                </a:solidFill>
              </a:rPr>
              <a:t>unir a Europa para dominar al mundo. Todos fracasaron estrepitosamente. La profecía bíblica </a:t>
            </a:r>
            <a:r>
              <a:rPr lang="es-ES" sz="4400" b="1" dirty="0" smtClean="0">
                <a:solidFill>
                  <a:schemeClr val="bg1"/>
                </a:solidFill>
              </a:rPr>
              <a:t>es precisa</a:t>
            </a:r>
            <a:r>
              <a:rPr lang="es-ES" sz="4400" b="1" dirty="0">
                <a:solidFill>
                  <a:schemeClr val="bg1"/>
                </a:solidFill>
              </a:rPr>
              <a:t>. El futuro está en las manos de Dios. Podemos confiar plenamente en él.</a:t>
            </a:r>
            <a:endParaRPr lang="es-DO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5161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orma libre: forma 30">
            <a:extLst>
              <a:ext uri="{FF2B5EF4-FFF2-40B4-BE49-F238E27FC236}">
                <a16:creationId xmlns:a16="http://schemas.microsoft.com/office/drawing/2014/main" id="{398C7394-323C-48C9-B7C5-01C566893450}"/>
              </a:ext>
            </a:extLst>
          </p:cNvPr>
          <p:cNvSpPr/>
          <p:nvPr/>
        </p:nvSpPr>
        <p:spPr>
          <a:xfrm rot="20281858">
            <a:off x="3478903" y="-1795383"/>
            <a:ext cx="8622603" cy="4815761"/>
          </a:xfrm>
          <a:custGeom>
            <a:avLst/>
            <a:gdLst>
              <a:gd name="connsiteX0" fmla="*/ 0 w 8643068"/>
              <a:gd name="connsiteY0" fmla="*/ 0 h 4815761"/>
              <a:gd name="connsiteX1" fmla="*/ 8643068 w 8643068"/>
              <a:gd name="connsiteY1" fmla="*/ 3486594 h 4815761"/>
              <a:gd name="connsiteX2" fmla="*/ 8106885 w 8643068"/>
              <a:gd name="connsiteY2" fmla="*/ 4815761 h 4815761"/>
              <a:gd name="connsiteX3" fmla="*/ 8087749 w 8643068"/>
              <a:gd name="connsiteY3" fmla="*/ 4774961 h 4815761"/>
              <a:gd name="connsiteX4" fmla="*/ 2953648 w 8643068"/>
              <a:gd name="connsiteY4" fmla="*/ 1265075 h 4815761"/>
              <a:gd name="connsiteX5" fmla="*/ 174663 w 8643068"/>
              <a:gd name="connsiteY5" fmla="*/ 377905 h 4815761"/>
              <a:gd name="connsiteX6" fmla="*/ 0 w 8643068"/>
              <a:gd name="connsiteY6" fmla="*/ 340447 h 4815761"/>
              <a:gd name="connsiteX7" fmla="*/ 0 w 8643068"/>
              <a:gd name="connsiteY7" fmla="*/ 0 h 4815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643068" h="4815761">
                <a:moveTo>
                  <a:pt x="0" y="0"/>
                </a:moveTo>
                <a:lnTo>
                  <a:pt x="8643068" y="3486594"/>
                </a:lnTo>
                <a:lnTo>
                  <a:pt x="8106885" y="4815761"/>
                </a:lnTo>
                <a:lnTo>
                  <a:pt x="8087749" y="4774961"/>
                </a:lnTo>
                <a:cubicBezTo>
                  <a:pt x="7538239" y="3713685"/>
                  <a:pt x="5541269" y="2308915"/>
                  <a:pt x="2953648" y="1265075"/>
                </a:cubicBezTo>
                <a:cubicBezTo>
                  <a:pt x="1983290" y="873635"/>
                  <a:pt x="1037525" y="576377"/>
                  <a:pt x="174663" y="377905"/>
                </a:cubicBezTo>
                <a:lnTo>
                  <a:pt x="0" y="340447"/>
                </a:lnTo>
                <a:lnTo>
                  <a:pt x="0" y="0"/>
                </a:lnTo>
                <a:close/>
              </a:path>
            </a:pathLst>
          </a:custGeom>
          <a:solidFill>
            <a:srgbClr val="C68018"/>
          </a:solidFill>
          <a:ln>
            <a:solidFill>
              <a:srgbClr val="C68018"/>
            </a:solidFill>
          </a:ln>
          <a:scene3d>
            <a:camera prst="orthographicFront"/>
            <a:lightRig rig="threePt" dir="t"/>
          </a:scene3d>
          <a:sp3d>
            <a:bevelT w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DO" dirty="0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2A19C5A1-68BF-46FF-B747-E81E58D3A2DD}"/>
              </a:ext>
            </a:extLst>
          </p:cNvPr>
          <p:cNvSpPr/>
          <p:nvPr/>
        </p:nvSpPr>
        <p:spPr>
          <a:xfrm rot="894461">
            <a:off x="2076246" y="-180464"/>
            <a:ext cx="1170569" cy="7234092"/>
          </a:xfrm>
          <a:custGeom>
            <a:avLst/>
            <a:gdLst>
              <a:gd name="connsiteX0" fmla="*/ 0 w 968991"/>
              <a:gd name="connsiteY0" fmla="*/ 0 h 6632480"/>
              <a:gd name="connsiteX1" fmla="*/ 968991 w 968991"/>
              <a:gd name="connsiteY1" fmla="*/ 0 h 6632480"/>
              <a:gd name="connsiteX2" fmla="*/ 968991 w 968991"/>
              <a:gd name="connsiteY2" fmla="*/ 6632480 h 6632480"/>
              <a:gd name="connsiteX3" fmla="*/ 0 w 968991"/>
              <a:gd name="connsiteY3" fmla="*/ 6632480 h 6632480"/>
              <a:gd name="connsiteX4" fmla="*/ 0 w 968991"/>
              <a:gd name="connsiteY4" fmla="*/ 0 h 6632480"/>
              <a:gd name="connsiteX0" fmla="*/ 0 w 968991"/>
              <a:gd name="connsiteY0" fmla="*/ 0 h 6632480"/>
              <a:gd name="connsiteX1" fmla="*/ 968991 w 968991"/>
              <a:gd name="connsiteY1" fmla="*/ 0 h 6632480"/>
              <a:gd name="connsiteX2" fmla="*/ 937668 w 968991"/>
              <a:gd name="connsiteY2" fmla="*/ 964432 h 6632480"/>
              <a:gd name="connsiteX3" fmla="*/ 968991 w 968991"/>
              <a:gd name="connsiteY3" fmla="*/ 6632480 h 6632480"/>
              <a:gd name="connsiteX4" fmla="*/ 0 w 968991"/>
              <a:gd name="connsiteY4" fmla="*/ 6632480 h 6632480"/>
              <a:gd name="connsiteX5" fmla="*/ 0 w 968991"/>
              <a:gd name="connsiteY5" fmla="*/ 0 h 6632480"/>
              <a:gd name="connsiteX0" fmla="*/ 438 w 969429"/>
              <a:gd name="connsiteY0" fmla="*/ 0 h 6632480"/>
              <a:gd name="connsiteX1" fmla="*/ 969429 w 969429"/>
              <a:gd name="connsiteY1" fmla="*/ 0 h 6632480"/>
              <a:gd name="connsiteX2" fmla="*/ 938106 w 969429"/>
              <a:gd name="connsiteY2" fmla="*/ 964432 h 6632480"/>
              <a:gd name="connsiteX3" fmla="*/ 969429 w 969429"/>
              <a:gd name="connsiteY3" fmla="*/ 6632480 h 6632480"/>
              <a:gd name="connsiteX4" fmla="*/ 438 w 969429"/>
              <a:gd name="connsiteY4" fmla="*/ 6632480 h 6632480"/>
              <a:gd name="connsiteX5" fmla="*/ 5463 w 969429"/>
              <a:gd name="connsiteY5" fmla="*/ 1055060 h 6632480"/>
              <a:gd name="connsiteX6" fmla="*/ 438 w 969429"/>
              <a:gd name="connsiteY6" fmla="*/ 0 h 6632480"/>
              <a:gd name="connsiteX0" fmla="*/ 0 w 1553116"/>
              <a:gd name="connsiteY0" fmla="*/ 320983 h 6632480"/>
              <a:gd name="connsiteX1" fmla="*/ 1553116 w 1553116"/>
              <a:gd name="connsiteY1" fmla="*/ 0 h 6632480"/>
              <a:gd name="connsiteX2" fmla="*/ 1521793 w 1553116"/>
              <a:gd name="connsiteY2" fmla="*/ 964432 h 6632480"/>
              <a:gd name="connsiteX3" fmla="*/ 1553116 w 1553116"/>
              <a:gd name="connsiteY3" fmla="*/ 6632480 h 6632480"/>
              <a:gd name="connsiteX4" fmla="*/ 584125 w 1553116"/>
              <a:gd name="connsiteY4" fmla="*/ 6632480 h 6632480"/>
              <a:gd name="connsiteX5" fmla="*/ 589150 w 1553116"/>
              <a:gd name="connsiteY5" fmla="*/ 1055060 h 6632480"/>
              <a:gd name="connsiteX6" fmla="*/ 0 w 1553116"/>
              <a:gd name="connsiteY6" fmla="*/ 320983 h 6632480"/>
              <a:gd name="connsiteX0" fmla="*/ 0 w 1553116"/>
              <a:gd name="connsiteY0" fmla="*/ 120762 h 6432259"/>
              <a:gd name="connsiteX1" fmla="*/ 986813 w 1553116"/>
              <a:gd name="connsiteY1" fmla="*/ 0 h 6432259"/>
              <a:gd name="connsiteX2" fmla="*/ 1521793 w 1553116"/>
              <a:gd name="connsiteY2" fmla="*/ 764211 h 6432259"/>
              <a:gd name="connsiteX3" fmla="*/ 1553116 w 1553116"/>
              <a:gd name="connsiteY3" fmla="*/ 6432259 h 6432259"/>
              <a:gd name="connsiteX4" fmla="*/ 584125 w 1553116"/>
              <a:gd name="connsiteY4" fmla="*/ 6432259 h 6432259"/>
              <a:gd name="connsiteX5" fmla="*/ 589150 w 1553116"/>
              <a:gd name="connsiteY5" fmla="*/ 854839 h 6432259"/>
              <a:gd name="connsiteX6" fmla="*/ 0 w 1553116"/>
              <a:gd name="connsiteY6" fmla="*/ 120762 h 6432259"/>
              <a:gd name="connsiteX0" fmla="*/ 0 w 1553116"/>
              <a:gd name="connsiteY0" fmla="*/ 120762 h 6432259"/>
              <a:gd name="connsiteX1" fmla="*/ 986813 w 1553116"/>
              <a:gd name="connsiteY1" fmla="*/ 0 h 6432259"/>
              <a:gd name="connsiteX2" fmla="*/ 1496859 w 1553116"/>
              <a:gd name="connsiteY2" fmla="*/ 556935 h 6432259"/>
              <a:gd name="connsiteX3" fmla="*/ 1553116 w 1553116"/>
              <a:gd name="connsiteY3" fmla="*/ 6432259 h 6432259"/>
              <a:gd name="connsiteX4" fmla="*/ 584125 w 1553116"/>
              <a:gd name="connsiteY4" fmla="*/ 6432259 h 6432259"/>
              <a:gd name="connsiteX5" fmla="*/ 589150 w 1553116"/>
              <a:gd name="connsiteY5" fmla="*/ 854839 h 6432259"/>
              <a:gd name="connsiteX6" fmla="*/ 0 w 1553116"/>
              <a:gd name="connsiteY6" fmla="*/ 120762 h 6432259"/>
              <a:gd name="connsiteX0" fmla="*/ 0 w 1553116"/>
              <a:gd name="connsiteY0" fmla="*/ 120762 h 6432259"/>
              <a:gd name="connsiteX1" fmla="*/ 986813 w 1553116"/>
              <a:gd name="connsiteY1" fmla="*/ 0 h 6432259"/>
              <a:gd name="connsiteX2" fmla="*/ 1484091 w 1553116"/>
              <a:gd name="connsiteY2" fmla="*/ 518032 h 6432259"/>
              <a:gd name="connsiteX3" fmla="*/ 1553116 w 1553116"/>
              <a:gd name="connsiteY3" fmla="*/ 6432259 h 6432259"/>
              <a:gd name="connsiteX4" fmla="*/ 584125 w 1553116"/>
              <a:gd name="connsiteY4" fmla="*/ 6432259 h 6432259"/>
              <a:gd name="connsiteX5" fmla="*/ 589150 w 1553116"/>
              <a:gd name="connsiteY5" fmla="*/ 854839 h 6432259"/>
              <a:gd name="connsiteX6" fmla="*/ 0 w 1553116"/>
              <a:gd name="connsiteY6" fmla="*/ 120762 h 6432259"/>
              <a:gd name="connsiteX0" fmla="*/ 0 w 1424443"/>
              <a:gd name="connsiteY0" fmla="*/ 293991 h 6432259"/>
              <a:gd name="connsiteX1" fmla="*/ 858140 w 1424443"/>
              <a:gd name="connsiteY1" fmla="*/ 0 h 6432259"/>
              <a:gd name="connsiteX2" fmla="*/ 1355418 w 1424443"/>
              <a:gd name="connsiteY2" fmla="*/ 518032 h 6432259"/>
              <a:gd name="connsiteX3" fmla="*/ 1424443 w 1424443"/>
              <a:gd name="connsiteY3" fmla="*/ 6432259 h 6432259"/>
              <a:gd name="connsiteX4" fmla="*/ 455452 w 1424443"/>
              <a:gd name="connsiteY4" fmla="*/ 6432259 h 6432259"/>
              <a:gd name="connsiteX5" fmla="*/ 460477 w 1424443"/>
              <a:gd name="connsiteY5" fmla="*/ 854839 h 6432259"/>
              <a:gd name="connsiteX6" fmla="*/ 0 w 1424443"/>
              <a:gd name="connsiteY6" fmla="*/ 293991 h 6432259"/>
              <a:gd name="connsiteX0" fmla="*/ 0 w 1426442"/>
              <a:gd name="connsiteY0" fmla="*/ 293991 h 6432259"/>
              <a:gd name="connsiteX1" fmla="*/ 858140 w 1426442"/>
              <a:gd name="connsiteY1" fmla="*/ 0 h 6432259"/>
              <a:gd name="connsiteX2" fmla="*/ 1355418 w 1426442"/>
              <a:gd name="connsiteY2" fmla="*/ 518032 h 6432259"/>
              <a:gd name="connsiteX3" fmla="*/ 1426442 w 1426442"/>
              <a:gd name="connsiteY3" fmla="*/ 6000683 h 6432259"/>
              <a:gd name="connsiteX4" fmla="*/ 455452 w 1426442"/>
              <a:gd name="connsiteY4" fmla="*/ 6432259 h 6432259"/>
              <a:gd name="connsiteX5" fmla="*/ 460477 w 1426442"/>
              <a:gd name="connsiteY5" fmla="*/ 854839 h 6432259"/>
              <a:gd name="connsiteX6" fmla="*/ 0 w 1426442"/>
              <a:gd name="connsiteY6" fmla="*/ 293991 h 6432259"/>
              <a:gd name="connsiteX0" fmla="*/ 0 w 1426442"/>
              <a:gd name="connsiteY0" fmla="*/ 293991 h 6074032"/>
              <a:gd name="connsiteX1" fmla="*/ 858140 w 1426442"/>
              <a:gd name="connsiteY1" fmla="*/ 0 h 6074032"/>
              <a:gd name="connsiteX2" fmla="*/ 1355418 w 1426442"/>
              <a:gd name="connsiteY2" fmla="*/ 518032 h 6074032"/>
              <a:gd name="connsiteX3" fmla="*/ 1426442 w 1426442"/>
              <a:gd name="connsiteY3" fmla="*/ 6000683 h 6074032"/>
              <a:gd name="connsiteX4" fmla="*/ 452795 w 1426442"/>
              <a:gd name="connsiteY4" fmla="*/ 6074032 h 6074032"/>
              <a:gd name="connsiteX5" fmla="*/ 460477 w 1426442"/>
              <a:gd name="connsiteY5" fmla="*/ 854839 h 6074032"/>
              <a:gd name="connsiteX6" fmla="*/ 0 w 1426442"/>
              <a:gd name="connsiteY6" fmla="*/ 293991 h 6074032"/>
              <a:gd name="connsiteX0" fmla="*/ 0 w 1418930"/>
              <a:gd name="connsiteY0" fmla="*/ 293991 h 6074032"/>
              <a:gd name="connsiteX1" fmla="*/ 858140 w 1418930"/>
              <a:gd name="connsiteY1" fmla="*/ 0 h 6074032"/>
              <a:gd name="connsiteX2" fmla="*/ 1355418 w 1418930"/>
              <a:gd name="connsiteY2" fmla="*/ 518032 h 6074032"/>
              <a:gd name="connsiteX3" fmla="*/ 1418930 w 1418930"/>
              <a:gd name="connsiteY3" fmla="*/ 5758960 h 6074032"/>
              <a:gd name="connsiteX4" fmla="*/ 452795 w 1418930"/>
              <a:gd name="connsiteY4" fmla="*/ 6074032 h 6074032"/>
              <a:gd name="connsiteX5" fmla="*/ 460477 w 1418930"/>
              <a:gd name="connsiteY5" fmla="*/ 854839 h 6074032"/>
              <a:gd name="connsiteX6" fmla="*/ 0 w 1418930"/>
              <a:gd name="connsiteY6" fmla="*/ 293991 h 6074032"/>
              <a:gd name="connsiteX0" fmla="*/ 0 w 1418930"/>
              <a:gd name="connsiteY0" fmla="*/ 289736 h 6069777"/>
              <a:gd name="connsiteX1" fmla="*/ 845173 w 1418930"/>
              <a:gd name="connsiteY1" fmla="*/ 0 h 6069777"/>
              <a:gd name="connsiteX2" fmla="*/ 1355418 w 1418930"/>
              <a:gd name="connsiteY2" fmla="*/ 513777 h 6069777"/>
              <a:gd name="connsiteX3" fmla="*/ 1418930 w 1418930"/>
              <a:gd name="connsiteY3" fmla="*/ 5754705 h 6069777"/>
              <a:gd name="connsiteX4" fmla="*/ 452795 w 1418930"/>
              <a:gd name="connsiteY4" fmla="*/ 6069777 h 6069777"/>
              <a:gd name="connsiteX5" fmla="*/ 460477 w 1418930"/>
              <a:gd name="connsiteY5" fmla="*/ 850584 h 6069777"/>
              <a:gd name="connsiteX6" fmla="*/ 0 w 1418930"/>
              <a:gd name="connsiteY6" fmla="*/ 289736 h 6069777"/>
              <a:gd name="connsiteX0" fmla="*/ 0 w 1410418"/>
              <a:gd name="connsiteY0" fmla="*/ 315671 h 6069777"/>
              <a:gd name="connsiteX1" fmla="*/ 836661 w 1410418"/>
              <a:gd name="connsiteY1" fmla="*/ 0 h 6069777"/>
              <a:gd name="connsiteX2" fmla="*/ 1346906 w 1410418"/>
              <a:gd name="connsiteY2" fmla="*/ 513777 h 6069777"/>
              <a:gd name="connsiteX3" fmla="*/ 1410418 w 1410418"/>
              <a:gd name="connsiteY3" fmla="*/ 5754705 h 6069777"/>
              <a:gd name="connsiteX4" fmla="*/ 444283 w 1410418"/>
              <a:gd name="connsiteY4" fmla="*/ 6069777 h 6069777"/>
              <a:gd name="connsiteX5" fmla="*/ 451965 w 1410418"/>
              <a:gd name="connsiteY5" fmla="*/ 850584 h 6069777"/>
              <a:gd name="connsiteX6" fmla="*/ 0 w 1410418"/>
              <a:gd name="connsiteY6" fmla="*/ 315671 h 6069777"/>
              <a:gd name="connsiteX0" fmla="*/ 0 w 1410418"/>
              <a:gd name="connsiteY0" fmla="*/ 319727 h 6073833"/>
              <a:gd name="connsiteX1" fmla="*/ 892786 w 1410418"/>
              <a:gd name="connsiteY1" fmla="*/ 0 h 6073833"/>
              <a:gd name="connsiteX2" fmla="*/ 1346906 w 1410418"/>
              <a:gd name="connsiteY2" fmla="*/ 517833 h 6073833"/>
              <a:gd name="connsiteX3" fmla="*/ 1410418 w 1410418"/>
              <a:gd name="connsiteY3" fmla="*/ 5758761 h 6073833"/>
              <a:gd name="connsiteX4" fmla="*/ 444283 w 1410418"/>
              <a:gd name="connsiteY4" fmla="*/ 6073833 h 6073833"/>
              <a:gd name="connsiteX5" fmla="*/ 451965 w 1410418"/>
              <a:gd name="connsiteY5" fmla="*/ 854640 h 6073833"/>
              <a:gd name="connsiteX6" fmla="*/ 0 w 1410418"/>
              <a:gd name="connsiteY6" fmla="*/ 319727 h 6073833"/>
              <a:gd name="connsiteX0" fmla="*/ 0 w 1410418"/>
              <a:gd name="connsiteY0" fmla="*/ 280825 h 6034931"/>
              <a:gd name="connsiteX1" fmla="*/ 908948 w 1410418"/>
              <a:gd name="connsiteY1" fmla="*/ 0 h 6034931"/>
              <a:gd name="connsiteX2" fmla="*/ 1346906 w 1410418"/>
              <a:gd name="connsiteY2" fmla="*/ 478931 h 6034931"/>
              <a:gd name="connsiteX3" fmla="*/ 1410418 w 1410418"/>
              <a:gd name="connsiteY3" fmla="*/ 5719859 h 6034931"/>
              <a:gd name="connsiteX4" fmla="*/ 444283 w 1410418"/>
              <a:gd name="connsiteY4" fmla="*/ 6034931 h 6034931"/>
              <a:gd name="connsiteX5" fmla="*/ 451965 w 1410418"/>
              <a:gd name="connsiteY5" fmla="*/ 815738 h 6034931"/>
              <a:gd name="connsiteX6" fmla="*/ 0 w 1410418"/>
              <a:gd name="connsiteY6" fmla="*/ 280825 h 6034931"/>
              <a:gd name="connsiteX0" fmla="*/ 0 w 1410418"/>
              <a:gd name="connsiteY0" fmla="*/ 280825 h 6034931"/>
              <a:gd name="connsiteX1" fmla="*/ 908948 w 1410418"/>
              <a:gd name="connsiteY1" fmla="*/ 0 h 6034931"/>
              <a:gd name="connsiteX2" fmla="*/ 1379228 w 1410418"/>
              <a:gd name="connsiteY2" fmla="*/ 556735 h 6034931"/>
              <a:gd name="connsiteX3" fmla="*/ 1410418 w 1410418"/>
              <a:gd name="connsiteY3" fmla="*/ 5719859 h 6034931"/>
              <a:gd name="connsiteX4" fmla="*/ 444283 w 1410418"/>
              <a:gd name="connsiteY4" fmla="*/ 6034931 h 6034931"/>
              <a:gd name="connsiteX5" fmla="*/ 451965 w 1410418"/>
              <a:gd name="connsiteY5" fmla="*/ 815738 h 6034931"/>
              <a:gd name="connsiteX6" fmla="*/ 0 w 1410418"/>
              <a:gd name="connsiteY6" fmla="*/ 280825 h 6034931"/>
              <a:gd name="connsiteX0" fmla="*/ 0 w 1410418"/>
              <a:gd name="connsiteY0" fmla="*/ 266986 h 6021092"/>
              <a:gd name="connsiteX1" fmla="*/ 914677 w 1410418"/>
              <a:gd name="connsiteY1" fmla="*/ 0 h 6021092"/>
              <a:gd name="connsiteX2" fmla="*/ 1379228 w 1410418"/>
              <a:gd name="connsiteY2" fmla="*/ 542896 h 6021092"/>
              <a:gd name="connsiteX3" fmla="*/ 1410418 w 1410418"/>
              <a:gd name="connsiteY3" fmla="*/ 5706020 h 6021092"/>
              <a:gd name="connsiteX4" fmla="*/ 444283 w 1410418"/>
              <a:gd name="connsiteY4" fmla="*/ 6021092 h 6021092"/>
              <a:gd name="connsiteX5" fmla="*/ 451965 w 1410418"/>
              <a:gd name="connsiteY5" fmla="*/ 801899 h 6021092"/>
              <a:gd name="connsiteX6" fmla="*/ 0 w 1410418"/>
              <a:gd name="connsiteY6" fmla="*/ 266986 h 6021092"/>
              <a:gd name="connsiteX0" fmla="*/ 0 w 1410418"/>
              <a:gd name="connsiteY0" fmla="*/ 253148 h 6007254"/>
              <a:gd name="connsiteX1" fmla="*/ 920407 w 1410418"/>
              <a:gd name="connsiteY1" fmla="*/ 0 h 6007254"/>
              <a:gd name="connsiteX2" fmla="*/ 1379228 w 1410418"/>
              <a:gd name="connsiteY2" fmla="*/ 529058 h 6007254"/>
              <a:gd name="connsiteX3" fmla="*/ 1410418 w 1410418"/>
              <a:gd name="connsiteY3" fmla="*/ 5692182 h 6007254"/>
              <a:gd name="connsiteX4" fmla="*/ 444283 w 1410418"/>
              <a:gd name="connsiteY4" fmla="*/ 6007254 h 6007254"/>
              <a:gd name="connsiteX5" fmla="*/ 451965 w 1410418"/>
              <a:gd name="connsiteY5" fmla="*/ 788061 h 6007254"/>
              <a:gd name="connsiteX6" fmla="*/ 0 w 1410418"/>
              <a:gd name="connsiteY6" fmla="*/ 253148 h 6007254"/>
              <a:gd name="connsiteX0" fmla="*/ 0 w 1428863"/>
              <a:gd name="connsiteY0" fmla="*/ 253148 h 6007254"/>
              <a:gd name="connsiteX1" fmla="*/ 920407 w 1428863"/>
              <a:gd name="connsiteY1" fmla="*/ 0 h 6007254"/>
              <a:gd name="connsiteX2" fmla="*/ 1379228 w 1428863"/>
              <a:gd name="connsiteY2" fmla="*/ 529058 h 6007254"/>
              <a:gd name="connsiteX3" fmla="*/ 1428863 w 1428863"/>
              <a:gd name="connsiteY3" fmla="*/ 5778814 h 6007254"/>
              <a:gd name="connsiteX4" fmla="*/ 444283 w 1428863"/>
              <a:gd name="connsiteY4" fmla="*/ 6007254 h 6007254"/>
              <a:gd name="connsiteX5" fmla="*/ 451965 w 1428863"/>
              <a:gd name="connsiteY5" fmla="*/ 788061 h 6007254"/>
              <a:gd name="connsiteX6" fmla="*/ 0 w 1428863"/>
              <a:gd name="connsiteY6" fmla="*/ 253148 h 6007254"/>
              <a:gd name="connsiteX0" fmla="*/ 0 w 1428863"/>
              <a:gd name="connsiteY0" fmla="*/ 253148 h 5999822"/>
              <a:gd name="connsiteX1" fmla="*/ 920407 w 1428863"/>
              <a:gd name="connsiteY1" fmla="*/ 0 h 5999822"/>
              <a:gd name="connsiteX2" fmla="*/ 1379228 w 1428863"/>
              <a:gd name="connsiteY2" fmla="*/ 529058 h 5999822"/>
              <a:gd name="connsiteX3" fmla="*/ 1428863 w 1428863"/>
              <a:gd name="connsiteY3" fmla="*/ 5778814 h 5999822"/>
              <a:gd name="connsiteX4" fmla="*/ 440523 w 1428863"/>
              <a:gd name="connsiteY4" fmla="*/ 5999822 h 5999822"/>
              <a:gd name="connsiteX5" fmla="*/ 451965 w 1428863"/>
              <a:gd name="connsiteY5" fmla="*/ 788061 h 5999822"/>
              <a:gd name="connsiteX6" fmla="*/ 0 w 1428863"/>
              <a:gd name="connsiteY6" fmla="*/ 253148 h 5999822"/>
              <a:gd name="connsiteX0" fmla="*/ 0 w 1428863"/>
              <a:gd name="connsiteY0" fmla="*/ 253148 h 5999822"/>
              <a:gd name="connsiteX1" fmla="*/ 920407 w 1428863"/>
              <a:gd name="connsiteY1" fmla="*/ 0 h 5999822"/>
              <a:gd name="connsiteX2" fmla="*/ 1379228 w 1428863"/>
              <a:gd name="connsiteY2" fmla="*/ 529058 h 5999822"/>
              <a:gd name="connsiteX3" fmla="*/ 1428863 w 1428863"/>
              <a:gd name="connsiteY3" fmla="*/ 5778814 h 5999822"/>
              <a:gd name="connsiteX4" fmla="*/ 440523 w 1428863"/>
              <a:gd name="connsiteY4" fmla="*/ 5999822 h 5999822"/>
              <a:gd name="connsiteX5" fmla="*/ 451965 w 1428863"/>
              <a:gd name="connsiteY5" fmla="*/ 788061 h 5999822"/>
              <a:gd name="connsiteX6" fmla="*/ 0 w 1428863"/>
              <a:gd name="connsiteY6" fmla="*/ 253148 h 5999822"/>
              <a:gd name="connsiteX0" fmla="*/ 0 w 1451598"/>
              <a:gd name="connsiteY0" fmla="*/ 253148 h 5999822"/>
              <a:gd name="connsiteX1" fmla="*/ 920407 w 1451598"/>
              <a:gd name="connsiteY1" fmla="*/ 0 h 5999822"/>
              <a:gd name="connsiteX2" fmla="*/ 1379228 w 1451598"/>
              <a:gd name="connsiteY2" fmla="*/ 529058 h 5999822"/>
              <a:gd name="connsiteX3" fmla="*/ 1451598 w 1451598"/>
              <a:gd name="connsiteY3" fmla="*/ 5798671 h 5999822"/>
              <a:gd name="connsiteX4" fmla="*/ 440523 w 1451598"/>
              <a:gd name="connsiteY4" fmla="*/ 5999822 h 5999822"/>
              <a:gd name="connsiteX5" fmla="*/ 451965 w 1451598"/>
              <a:gd name="connsiteY5" fmla="*/ 788061 h 5999822"/>
              <a:gd name="connsiteX6" fmla="*/ 0 w 1451598"/>
              <a:gd name="connsiteY6" fmla="*/ 253148 h 5999822"/>
              <a:gd name="connsiteX0" fmla="*/ 0 w 1436383"/>
              <a:gd name="connsiteY0" fmla="*/ 253148 h 5999822"/>
              <a:gd name="connsiteX1" fmla="*/ 920407 w 1436383"/>
              <a:gd name="connsiteY1" fmla="*/ 0 h 5999822"/>
              <a:gd name="connsiteX2" fmla="*/ 1379228 w 1436383"/>
              <a:gd name="connsiteY2" fmla="*/ 529058 h 5999822"/>
              <a:gd name="connsiteX3" fmla="*/ 1436384 w 1436383"/>
              <a:gd name="connsiteY3" fmla="*/ 5793678 h 5999822"/>
              <a:gd name="connsiteX4" fmla="*/ 440523 w 1436383"/>
              <a:gd name="connsiteY4" fmla="*/ 5999822 h 5999822"/>
              <a:gd name="connsiteX5" fmla="*/ 451965 w 1436383"/>
              <a:gd name="connsiteY5" fmla="*/ 788061 h 5999822"/>
              <a:gd name="connsiteX6" fmla="*/ 0 w 1436383"/>
              <a:gd name="connsiteY6" fmla="*/ 253148 h 5999822"/>
              <a:gd name="connsiteX0" fmla="*/ 0 w 1436384"/>
              <a:gd name="connsiteY0" fmla="*/ 253148 h 5999822"/>
              <a:gd name="connsiteX1" fmla="*/ 920407 w 1436384"/>
              <a:gd name="connsiteY1" fmla="*/ 0 h 5999822"/>
              <a:gd name="connsiteX2" fmla="*/ 1379228 w 1436384"/>
              <a:gd name="connsiteY2" fmla="*/ 529058 h 5999822"/>
              <a:gd name="connsiteX3" fmla="*/ 1436384 w 1436384"/>
              <a:gd name="connsiteY3" fmla="*/ 5793678 h 5999822"/>
              <a:gd name="connsiteX4" fmla="*/ 440523 w 1436384"/>
              <a:gd name="connsiteY4" fmla="*/ 5999822 h 5999822"/>
              <a:gd name="connsiteX5" fmla="*/ 451965 w 1436384"/>
              <a:gd name="connsiteY5" fmla="*/ 788061 h 5999822"/>
              <a:gd name="connsiteX6" fmla="*/ 0 w 1436384"/>
              <a:gd name="connsiteY6" fmla="*/ 253148 h 5999822"/>
              <a:gd name="connsiteX0" fmla="*/ 0 w 1436384"/>
              <a:gd name="connsiteY0" fmla="*/ 253148 h 5992505"/>
              <a:gd name="connsiteX1" fmla="*/ 920407 w 1436384"/>
              <a:gd name="connsiteY1" fmla="*/ 0 h 5992505"/>
              <a:gd name="connsiteX2" fmla="*/ 1379228 w 1436384"/>
              <a:gd name="connsiteY2" fmla="*/ 529058 h 5992505"/>
              <a:gd name="connsiteX3" fmla="*/ 1436384 w 1436384"/>
              <a:gd name="connsiteY3" fmla="*/ 5793678 h 5992505"/>
              <a:gd name="connsiteX4" fmla="*/ 474890 w 1436384"/>
              <a:gd name="connsiteY4" fmla="*/ 5992505 h 5992505"/>
              <a:gd name="connsiteX5" fmla="*/ 451965 w 1436384"/>
              <a:gd name="connsiteY5" fmla="*/ 788061 h 5992505"/>
              <a:gd name="connsiteX6" fmla="*/ 0 w 1436384"/>
              <a:gd name="connsiteY6" fmla="*/ 253148 h 5992505"/>
              <a:gd name="connsiteX0" fmla="*/ 0 w 1436384"/>
              <a:gd name="connsiteY0" fmla="*/ 253148 h 5999823"/>
              <a:gd name="connsiteX1" fmla="*/ 920407 w 1436384"/>
              <a:gd name="connsiteY1" fmla="*/ 0 h 5999823"/>
              <a:gd name="connsiteX2" fmla="*/ 1379228 w 1436384"/>
              <a:gd name="connsiteY2" fmla="*/ 529058 h 5999823"/>
              <a:gd name="connsiteX3" fmla="*/ 1436384 w 1436384"/>
              <a:gd name="connsiteY3" fmla="*/ 5793678 h 5999823"/>
              <a:gd name="connsiteX4" fmla="*/ 440525 w 1436384"/>
              <a:gd name="connsiteY4" fmla="*/ 5999823 h 5999823"/>
              <a:gd name="connsiteX5" fmla="*/ 451965 w 1436384"/>
              <a:gd name="connsiteY5" fmla="*/ 788061 h 5999823"/>
              <a:gd name="connsiteX6" fmla="*/ 0 w 1436384"/>
              <a:gd name="connsiteY6" fmla="*/ 253148 h 5999823"/>
              <a:gd name="connsiteX0" fmla="*/ 0 w 1481676"/>
              <a:gd name="connsiteY0" fmla="*/ 188697 h 5999823"/>
              <a:gd name="connsiteX1" fmla="*/ 965699 w 1481676"/>
              <a:gd name="connsiteY1" fmla="*/ 0 h 5999823"/>
              <a:gd name="connsiteX2" fmla="*/ 1424520 w 1481676"/>
              <a:gd name="connsiteY2" fmla="*/ 529058 h 5999823"/>
              <a:gd name="connsiteX3" fmla="*/ 1481676 w 1481676"/>
              <a:gd name="connsiteY3" fmla="*/ 5793678 h 5999823"/>
              <a:gd name="connsiteX4" fmla="*/ 485817 w 1481676"/>
              <a:gd name="connsiteY4" fmla="*/ 5999823 h 5999823"/>
              <a:gd name="connsiteX5" fmla="*/ 497257 w 1481676"/>
              <a:gd name="connsiteY5" fmla="*/ 788061 h 5999823"/>
              <a:gd name="connsiteX6" fmla="*/ 0 w 1481676"/>
              <a:gd name="connsiteY6" fmla="*/ 188697 h 5999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81676" h="5999823">
                <a:moveTo>
                  <a:pt x="0" y="188697"/>
                </a:moveTo>
                <a:lnTo>
                  <a:pt x="965699" y="0"/>
                </a:lnTo>
                <a:lnTo>
                  <a:pt x="1424520" y="529058"/>
                </a:lnTo>
                <a:lnTo>
                  <a:pt x="1481676" y="5793678"/>
                </a:lnTo>
                <a:cubicBezTo>
                  <a:pt x="1137075" y="5854109"/>
                  <a:pt x="1025161" y="5897926"/>
                  <a:pt x="485817" y="5999823"/>
                </a:cubicBezTo>
                <a:cubicBezTo>
                  <a:pt x="483170" y="4142102"/>
                  <a:pt x="499904" y="2645782"/>
                  <a:pt x="497257" y="788061"/>
                </a:cubicBezTo>
                <a:lnTo>
                  <a:pt x="0" y="188697"/>
                </a:lnTo>
                <a:close/>
              </a:path>
            </a:pathLst>
          </a:custGeom>
          <a:gradFill>
            <a:gsLst>
              <a:gs pos="0">
                <a:srgbClr val="C68018"/>
              </a:gs>
              <a:gs pos="30000">
                <a:schemeClr val="accent5">
                  <a:lumMod val="20000"/>
                  <a:lumOff val="80000"/>
                </a:schemeClr>
              </a:gs>
              <a:gs pos="53000">
                <a:schemeClr val="accent5">
                  <a:lumMod val="75000"/>
                </a:schemeClr>
              </a:gs>
              <a:gs pos="100000">
                <a:schemeClr val="accent5">
                  <a:lumMod val="50000"/>
                </a:schemeClr>
              </a:gs>
            </a:gsLst>
            <a:lin ang="5400000" scaled="1"/>
          </a:gradFill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714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205C367E-17B1-4CAE-A55D-3F1651503034}"/>
              </a:ext>
            </a:extLst>
          </p:cNvPr>
          <p:cNvSpPr/>
          <p:nvPr/>
        </p:nvSpPr>
        <p:spPr>
          <a:xfrm>
            <a:off x="-34050" y="-23515"/>
            <a:ext cx="3130176" cy="6894076"/>
          </a:xfrm>
          <a:custGeom>
            <a:avLst/>
            <a:gdLst>
              <a:gd name="connsiteX0" fmla="*/ 0 w 1465943"/>
              <a:gd name="connsiteY0" fmla="*/ 0 h 5116218"/>
              <a:gd name="connsiteX1" fmla="*/ 1465943 w 1465943"/>
              <a:gd name="connsiteY1" fmla="*/ 0 h 5116218"/>
              <a:gd name="connsiteX2" fmla="*/ 1465943 w 1465943"/>
              <a:gd name="connsiteY2" fmla="*/ 5116218 h 5116218"/>
              <a:gd name="connsiteX3" fmla="*/ 0 w 1465943"/>
              <a:gd name="connsiteY3" fmla="*/ 5116218 h 5116218"/>
              <a:gd name="connsiteX4" fmla="*/ 0 w 1465943"/>
              <a:gd name="connsiteY4" fmla="*/ 0 h 5116218"/>
              <a:gd name="connsiteX0" fmla="*/ 0 w 1465943"/>
              <a:gd name="connsiteY0" fmla="*/ 0 h 5116218"/>
              <a:gd name="connsiteX1" fmla="*/ 1465943 w 1465943"/>
              <a:gd name="connsiteY1" fmla="*/ 0 h 5116218"/>
              <a:gd name="connsiteX2" fmla="*/ 1465943 w 1465943"/>
              <a:gd name="connsiteY2" fmla="*/ 2191657 h 5116218"/>
              <a:gd name="connsiteX3" fmla="*/ 1465943 w 1465943"/>
              <a:gd name="connsiteY3" fmla="*/ 5116218 h 5116218"/>
              <a:gd name="connsiteX4" fmla="*/ 0 w 1465943"/>
              <a:gd name="connsiteY4" fmla="*/ 5116218 h 5116218"/>
              <a:gd name="connsiteX5" fmla="*/ 0 w 1465943"/>
              <a:gd name="connsiteY5" fmla="*/ 0 h 5116218"/>
              <a:gd name="connsiteX0" fmla="*/ 0 w 1465943"/>
              <a:gd name="connsiteY0" fmla="*/ 0 h 5116218"/>
              <a:gd name="connsiteX1" fmla="*/ 1465943 w 1465943"/>
              <a:gd name="connsiteY1" fmla="*/ 0 h 5116218"/>
              <a:gd name="connsiteX2" fmla="*/ 1451429 w 1465943"/>
              <a:gd name="connsiteY2" fmla="*/ 972457 h 5116218"/>
              <a:gd name="connsiteX3" fmla="*/ 1465943 w 1465943"/>
              <a:gd name="connsiteY3" fmla="*/ 2191657 h 5116218"/>
              <a:gd name="connsiteX4" fmla="*/ 1465943 w 1465943"/>
              <a:gd name="connsiteY4" fmla="*/ 5116218 h 5116218"/>
              <a:gd name="connsiteX5" fmla="*/ 0 w 1465943"/>
              <a:gd name="connsiteY5" fmla="*/ 5116218 h 5116218"/>
              <a:gd name="connsiteX6" fmla="*/ 0 w 1465943"/>
              <a:gd name="connsiteY6" fmla="*/ 0 h 5116218"/>
              <a:gd name="connsiteX0" fmla="*/ 0 w 1465943"/>
              <a:gd name="connsiteY0" fmla="*/ 0 h 5116218"/>
              <a:gd name="connsiteX1" fmla="*/ 1465943 w 1465943"/>
              <a:gd name="connsiteY1" fmla="*/ 0 h 5116218"/>
              <a:gd name="connsiteX2" fmla="*/ 1451429 w 1465943"/>
              <a:gd name="connsiteY2" fmla="*/ 972457 h 5116218"/>
              <a:gd name="connsiteX3" fmla="*/ 1465943 w 1465943"/>
              <a:gd name="connsiteY3" fmla="*/ 2191657 h 5116218"/>
              <a:gd name="connsiteX4" fmla="*/ 1451429 w 1465943"/>
              <a:gd name="connsiteY4" fmla="*/ 3526971 h 5116218"/>
              <a:gd name="connsiteX5" fmla="*/ 1465943 w 1465943"/>
              <a:gd name="connsiteY5" fmla="*/ 5116218 h 5116218"/>
              <a:gd name="connsiteX6" fmla="*/ 0 w 1465943"/>
              <a:gd name="connsiteY6" fmla="*/ 5116218 h 5116218"/>
              <a:gd name="connsiteX7" fmla="*/ 0 w 1465943"/>
              <a:gd name="connsiteY7" fmla="*/ 0 h 5116218"/>
              <a:gd name="connsiteX0" fmla="*/ 29029 w 1494972"/>
              <a:gd name="connsiteY0" fmla="*/ 0 h 6828904"/>
              <a:gd name="connsiteX1" fmla="*/ 1494972 w 1494972"/>
              <a:gd name="connsiteY1" fmla="*/ 0 h 6828904"/>
              <a:gd name="connsiteX2" fmla="*/ 1480458 w 1494972"/>
              <a:gd name="connsiteY2" fmla="*/ 972457 h 6828904"/>
              <a:gd name="connsiteX3" fmla="*/ 1494972 w 1494972"/>
              <a:gd name="connsiteY3" fmla="*/ 2191657 h 6828904"/>
              <a:gd name="connsiteX4" fmla="*/ 1480458 w 1494972"/>
              <a:gd name="connsiteY4" fmla="*/ 3526971 h 6828904"/>
              <a:gd name="connsiteX5" fmla="*/ 1494972 w 1494972"/>
              <a:gd name="connsiteY5" fmla="*/ 5116218 h 6828904"/>
              <a:gd name="connsiteX6" fmla="*/ 0 w 1494972"/>
              <a:gd name="connsiteY6" fmla="*/ 6828904 h 6828904"/>
              <a:gd name="connsiteX7" fmla="*/ 29029 w 1494972"/>
              <a:gd name="connsiteY7" fmla="*/ 0 h 6828904"/>
              <a:gd name="connsiteX0" fmla="*/ 29029 w 1567543"/>
              <a:gd name="connsiteY0" fmla="*/ 0 h 6828904"/>
              <a:gd name="connsiteX1" fmla="*/ 1494972 w 1567543"/>
              <a:gd name="connsiteY1" fmla="*/ 0 h 6828904"/>
              <a:gd name="connsiteX2" fmla="*/ 1480458 w 1567543"/>
              <a:gd name="connsiteY2" fmla="*/ 972457 h 6828904"/>
              <a:gd name="connsiteX3" fmla="*/ 1494972 w 1567543"/>
              <a:gd name="connsiteY3" fmla="*/ 2191657 h 6828904"/>
              <a:gd name="connsiteX4" fmla="*/ 1480458 w 1567543"/>
              <a:gd name="connsiteY4" fmla="*/ 3526971 h 6828904"/>
              <a:gd name="connsiteX5" fmla="*/ 1567543 w 1567543"/>
              <a:gd name="connsiteY5" fmla="*/ 5435532 h 6828904"/>
              <a:gd name="connsiteX6" fmla="*/ 0 w 1567543"/>
              <a:gd name="connsiteY6" fmla="*/ 6828904 h 6828904"/>
              <a:gd name="connsiteX7" fmla="*/ 29029 w 1567543"/>
              <a:gd name="connsiteY7" fmla="*/ 0 h 6828904"/>
              <a:gd name="connsiteX0" fmla="*/ 29029 w 2888343"/>
              <a:gd name="connsiteY0" fmla="*/ 0 h 6828904"/>
              <a:gd name="connsiteX1" fmla="*/ 2888343 w 2888343"/>
              <a:gd name="connsiteY1" fmla="*/ 0 h 6828904"/>
              <a:gd name="connsiteX2" fmla="*/ 1480458 w 2888343"/>
              <a:gd name="connsiteY2" fmla="*/ 972457 h 6828904"/>
              <a:gd name="connsiteX3" fmla="*/ 1494972 w 2888343"/>
              <a:gd name="connsiteY3" fmla="*/ 2191657 h 6828904"/>
              <a:gd name="connsiteX4" fmla="*/ 1480458 w 2888343"/>
              <a:gd name="connsiteY4" fmla="*/ 3526971 h 6828904"/>
              <a:gd name="connsiteX5" fmla="*/ 1567543 w 2888343"/>
              <a:gd name="connsiteY5" fmla="*/ 5435532 h 6828904"/>
              <a:gd name="connsiteX6" fmla="*/ 0 w 2888343"/>
              <a:gd name="connsiteY6" fmla="*/ 6828904 h 6828904"/>
              <a:gd name="connsiteX7" fmla="*/ 29029 w 2888343"/>
              <a:gd name="connsiteY7" fmla="*/ 0 h 6828904"/>
              <a:gd name="connsiteX0" fmla="*/ 29029 w 3018972"/>
              <a:gd name="connsiteY0" fmla="*/ 0 h 6828904"/>
              <a:gd name="connsiteX1" fmla="*/ 2888343 w 3018972"/>
              <a:gd name="connsiteY1" fmla="*/ 0 h 6828904"/>
              <a:gd name="connsiteX2" fmla="*/ 3018972 w 3018972"/>
              <a:gd name="connsiteY2" fmla="*/ 638629 h 6828904"/>
              <a:gd name="connsiteX3" fmla="*/ 1494972 w 3018972"/>
              <a:gd name="connsiteY3" fmla="*/ 2191657 h 6828904"/>
              <a:gd name="connsiteX4" fmla="*/ 1480458 w 3018972"/>
              <a:gd name="connsiteY4" fmla="*/ 3526971 h 6828904"/>
              <a:gd name="connsiteX5" fmla="*/ 1567543 w 3018972"/>
              <a:gd name="connsiteY5" fmla="*/ 5435532 h 6828904"/>
              <a:gd name="connsiteX6" fmla="*/ 0 w 3018972"/>
              <a:gd name="connsiteY6" fmla="*/ 6828904 h 6828904"/>
              <a:gd name="connsiteX7" fmla="*/ 29029 w 3018972"/>
              <a:gd name="connsiteY7" fmla="*/ 0 h 6828904"/>
              <a:gd name="connsiteX0" fmla="*/ 29029 w 3018972"/>
              <a:gd name="connsiteY0" fmla="*/ 0 h 6828904"/>
              <a:gd name="connsiteX1" fmla="*/ 2888343 w 3018972"/>
              <a:gd name="connsiteY1" fmla="*/ 0 h 6828904"/>
              <a:gd name="connsiteX2" fmla="*/ 3018972 w 3018972"/>
              <a:gd name="connsiteY2" fmla="*/ 638629 h 6828904"/>
              <a:gd name="connsiteX3" fmla="*/ 2365829 w 3018972"/>
              <a:gd name="connsiteY3" fmla="*/ 2685143 h 6828904"/>
              <a:gd name="connsiteX4" fmla="*/ 1480458 w 3018972"/>
              <a:gd name="connsiteY4" fmla="*/ 3526971 h 6828904"/>
              <a:gd name="connsiteX5" fmla="*/ 1567543 w 3018972"/>
              <a:gd name="connsiteY5" fmla="*/ 5435532 h 6828904"/>
              <a:gd name="connsiteX6" fmla="*/ 0 w 3018972"/>
              <a:gd name="connsiteY6" fmla="*/ 6828904 h 6828904"/>
              <a:gd name="connsiteX7" fmla="*/ 29029 w 3018972"/>
              <a:gd name="connsiteY7" fmla="*/ 0 h 6828904"/>
              <a:gd name="connsiteX0" fmla="*/ 29029 w 3018972"/>
              <a:gd name="connsiteY0" fmla="*/ 0 h 6828904"/>
              <a:gd name="connsiteX1" fmla="*/ 2888343 w 3018972"/>
              <a:gd name="connsiteY1" fmla="*/ 0 h 6828904"/>
              <a:gd name="connsiteX2" fmla="*/ 3018972 w 3018972"/>
              <a:gd name="connsiteY2" fmla="*/ 638629 h 6828904"/>
              <a:gd name="connsiteX3" fmla="*/ 2365829 w 3018972"/>
              <a:gd name="connsiteY3" fmla="*/ 2685143 h 6828904"/>
              <a:gd name="connsiteX4" fmla="*/ 1915886 w 3018972"/>
              <a:gd name="connsiteY4" fmla="*/ 4049485 h 6828904"/>
              <a:gd name="connsiteX5" fmla="*/ 1567543 w 3018972"/>
              <a:gd name="connsiteY5" fmla="*/ 5435532 h 6828904"/>
              <a:gd name="connsiteX6" fmla="*/ 0 w 3018972"/>
              <a:gd name="connsiteY6" fmla="*/ 6828904 h 6828904"/>
              <a:gd name="connsiteX7" fmla="*/ 29029 w 3018972"/>
              <a:gd name="connsiteY7" fmla="*/ 0 h 6828904"/>
              <a:gd name="connsiteX0" fmla="*/ 29029 w 3018972"/>
              <a:gd name="connsiteY0" fmla="*/ 0 h 6828904"/>
              <a:gd name="connsiteX1" fmla="*/ 2888343 w 3018972"/>
              <a:gd name="connsiteY1" fmla="*/ 0 h 6828904"/>
              <a:gd name="connsiteX2" fmla="*/ 3018972 w 3018972"/>
              <a:gd name="connsiteY2" fmla="*/ 638629 h 6828904"/>
              <a:gd name="connsiteX3" fmla="*/ 2365829 w 3018972"/>
              <a:gd name="connsiteY3" fmla="*/ 2685143 h 6828904"/>
              <a:gd name="connsiteX4" fmla="*/ 1915886 w 3018972"/>
              <a:gd name="connsiteY4" fmla="*/ 4049485 h 6828904"/>
              <a:gd name="connsiteX5" fmla="*/ 1465943 w 3018972"/>
              <a:gd name="connsiteY5" fmla="*/ 5493589 h 6828904"/>
              <a:gd name="connsiteX6" fmla="*/ 0 w 3018972"/>
              <a:gd name="connsiteY6" fmla="*/ 6828904 h 6828904"/>
              <a:gd name="connsiteX7" fmla="*/ 29029 w 3018972"/>
              <a:gd name="connsiteY7" fmla="*/ 0 h 6828904"/>
              <a:gd name="connsiteX0" fmla="*/ 29029 w 3018972"/>
              <a:gd name="connsiteY0" fmla="*/ 0 h 6828904"/>
              <a:gd name="connsiteX1" fmla="*/ 2888343 w 3018972"/>
              <a:gd name="connsiteY1" fmla="*/ 0 h 6828904"/>
              <a:gd name="connsiteX2" fmla="*/ 3018972 w 3018972"/>
              <a:gd name="connsiteY2" fmla="*/ 638629 h 6828904"/>
              <a:gd name="connsiteX3" fmla="*/ 2365829 w 3018972"/>
              <a:gd name="connsiteY3" fmla="*/ 2685143 h 6828904"/>
              <a:gd name="connsiteX4" fmla="*/ 1915886 w 3018972"/>
              <a:gd name="connsiteY4" fmla="*/ 4049485 h 6828904"/>
              <a:gd name="connsiteX5" fmla="*/ 1407886 w 3018972"/>
              <a:gd name="connsiteY5" fmla="*/ 5493589 h 6828904"/>
              <a:gd name="connsiteX6" fmla="*/ 0 w 3018972"/>
              <a:gd name="connsiteY6" fmla="*/ 6828904 h 6828904"/>
              <a:gd name="connsiteX7" fmla="*/ 29029 w 3018972"/>
              <a:gd name="connsiteY7" fmla="*/ 0 h 6828904"/>
              <a:gd name="connsiteX0" fmla="*/ 29029 w 3018972"/>
              <a:gd name="connsiteY0" fmla="*/ 0 h 6828904"/>
              <a:gd name="connsiteX1" fmla="*/ 2888343 w 3018972"/>
              <a:gd name="connsiteY1" fmla="*/ 0 h 6828904"/>
              <a:gd name="connsiteX2" fmla="*/ 3018972 w 3018972"/>
              <a:gd name="connsiteY2" fmla="*/ 638629 h 6828904"/>
              <a:gd name="connsiteX3" fmla="*/ 2365829 w 3018972"/>
              <a:gd name="connsiteY3" fmla="*/ 2685143 h 6828904"/>
              <a:gd name="connsiteX4" fmla="*/ 1915886 w 3018972"/>
              <a:gd name="connsiteY4" fmla="*/ 4049485 h 6828904"/>
              <a:gd name="connsiteX5" fmla="*/ 1422400 w 3018972"/>
              <a:gd name="connsiteY5" fmla="*/ 5566160 h 6828904"/>
              <a:gd name="connsiteX6" fmla="*/ 0 w 3018972"/>
              <a:gd name="connsiteY6" fmla="*/ 6828904 h 6828904"/>
              <a:gd name="connsiteX7" fmla="*/ 29029 w 3018972"/>
              <a:gd name="connsiteY7" fmla="*/ 0 h 6828904"/>
              <a:gd name="connsiteX0" fmla="*/ 29029 w 3033486"/>
              <a:gd name="connsiteY0" fmla="*/ 0 h 6828904"/>
              <a:gd name="connsiteX1" fmla="*/ 2888343 w 3033486"/>
              <a:gd name="connsiteY1" fmla="*/ 0 h 6828904"/>
              <a:gd name="connsiteX2" fmla="*/ 3033486 w 3033486"/>
              <a:gd name="connsiteY2" fmla="*/ 725715 h 6828904"/>
              <a:gd name="connsiteX3" fmla="*/ 2365829 w 3033486"/>
              <a:gd name="connsiteY3" fmla="*/ 2685143 h 6828904"/>
              <a:gd name="connsiteX4" fmla="*/ 1915886 w 3033486"/>
              <a:gd name="connsiteY4" fmla="*/ 4049485 h 6828904"/>
              <a:gd name="connsiteX5" fmla="*/ 1422400 w 3033486"/>
              <a:gd name="connsiteY5" fmla="*/ 5566160 h 6828904"/>
              <a:gd name="connsiteX6" fmla="*/ 0 w 3033486"/>
              <a:gd name="connsiteY6" fmla="*/ 6828904 h 6828904"/>
              <a:gd name="connsiteX7" fmla="*/ 29029 w 3033486"/>
              <a:gd name="connsiteY7" fmla="*/ 0 h 6828904"/>
              <a:gd name="connsiteX0" fmla="*/ 29029 w 3033486"/>
              <a:gd name="connsiteY0" fmla="*/ 0 h 6828904"/>
              <a:gd name="connsiteX1" fmla="*/ 2859314 w 3033486"/>
              <a:gd name="connsiteY1" fmla="*/ 0 h 6828904"/>
              <a:gd name="connsiteX2" fmla="*/ 3033486 w 3033486"/>
              <a:gd name="connsiteY2" fmla="*/ 725715 h 6828904"/>
              <a:gd name="connsiteX3" fmla="*/ 2365829 w 3033486"/>
              <a:gd name="connsiteY3" fmla="*/ 2685143 h 6828904"/>
              <a:gd name="connsiteX4" fmla="*/ 1915886 w 3033486"/>
              <a:gd name="connsiteY4" fmla="*/ 4049485 h 6828904"/>
              <a:gd name="connsiteX5" fmla="*/ 1422400 w 3033486"/>
              <a:gd name="connsiteY5" fmla="*/ 5566160 h 6828904"/>
              <a:gd name="connsiteX6" fmla="*/ 0 w 3033486"/>
              <a:gd name="connsiteY6" fmla="*/ 6828904 h 6828904"/>
              <a:gd name="connsiteX7" fmla="*/ 29029 w 3033486"/>
              <a:gd name="connsiteY7" fmla="*/ 0 h 6828904"/>
              <a:gd name="connsiteX0" fmla="*/ 29029 w 3062514"/>
              <a:gd name="connsiteY0" fmla="*/ 0 h 6828904"/>
              <a:gd name="connsiteX1" fmla="*/ 2859314 w 3062514"/>
              <a:gd name="connsiteY1" fmla="*/ 0 h 6828904"/>
              <a:gd name="connsiteX2" fmla="*/ 3062514 w 3062514"/>
              <a:gd name="connsiteY2" fmla="*/ 682172 h 6828904"/>
              <a:gd name="connsiteX3" fmla="*/ 2365829 w 3062514"/>
              <a:gd name="connsiteY3" fmla="*/ 2685143 h 6828904"/>
              <a:gd name="connsiteX4" fmla="*/ 1915886 w 3062514"/>
              <a:gd name="connsiteY4" fmla="*/ 4049485 h 6828904"/>
              <a:gd name="connsiteX5" fmla="*/ 1422400 w 3062514"/>
              <a:gd name="connsiteY5" fmla="*/ 5566160 h 6828904"/>
              <a:gd name="connsiteX6" fmla="*/ 0 w 3062514"/>
              <a:gd name="connsiteY6" fmla="*/ 6828904 h 6828904"/>
              <a:gd name="connsiteX7" fmla="*/ 29029 w 3062514"/>
              <a:gd name="connsiteY7" fmla="*/ 0 h 6828904"/>
              <a:gd name="connsiteX0" fmla="*/ 29029 w 3033486"/>
              <a:gd name="connsiteY0" fmla="*/ 0 h 6828904"/>
              <a:gd name="connsiteX1" fmla="*/ 2859314 w 3033486"/>
              <a:gd name="connsiteY1" fmla="*/ 0 h 6828904"/>
              <a:gd name="connsiteX2" fmla="*/ 3033486 w 3033486"/>
              <a:gd name="connsiteY2" fmla="*/ 682172 h 6828904"/>
              <a:gd name="connsiteX3" fmla="*/ 2365829 w 3033486"/>
              <a:gd name="connsiteY3" fmla="*/ 2685143 h 6828904"/>
              <a:gd name="connsiteX4" fmla="*/ 1915886 w 3033486"/>
              <a:gd name="connsiteY4" fmla="*/ 4049485 h 6828904"/>
              <a:gd name="connsiteX5" fmla="*/ 1422400 w 3033486"/>
              <a:gd name="connsiteY5" fmla="*/ 5566160 h 6828904"/>
              <a:gd name="connsiteX6" fmla="*/ 0 w 3033486"/>
              <a:gd name="connsiteY6" fmla="*/ 6828904 h 6828904"/>
              <a:gd name="connsiteX7" fmla="*/ 29029 w 3033486"/>
              <a:gd name="connsiteY7" fmla="*/ 0 h 6828904"/>
              <a:gd name="connsiteX0" fmla="*/ 29029 w 3033486"/>
              <a:gd name="connsiteY0" fmla="*/ 0 h 6828904"/>
              <a:gd name="connsiteX1" fmla="*/ 2859314 w 3033486"/>
              <a:gd name="connsiteY1" fmla="*/ 0 h 6828904"/>
              <a:gd name="connsiteX2" fmla="*/ 3033486 w 3033486"/>
              <a:gd name="connsiteY2" fmla="*/ 682172 h 6828904"/>
              <a:gd name="connsiteX3" fmla="*/ 2380901 w 3033486"/>
              <a:gd name="connsiteY3" fmla="*/ 2695191 h 6828904"/>
              <a:gd name="connsiteX4" fmla="*/ 1915886 w 3033486"/>
              <a:gd name="connsiteY4" fmla="*/ 4049485 h 6828904"/>
              <a:gd name="connsiteX5" fmla="*/ 1422400 w 3033486"/>
              <a:gd name="connsiteY5" fmla="*/ 5566160 h 6828904"/>
              <a:gd name="connsiteX6" fmla="*/ 0 w 3033486"/>
              <a:gd name="connsiteY6" fmla="*/ 6828904 h 6828904"/>
              <a:gd name="connsiteX7" fmla="*/ 29029 w 3033486"/>
              <a:gd name="connsiteY7" fmla="*/ 0 h 6828904"/>
              <a:gd name="connsiteX0" fmla="*/ 29029 w 3033486"/>
              <a:gd name="connsiteY0" fmla="*/ 0 h 6828904"/>
              <a:gd name="connsiteX1" fmla="*/ 2859314 w 3033486"/>
              <a:gd name="connsiteY1" fmla="*/ 0 h 6828904"/>
              <a:gd name="connsiteX2" fmla="*/ 3033486 w 3033486"/>
              <a:gd name="connsiteY2" fmla="*/ 682172 h 6828904"/>
              <a:gd name="connsiteX3" fmla="*/ 2380901 w 3033486"/>
              <a:gd name="connsiteY3" fmla="*/ 2695191 h 6828904"/>
              <a:gd name="connsiteX4" fmla="*/ 1925934 w 3033486"/>
              <a:gd name="connsiteY4" fmla="*/ 4069581 h 6828904"/>
              <a:gd name="connsiteX5" fmla="*/ 1422400 w 3033486"/>
              <a:gd name="connsiteY5" fmla="*/ 5566160 h 6828904"/>
              <a:gd name="connsiteX6" fmla="*/ 0 w 3033486"/>
              <a:gd name="connsiteY6" fmla="*/ 6828904 h 6828904"/>
              <a:gd name="connsiteX7" fmla="*/ 29029 w 3033486"/>
              <a:gd name="connsiteY7" fmla="*/ 0 h 6828904"/>
              <a:gd name="connsiteX0" fmla="*/ 29029 w 3033486"/>
              <a:gd name="connsiteY0" fmla="*/ 0 h 6828904"/>
              <a:gd name="connsiteX1" fmla="*/ 2859314 w 3033486"/>
              <a:gd name="connsiteY1" fmla="*/ 0 h 6828904"/>
              <a:gd name="connsiteX2" fmla="*/ 3033486 w 3033486"/>
              <a:gd name="connsiteY2" fmla="*/ 682172 h 6828904"/>
              <a:gd name="connsiteX3" fmla="*/ 2380901 w 3033486"/>
              <a:gd name="connsiteY3" fmla="*/ 2695191 h 6828904"/>
              <a:gd name="connsiteX4" fmla="*/ 1925934 w 3033486"/>
              <a:gd name="connsiteY4" fmla="*/ 4069581 h 6828904"/>
              <a:gd name="connsiteX5" fmla="*/ 1432448 w 3033486"/>
              <a:gd name="connsiteY5" fmla="*/ 5561136 h 6828904"/>
              <a:gd name="connsiteX6" fmla="*/ 0 w 3033486"/>
              <a:gd name="connsiteY6" fmla="*/ 6828904 h 6828904"/>
              <a:gd name="connsiteX7" fmla="*/ 29029 w 3033486"/>
              <a:gd name="connsiteY7" fmla="*/ 0 h 6828904"/>
              <a:gd name="connsiteX0" fmla="*/ 34053 w 3038510"/>
              <a:gd name="connsiteY0" fmla="*/ 0 h 6869097"/>
              <a:gd name="connsiteX1" fmla="*/ 2864338 w 3038510"/>
              <a:gd name="connsiteY1" fmla="*/ 0 h 6869097"/>
              <a:gd name="connsiteX2" fmla="*/ 3038510 w 3038510"/>
              <a:gd name="connsiteY2" fmla="*/ 682172 h 6869097"/>
              <a:gd name="connsiteX3" fmla="*/ 2385925 w 3038510"/>
              <a:gd name="connsiteY3" fmla="*/ 2695191 h 6869097"/>
              <a:gd name="connsiteX4" fmla="*/ 1930958 w 3038510"/>
              <a:gd name="connsiteY4" fmla="*/ 4069581 h 6869097"/>
              <a:gd name="connsiteX5" fmla="*/ 1437472 w 3038510"/>
              <a:gd name="connsiteY5" fmla="*/ 5561136 h 6869097"/>
              <a:gd name="connsiteX6" fmla="*/ 0 w 3038510"/>
              <a:gd name="connsiteY6" fmla="*/ 6869097 h 6869097"/>
              <a:gd name="connsiteX7" fmla="*/ 34053 w 3038510"/>
              <a:gd name="connsiteY7" fmla="*/ 0 h 6869097"/>
              <a:gd name="connsiteX0" fmla="*/ 34053 w 3063631"/>
              <a:gd name="connsiteY0" fmla="*/ 0 h 6869097"/>
              <a:gd name="connsiteX1" fmla="*/ 2864338 w 3063631"/>
              <a:gd name="connsiteY1" fmla="*/ 0 h 6869097"/>
              <a:gd name="connsiteX2" fmla="*/ 3063631 w 3063631"/>
              <a:gd name="connsiteY2" fmla="*/ 652027 h 6869097"/>
              <a:gd name="connsiteX3" fmla="*/ 2385925 w 3063631"/>
              <a:gd name="connsiteY3" fmla="*/ 2695191 h 6869097"/>
              <a:gd name="connsiteX4" fmla="*/ 1930958 w 3063631"/>
              <a:gd name="connsiteY4" fmla="*/ 4069581 h 6869097"/>
              <a:gd name="connsiteX5" fmla="*/ 1437472 w 3063631"/>
              <a:gd name="connsiteY5" fmla="*/ 5561136 h 6869097"/>
              <a:gd name="connsiteX6" fmla="*/ 0 w 3063631"/>
              <a:gd name="connsiteY6" fmla="*/ 6869097 h 6869097"/>
              <a:gd name="connsiteX7" fmla="*/ 34053 w 3063631"/>
              <a:gd name="connsiteY7" fmla="*/ 0 h 6869097"/>
              <a:gd name="connsiteX0" fmla="*/ 34053 w 3063631"/>
              <a:gd name="connsiteY0" fmla="*/ 0 h 6869097"/>
              <a:gd name="connsiteX1" fmla="*/ 2884435 w 3063631"/>
              <a:gd name="connsiteY1" fmla="*/ 10049 h 6869097"/>
              <a:gd name="connsiteX2" fmla="*/ 3063631 w 3063631"/>
              <a:gd name="connsiteY2" fmla="*/ 652027 h 6869097"/>
              <a:gd name="connsiteX3" fmla="*/ 2385925 w 3063631"/>
              <a:gd name="connsiteY3" fmla="*/ 2695191 h 6869097"/>
              <a:gd name="connsiteX4" fmla="*/ 1930958 w 3063631"/>
              <a:gd name="connsiteY4" fmla="*/ 4069581 h 6869097"/>
              <a:gd name="connsiteX5" fmla="*/ 1437472 w 3063631"/>
              <a:gd name="connsiteY5" fmla="*/ 5561136 h 6869097"/>
              <a:gd name="connsiteX6" fmla="*/ 0 w 3063631"/>
              <a:gd name="connsiteY6" fmla="*/ 6869097 h 6869097"/>
              <a:gd name="connsiteX7" fmla="*/ 34053 w 3063631"/>
              <a:gd name="connsiteY7" fmla="*/ 0 h 6869097"/>
              <a:gd name="connsiteX0" fmla="*/ 34053 w 3063631"/>
              <a:gd name="connsiteY0" fmla="*/ 0 h 6869097"/>
              <a:gd name="connsiteX1" fmla="*/ 2884435 w 3063631"/>
              <a:gd name="connsiteY1" fmla="*/ 10049 h 6869097"/>
              <a:gd name="connsiteX2" fmla="*/ 3063631 w 3063631"/>
              <a:gd name="connsiteY2" fmla="*/ 652027 h 6869097"/>
              <a:gd name="connsiteX3" fmla="*/ 2385925 w 3063631"/>
              <a:gd name="connsiteY3" fmla="*/ 2695191 h 6869097"/>
              <a:gd name="connsiteX4" fmla="*/ 1941007 w 3063631"/>
              <a:gd name="connsiteY4" fmla="*/ 4079629 h 6869097"/>
              <a:gd name="connsiteX5" fmla="*/ 1437472 w 3063631"/>
              <a:gd name="connsiteY5" fmla="*/ 5561136 h 6869097"/>
              <a:gd name="connsiteX6" fmla="*/ 0 w 3063631"/>
              <a:gd name="connsiteY6" fmla="*/ 6869097 h 6869097"/>
              <a:gd name="connsiteX7" fmla="*/ 34053 w 3063631"/>
              <a:gd name="connsiteY7" fmla="*/ 0 h 6869097"/>
              <a:gd name="connsiteX0" fmla="*/ 34053 w 3063631"/>
              <a:gd name="connsiteY0" fmla="*/ 0 h 6869097"/>
              <a:gd name="connsiteX1" fmla="*/ 2884435 w 3063631"/>
              <a:gd name="connsiteY1" fmla="*/ 10049 h 6869097"/>
              <a:gd name="connsiteX2" fmla="*/ 3063631 w 3063631"/>
              <a:gd name="connsiteY2" fmla="*/ 652027 h 6869097"/>
              <a:gd name="connsiteX3" fmla="*/ 2385925 w 3063631"/>
              <a:gd name="connsiteY3" fmla="*/ 2695191 h 6869097"/>
              <a:gd name="connsiteX4" fmla="*/ 1941007 w 3063631"/>
              <a:gd name="connsiteY4" fmla="*/ 4079629 h 6869097"/>
              <a:gd name="connsiteX5" fmla="*/ 1447520 w 3063631"/>
              <a:gd name="connsiteY5" fmla="*/ 5556111 h 6869097"/>
              <a:gd name="connsiteX6" fmla="*/ 0 w 3063631"/>
              <a:gd name="connsiteY6" fmla="*/ 6869097 h 6869097"/>
              <a:gd name="connsiteX7" fmla="*/ 34053 w 3063631"/>
              <a:gd name="connsiteY7" fmla="*/ 0 h 6869097"/>
              <a:gd name="connsiteX0" fmla="*/ 34053 w 3063631"/>
              <a:gd name="connsiteY0" fmla="*/ 0 h 6869097"/>
              <a:gd name="connsiteX1" fmla="*/ 2884435 w 3063631"/>
              <a:gd name="connsiteY1" fmla="*/ 10049 h 6869097"/>
              <a:gd name="connsiteX2" fmla="*/ 3063631 w 3063631"/>
              <a:gd name="connsiteY2" fmla="*/ 652027 h 6869097"/>
              <a:gd name="connsiteX3" fmla="*/ 2390949 w 3063631"/>
              <a:gd name="connsiteY3" fmla="*/ 2680119 h 6869097"/>
              <a:gd name="connsiteX4" fmla="*/ 1941007 w 3063631"/>
              <a:gd name="connsiteY4" fmla="*/ 4079629 h 6869097"/>
              <a:gd name="connsiteX5" fmla="*/ 1447520 w 3063631"/>
              <a:gd name="connsiteY5" fmla="*/ 5556111 h 6869097"/>
              <a:gd name="connsiteX6" fmla="*/ 0 w 3063631"/>
              <a:gd name="connsiteY6" fmla="*/ 6869097 h 6869097"/>
              <a:gd name="connsiteX7" fmla="*/ 34053 w 3063631"/>
              <a:gd name="connsiteY7" fmla="*/ 0 h 6869097"/>
              <a:gd name="connsiteX0" fmla="*/ 34053 w 4045578"/>
              <a:gd name="connsiteY0" fmla="*/ 4465 h 6873562"/>
              <a:gd name="connsiteX1" fmla="*/ 4045578 w 4045578"/>
              <a:gd name="connsiteY1" fmla="*/ 0 h 6873562"/>
              <a:gd name="connsiteX2" fmla="*/ 3063631 w 4045578"/>
              <a:gd name="connsiteY2" fmla="*/ 656492 h 6873562"/>
              <a:gd name="connsiteX3" fmla="*/ 2390949 w 4045578"/>
              <a:gd name="connsiteY3" fmla="*/ 2684584 h 6873562"/>
              <a:gd name="connsiteX4" fmla="*/ 1941007 w 4045578"/>
              <a:gd name="connsiteY4" fmla="*/ 4084094 h 6873562"/>
              <a:gd name="connsiteX5" fmla="*/ 1447520 w 4045578"/>
              <a:gd name="connsiteY5" fmla="*/ 5560576 h 6873562"/>
              <a:gd name="connsiteX6" fmla="*/ 0 w 4045578"/>
              <a:gd name="connsiteY6" fmla="*/ 6873562 h 6873562"/>
              <a:gd name="connsiteX7" fmla="*/ 34053 w 4045578"/>
              <a:gd name="connsiteY7" fmla="*/ 4465 h 6873562"/>
              <a:gd name="connsiteX0" fmla="*/ 34053 w 4130431"/>
              <a:gd name="connsiteY0" fmla="*/ 4465 h 6873562"/>
              <a:gd name="connsiteX1" fmla="*/ 4045578 w 4130431"/>
              <a:gd name="connsiteY1" fmla="*/ 0 h 6873562"/>
              <a:gd name="connsiteX2" fmla="*/ 4130431 w 4130431"/>
              <a:gd name="connsiteY2" fmla="*/ 799367 h 6873562"/>
              <a:gd name="connsiteX3" fmla="*/ 2390949 w 4130431"/>
              <a:gd name="connsiteY3" fmla="*/ 2684584 h 6873562"/>
              <a:gd name="connsiteX4" fmla="*/ 1941007 w 4130431"/>
              <a:gd name="connsiteY4" fmla="*/ 4084094 h 6873562"/>
              <a:gd name="connsiteX5" fmla="*/ 1447520 w 4130431"/>
              <a:gd name="connsiteY5" fmla="*/ 5560576 h 6873562"/>
              <a:gd name="connsiteX6" fmla="*/ 0 w 4130431"/>
              <a:gd name="connsiteY6" fmla="*/ 6873562 h 6873562"/>
              <a:gd name="connsiteX7" fmla="*/ 34053 w 4130431"/>
              <a:gd name="connsiteY7" fmla="*/ 4465 h 6873562"/>
              <a:gd name="connsiteX0" fmla="*/ 34053 w 4130431"/>
              <a:gd name="connsiteY0" fmla="*/ 23515 h 6892612"/>
              <a:gd name="connsiteX1" fmla="*/ 4007478 w 4130431"/>
              <a:gd name="connsiteY1" fmla="*/ 0 h 6892612"/>
              <a:gd name="connsiteX2" fmla="*/ 4130431 w 4130431"/>
              <a:gd name="connsiteY2" fmla="*/ 818417 h 6892612"/>
              <a:gd name="connsiteX3" fmla="*/ 2390949 w 4130431"/>
              <a:gd name="connsiteY3" fmla="*/ 2703634 h 6892612"/>
              <a:gd name="connsiteX4" fmla="*/ 1941007 w 4130431"/>
              <a:gd name="connsiteY4" fmla="*/ 4103144 h 6892612"/>
              <a:gd name="connsiteX5" fmla="*/ 1447520 w 4130431"/>
              <a:gd name="connsiteY5" fmla="*/ 5579626 h 6892612"/>
              <a:gd name="connsiteX6" fmla="*/ 0 w 4130431"/>
              <a:gd name="connsiteY6" fmla="*/ 6892612 h 6892612"/>
              <a:gd name="connsiteX7" fmla="*/ 34053 w 4130431"/>
              <a:gd name="connsiteY7" fmla="*/ 23515 h 6892612"/>
              <a:gd name="connsiteX0" fmla="*/ 34053 w 4130431"/>
              <a:gd name="connsiteY0" fmla="*/ 23515 h 6892612"/>
              <a:gd name="connsiteX1" fmla="*/ 4007478 w 4130431"/>
              <a:gd name="connsiteY1" fmla="*/ 0 h 6892612"/>
              <a:gd name="connsiteX2" fmla="*/ 4130431 w 4130431"/>
              <a:gd name="connsiteY2" fmla="*/ 818417 h 6892612"/>
              <a:gd name="connsiteX3" fmla="*/ 3305349 w 4130431"/>
              <a:gd name="connsiteY3" fmla="*/ 3446584 h 6892612"/>
              <a:gd name="connsiteX4" fmla="*/ 1941007 w 4130431"/>
              <a:gd name="connsiteY4" fmla="*/ 4103144 h 6892612"/>
              <a:gd name="connsiteX5" fmla="*/ 1447520 w 4130431"/>
              <a:gd name="connsiteY5" fmla="*/ 5579626 h 6892612"/>
              <a:gd name="connsiteX6" fmla="*/ 0 w 4130431"/>
              <a:gd name="connsiteY6" fmla="*/ 6892612 h 6892612"/>
              <a:gd name="connsiteX7" fmla="*/ 34053 w 4130431"/>
              <a:gd name="connsiteY7" fmla="*/ 23515 h 6892612"/>
              <a:gd name="connsiteX0" fmla="*/ 34053 w 4130431"/>
              <a:gd name="connsiteY0" fmla="*/ 23515 h 6892612"/>
              <a:gd name="connsiteX1" fmla="*/ 4007478 w 4130431"/>
              <a:gd name="connsiteY1" fmla="*/ 0 h 6892612"/>
              <a:gd name="connsiteX2" fmla="*/ 4130431 w 4130431"/>
              <a:gd name="connsiteY2" fmla="*/ 818417 h 6892612"/>
              <a:gd name="connsiteX3" fmla="*/ 3305349 w 4130431"/>
              <a:gd name="connsiteY3" fmla="*/ 3446584 h 6892612"/>
              <a:gd name="connsiteX4" fmla="*/ 2674432 w 4130431"/>
              <a:gd name="connsiteY4" fmla="*/ 5246144 h 6892612"/>
              <a:gd name="connsiteX5" fmla="*/ 1447520 w 4130431"/>
              <a:gd name="connsiteY5" fmla="*/ 5579626 h 6892612"/>
              <a:gd name="connsiteX6" fmla="*/ 0 w 4130431"/>
              <a:gd name="connsiteY6" fmla="*/ 6892612 h 6892612"/>
              <a:gd name="connsiteX7" fmla="*/ 34053 w 4130431"/>
              <a:gd name="connsiteY7" fmla="*/ 23515 h 6892612"/>
              <a:gd name="connsiteX0" fmla="*/ 34053 w 4130431"/>
              <a:gd name="connsiteY0" fmla="*/ 23515 h 6892612"/>
              <a:gd name="connsiteX1" fmla="*/ 4007478 w 4130431"/>
              <a:gd name="connsiteY1" fmla="*/ 0 h 6892612"/>
              <a:gd name="connsiteX2" fmla="*/ 4130431 w 4130431"/>
              <a:gd name="connsiteY2" fmla="*/ 818417 h 6892612"/>
              <a:gd name="connsiteX3" fmla="*/ 3286299 w 4130431"/>
              <a:gd name="connsiteY3" fmla="*/ 3456109 h 6892612"/>
              <a:gd name="connsiteX4" fmla="*/ 2674432 w 4130431"/>
              <a:gd name="connsiteY4" fmla="*/ 5246144 h 6892612"/>
              <a:gd name="connsiteX5" fmla="*/ 1447520 w 4130431"/>
              <a:gd name="connsiteY5" fmla="*/ 5579626 h 6892612"/>
              <a:gd name="connsiteX6" fmla="*/ 0 w 4130431"/>
              <a:gd name="connsiteY6" fmla="*/ 6892612 h 6892612"/>
              <a:gd name="connsiteX7" fmla="*/ 34053 w 4130431"/>
              <a:gd name="connsiteY7" fmla="*/ 23515 h 6892612"/>
              <a:gd name="connsiteX0" fmla="*/ 34053 w 4130431"/>
              <a:gd name="connsiteY0" fmla="*/ 23515 h 6894076"/>
              <a:gd name="connsiteX1" fmla="*/ 4007478 w 4130431"/>
              <a:gd name="connsiteY1" fmla="*/ 0 h 6894076"/>
              <a:gd name="connsiteX2" fmla="*/ 4130431 w 4130431"/>
              <a:gd name="connsiteY2" fmla="*/ 818417 h 6894076"/>
              <a:gd name="connsiteX3" fmla="*/ 3286299 w 4130431"/>
              <a:gd name="connsiteY3" fmla="*/ 3456109 h 6894076"/>
              <a:gd name="connsiteX4" fmla="*/ 2674432 w 4130431"/>
              <a:gd name="connsiteY4" fmla="*/ 5246144 h 6894076"/>
              <a:gd name="connsiteX5" fmla="*/ 2142845 w 4130431"/>
              <a:gd name="connsiteY5" fmla="*/ 6894076 h 6894076"/>
              <a:gd name="connsiteX6" fmla="*/ 0 w 4130431"/>
              <a:gd name="connsiteY6" fmla="*/ 6892612 h 6894076"/>
              <a:gd name="connsiteX7" fmla="*/ 34053 w 4130431"/>
              <a:gd name="connsiteY7" fmla="*/ 23515 h 6894076"/>
              <a:gd name="connsiteX0" fmla="*/ 34053 w 4130431"/>
              <a:gd name="connsiteY0" fmla="*/ 23515 h 6894076"/>
              <a:gd name="connsiteX1" fmla="*/ 4007478 w 4130431"/>
              <a:gd name="connsiteY1" fmla="*/ 0 h 6894076"/>
              <a:gd name="connsiteX2" fmla="*/ 4130431 w 4130431"/>
              <a:gd name="connsiteY2" fmla="*/ 818417 h 6894076"/>
              <a:gd name="connsiteX3" fmla="*/ 3286299 w 4130431"/>
              <a:gd name="connsiteY3" fmla="*/ 3456109 h 6894076"/>
              <a:gd name="connsiteX4" fmla="*/ 2674432 w 4130431"/>
              <a:gd name="connsiteY4" fmla="*/ 5246144 h 6894076"/>
              <a:gd name="connsiteX5" fmla="*/ 2152370 w 4130431"/>
              <a:gd name="connsiteY5" fmla="*/ 6894076 h 6894076"/>
              <a:gd name="connsiteX6" fmla="*/ 0 w 4130431"/>
              <a:gd name="connsiteY6" fmla="*/ 6892612 h 6894076"/>
              <a:gd name="connsiteX7" fmla="*/ 34053 w 4130431"/>
              <a:gd name="connsiteY7" fmla="*/ 23515 h 68940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30431" h="6894076">
                <a:moveTo>
                  <a:pt x="34053" y="23515"/>
                </a:moveTo>
                <a:lnTo>
                  <a:pt x="4007478" y="0"/>
                </a:lnTo>
                <a:lnTo>
                  <a:pt x="4130431" y="818417"/>
                </a:lnTo>
                <a:lnTo>
                  <a:pt x="3286299" y="3456109"/>
                </a:lnTo>
                <a:lnTo>
                  <a:pt x="2674432" y="5246144"/>
                </a:lnTo>
                <a:lnTo>
                  <a:pt x="2152370" y="6894076"/>
                </a:lnTo>
                <a:lnTo>
                  <a:pt x="0" y="6892612"/>
                </a:lnTo>
                <a:lnTo>
                  <a:pt x="34053" y="23515"/>
                </a:lnTo>
                <a:close/>
              </a:path>
            </a:pathLst>
          </a:custGeom>
          <a:solidFill>
            <a:srgbClr val="0E333A"/>
          </a:solidFill>
          <a:ln>
            <a:noFill/>
          </a:ln>
          <a:scene3d>
            <a:camera prst="orthographicFront"/>
            <a:lightRig rig="threePt" dir="t"/>
          </a:scene3d>
          <a:sp3d extrusionH="76200" contourW="12700">
            <a:bevelT w="190500" h="19050"/>
            <a:extrusionClr>
              <a:schemeClr val="bg1"/>
            </a:extrusionClr>
            <a:contourClr>
              <a:schemeClr val="bg1"/>
            </a:contourClr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 dirty="0"/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69B14A84-141A-4FA4-B05C-C82930255E18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53" y="5213730"/>
            <a:ext cx="1627544" cy="1462868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  <a:scene3d>
            <a:camera prst="orthographicFront"/>
            <a:lightRig rig="threePt" dir="t"/>
          </a:scene3d>
          <a:sp3d>
            <a:bevelT w="0" h="0"/>
          </a:sp3d>
        </p:spPr>
      </p:pic>
      <p:sp>
        <p:nvSpPr>
          <p:cNvPr id="3" name="Rectángulo 2"/>
          <p:cNvSpPr/>
          <p:nvPr/>
        </p:nvSpPr>
        <p:spPr>
          <a:xfrm>
            <a:off x="4998899" y="2130861"/>
            <a:ext cx="472605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6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Esperanza en el horizonte</a:t>
            </a:r>
            <a:endParaRPr lang="en-US" sz="6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6776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C9F5154C-3033-449C-B06C-B7E259E9F6C8}"/>
              </a:ext>
            </a:extLst>
          </p:cNvPr>
          <p:cNvSpPr/>
          <p:nvPr/>
        </p:nvSpPr>
        <p:spPr>
          <a:xfrm>
            <a:off x="0" y="1"/>
            <a:ext cx="12192000" cy="6869096"/>
          </a:xfrm>
          <a:prstGeom prst="rect">
            <a:avLst/>
          </a:prstGeom>
          <a:solidFill>
            <a:srgbClr val="0E333A"/>
          </a:solidFill>
          <a:scene3d>
            <a:camera prst="orthographicFront"/>
            <a:lightRig rig="threePt" dir="t"/>
          </a:scene3d>
          <a:sp3d>
            <a:bevelT w="158750" h="444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23C94E7D-7AB5-4521-915D-863C27209662}"/>
              </a:ext>
            </a:extLst>
          </p:cNvPr>
          <p:cNvSpPr txBox="1"/>
          <p:nvPr/>
        </p:nvSpPr>
        <p:spPr>
          <a:xfrm>
            <a:off x="339213" y="88323"/>
            <a:ext cx="11577483" cy="1200329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s-DO" sz="3600" b="1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13. </a:t>
            </a:r>
            <a:r>
              <a:rPr lang="es-ES" sz="36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¿Cuál es el próximo acontecimiento en el horizonte de la historia? Daniel </a:t>
            </a:r>
            <a:r>
              <a:rPr lang="es-ES" sz="3600" b="1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2:44-45</a:t>
            </a:r>
            <a:endParaRPr lang="es-DO" sz="3600" b="1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1A16D62-B7C9-4E85-BD15-FA714C634E05}"/>
              </a:ext>
            </a:extLst>
          </p:cNvPr>
          <p:cNvSpPr txBox="1"/>
          <p:nvPr/>
        </p:nvSpPr>
        <p:spPr>
          <a:xfrm>
            <a:off x="496709" y="1302479"/>
            <a:ext cx="11198581" cy="5632311"/>
          </a:xfrm>
          <a:prstGeom prst="rect">
            <a:avLst/>
          </a:prstGeom>
          <a:noFill/>
          <a:effectLst>
            <a:outerShdw blurRad="50800" dist="38100" dir="5400000" algn="ctr" rotWithShape="0">
              <a:srgbClr val="000000">
                <a:alpha val="99000"/>
              </a:srgbClr>
            </a:outerShdw>
          </a:effectLst>
          <a:scene3d>
            <a:camera prst="orthographicFront"/>
            <a:lightRig rig="threePt" dir="t"/>
          </a:scene3d>
          <a:sp3d>
            <a:bevelT w="5092700"/>
          </a:sp3d>
        </p:spPr>
        <p:txBody>
          <a:bodyPr wrap="square" rtlCol="0">
            <a:spAutoFit/>
          </a:bodyPr>
          <a:lstStyle/>
          <a:p>
            <a:r>
              <a:rPr lang="es-ES" sz="36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 </a:t>
            </a:r>
            <a:r>
              <a:rPr lang="es-ES" sz="3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 los días de estos reyes el Dios del cielo levantará un reino que no será </a:t>
            </a:r>
            <a:r>
              <a:rPr lang="es-ES" sz="36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_______________, </a:t>
            </a:r>
            <a:r>
              <a:rPr lang="es-ES" sz="3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ni será el reino dejado a otro pueblo; desmenuzará y consumirá a todos estos reinos, pero él permanecerá para </a:t>
            </a:r>
            <a:r>
              <a:rPr lang="es-ES" sz="36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siempre, </a:t>
            </a:r>
            <a:r>
              <a:rPr lang="es-ES" sz="3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 la manera que viste que del monte fue </a:t>
            </a:r>
            <a:r>
              <a:rPr lang="es-ES" sz="36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________ </a:t>
            </a:r>
            <a:r>
              <a:rPr lang="es-ES" sz="3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una piedra, </a:t>
            </a:r>
            <a:r>
              <a:rPr lang="es-ES" sz="3600" b="1" u="sng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sin intervención de manos humanas</a:t>
            </a:r>
            <a:r>
              <a:rPr lang="es-ES" sz="3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la cual desmenuzó el hierro, el bronce, el barro, la plata y el oro. El gran Dios ha mostrado al rey lo que ha de acontecer en lo por venir; el sueño es verdadero, y fiel su interpretación.</a:t>
            </a:r>
            <a:endParaRPr lang="es-DO" sz="36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4044428" y="1840793"/>
            <a:ext cx="32560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jamás destruido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7470969" y="3472303"/>
            <a:ext cx="17615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cortada</a:t>
            </a:r>
            <a:endParaRPr lang="en-US" sz="3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7617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C9F5154C-3033-449C-B06C-B7E259E9F6C8}"/>
              </a:ext>
            </a:extLst>
          </p:cNvPr>
          <p:cNvSpPr/>
          <p:nvPr/>
        </p:nvSpPr>
        <p:spPr>
          <a:xfrm>
            <a:off x="0" y="1"/>
            <a:ext cx="12192000" cy="6869096"/>
          </a:xfrm>
          <a:prstGeom prst="rect">
            <a:avLst/>
          </a:prstGeom>
          <a:solidFill>
            <a:srgbClr val="083A34"/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8750" h="444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sp>
        <p:nvSpPr>
          <p:cNvPr id="12" name="Forma libre: forma 11">
            <a:extLst>
              <a:ext uri="{FF2B5EF4-FFF2-40B4-BE49-F238E27FC236}">
                <a16:creationId xmlns:a16="http://schemas.microsoft.com/office/drawing/2014/main" id="{CA343354-4228-439C-8A79-193A873D37DA}"/>
              </a:ext>
            </a:extLst>
          </p:cNvPr>
          <p:cNvSpPr/>
          <p:nvPr/>
        </p:nvSpPr>
        <p:spPr>
          <a:xfrm>
            <a:off x="-1" y="-15499"/>
            <a:ext cx="2650214" cy="4525506"/>
          </a:xfrm>
          <a:custGeom>
            <a:avLst/>
            <a:gdLst>
              <a:gd name="connsiteX0" fmla="*/ 317719 w 2650214"/>
              <a:gd name="connsiteY0" fmla="*/ 0 h 4525506"/>
              <a:gd name="connsiteX1" fmla="*/ 2650214 w 2650214"/>
              <a:gd name="connsiteY1" fmla="*/ 2262753 h 4525506"/>
              <a:gd name="connsiteX2" fmla="*/ 317719 w 2650214"/>
              <a:gd name="connsiteY2" fmla="*/ 4525506 h 4525506"/>
              <a:gd name="connsiteX3" fmla="*/ 79235 w 2650214"/>
              <a:gd name="connsiteY3" fmla="*/ 4513824 h 4525506"/>
              <a:gd name="connsiteX4" fmla="*/ 0 w 2650214"/>
              <a:gd name="connsiteY4" fmla="*/ 4502093 h 4525506"/>
              <a:gd name="connsiteX5" fmla="*/ 0 w 2650214"/>
              <a:gd name="connsiteY5" fmla="*/ 23413 h 4525506"/>
              <a:gd name="connsiteX6" fmla="*/ 79235 w 2650214"/>
              <a:gd name="connsiteY6" fmla="*/ 11682 h 4525506"/>
              <a:gd name="connsiteX7" fmla="*/ 317719 w 2650214"/>
              <a:gd name="connsiteY7" fmla="*/ 0 h 4525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50214" h="4525506">
                <a:moveTo>
                  <a:pt x="317719" y="0"/>
                </a:moveTo>
                <a:cubicBezTo>
                  <a:pt x="1605920" y="0"/>
                  <a:pt x="2650214" y="1013069"/>
                  <a:pt x="2650214" y="2262753"/>
                </a:cubicBezTo>
                <a:cubicBezTo>
                  <a:pt x="2650214" y="3512437"/>
                  <a:pt x="1605920" y="4525506"/>
                  <a:pt x="317719" y="4525506"/>
                </a:cubicBezTo>
                <a:cubicBezTo>
                  <a:pt x="237206" y="4525506"/>
                  <a:pt x="157647" y="4521549"/>
                  <a:pt x="79235" y="4513824"/>
                </a:cubicBezTo>
                <a:lnTo>
                  <a:pt x="0" y="4502093"/>
                </a:lnTo>
                <a:lnTo>
                  <a:pt x="0" y="23413"/>
                </a:lnTo>
                <a:lnTo>
                  <a:pt x="79235" y="11682"/>
                </a:lnTo>
                <a:cubicBezTo>
                  <a:pt x="157647" y="3957"/>
                  <a:pt x="237206" y="0"/>
                  <a:pt x="317719" y="0"/>
                </a:cubicBezTo>
                <a:close/>
              </a:path>
            </a:pathLst>
          </a:custGeom>
          <a:solidFill>
            <a:srgbClr val="A46A14"/>
          </a:solidFill>
          <a:ln>
            <a:solidFill>
              <a:srgbClr val="A46A14"/>
            </a:solidFill>
          </a:ln>
          <a:effectLst>
            <a:outerShdw blurRad="50800" dist="50800" dir="600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44450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DO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23C94E7D-7AB5-4521-915D-863C27209662}"/>
              </a:ext>
            </a:extLst>
          </p:cNvPr>
          <p:cNvSpPr txBox="1"/>
          <p:nvPr/>
        </p:nvSpPr>
        <p:spPr>
          <a:xfrm rot="17598730">
            <a:off x="-427438" y="2186811"/>
            <a:ext cx="3063630" cy="769441"/>
          </a:xfrm>
          <a:prstGeom prst="rect">
            <a:avLst/>
          </a:prstGeom>
          <a:noFill/>
          <a:effectLst>
            <a:outerShdw blurRad="76200" dist="50800" dir="5400000" algn="ctr" rotWithShape="0">
              <a:srgbClr val="000000">
                <a:alpha val="99000"/>
              </a:srgbClr>
            </a:outerShdw>
          </a:effectLst>
          <a:scene3d>
            <a:camera prst="orthographicFront"/>
            <a:lightRig rig="threePt" dir="t"/>
          </a:scene3d>
          <a:sp3d>
            <a:bevelT w="1739900"/>
          </a:sp3d>
        </p:spPr>
        <p:txBody>
          <a:bodyPr wrap="square" rtlCol="0">
            <a:spAutoFit/>
          </a:bodyPr>
          <a:lstStyle/>
          <a:p>
            <a:pPr algn="ctr"/>
            <a:r>
              <a:rPr lang="es-US" sz="4400" dirty="0" smtClean="0">
                <a:solidFill>
                  <a:schemeClr val="bg1"/>
                </a:solidFill>
                <a:latin typeface="Bodoni MT Black" panose="02070A03080606020203" pitchFamily="18" charset="0"/>
                <a:cs typeface="Aharoni" panose="02010803020104030203" pitchFamily="2" charset="-79"/>
              </a:rPr>
              <a:t>Considera</a:t>
            </a:r>
            <a:endParaRPr lang="es-DO" sz="4400" dirty="0">
              <a:solidFill>
                <a:schemeClr val="bg1"/>
              </a:solidFill>
              <a:latin typeface="Bodoni MT Black" panose="02070A03080606020203" pitchFamily="18" charset="0"/>
              <a:cs typeface="Aharoni" panose="02010803020104030203" pitchFamily="2" charset="-79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1BBDF06D-B11B-42C8-AE11-6D6E4C177720}"/>
              </a:ext>
            </a:extLst>
          </p:cNvPr>
          <p:cNvSpPr txBox="1"/>
          <p:nvPr/>
        </p:nvSpPr>
        <p:spPr>
          <a:xfrm>
            <a:off x="2795075" y="341394"/>
            <a:ext cx="9033131" cy="6186309"/>
          </a:xfrm>
          <a:prstGeom prst="rect">
            <a:avLst/>
          </a:prstGeom>
          <a:noFill/>
          <a:effectLst>
            <a:outerShdw blurRad="50800" dist="38100" dir="5400000" algn="ctr" rotWithShape="0">
              <a:srgbClr val="000000">
                <a:alpha val="99000"/>
              </a:srgbClr>
            </a:outerShdw>
          </a:effectLst>
          <a:scene3d>
            <a:camera prst="orthographicFront"/>
            <a:lightRig rig="sunset" dir="t">
              <a:rot lat="0" lon="0" rev="21594000"/>
            </a:lightRig>
          </a:scene3d>
          <a:sp3d extrusionH="139700" prstMaterial="flat">
            <a:bevelT w="1162050"/>
            <a:bevelB w="825500" h="279400"/>
          </a:sp3d>
        </p:spPr>
        <p:txBody>
          <a:bodyPr wrap="square" rtlCol="0">
            <a:spAutoFit/>
          </a:bodyPr>
          <a:lstStyle/>
          <a:p>
            <a:r>
              <a:rPr lang="es-ES" sz="4400" b="1" dirty="0">
                <a:solidFill>
                  <a:srgbClr val="FFFF00"/>
                </a:solidFill>
              </a:rPr>
              <a:t>La roca que fue cortada no con manos </a:t>
            </a:r>
            <a:r>
              <a:rPr lang="es-ES" sz="4400" b="1" dirty="0">
                <a:solidFill>
                  <a:schemeClr val="bg1"/>
                </a:solidFill>
              </a:rPr>
              <a:t>representa el </a:t>
            </a:r>
            <a:r>
              <a:rPr lang="es-ES" sz="4400" b="1" dirty="0">
                <a:solidFill>
                  <a:srgbClr val="FFFF00"/>
                </a:solidFill>
              </a:rPr>
              <a:t>reino venidero de Dios</a:t>
            </a:r>
            <a:r>
              <a:rPr lang="es-ES" sz="4400" b="1" dirty="0">
                <a:solidFill>
                  <a:schemeClr val="bg1"/>
                </a:solidFill>
              </a:rPr>
              <a:t>. Cristo es la Roca (</a:t>
            </a:r>
            <a:r>
              <a:rPr lang="es-ES" sz="4400" b="1" dirty="0" smtClean="0">
                <a:solidFill>
                  <a:schemeClr val="bg1"/>
                </a:solidFill>
              </a:rPr>
              <a:t>1Corintios </a:t>
            </a:r>
            <a:r>
              <a:rPr lang="es-ES" sz="4400" b="1" dirty="0">
                <a:solidFill>
                  <a:schemeClr val="bg1"/>
                </a:solidFill>
              </a:rPr>
              <a:t>10:4). Pronto toda maldad, iniquidad y rebelión desaparecerá para siempre. Las </a:t>
            </a:r>
            <a:r>
              <a:rPr lang="es-ES" sz="4400" b="1" dirty="0" smtClean="0">
                <a:solidFill>
                  <a:schemeClr val="bg1"/>
                </a:solidFill>
              </a:rPr>
              <a:t>fuerzas del </a:t>
            </a:r>
            <a:r>
              <a:rPr lang="es-ES" sz="4400" b="1" dirty="0">
                <a:solidFill>
                  <a:schemeClr val="bg1"/>
                </a:solidFill>
              </a:rPr>
              <a:t>mal serán despedazadas, cortadas en trozos y destruidas. </a:t>
            </a:r>
            <a:r>
              <a:rPr lang="es-ES" sz="4400" b="1" dirty="0">
                <a:solidFill>
                  <a:srgbClr val="FFFF00"/>
                </a:solidFill>
              </a:rPr>
              <a:t>Dios establecerá su reino </a:t>
            </a:r>
            <a:r>
              <a:rPr lang="es-ES" sz="4400" b="1" dirty="0" smtClean="0">
                <a:solidFill>
                  <a:srgbClr val="FFFF00"/>
                </a:solidFill>
              </a:rPr>
              <a:t>eterno para </a:t>
            </a:r>
            <a:r>
              <a:rPr lang="es-ES" sz="4400" b="1" dirty="0">
                <a:solidFill>
                  <a:srgbClr val="FFFF00"/>
                </a:solidFill>
              </a:rPr>
              <a:t>siempre</a:t>
            </a:r>
            <a:r>
              <a:rPr lang="es-ES" sz="4400" b="1" dirty="0">
                <a:solidFill>
                  <a:schemeClr val="bg1"/>
                </a:solidFill>
              </a:rPr>
              <a:t>. </a:t>
            </a:r>
            <a:endParaRPr lang="es-DO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6174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orma libre: forma 30">
            <a:extLst>
              <a:ext uri="{FF2B5EF4-FFF2-40B4-BE49-F238E27FC236}">
                <a16:creationId xmlns:a16="http://schemas.microsoft.com/office/drawing/2014/main" id="{398C7394-323C-48C9-B7C5-01C566893450}"/>
              </a:ext>
            </a:extLst>
          </p:cNvPr>
          <p:cNvSpPr/>
          <p:nvPr/>
        </p:nvSpPr>
        <p:spPr>
          <a:xfrm rot="20281858">
            <a:off x="3478903" y="-1795383"/>
            <a:ext cx="8622603" cy="4815761"/>
          </a:xfrm>
          <a:custGeom>
            <a:avLst/>
            <a:gdLst>
              <a:gd name="connsiteX0" fmla="*/ 0 w 8643068"/>
              <a:gd name="connsiteY0" fmla="*/ 0 h 4815761"/>
              <a:gd name="connsiteX1" fmla="*/ 8643068 w 8643068"/>
              <a:gd name="connsiteY1" fmla="*/ 3486594 h 4815761"/>
              <a:gd name="connsiteX2" fmla="*/ 8106885 w 8643068"/>
              <a:gd name="connsiteY2" fmla="*/ 4815761 h 4815761"/>
              <a:gd name="connsiteX3" fmla="*/ 8087749 w 8643068"/>
              <a:gd name="connsiteY3" fmla="*/ 4774961 h 4815761"/>
              <a:gd name="connsiteX4" fmla="*/ 2953648 w 8643068"/>
              <a:gd name="connsiteY4" fmla="*/ 1265075 h 4815761"/>
              <a:gd name="connsiteX5" fmla="*/ 174663 w 8643068"/>
              <a:gd name="connsiteY5" fmla="*/ 377905 h 4815761"/>
              <a:gd name="connsiteX6" fmla="*/ 0 w 8643068"/>
              <a:gd name="connsiteY6" fmla="*/ 340447 h 4815761"/>
              <a:gd name="connsiteX7" fmla="*/ 0 w 8643068"/>
              <a:gd name="connsiteY7" fmla="*/ 0 h 4815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643068" h="4815761">
                <a:moveTo>
                  <a:pt x="0" y="0"/>
                </a:moveTo>
                <a:lnTo>
                  <a:pt x="8643068" y="3486594"/>
                </a:lnTo>
                <a:lnTo>
                  <a:pt x="8106885" y="4815761"/>
                </a:lnTo>
                <a:lnTo>
                  <a:pt x="8087749" y="4774961"/>
                </a:lnTo>
                <a:cubicBezTo>
                  <a:pt x="7538239" y="3713685"/>
                  <a:pt x="5541269" y="2308915"/>
                  <a:pt x="2953648" y="1265075"/>
                </a:cubicBezTo>
                <a:cubicBezTo>
                  <a:pt x="1983290" y="873635"/>
                  <a:pt x="1037525" y="576377"/>
                  <a:pt x="174663" y="377905"/>
                </a:cubicBezTo>
                <a:lnTo>
                  <a:pt x="0" y="340447"/>
                </a:lnTo>
                <a:lnTo>
                  <a:pt x="0" y="0"/>
                </a:lnTo>
                <a:close/>
              </a:path>
            </a:pathLst>
          </a:custGeom>
          <a:solidFill>
            <a:srgbClr val="C68018"/>
          </a:solidFill>
          <a:ln>
            <a:solidFill>
              <a:srgbClr val="C68018"/>
            </a:solidFill>
          </a:ln>
          <a:scene3d>
            <a:camera prst="orthographicFront"/>
            <a:lightRig rig="threePt" dir="t"/>
          </a:scene3d>
          <a:sp3d>
            <a:bevelT w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DO" dirty="0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2A19C5A1-68BF-46FF-B747-E81E58D3A2DD}"/>
              </a:ext>
            </a:extLst>
          </p:cNvPr>
          <p:cNvSpPr/>
          <p:nvPr/>
        </p:nvSpPr>
        <p:spPr>
          <a:xfrm rot="894461">
            <a:off x="2076246" y="-180464"/>
            <a:ext cx="1170569" cy="7234092"/>
          </a:xfrm>
          <a:custGeom>
            <a:avLst/>
            <a:gdLst>
              <a:gd name="connsiteX0" fmla="*/ 0 w 968991"/>
              <a:gd name="connsiteY0" fmla="*/ 0 h 6632480"/>
              <a:gd name="connsiteX1" fmla="*/ 968991 w 968991"/>
              <a:gd name="connsiteY1" fmla="*/ 0 h 6632480"/>
              <a:gd name="connsiteX2" fmla="*/ 968991 w 968991"/>
              <a:gd name="connsiteY2" fmla="*/ 6632480 h 6632480"/>
              <a:gd name="connsiteX3" fmla="*/ 0 w 968991"/>
              <a:gd name="connsiteY3" fmla="*/ 6632480 h 6632480"/>
              <a:gd name="connsiteX4" fmla="*/ 0 w 968991"/>
              <a:gd name="connsiteY4" fmla="*/ 0 h 6632480"/>
              <a:gd name="connsiteX0" fmla="*/ 0 w 968991"/>
              <a:gd name="connsiteY0" fmla="*/ 0 h 6632480"/>
              <a:gd name="connsiteX1" fmla="*/ 968991 w 968991"/>
              <a:gd name="connsiteY1" fmla="*/ 0 h 6632480"/>
              <a:gd name="connsiteX2" fmla="*/ 937668 w 968991"/>
              <a:gd name="connsiteY2" fmla="*/ 964432 h 6632480"/>
              <a:gd name="connsiteX3" fmla="*/ 968991 w 968991"/>
              <a:gd name="connsiteY3" fmla="*/ 6632480 h 6632480"/>
              <a:gd name="connsiteX4" fmla="*/ 0 w 968991"/>
              <a:gd name="connsiteY4" fmla="*/ 6632480 h 6632480"/>
              <a:gd name="connsiteX5" fmla="*/ 0 w 968991"/>
              <a:gd name="connsiteY5" fmla="*/ 0 h 6632480"/>
              <a:gd name="connsiteX0" fmla="*/ 438 w 969429"/>
              <a:gd name="connsiteY0" fmla="*/ 0 h 6632480"/>
              <a:gd name="connsiteX1" fmla="*/ 969429 w 969429"/>
              <a:gd name="connsiteY1" fmla="*/ 0 h 6632480"/>
              <a:gd name="connsiteX2" fmla="*/ 938106 w 969429"/>
              <a:gd name="connsiteY2" fmla="*/ 964432 h 6632480"/>
              <a:gd name="connsiteX3" fmla="*/ 969429 w 969429"/>
              <a:gd name="connsiteY3" fmla="*/ 6632480 h 6632480"/>
              <a:gd name="connsiteX4" fmla="*/ 438 w 969429"/>
              <a:gd name="connsiteY4" fmla="*/ 6632480 h 6632480"/>
              <a:gd name="connsiteX5" fmla="*/ 5463 w 969429"/>
              <a:gd name="connsiteY5" fmla="*/ 1055060 h 6632480"/>
              <a:gd name="connsiteX6" fmla="*/ 438 w 969429"/>
              <a:gd name="connsiteY6" fmla="*/ 0 h 6632480"/>
              <a:gd name="connsiteX0" fmla="*/ 0 w 1553116"/>
              <a:gd name="connsiteY0" fmla="*/ 320983 h 6632480"/>
              <a:gd name="connsiteX1" fmla="*/ 1553116 w 1553116"/>
              <a:gd name="connsiteY1" fmla="*/ 0 h 6632480"/>
              <a:gd name="connsiteX2" fmla="*/ 1521793 w 1553116"/>
              <a:gd name="connsiteY2" fmla="*/ 964432 h 6632480"/>
              <a:gd name="connsiteX3" fmla="*/ 1553116 w 1553116"/>
              <a:gd name="connsiteY3" fmla="*/ 6632480 h 6632480"/>
              <a:gd name="connsiteX4" fmla="*/ 584125 w 1553116"/>
              <a:gd name="connsiteY4" fmla="*/ 6632480 h 6632480"/>
              <a:gd name="connsiteX5" fmla="*/ 589150 w 1553116"/>
              <a:gd name="connsiteY5" fmla="*/ 1055060 h 6632480"/>
              <a:gd name="connsiteX6" fmla="*/ 0 w 1553116"/>
              <a:gd name="connsiteY6" fmla="*/ 320983 h 6632480"/>
              <a:gd name="connsiteX0" fmla="*/ 0 w 1553116"/>
              <a:gd name="connsiteY0" fmla="*/ 120762 h 6432259"/>
              <a:gd name="connsiteX1" fmla="*/ 986813 w 1553116"/>
              <a:gd name="connsiteY1" fmla="*/ 0 h 6432259"/>
              <a:gd name="connsiteX2" fmla="*/ 1521793 w 1553116"/>
              <a:gd name="connsiteY2" fmla="*/ 764211 h 6432259"/>
              <a:gd name="connsiteX3" fmla="*/ 1553116 w 1553116"/>
              <a:gd name="connsiteY3" fmla="*/ 6432259 h 6432259"/>
              <a:gd name="connsiteX4" fmla="*/ 584125 w 1553116"/>
              <a:gd name="connsiteY4" fmla="*/ 6432259 h 6432259"/>
              <a:gd name="connsiteX5" fmla="*/ 589150 w 1553116"/>
              <a:gd name="connsiteY5" fmla="*/ 854839 h 6432259"/>
              <a:gd name="connsiteX6" fmla="*/ 0 w 1553116"/>
              <a:gd name="connsiteY6" fmla="*/ 120762 h 6432259"/>
              <a:gd name="connsiteX0" fmla="*/ 0 w 1553116"/>
              <a:gd name="connsiteY0" fmla="*/ 120762 h 6432259"/>
              <a:gd name="connsiteX1" fmla="*/ 986813 w 1553116"/>
              <a:gd name="connsiteY1" fmla="*/ 0 h 6432259"/>
              <a:gd name="connsiteX2" fmla="*/ 1496859 w 1553116"/>
              <a:gd name="connsiteY2" fmla="*/ 556935 h 6432259"/>
              <a:gd name="connsiteX3" fmla="*/ 1553116 w 1553116"/>
              <a:gd name="connsiteY3" fmla="*/ 6432259 h 6432259"/>
              <a:gd name="connsiteX4" fmla="*/ 584125 w 1553116"/>
              <a:gd name="connsiteY4" fmla="*/ 6432259 h 6432259"/>
              <a:gd name="connsiteX5" fmla="*/ 589150 w 1553116"/>
              <a:gd name="connsiteY5" fmla="*/ 854839 h 6432259"/>
              <a:gd name="connsiteX6" fmla="*/ 0 w 1553116"/>
              <a:gd name="connsiteY6" fmla="*/ 120762 h 6432259"/>
              <a:gd name="connsiteX0" fmla="*/ 0 w 1553116"/>
              <a:gd name="connsiteY0" fmla="*/ 120762 h 6432259"/>
              <a:gd name="connsiteX1" fmla="*/ 986813 w 1553116"/>
              <a:gd name="connsiteY1" fmla="*/ 0 h 6432259"/>
              <a:gd name="connsiteX2" fmla="*/ 1484091 w 1553116"/>
              <a:gd name="connsiteY2" fmla="*/ 518032 h 6432259"/>
              <a:gd name="connsiteX3" fmla="*/ 1553116 w 1553116"/>
              <a:gd name="connsiteY3" fmla="*/ 6432259 h 6432259"/>
              <a:gd name="connsiteX4" fmla="*/ 584125 w 1553116"/>
              <a:gd name="connsiteY4" fmla="*/ 6432259 h 6432259"/>
              <a:gd name="connsiteX5" fmla="*/ 589150 w 1553116"/>
              <a:gd name="connsiteY5" fmla="*/ 854839 h 6432259"/>
              <a:gd name="connsiteX6" fmla="*/ 0 w 1553116"/>
              <a:gd name="connsiteY6" fmla="*/ 120762 h 6432259"/>
              <a:gd name="connsiteX0" fmla="*/ 0 w 1424443"/>
              <a:gd name="connsiteY0" fmla="*/ 293991 h 6432259"/>
              <a:gd name="connsiteX1" fmla="*/ 858140 w 1424443"/>
              <a:gd name="connsiteY1" fmla="*/ 0 h 6432259"/>
              <a:gd name="connsiteX2" fmla="*/ 1355418 w 1424443"/>
              <a:gd name="connsiteY2" fmla="*/ 518032 h 6432259"/>
              <a:gd name="connsiteX3" fmla="*/ 1424443 w 1424443"/>
              <a:gd name="connsiteY3" fmla="*/ 6432259 h 6432259"/>
              <a:gd name="connsiteX4" fmla="*/ 455452 w 1424443"/>
              <a:gd name="connsiteY4" fmla="*/ 6432259 h 6432259"/>
              <a:gd name="connsiteX5" fmla="*/ 460477 w 1424443"/>
              <a:gd name="connsiteY5" fmla="*/ 854839 h 6432259"/>
              <a:gd name="connsiteX6" fmla="*/ 0 w 1424443"/>
              <a:gd name="connsiteY6" fmla="*/ 293991 h 6432259"/>
              <a:gd name="connsiteX0" fmla="*/ 0 w 1426442"/>
              <a:gd name="connsiteY0" fmla="*/ 293991 h 6432259"/>
              <a:gd name="connsiteX1" fmla="*/ 858140 w 1426442"/>
              <a:gd name="connsiteY1" fmla="*/ 0 h 6432259"/>
              <a:gd name="connsiteX2" fmla="*/ 1355418 w 1426442"/>
              <a:gd name="connsiteY2" fmla="*/ 518032 h 6432259"/>
              <a:gd name="connsiteX3" fmla="*/ 1426442 w 1426442"/>
              <a:gd name="connsiteY3" fmla="*/ 6000683 h 6432259"/>
              <a:gd name="connsiteX4" fmla="*/ 455452 w 1426442"/>
              <a:gd name="connsiteY4" fmla="*/ 6432259 h 6432259"/>
              <a:gd name="connsiteX5" fmla="*/ 460477 w 1426442"/>
              <a:gd name="connsiteY5" fmla="*/ 854839 h 6432259"/>
              <a:gd name="connsiteX6" fmla="*/ 0 w 1426442"/>
              <a:gd name="connsiteY6" fmla="*/ 293991 h 6432259"/>
              <a:gd name="connsiteX0" fmla="*/ 0 w 1426442"/>
              <a:gd name="connsiteY0" fmla="*/ 293991 h 6074032"/>
              <a:gd name="connsiteX1" fmla="*/ 858140 w 1426442"/>
              <a:gd name="connsiteY1" fmla="*/ 0 h 6074032"/>
              <a:gd name="connsiteX2" fmla="*/ 1355418 w 1426442"/>
              <a:gd name="connsiteY2" fmla="*/ 518032 h 6074032"/>
              <a:gd name="connsiteX3" fmla="*/ 1426442 w 1426442"/>
              <a:gd name="connsiteY3" fmla="*/ 6000683 h 6074032"/>
              <a:gd name="connsiteX4" fmla="*/ 452795 w 1426442"/>
              <a:gd name="connsiteY4" fmla="*/ 6074032 h 6074032"/>
              <a:gd name="connsiteX5" fmla="*/ 460477 w 1426442"/>
              <a:gd name="connsiteY5" fmla="*/ 854839 h 6074032"/>
              <a:gd name="connsiteX6" fmla="*/ 0 w 1426442"/>
              <a:gd name="connsiteY6" fmla="*/ 293991 h 6074032"/>
              <a:gd name="connsiteX0" fmla="*/ 0 w 1418930"/>
              <a:gd name="connsiteY0" fmla="*/ 293991 h 6074032"/>
              <a:gd name="connsiteX1" fmla="*/ 858140 w 1418930"/>
              <a:gd name="connsiteY1" fmla="*/ 0 h 6074032"/>
              <a:gd name="connsiteX2" fmla="*/ 1355418 w 1418930"/>
              <a:gd name="connsiteY2" fmla="*/ 518032 h 6074032"/>
              <a:gd name="connsiteX3" fmla="*/ 1418930 w 1418930"/>
              <a:gd name="connsiteY3" fmla="*/ 5758960 h 6074032"/>
              <a:gd name="connsiteX4" fmla="*/ 452795 w 1418930"/>
              <a:gd name="connsiteY4" fmla="*/ 6074032 h 6074032"/>
              <a:gd name="connsiteX5" fmla="*/ 460477 w 1418930"/>
              <a:gd name="connsiteY5" fmla="*/ 854839 h 6074032"/>
              <a:gd name="connsiteX6" fmla="*/ 0 w 1418930"/>
              <a:gd name="connsiteY6" fmla="*/ 293991 h 6074032"/>
              <a:gd name="connsiteX0" fmla="*/ 0 w 1418930"/>
              <a:gd name="connsiteY0" fmla="*/ 289736 h 6069777"/>
              <a:gd name="connsiteX1" fmla="*/ 845173 w 1418930"/>
              <a:gd name="connsiteY1" fmla="*/ 0 h 6069777"/>
              <a:gd name="connsiteX2" fmla="*/ 1355418 w 1418930"/>
              <a:gd name="connsiteY2" fmla="*/ 513777 h 6069777"/>
              <a:gd name="connsiteX3" fmla="*/ 1418930 w 1418930"/>
              <a:gd name="connsiteY3" fmla="*/ 5754705 h 6069777"/>
              <a:gd name="connsiteX4" fmla="*/ 452795 w 1418930"/>
              <a:gd name="connsiteY4" fmla="*/ 6069777 h 6069777"/>
              <a:gd name="connsiteX5" fmla="*/ 460477 w 1418930"/>
              <a:gd name="connsiteY5" fmla="*/ 850584 h 6069777"/>
              <a:gd name="connsiteX6" fmla="*/ 0 w 1418930"/>
              <a:gd name="connsiteY6" fmla="*/ 289736 h 6069777"/>
              <a:gd name="connsiteX0" fmla="*/ 0 w 1410418"/>
              <a:gd name="connsiteY0" fmla="*/ 315671 h 6069777"/>
              <a:gd name="connsiteX1" fmla="*/ 836661 w 1410418"/>
              <a:gd name="connsiteY1" fmla="*/ 0 h 6069777"/>
              <a:gd name="connsiteX2" fmla="*/ 1346906 w 1410418"/>
              <a:gd name="connsiteY2" fmla="*/ 513777 h 6069777"/>
              <a:gd name="connsiteX3" fmla="*/ 1410418 w 1410418"/>
              <a:gd name="connsiteY3" fmla="*/ 5754705 h 6069777"/>
              <a:gd name="connsiteX4" fmla="*/ 444283 w 1410418"/>
              <a:gd name="connsiteY4" fmla="*/ 6069777 h 6069777"/>
              <a:gd name="connsiteX5" fmla="*/ 451965 w 1410418"/>
              <a:gd name="connsiteY5" fmla="*/ 850584 h 6069777"/>
              <a:gd name="connsiteX6" fmla="*/ 0 w 1410418"/>
              <a:gd name="connsiteY6" fmla="*/ 315671 h 6069777"/>
              <a:gd name="connsiteX0" fmla="*/ 0 w 1410418"/>
              <a:gd name="connsiteY0" fmla="*/ 319727 h 6073833"/>
              <a:gd name="connsiteX1" fmla="*/ 892786 w 1410418"/>
              <a:gd name="connsiteY1" fmla="*/ 0 h 6073833"/>
              <a:gd name="connsiteX2" fmla="*/ 1346906 w 1410418"/>
              <a:gd name="connsiteY2" fmla="*/ 517833 h 6073833"/>
              <a:gd name="connsiteX3" fmla="*/ 1410418 w 1410418"/>
              <a:gd name="connsiteY3" fmla="*/ 5758761 h 6073833"/>
              <a:gd name="connsiteX4" fmla="*/ 444283 w 1410418"/>
              <a:gd name="connsiteY4" fmla="*/ 6073833 h 6073833"/>
              <a:gd name="connsiteX5" fmla="*/ 451965 w 1410418"/>
              <a:gd name="connsiteY5" fmla="*/ 854640 h 6073833"/>
              <a:gd name="connsiteX6" fmla="*/ 0 w 1410418"/>
              <a:gd name="connsiteY6" fmla="*/ 319727 h 6073833"/>
              <a:gd name="connsiteX0" fmla="*/ 0 w 1410418"/>
              <a:gd name="connsiteY0" fmla="*/ 280825 h 6034931"/>
              <a:gd name="connsiteX1" fmla="*/ 908948 w 1410418"/>
              <a:gd name="connsiteY1" fmla="*/ 0 h 6034931"/>
              <a:gd name="connsiteX2" fmla="*/ 1346906 w 1410418"/>
              <a:gd name="connsiteY2" fmla="*/ 478931 h 6034931"/>
              <a:gd name="connsiteX3" fmla="*/ 1410418 w 1410418"/>
              <a:gd name="connsiteY3" fmla="*/ 5719859 h 6034931"/>
              <a:gd name="connsiteX4" fmla="*/ 444283 w 1410418"/>
              <a:gd name="connsiteY4" fmla="*/ 6034931 h 6034931"/>
              <a:gd name="connsiteX5" fmla="*/ 451965 w 1410418"/>
              <a:gd name="connsiteY5" fmla="*/ 815738 h 6034931"/>
              <a:gd name="connsiteX6" fmla="*/ 0 w 1410418"/>
              <a:gd name="connsiteY6" fmla="*/ 280825 h 6034931"/>
              <a:gd name="connsiteX0" fmla="*/ 0 w 1410418"/>
              <a:gd name="connsiteY0" fmla="*/ 280825 h 6034931"/>
              <a:gd name="connsiteX1" fmla="*/ 908948 w 1410418"/>
              <a:gd name="connsiteY1" fmla="*/ 0 h 6034931"/>
              <a:gd name="connsiteX2" fmla="*/ 1379228 w 1410418"/>
              <a:gd name="connsiteY2" fmla="*/ 556735 h 6034931"/>
              <a:gd name="connsiteX3" fmla="*/ 1410418 w 1410418"/>
              <a:gd name="connsiteY3" fmla="*/ 5719859 h 6034931"/>
              <a:gd name="connsiteX4" fmla="*/ 444283 w 1410418"/>
              <a:gd name="connsiteY4" fmla="*/ 6034931 h 6034931"/>
              <a:gd name="connsiteX5" fmla="*/ 451965 w 1410418"/>
              <a:gd name="connsiteY5" fmla="*/ 815738 h 6034931"/>
              <a:gd name="connsiteX6" fmla="*/ 0 w 1410418"/>
              <a:gd name="connsiteY6" fmla="*/ 280825 h 6034931"/>
              <a:gd name="connsiteX0" fmla="*/ 0 w 1410418"/>
              <a:gd name="connsiteY0" fmla="*/ 266986 h 6021092"/>
              <a:gd name="connsiteX1" fmla="*/ 914677 w 1410418"/>
              <a:gd name="connsiteY1" fmla="*/ 0 h 6021092"/>
              <a:gd name="connsiteX2" fmla="*/ 1379228 w 1410418"/>
              <a:gd name="connsiteY2" fmla="*/ 542896 h 6021092"/>
              <a:gd name="connsiteX3" fmla="*/ 1410418 w 1410418"/>
              <a:gd name="connsiteY3" fmla="*/ 5706020 h 6021092"/>
              <a:gd name="connsiteX4" fmla="*/ 444283 w 1410418"/>
              <a:gd name="connsiteY4" fmla="*/ 6021092 h 6021092"/>
              <a:gd name="connsiteX5" fmla="*/ 451965 w 1410418"/>
              <a:gd name="connsiteY5" fmla="*/ 801899 h 6021092"/>
              <a:gd name="connsiteX6" fmla="*/ 0 w 1410418"/>
              <a:gd name="connsiteY6" fmla="*/ 266986 h 6021092"/>
              <a:gd name="connsiteX0" fmla="*/ 0 w 1410418"/>
              <a:gd name="connsiteY0" fmla="*/ 253148 h 6007254"/>
              <a:gd name="connsiteX1" fmla="*/ 920407 w 1410418"/>
              <a:gd name="connsiteY1" fmla="*/ 0 h 6007254"/>
              <a:gd name="connsiteX2" fmla="*/ 1379228 w 1410418"/>
              <a:gd name="connsiteY2" fmla="*/ 529058 h 6007254"/>
              <a:gd name="connsiteX3" fmla="*/ 1410418 w 1410418"/>
              <a:gd name="connsiteY3" fmla="*/ 5692182 h 6007254"/>
              <a:gd name="connsiteX4" fmla="*/ 444283 w 1410418"/>
              <a:gd name="connsiteY4" fmla="*/ 6007254 h 6007254"/>
              <a:gd name="connsiteX5" fmla="*/ 451965 w 1410418"/>
              <a:gd name="connsiteY5" fmla="*/ 788061 h 6007254"/>
              <a:gd name="connsiteX6" fmla="*/ 0 w 1410418"/>
              <a:gd name="connsiteY6" fmla="*/ 253148 h 6007254"/>
              <a:gd name="connsiteX0" fmla="*/ 0 w 1428863"/>
              <a:gd name="connsiteY0" fmla="*/ 253148 h 6007254"/>
              <a:gd name="connsiteX1" fmla="*/ 920407 w 1428863"/>
              <a:gd name="connsiteY1" fmla="*/ 0 h 6007254"/>
              <a:gd name="connsiteX2" fmla="*/ 1379228 w 1428863"/>
              <a:gd name="connsiteY2" fmla="*/ 529058 h 6007254"/>
              <a:gd name="connsiteX3" fmla="*/ 1428863 w 1428863"/>
              <a:gd name="connsiteY3" fmla="*/ 5778814 h 6007254"/>
              <a:gd name="connsiteX4" fmla="*/ 444283 w 1428863"/>
              <a:gd name="connsiteY4" fmla="*/ 6007254 h 6007254"/>
              <a:gd name="connsiteX5" fmla="*/ 451965 w 1428863"/>
              <a:gd name="connsiteY5" fmla="*/ 788061 h 6007254"/>
              <a:gd name="connsiteX6" fmla="*/ 0 w 1428863"/>
              <a:gd name="connsiteY6" fmla="*/ 253148 h 6007254"/>
              <a:gd name="connsiteX0" fmla="*/ 0 w 1428863"/>
              <a:gd name="connsiteY0" fmla="*/ 253148 h 5999822"/>
              <a:gd name="connsiteX1" fmla="*/ 920407 w 1428863"/>
              <a:gd name="connsiteY1" fmla="*/ 0 h 5999822"/>
              <a:gd name="connsiteX2" fmla="*/ 1379228 w 1428863"/>
              <a:gd name="connsiteY2" fmla="*/ 529058 h 5999822"/>
              <a:gd name="connsiteX3" fmla="*/ 1428863 w 1428863"/>
              <a:gd name="connsiteY3" fmla="*/ 5778814 h 5999822"/>
              <a:gd name="connsiteX4" fmla="*/ 440523 w 1428863"/>
              <a:gd name="connsiteY4" fmla="*/ 5999822 h 5999822"/>
              <a:gd name="connsiteX5" fmla="*/ 451965 w 1428863"/>
              <a:gd name="connsiteY5" fmla="*/ 788061 h 5999822"/>
              <a:gd name="connsiteX6" fmla="*/ 0 w 1428863"/>
              <a:gd name="connsiteY6" fmla="*/ 253148 h 5999822"/>
              <a:gd name="connsiteX0" fmla="*/ 0 w 1428863"/>
              <a:gd name="connsiteY0" fmla="*/ 253148 h 5999822"/>
              <a:gd name="connsiteX1" fmla="*/ 920407 w 1428863"/>
              <a:gd name="connsiteY1" fmla="*/ 0 h 5999822"/>
              <a:gd name="connsiteX2" fmla="*/ 1379228 w 1428863"/>
              <a:gd name="connsiteY2" fmla="*/ 529058 h 5999822"/>
              <a:gd name="connsiteX3" fmla="*/ 1428863 w 1428863"/>
              <a:gd name="connsiteY3" fmla="*/ 5778814 h 5999822"/>
              <a:gd name="connsiteX4" fmla="*/ 440523 w 1428863"/>
              <a:gd name="connsiteY4" fmla="*/ 5999822 h 5999822"/>
              <a:gd name="connsiteX5" fmla="*/ 451965 w 1428863"/>
              <a:gd name="connsiteY5" fmla="*/ 788061 h 5999822"/>
              <a:gd name="connsiteX6" fmla="*/ 0 w 1428863"/>
              <a:gd name="connsiteY6" fmla="*/ 253148 h 5999822"/>
              <a:gd name="connsiteX0" fmla="*/ 0 w 1451598"/>
              <a:gd name="connsiteY0" fmla="*/ 253148 h 5999822"/>
              <a:gd name="connsiteX1" fmla="*/ 920407 w 1451598"/>
              <a:gd name="connsiteY1" fmla="*/ 0 h 5999822"/>
              <a:gd name="connsiteX2" fmla="*/ 1379228 w 1451598"/>
              <a:gd name="connsiteY2" fmla="*/ 529058 h 5999822"/>
              <a:gd name="connsiteX3" fmla="*/ 1451598 w 1451598"/>
              <a:gd name="connsiteY3" fmla="*/ 5798671 h 5999822"/>
              <a:gd name="connsiteX4" fmla="*/ 440523 w 1451598"/>
              <a:gd name="connsiteY4" fmla="*/ 5999822 h 5999822"/>
              <a:gd name="connsiteX5" fmla="*/ 451965 w 1451598"/>
              <a:gd name="connsiteY5" fmla="*/ 788061 h 5999822"/>
              <a:gd name="connsiteX6" fmla="*/ 0 w 1451598"/>
              <a:gd name="connsiteY6" fmla="*/ 253148 h 5999822"/>
              <a:gd name="connsiteX0" fmla="*/ 0 w 1436383"/>
              <a:gd name="connsiteY0" fmla="*/ 253148 h 5999822"/>
              <a:gd name="connsiteX1" fmla="*/ 920407 w 1436383"/>
              <a:gd name="connsiteY1" fmla="*/ 0 h 5999822"/>
              <a:gd name="connsiteX2" fmla="*/ 1379228 w 1436383"/>
              <a:gd name="connsiteY2" fmla="*/ 529058 h 5999822"/>
              <a:gd name="connsiteX3" fmla="*/ 1436384 w 1436383"/>
              <a:gd name="connsiteY3" fmla="*/ 5793678 h 5999822"/>
              <a:gd name="connsiteX4" fmla="*/ 440523 w 1436383"/>
              <a:gd name="connsiteY4" fmla="*/ 5999822 h 5999822"/>
              <a:gd name="connsiteX5" fmla="*/ 451965 w 1436383"/>
              <a:gd name="connsiteY5" fmla="*/ 788061 h 5999822"/>
              <a:gd name="connsiteX6" fmla="*/ 0 w 1436383"/>
              <a:gd name="connsiteY6" fmla="*/ 253148 h 5999822"/>
              <a:gd name="connsiteX0" fmla="*/ 0 w 1436384"/>
              <a:gd name="connsiteY0" fmla="*/ 253148 h 5999822"/>
              <a:gd name="connsiteX1" fmla="*/ 920407 w 1436384"/>
              <a:gd name="connsiteY1" fmla="*/ 0 h 5999822"/>
              <a:gd name="connsiteX2" fmla="*/ 1379228 w 1436384"/>
              <a:gd name="connsiteY2" fmla="*/ 529058 h 5999822"/>
              <a:gd name="connsiteX3" fmla="*/ 1436384 w 1436384"/>
              <a:gd name="connsiteY3" fmla="*/ 5793678 h 5999822"/>
              <a:gd name="connsiteX4" fmla="*/ 440523 w 1436384"/>
              <a:gd name="connsiteY4" fmla="*/ 5999822 h 5999822"/>
              <a:gd name="connsiteX5" fmla="*/ 451965 w 1436384"/>
              <a:gd name="connsiteY5" fmla="*/ 788061 h 5999822"/>
              <a:gd name="connsiteX6" fmla="*/ 0 w 1436384"/>
              <a:gd name="connsiteY6" fmla="*/ 253148 h 5999822"/>
              <a:gd name="connsiteX0" fmla="*/ 0 w 1436384"/>
              <a:gd name="connsiteY0" fmla="*/ 253148 h 5992505"/>
              <a:gd name="connsiteX1" fmla="*/ 920407 w 1436384"/>
              <a:gd name="connsiteY1" fmla="*/ 0 h 5992505"/>
              <a:gd name="connsiteX2" fmla="*/ 1379228 w 1436384"/>
              <a:gd name="connsiteY2" fmla="*/ 529058 h 5992505"/>
              <a:gd name="connsiteX3" fmla="*/ 1436384 w 1436384"/>
              <a:gd name="connsiteY3" fmla="*/ 5793678 h 5992505"/>
              <a:gd name="connsiteX4" fmla="*/ 474890 w 1436384"/>
              <a:gd name="connsiteY4" fmla="*/ 5992505 h 5992505"/>
              <a:gd name="connsiteX5" fmla="*/ 451965 w 1436384"/>
              <a:gd name="connsiteY5" fmla="*/ 788061 h 5992505"/>
              <a:gd name="connsiteX6" fmla="*/ 0 w 1436384"/>
              <a:gd name="connsiteY6" fmla="*/ 253148 h 5992505"/>
              <a:gd name="connsiteX0" fmla="*/ 0 w 1436384"/>
              <a:gd name="connsiteY0" fmla="*/ 253148 h 5999823"/>
              <a:gd name="connsiteX1" fmla="*/ 920407 w 1436384"/>
              <a:gd name="connsiteY1" fmla="*/ 0 h 5999823"/>
              <a:gd name="connsiteX2" fmla="*/ 1379228 w 1436384"/>
              <a:gd name="connsiteY2" fmla="*/ 529058 h 5999823"/>
              <a:gd name="connsiteX3" fmla="*/ 1436384 w 1436384"/>
              <a:gd name="connsiteY3" fmla="*/ 5793678 h 5999823"/>
              <a:gd name="connsiteX4" fmla="*/ 440525 w 1436384"/>
              <a:gd name="connsiteY4" fmla="*/ 5999823 h 5999823"/>
              <a:gd name="connsiteX5" fmla="*/ 451965 w 1436384"/>
              <a:gd name="connsiteY5" fmla="*/ 788061 h 5999823"/>
              <a:gd name="connsiteX6" fmla="*/ 0 w 1436384"/>
              <a:gd name="connsiteY6" fmla="*/ 253148 h 5999823"/>
              <a:gd name="connsiteX0" fmla="*/ 0 w 1481676"/>
              <a:gd name="connsiteY0" fmla="*/ 188697 h 5999823"/>
              <a:gd name="connsiteX1" fmla="*/ 965699 w 1481676"/>
              <a:gd name="connsiteY1" fmla="*/ 0 h 5999823"/>
              <a:gd name="connsiteX2" fmla="*/ 1424520 w 1481676"/>
              <a:gd name="connsiteY2" fmla="*/ 529058 h 5999823"/>
              <a:gd name="connsiteX3" fmla="*/ 1481676 w 1481676"/>
              <a:gd name="connsiteY3" fmla="*/ 5793678 h 5999823"/>
              <a:gd name="connsiteX4" fmla="*/ 485817 w 1481676"/>
              <a:gd name="connsiteY4" fmla="*/ 5999823 h 5999823"/>
              <a:gd name="connsiteX5" fmla="*/ 497257 w 1481676"/>
              <a:gd name="connsiteY5" fmla="*/ 788061 h 5999823"/>
              <a:gd name="connsiteX6" fmla="*/ 0 w 1481676"/>
              <a:gd name="connsiteY6" fmla="*/ 188697 h 5999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81676" h="5999823">
                <a:moveTo>
                  <a:pt x="0" y="188697"/>
                </a:moveTo>
                <a:lnTo>
                  <a:pt x="965699" y="0"/>
                </a:lnTo>
                <a:lnTo>
                  <a:pt x="1424520" y="529058"/>
                </a:lnTo>
                <a:lnTo>
                  <a:pt x="1481676" y="5793678"/>
                </a:lnTo>
                <a:cubicBezTo>
                  <a:pt x="1137075" y="5854109"/>
                  <a:pt x="1025161" y="5897926"/>
                  <a:pt x="485817" y="5999823"/>
                </a:cubicBezTo>
                <a:cubicBezTo>
                  <a:pt x="483170" y="4142102"/>
                  <a:pt x="499904" y="2645782"/>
                  <a:pt x="497257" y="788061"/>
                </a:cubicBezTo>
                <a:lnTo>
                  <a:pt x="0" y="188697"/>
                </a:lnTo>
                <a:close/>
              </a:path>
            </a:pathLst>
          </a:custGeom>
          <a:gradFill>
            <a:gsLst>
              <a:gs pos="0">
                <a:srgbClr val="C68018"/>
              </a:gs>
              <a:gs pos="30000">
                <a:schemeClr val="accent5">
                  <a:lumMod val="20000"/>
                  <a:lumOff val="80000"/>
                </a:schemeClr>
              </a:gs>
              <a:gs pos="53000">
                <a:schemeClr val="accent5">
                  <a:lumMod val="75000"/>
                </a:schemeClr>
              </a:gs>
              <a:gs pos="100000">
                <a:schemeClr val="accent5">
                  <a:lumMod val="50000"/>
                </a:schemeClr>
              </a:gs>
            </a:gsLst>
            <a:lin ang="5400000" scaled="1"/>
          </a:gradFill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714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205C367E-17B1-4CAE-A55D-3F1651503034}"/>
              </a:ext>
            </a:extLst>
          </p:cNvPr>
          <p:cNvSpPr/>
          <p:nvPr/>
        </p:nvSpPr>
        <p:spPr>
          <a:xfrm>
            <a:off x="-34050" y="-23515"/>
            <a:ext cx="3130176" cy="6894076"/>
          </a:xfrm>
          <a:custGeom>
            <a:avLst/>
            <a:gdLst>
              <a:gd name="connsiteX0" fmla="*/ 0 w 1465943"/>
              <a:gd name="connsiteY0" fmla="*/ 0 h 5116218"/>
              <a:gd name="connsiteX1" fmla="*/ 1465943 w 1465943"/>
              <a:gd name="connsiteY1" fmla="*/ 0 h 5116218"/>
              <a:gd name="connsiteX2" fmla="*/ 1465943 w 1465943"/>
              <a:gd name="connsiteY2" fmla="*/ 5116218 h 5116218"/>
              <a:gd name="connsiteX3" fmla="*/ 0 w 1465943"/>
              <a:gd name="connsiteY3" fmla="*/ 5116218 h 5116218"/>
              <a:gd name="connsiteX4" fmla="*/ 0 w 1465943"/>
              <a:gd name="connsiteY4" fmla="*/ 0 h 5116218"/>
              <a:gd name="connsiteX0" fmla="*/ 0 w 1465943"/>
              <a:gd name="connsiteY0" fmla="*/ 0 h 5116218"/>
              <a:gd name="connsiteX1" fmla="*/ 1465943 w 1465943"/>
              <a:gd name="connsiteY1" fmla="*/ 0 h 5116218"/>
              <a:gd name="connsiteX2" fmla="*/ 1465943 w 1465943"/>
              <a:gd name="connsiteY2" fmla="*/ 2191657 h 5116218"/>
              <a:gd name="connsiteX3" fmla="*/ 1465943 w 1465943"/>
              <a:gd name="connsiteY3" fmla="*/ 5116218 h 5116218"/>
              <a:gd name="connsiteX4" fmla="*/ 0 w 1465943"/>
              <a:gd name="connsiteY4" fmla="*/ 5116218 h 5116218"/>
              <a:gd name="connsiteX5" fmla="*/ 0 w 1465943"/>
              <a:gd name="connsiteY5" fmla="*/ 0 h 5116218"/>
              <a:gd name="connsiteX0" fmla="*/ 0 w 1465943"/>
              <a:gd name="connsiteY0" fmla="*/ 0 h 5116218"/>
              <a:gd name="connsiteX1" fmla="*/ 1465943 w 1465943"/>
              <a:gd name="connsiteY1" fmla="*/ 0 h 5116218"/>
              <a:gd name="connsiteX2" fmla="*/ 1451429 w 1465943"/>
              <a:gd name="connsiteY2" fmla="*/ 972457 h 5116218"/>
              <a:gd name="connsiteX3" fmla="*/ 1465943 w 1465943"/>
              <a:gd name="connsiteY3" fmla="*/ 2191657 h 5116218"/>
              <a:gd name="connsiteX4" fmla="*/ 1465943 w 1465943"/>
              <a:gd name="connsiteY4" fmla="*/ 5116218 h 5116218"/>
              <a:gd name="connsiteX5" fmla="*/ 0 w 1465943"/>
              <a:gd name="connsiteY5" fmla="*/ 5116218 h 5116218"/>
              <a:gd name="connsiteX6" fmla="*/ 0 w 1465943"/>
              <a:gd name="connsiteY6" fmla="*/ 0 h 5116218"/>
              <a:gd name="connsiteX0" fmla="*/ 0 w 1465943"/>
              <a:gd name="connsiteY0" fmla="*/ 0 h 5116218"/>
              <a:gd name="connsiteX1" fmla="*/ 1465943 w 1465943"/>
              <a:gd name="connsiteY1" fmla="*/ 0 h 5116218"/>
              <a:gd name="connsiteX2" fmla="*/ 1451429 w 1465943"/>
              <a:gd name="connsiteY2" fmla="*/ 972457 h 5116218"/>
              <a:gd name="connsiteX3" fmla="*/ 1465943 w 1465943"/>
              <a:gd name="connsiteY3" fmla="*/ 2191657 h 5116218"/>
              <a:gd name="connsiteX4" fmla="*/ 1451429 w 1465943"/>
              <a:gd name="connsiteY4" fmla="*/ 3526971 h 5116218"/>
              <a:gd name="connsiteX5" fmla="*/ 1465943 w 1465943"/>
              <a:gd name="connsiteY5" fmla="*/ 5116218 h 5116218"/>
              <a:gd name="connsiteX6" fmla="*/ 0 w 1465943"/>
              <a:gd name="connsiteY6" fmla="*/ 5116218 h 5116218"/>
              <a:gd name="connsiteX7" fmla="*/ 0 w 1465943"/>
              <a:gd name="connsiteY7" fmla="*/ 0 h 5116218"/>
              <a:gd name="connsiteX0" fmla="*/ 29029 w 1494972"/>
              <a:gd name="connsiteY0" fmla="*/ 0 h 6828904"/>
              <a:gd name="connsiteX1" fmla="*/ 1494972 w 1494972"/>
              <a:gd name="connsiteY1" fmla="*/ 0 h 6828904"/>
              <a:gd name="connsiteX2" fmla="*/ 1480458 w 1494972"/>
              <a:gd name="connsiteY2" fmla="*/ 972457 h 6828904"/>
              <a:gd name="connsiteX3" fmla="*/ 1494972 w 1494972"/>
              <a:gd name="connsiteY3" fmla="*/ 2191657 h 6828904"/>
              <a:gd name="connsiteX4" fmla="*/ 1480458 w 1494972"/>
              <a:gd name="connsiteY4" fmla="*/ 3526971 h 6828904"/>
              <a:gd name="connsiteX5" fmla="*/ 1494972 w 1494972"/>
              <a:gd name="connsiteY5" fmla="*/ 5116218 h 6828904"/>
              <a:gd name="connsiteX6" fmla="*/ 0 w 1494972"/>
              <a:gd name="connsiteY6" fmla="*/ 6828904 h 6828904"/>
              <a:gd name="connsiteX7" fmla="*/ 29029 w 1494972"/>
              <a:gd name="connsiteY7" fmla="*/ 0 h 6828904"/>
              <a:gd name="connsiteX0" fmla="*/ 29029 w 1567543"/>
              <a:gd name="connsiteY0" fmla="*/ 0 h 6828904"/>
              <a:gd name="connsiteX1" fmla="*/ 1494972 w 1567543"/>
              <a:gd name="connsiteY1" fmla="*/ 0 h 6828904"/>
              <a:gd name="connsiteX2" fmla="*/ 1480458 w 1567543"/>
              <a:gd name="connsiteY2" fmla="*/ 972457 h 6828904"/>
              <a:gd name="connsiteX3" fmla="*/ 1494972 w 1567543"/>
              <a:gd name="connsiteY3" fmla="*/ 2191657 h 6828904"/>
              <a:gd name="connsiteX4" fmla="*/ 1480458 w 1567543"/>
              <a:gd name="connsiteY4" fmla="*/ 3526971 h 6828904"/>
              <a:gd name="connsiteX5" fmla="*/ 1567543 w 1567543"/>
              <a:gd name="connsiteY5" fmla="*/ 5435532 h 6828904"/>
              <a:gd name="connsiteX6" fmla="*/ 0 w 1567543"/>
              <a:gd name="connsiteY6" fmla="*/ 6828904 h 6828904"/>
              <a:gd name="connsiteX7" fmla="*/ 29029 w 1567543"/>
              <a:gd name="connsiteY7" fmla="*/ 0 h 6828904"/>
              <a:gd name="connsiteX0" fmla="*/ 29029 w 2888343"/>
              <a:gd name="connsiteY0" fmla="*/ 0 h 6828904"/>
              <a:gd name="connsiteX1" fmla="*/ 2888343 w 2888343"/>
              <a:gd name="connsiteY1" fmla="*/ 0 h 6828904"/>
              <a:gd name="connsiteX2" fmla="*/ 1480458 w 2888343"/>
              <a:gd name="connsiteY2" fmla="*/ 972457 h 6828904"/>
              <a:gd name="connsiteX3" fmla="*/ 1494972 w 2888343"/>
              <a:gd name="connsiteY3" fmla="*/ 2191657 h 6828904"/>
              <a:gd name="connsiteX4" fmla="*/ 1480458 w 2888343"/>
              <a:gd name="connsiteY4" fmla="*/ 3526971 h 6828904"/>
              <a:gd name="connsiteX5" fmla="*/ 1567543 w 2888343"/>
              <a:gd name="connsiteY5" fmla="*/ 5435532 h 6828904"/>
              <a:gd name="connsiteX6" fmla="*/ 0 w 2888343"/>
              <a:gd name="connsiteY6" fmla="*/ 6828904 h 6828904"/>
              <a:gd name="connsiteX7" fmla="*/ 29029 w 2888343"/>
              <a:gd name="connsiteY7" fmla="*/ 0 h 6828904"/>
              <a:gd name="connsiteX0" fmla="*/ 29029 w 3018972"/>
              <a:gd name="connsiteY0" fmla="*/ 0 h 6828904"/>
              <a:gd name="connsiteX1" fmla="*/ 2888343 w 3018972"/>
              <a:gd name="connsiteY1" fmla="*/ 0 h 6828904"/>
              <a:gd name="connsiteX2" fmla="*/ 3018972 w 3018972"/>
              <a:gd name="connsiteY2" fmla="*/ 638629 h 6828904"/>
              <a:gd name="connsiteX3" fmla="*/ 1494972 w 3018972"/>
              <a:gd name="connsiteY3" fmla="*/ 2191657 h 6828904"/>
              <a:gd name="connsiteX4" fmla="*/ 1480458 w 3018972"/>
              <a:gd name="connsiteY4" fmla="*/ 3526971 h 6828904"/>
              <a:gd name="connsiteX5" fmla="*/ 1567543 w 3018972"/>
              <a:gd name="connsiteY5" fmla="*/ 5435532 h 6828904"/>
              <a:gd name="connsiteX6" fmla="*/ 0 w 3018972"/>
              <a:gd name="connsiteY6" fmla="*/ 6828904 h 6828904"/>
              <a:gd name="connsiteX7" fmla="*/ 29029 w 3018972"/>
              <a:gd name="connsiteY7" fmla="*/ 0 h 6828904"/>
              <a:gd name="connsiteX0" fmla="*/ 29029 w 3018972"/>
              <a:gd name="connsiteY0" fmla="*/ 0 h 6828904"/>
              <a:gd name="connsiteX1" fmla="*/ 2888343 w 3018972"/>
              <a:gd name="connsiteY1" fmla="*/ 0 h 6828904"/>
              <a:gd name="connsiteX2" fmla="*/ 3018972 w 3018972"/>
              <a:gd name="connsiteY2" fmla="*/ 638629 h 6828904"/>
              <a:gd name="connsiteX3" fmla="*/ 2365829 w 3018972"/>
              <a:gd name="connsiteY3" fmla="*/ 2685143 h 6828904"/>
              <a:gd name="connsiteX4" fmla="*/ 1480458 w 3018972"/>
              <a:gd name="connsiteY4" fmla="*/ 3526971 h 6828904"/>
              <a:gd name="connsiteX5" fmla="*/ 1567543 w 3018972"/>
              <a:gd name="connsiteY5" fmla="*/ 5435532 h 6828904"/>
              <a:gd name="connsiteX6" fmla="*/ 0 w 3018972"/>
              <a:gd name="connsiteY6" fmla="*/ 6828904 h 6828904"/>
              <a:gd name="connsiteX7" fmla="*/ 29029 w 3018972"/>
              <a:gd name="connsiteY7" fmla="*/ 0 h 6828904"/>
              <a:gd name="connsiteX0" fmla="*/ 29029 w 3018972"/>
              <a:gd name="connsiteY0" fmla="*/ 0 h 6828904"/>
              <a:gd name="connsiteX1" fmla="*/ 2888343 w 3018972"/>
              <a:gd name="connsiteY1" fmla="*/ 0 h 6828904"/>
              <a:gd name="connsiteX2" fmla="*/ 3018972 w 3018972"/>
              <a:gd name="connsiteY2" fmla="*/ 638629 h 6828904"/>
              <a:gd name="connsiteX3" fmla="*/ 2365829 w 3018972"/>
              <a:gd name="connsiteY3" fmla="*/ 2685143 h 6828904"/>
              <a:gd name="connsiteX4" fmla="*/ 1915886 w 3018972"/>
              <a:gd name="connsiteY4" fmla="*/ 4049485 h 6828904"/>
              <a:gd name="connsiteX5" fmla="*/ 1567543 w 3018972"/>
              <a:gd name="connsiteY5" fmla="*/ 5435532 h 6828904"/>
              <a:gd name="connsiteX6" fmla="*/ 0 w 3018972"/>
              <a:gd name="connsiteY6" fmla="*/ 6828904 h 6828904"/>
              <a:gd name="connsiteX7" fmla="*/ 29029 w 3018972"/>
              <a:gd name="connsiteY7" fmla="*/ 0 h 6828904"/>
              <a:gd name="connsiteX0" fmla="*/ 29029 w 3018972"/>
              <a:gd name="connsiteY0" fmla="*/ 0 h 6828904"/>
              <a:gd name="connsiteX1" fmla="*/ 2888343 w 3018972"/>
              <a:gd name="connsiteY1" fmla="*/ 0 h 6828904"/>
              <a:gd name="connsiteX2" fmla="*/ 3018972 w 3018972"/>
              <a:gd name="connsiteY2" fmla="*/ 638629 h 6828904"/>
              <a:gd name="connsiteX3" fmla="*/ 2365829 w 3018972"/>
              <a:gd name="connsiteY3" fmla="*/ 2685143 h 6828904"/>
              <a:gd name="connsiteX4" fmla="*/ 1915886 w 3018972"/>
              <a:gd name="connsiteY4" fmla="*/ 4049485 h 6828904"/>
              <a:gd name="connsiteX5" fmla="*/ 1465943 w 3018972"/>
              <a:gd name="connsiteY5" fmla="*/ 5493589 h 6828904"/>
              <a:gd name="connsiteX6" fmla="*/ 0 w 3018972"/>
              <a:gd name="connsiteY6" fmla="*/ 6828904 h 6828904"/>
              <a:gd name="connsiteX7" fmla="*/ 29029 w 3018972"/>
              <a:gd name="connsiteY7" fmla="*/ 0 h 6828904"/>
              <a:gd name="connsiteX0" fmla="*/ 29029 w 3018972"/>
              <a:gd name="connsiteY0" fmla="*/ 0 h 6828904"/>
              <a:gd name="connsiteX1" fmla="*/ 2888343 w 3018972"/>
              <a:gd name="connsiteY1" fmla="*/ 0 h 6828904"/>
              <a:gd name="connsiteX2" fmla="*/ 3018972 w 3018972"/>
              <a:gd name="connsiteY2" fmla="*/ 638629 h 6828904"/>
              <a:gd name="connsiteX3" fmla="*/ 2365829 w 3018972"/>
              <a:gd name="connsiteY3" fmla="*/ 2685143 h 6828904"/>
              <a:gd name="connsiteX4" fmla="*/ 1915886 w 3018972"/>
              <a:gd name="connsiteY4" fmla="*/ 4049485 h 6828904"/>
              <a:gd name="connsiteX5" fmla="*/ 1407886 w 3018972"/>
              <a:gd name="connsiteY5" fmla="*/ 5493589 h 6828904"/>
              <a:gd name="connsiteX6" fmla="*/ 0 w 3018972"/>
              <a:gd name="connsiteY6" fmla="*/ 6828904 h 6828904"/>
              <a:gd name="connsiteX7" fmla="*/ 29029 w 3018972"/>
              <a:gd name="connsiteY7" fmla="*/ 0 h 6828904"/>
              <a:gd name="connsiteX0" fmla="*/ 29029 w 3018972"/>
              <a:gd name="connsiteY0" fmla="*/ 0 h 6828904"/>
              <a:gd name="connsiteX1" fmla="*/ 2888343 w 3018972"/>
              <a:gd name="connsiteY1" fmla="*/ 0 h 6828904"/>
              <a:gd name="connsiteX2" fmla="*/ 3018972 w 3018972"/>
              <a:gd name="connsiteY2" fmla="*/ 638629 h 6828904"/>
              <a:gd name="connsiteX3" fmla="*/ 2365829 w 3018972"/>
              <a:gd name="connsiteY3" fmla="*/ 2685143 h 6828904"/>
              <a:gd name="connsiteX4" fmla="*/ 1915886 w 3018972"/>
              <a:gd name="connsiteY4" fmla="*/ 4049485 h 6828904"/>
              <a:gd name="connsiteX5" fmla="*/ 1422400 w 3018972"/>
              <a:gd name="connsiteY5" fmla="*/ 5566160 h 6828904"/>
              <a:gd name="connsiteX6" fmla="*/ 0 w 3018972"/>
              <a:gd name="connsiteY6" fmla="*/ 6828904 h 6828904"/>
              <a:gd name="connsiteX7" fmla="*/ 29029 w 3018972"/>
              <a:gd name="connsiteY7" fmla="*/ 0 h 6828904"/>
              <a:gd name="connsiteX0" fmla="*/ 29029 w 3033486"/>
              <a:gd name="connsiteY0" fmla="*/ 0 h 6828904"/>
              <a:gd name="connsiteX1" fmla="*/ 2888343 w 3033486"/>
              <a:gd name="connsiteY1" fmla="*/ 0 h 6828904"/>
              <a:gd name="connsiteX2" fmla="*/ 3033486 w 3033486"/>
              <a:gd name="connsiteY2" fmla="*/ 725715 h 6828904"/>
              <a:gd name="connsiteX3" fmla="*/ 2365829 w 3033486"/>
              <a:gd name="connsiteY3" fmla="*/ 2685143 h 6828904"/>
              <a:gd name="connsiteX4" fmla="*/ 1915886 w 3033486"/>
              <a:gd name="connsiteY4" fmla="*/ 4049485 h 6828904"/>
              <a:gd name="connsiteX5" fmla="*/ 1422400 w 3033486"/>
              <a:gd name="connsiteY5" fmla="*/ 5566160 h 6828904"/>
              <a:gd name="connsiteX6" fmla="*/ 0 w 3033486"/>
              <a:gd name="connsiteY6" fmla="*/ 6828904 h 6828904"/>
              <a:gd name="connsiteX7" fmla="*/ 29029 w 3033486"/>
              <a:gd name="connsiteY7" fmla="*/ 0 h 6828904"/>
              <a:gd name="connsiteX0" fmla="*/ 29029 w 3033486"/>
              <a:gd name="connsiteY0" fmla="*/ 0 h 6828904"/>
              <a:gd name="connsiteX1" fmla="*/ 2859314 w 3033486"/>
              <a:gd name="connsiteY1" fmla="*/ 0 h 6828904"/>
              <a:gd name="connsiteX2" fmla="*/ 3033486 w 3033486"/>
              <a:gd name="connsiteY2" fmla="*/ 725715 h 6828904"/>
              <a:gd name="connsiteX3" fmla="*/ 2365829 w 3033486"/>
              <a:gd name="connsiteY3" fmla="*/ 2685143 h 6828904"/>
              <a:gd name="connsiteX4" fmla="*/ 1915886 w 3033486"/>
              <a:gd name="connsiteY4" fmla="*/ 4049485 h 6828904"/>
              <a:gd name="connsiteX5" fmla="*/ 1422400 w 3033486"/>
              <a:gd name="connsiteY5" fmla="*/ 5566160 h 6828904"/>
              <a:gd name="connsiteX6" fmla="*/ 0 w 3033486"/>
              <a:gd name="connsiteY6" fmla="*/ 6828904 h 6828904"/>
              <a:gd name="connsiteX7" fmla="*/ 29029 w 3033486"/>
              <a:gd name="connsiteY7" fmla="*/ 0 h 6828904"/>
              <a:gd name="connsiteX0" fmla="*/ 29029 w 3062514"/>
              <a:gd name="connsiteY0" fmla="*/ 0 h 6828904"/>
              <a:gd name="connsiteX1" fmla="*/ 2859314 w 3062514"/>
              <a:gd name="connsiteY1" fmla="*/ 0 h 6828904"/>
              <a:gd name="connsiteX2" fmla="*/ 3062514 w 3062514"/>
              <a:gd name="connsiteY2" fmla="*/ 682172 h 6828904"/>
              <a:gd name="connsiteX3" fmla="*/ 2365829 w 3062514"/>
              <a:gd name="connsiteY3" fmla="*/ 2685143 h 6828904"/>
              <a:gd name="connsiteX4" fmla="*/ 1915886 w 3062514"/>
              <a:gd name="connsiteY4" fmla="*/ 4049485 h 6828904"/>
              <a:gd name="connsiteX5" fmla="*/ 1422400 w 3062514"/>
              <a:gd name="connsiteY5" fmla="*/ 5566160 h 6828904"/>
              <a:gd name="connsiteX6" fmla="*/ 0 w 3062514"/>
              <a:gd name="connsiteY6" fmla="*/ 6828904 h 6828904"/>
              <a:gd name="connsiteX7" fmla="*/ 29029 w 3062514"/>
              <a:gd name="connsiteY7" fmla="*/ 0 h 6828904"/>
              <a:gd name="connsiteX0" fmla="*/ 29029 w 3033486"/>
              <a:gd name="connsiteY0" fmla="*/ 0 h 6828904"/>
              <a:gd name="connsiteX1" fmla="*/ 2859314 w 3033486"/>
              <a:gd name="connsiteY1" fmla="*/ 0 h 6828904"/>
              <a:gd name="connsiteX2" fmla="*/ 3033486 w 3033486"/>
              <a:gd name="connsiteY2" fmla="*/ 682172 h 6828904"/>
              <a:gd name="connsiteX3" fmla="*/ 2365829 w 3033486"/>
              <a:gd name="connsiteY3" fmla="*/ 2685143 h 6828904"/>
              <a:gd name="connsiteX4" fmla="*/ 1915886 w 3033486"/>
              <a:gd name="connsiteY4" fmla="*/ 4049485 h 6828904"/>
              <a:gd name="connsiteX5" fmla="*/ 1422400 w 3033486"/>
              <a:gd name="connsiteY5" fmla="*/ 5566160 h 6828904"/>
              <a:gd name="connsiteX6" fmla="*/ 0 w 3033486"/>
              <a:gd name="connsiteY6" fmla="*/ 6828904 h 6828904"/>
              <a:gd name="connsiteX7" fmla="*/ 29029 w 3033486"/>
              <a:gd name="connsiteY7" fmla="*/ 0 h 6828904"/>
              <a:gd name="connsiteX0" fmla="*/ 29029 w 3033486"/>
              <a:gd name="connsiteY0" fmla="*/ 0 h 6828904"/>
              <a:gd name="connsiteX1" fmla="*/ 2859314 w 3033486"/>
              <a:gd name="connsiteY1" fmla="*/ 0 h 6828904"/>
              <a:gd name="connsiteX2" fmla="*/ 3033486 w 3033486"/>
              <a:gd name="connsiteY2" fmla="*/ 682172 h 6828904"/>
              <a:gd name="connsiteX3" fmla="*/ 2380901 w 3033486"/>
              <a:gd name="connsiteY3" fmla="*/ 2695191 h 6828904"/>
              <a:gd name="connsiteX4" fmla="*/ 1915886 w 3033486"/>
              <a:gd name="connsiteY4" fmla="*/ 4049485 h 6828904"/>
              <a:gd name="connsiteX5" fmla="*/ 1422400 w 3033486"/>
              <a:gd name="connsiteY5" fmla="*/ 5566160 h 6828904"/>
              <a:gd name="connsiteX6" fmla="*/ 0 w 3033486"/>
              <a:gd name="connsiteY6" fmla="*/ 6828904 h 6828904"/>
              <a:gd name="connsiteX7" fmla="*/ 29029 w 3033486"/>
              <a:gd name="connsiteY7" fmla="*/ 0 h 6828904"/>
              <a:gd name="connsiteX0" fmla="*/ 29029 w 3033486"/>
              <a:gd name="connsiteY0" fmla="*/ 0 h 6828904"/>
              <a:gd name="connsiteX1" fmla="*/ 2859314 w 3033486"/>
              <a:gd name="connsiteY1" fmla="*/ 0 h 6828904"/>
              <a:gd name="connsiteX2" fmla="*/ 3033486 w 3033486"/>
              <a:gd name="connsiteY2" fmla="*/ 682172 h 6828904"/>
              <a:gd name="connsiteX3" fmla="*/ 2380901 w 3033486"/>
              <a:gd name="connsiteY3" fmla="*/ 2695191 h 6828904"/>
              <a:gd name="connsiteX4" fmla="*/ 1925934 w 3033486"/>
              <a:gd name="connsiteY4" fmla="*/ 4069581 h 6828904"/>
              <a:gd name="connsiteX5" fmla="*/ 1422400 w 3033486"/>
              <a:gd name="connsiteY5" fmla="*/ 5566160 h 6828904"/>
              <a:gd name="connsiteX6" fmla="*/ 0 w 3033486"/>
              <a:gd name="connsiteY6" fmla="*/ 6828904 h 6828904"/>
              <a:gd name="connsiteX7" fmla="*/ 29029 w 3033486"/>
              <a:gd name="connsiteY7" fmla="*/ 0 h 6828904"/>
              <a:gd name="connsiteX0" fmla="*/ 29029 w 3033486"/>
              <a:gd name="connsiteY0" fmla="*/ 0 h 6828904"/>
              <a:gd name="connsiteX1" fmla="*/ 2859314 w 3033486"/>
              <a:gd name="connsiteY1" fmla="*/ 0 h 6828904"/>
              <a:gd name="connsiteX2" fmla="*/ 3033486 w 3033486"/>
              <a:gd name="connsiteY2" fmla="*/ 682172 h 6828904"/>
              <a:gd name="connsiteX3" fmla="*/ 2380901 w 3033486"/>
              <a:gd name="connsiteY3" fmla="*/ 2695191 h 6828904"/>
              <a:gd name="connsiteX4" fmla="*/ 1925934 w 3033486"/>
              <a:gd name="connsiteY4" fmla="*/ 4069581 h 6828904"/>
              <a:gd name="connsiteX5" fmla="*/ 1432448 w 3033486"/>
              <a:gd name="connsiteY5" fmla="*/ 5561136 h 6828904"/>
              <a:gd name="connsiteX6" fmla="*/ 0 w 3033486"/>
              <a:gd name="connsiteY6" fmla="*/ 6828904 h 6828904"/>
              <a:gd name="connsiteX7" fmla="*/ 29029 w 3033486"/>
              <a:gd name="connsiteY7" fmla="*/ 0 h 6828904"/>
              <a:gd name="connsiteX0" fmla="*/ 34053 w 3038510"/>
              <a:gd name="connsiteY0" fmla="*/ 0 h 6869097"/>
              <a:gd name="connsiteX1" fmla="*/ 2864338 w 3038510"/>
              <a:gd name="connsiteY1" fmla="*/ 0 h 6869097"/>
              <a:gd name="connsiteX2" fmla="*/ 3038510 w 3038510"/>
              <a:gd name="connsiteY2" fmla="*/ 682172 h 6869097"/>
              <a:gd name="connsiteX3" fmla="*/ 2385925 w 3038510"/>
              <a:gd name="connsiteY3" fmla="*/ 2695191 h 6869097"/>
              <a:gd name="connsiteX4" fmla="*/ 1930958 w 3038510"/>
              <a:gd name="connsiteY4" fmla="*/ 4069581 h 6869097"/>
              <a:gd name="connsiteX5" fmla="*/ 1437472 w 3038510"/>
              <a:gd name="connsiteY5" fmla="*/ 5561136 h 6869097"/>
              <a:gd name="connsiteX6" fmla="*/ 0 w 3038510"/>
              <a:gd name="connsiteY6" fmla="*/ 6869097 h 6869097"/>
              <a:gd name="connsiteX7" fmla="*/ 34053 w 3038510"/>
              <a:gd name="connsiteY7" fmla="*/ 0 h 6869097"/>
              <a:gd name="connsiteX0" fmla="*/ 34053 w 3063631"/>
              <a:gd name="connsiteY0" fmla="*/ 0 h 6869097"/>
              <a:gd name="connsiteX1" fmla="*/ 2864338 w 3063631"/>
              <a:gd name="connsiteY1" fmla="*/ 0 h 6869097"/>
              <a:gd name="connsiteX2" fmla="*/ 3063631 w 3063631"/>
              <a:gd name="connsiteY2" fmla="*/ 652027 h 6869097"/>
              <a:gd name="connsiteX3" fmla="*/ 2385925 w 3063631"/>
              <a:gd name="connsiteY3" fmla="*/ 2695191 h 6869097"/>
              <a:gd name="connsiteX4" fmla="*/ 1930958 w 3063631"/>
              <a:gd name="connsiteY4" fmla="*/ 4069581 h 6869097"/>
              <a:gd name="connsiteX5" fmla="*/ 1437472 w 3063631"/>
              <a:gd name="connsiteY5" fmla="*/ 5561136 h 6869097"/>
              <a:gd name="connsiteX6" fmla="*/ 0 w 3063631"/>
              <a:gd name="connsiteY6" fmla="*/ 6869097 h 6869097"/>
              <a:gd name="connsiteX7" fmla="*/ 34053 w 3063631"/>
              <a:gd name="connsiteY7" fmla="*/ 0 h 6869097"/>
              <a:gd name="connsiteX0" fmla="*/ 34053 w 3063631"/>
              <a:gd name="connsiteY0" fmla="*/ 0 h 6869097"/>
              <a:gd name="connsiteX1" fmla="*/ 2884435 w 3063631"/>
              <a:gd name="connsiteY1" fmla="*/ 10049 h 6869097"/>
              <a:gd name="connsiteX2" fmla="*/ 3063631 w 3063631"/>
              <a:gd name="connsiteY2" fmla="*/ 652027 h 6869097"/>
              <a:gd name="connsiteX3" fmla="*/ 2385925 w 3063631"/>
              <a:gd name="connsiteY3" fmla="*/ 2695191 h 6869097"/>
              <a:gd name="connsiteX4" fmla="*/ 1930958 w 3063631"/>
              <a:gd name="connsiteY4" fmla="*/ 4069581 h 6869097"/>
              <a:gd name="connsiteX5" fmla="*/ 1437472 w 3063631"/>
              <a:gd name="connsiteY5" fmla="*/ 5561136 h 6869097"/>
              <a:gd name="connsiteX6" fmla="*/ 0 w 3063631"/>
              <a:gd name="connsiteY6" fmla="*/ 6869097 h 6869097"/>
              <a:gd name="connsiteX7" fmla="*/ 34053 w 3063631"/>
              <a:gd name="connsiteY7" fmla="*/ 0 h 6869097"/>
              <a:gd name="connsiteX0" fmla="*/ 34053 w 3063631"/>
              <a:gd name="connsiteY0" fmla="*/ 0 h 6869097"/>
              <a:gd name="connsiteX1" fmla="*/ 2884435 w 3063631"/>
              <a:gd name="connsiteY1" fmla="*/ 10049 h 6869097"/>
              <a:gd name="connsiteX2" fmla="*/ 3063631 w 3063631"/>
              <a:gd name="connsiteY2" fmla="*/ 652027 h 6869097"/>
              <a:gd name="connsiteX3" fmla="*/ 2385925 w 3063631"/>
              <a:gd name="connsiteY3" fmla="*/ 2695191 h 6869097"/>
              <a:gd name="connsiteX4" fmla="*/ 1941007 w 3063631"/>
              <a:gd name="connsiteY4" fmla="*/ 4079629 h 6869097"/>
              <a:gd name="connsiteX5" fmla="*/ 1437472 w 3063631"/>
              <a:gd name="connsiteY5" fmla="*/ 5561136 h 6869097"/>
              <a:gd name="connsiteX6" fmla="*/ 0 w 3063631"/>
              <a:gd name="connsiteY6" fmla="*/ 6869097 h 6869097"/>
              <a:gd name="connsiteX7" fmla="*/ 34053 w 3063631"/>
              <a:gd name="connsiteY7" fmla="*/ 0 h 6869097"/>
              <a:gd name="connsiteX0" fmla="*/ 34053 w 3063631"/>
              <a:gd name="connsiteY0" fmla="*/ 0 h 6869097"/>
              <a:gd name="connsiteX1" fmla="*/ 2884435 w 3063631"/>
              <a:gd name="connsiteY1" fmla="*/ 10049 h 6869097"/>
              <a:gd name="connsiteX2" fmla="*/ 3063631 w 3063631"/>
              <a:gd name="connsiteY2" fmla="*/ 652027 h 6869097"/>
              <a:gd name="connsiteX3" fmla="*/ 2385925 w 3063631"/>
              <a:gd name="connsiteY3" fmla="*/ 2695191 h 6869097"/>
              <a:gd name="connsiteX4" fmla="*/ 1941007 w 3063631"/>
              <a:gd name="connsiteY4" fmla="*/ 4079629 h 6869097"/>
              <a:gd name="connsiteX5" fmla="*/ 1447520 w 3063631"/>
              <a:gd name="connsiteY5" fmla="*/ 5556111 h 6869097"/>
              <a:gd name="connsiteX6" fmla="*/ 0 w 3063631"/>
              <a:gd name="connsiteY6" fmla="*/ 6869097 h 6869097"/>
              <a:gd name="connsiteX7" fmla="*/ 34053 w 3063631"/>
              <a:gd name="connsiteY7" fmla="*/ 0 h 6869097"/>
              <a:gd name="connsiteX0" fmla="*/ 34053 w 3063631"/>
              <a:gd name="connsiteY0" fmla="*/ 0 h 6869097"/>
              <a:gd name="connsiteX1" fmla="*/ 2884435 w 3063631"/>
              <a:gd name="connsiteY1" fmla="*/ 10049 h 6869097"/>
              <a:gd name="connsiteX2" fmla="*/ 3063631 w 3063631"/>
              <a:gd name="connsiteY2" fmla="*/ 652027 h 6869097"/>
              <a:gd name="connsiteX3" fmla="*/ 2390949 w 3063631"/>
              <a:gd name="connsiteY3" fmla="*/ 2680119 h 6869097"/>
              <a:gd name="connsiteX4" fmla="*/ 1941007 w 3063631"/>
              <a:gd name="connsiteY4" fmla="*/ 4079629 h 6869097"/>
              <a:gd name="connsiteX5" fmla="*/ 1447520 w 3063631"/>
              <a:gd name="connsiteY5" fmla="*/ 5556111 h 6869097"/>
              <a:gd name="connsiteX6" fmla="*/ 0 w 3063631"/>
              <a:gd name="connsiteY6" fmla="*/ 6869097 h 6869097"/>
              <a:gd name="connsiteX7" fmla="*/ 34053 w 3063631"/>
              <a:gd name="connsiteY7" fmla="*/ 0 h 6869097"/>
              <a:gd name="connsiteX0" fmla="*/ 34053 w 4045578"/>
              <a:gd name="connsiteY0" fmla="*/ 4465 h 6873562"/>
              <a:gd name="connsiteX1" fmla="*/ 4045578 w 4045578"/>
              <a:gd name="connsiteY1" fmla="*/ 0 h 6873562"/>
              <a:gd name="connsiteX2" fmla="*/ 3063631 w 4045578"/>
              <a:gd name="connsiteY2" fmla="*/ 656492 h 6873562"/>
              <a:gd name="connsiteX3" fmla="*/ 2390949 w 4045578"/>
              <a:gd name="connsiteY3" fmla="*/ 2684584 h 6873562"/>
              <a:gd name="connsiteX4" fmla="*/ 1941007 w 4045578"/>
              <a:gd name="connsiteY4" fmla="*/ 4084094 h 6873562"/>
              <a:gd name="connsiteX5" fmla="*/ 1447520 w 4045578"/>
              <a:gd name="connsiteY5" fmla="*/ 5560576 h 6873562"/>
              <a:gd name="connsiteX6" fmla="*/ 0 w 4045578"/>
              <a:gd name="connsiteY6" fmla="*/ 6873562 h 6873562"/>
              <a:gd name="connsiteX7" fmla="*/ 34053 w 4045578"/>
              <a:gd name="connsiteY7" fmla="*/ 4465 h 6873562"/>
              <a:gd name="connsiteX0" fmla="*/ 34053 w 4130431"/>
              <a:gd name="connsiteY0" fmla="*/ 4465 h 6873562"/>
              <a:gd name="connsiteX1" fmla="*/ 4045578 w 4130431"/>
              <a:gd name="connsiteY1" fmla="*/ 0 h 6873562"/>
              <a:gd name="connsiteX2" fmla="*/ 4130431 w 4130431"/>
              <a:gd name="connsiteY2" fmla="*/ 799367 h 6873562"/>
              <a:gd name="connsiteX3" fmla="*/ 2390949 w 4130431"/>
              <a:gd name="connsiteY3" fmla="*/ 2684584 h 6873562"/>
              <a:gd name="connsiteX4" fmla="*/ 1941007 w 4130431"/>
              <a:gd name="connsiteY4" fmla="*/ 4084094 h 6873562"/>
              <a:gd name="connsiteX5" fmla="*/ 1447520 w 4130431"/>
              <a:gd name="connsiteY5" fmla="*/ 5560576 h 6873562"/>
              <a:gd name="connsiteX6" fmla="*/ 0 w 4130431"/>
              <a:gd name="connsiteY6" fmla="*/ 6873562 h 6873562"/>
              <a:gd name="connsiteX7" fmla="*/ 34053 w 4130431"/>
              <a:gd name="connsiteY7" fmla="*/ 4465 h 6873562"/>
              <a:gd name="connsiteX0" fmla="*/ 34053 w 4130431"/>
              <a:gd name="connsiteY0" fmla="*/ 23515 h 6892612"/>
              <a:gd name="connsiteX1" fmla="*/ 4007478 w 4130431"/>
              <a:gd name="connsiteY1" fmla="*/ 0 h 6892612"/>
              <a:gd name="connsiteX2" fmla="*/ 4130431 w 4130431"/>
              <a:gd name="connsiteY2" fmla="*/ 818417 h 6892612"/>
              <a:gd name="connsiteX3" fmla="*/ 2390949 w 4130431"/>
              <a:gd name="connsiteY3" fmla="*/ 2703634 h 6892612"/>
              <a:gd name="connsiteX4" fmla="*/ 1941007 w 4130431"/>
              <a:gd name="connsiteY4" fmla="*/ 4103144 h 6892612"/>
              <a:gd name="connsiteX5" fmla="*/ 1447520 w 4130431"/>
              <a:gd name="connsiteY5" fmla="*/ 5579626 h 6892612"/>
              <a:gd name="connsiteX6" fmla="*/ 0 w 4130431"/>
              <a:gd name="connsiteY6" fmla="*/ 6892612 h 6892612"/>
              <a:gd name="connsiteX7" fmla="*/ 34053 w 4130431"/>
              <a:gd name="connsiteY7" fmla="*/ 23515 h 6892612"/>
              <a:gd name="connsiteX0" fmla="*/ 34053 w 4130431"/>
              <a:gd name="connsiteY0" fmla="*/ 23515 h 6892612"/>
              <a:gd name="connsiteX1" fmla="*/ 4007478 w 4130431"/>
              <a:gd name="connsiteY1" fmla="*/ 0 h 6892612"/>
              <a:gd name="connsiteX2" fmla="*/ 4130431 w 4130431"/>
              <a:gd name="connsiteY2" fmla="*/ 818417 h 6892612"/>
              <a:gd name="connsiteX3" fmla="*/ 3305349 w 4130431"/>
              <a:gd name="connsiteY3" fmla="*/ 3446584 h 6892612"/>
              <a:gd name="connsiteX4" fmla="*/ 1941007 w 4130431"/>
              <a:gd name="connsiteY4" fmla="*/ 4103144 h 6892612"/>
              <a:gd name="connsiteX5" fmla="*/ 1447520 w 4130431"/>
              <a:gd name="connsiteY5" fmla="*/ 5579626 h 6892612"/>
              <a:gd name="connsiteX6" fmla="*/ 0 w 4130431"/>
              <a:gd name="connsiteY6" fmla="*/ 6892612 h 6892612"/>
              <a:gd name="connsiteX7" fmla="*/ 34053 w 4130431"/>
              <a:gd name="connsiteY7" fmla="*/ 23515 h 6892612"/>
              <a:gd name="connsiteX0" fmla="*/ 34053 w 4130431"/>
              <a:gd name="connsiteY0" fmla="*/ 23515 h 6892612"/>
              <a:gd name="connsiteX1" fmla="*/ 4007478 w 4130431"/>
              <a:gd name="connsiteY1" fmla="*/ 0 h 6892612"/>
              <a:gd name="connsiteX2" fmla="*/ 4130431 w 4130431"/>
              <a:gd name="connsiteY2" fmla="*/ 818417 h 6892612"/>
              <a:gd name="connsiteX3" fmla="*/ 3305349 w 4130431"/>
              <a:gd name="connsiteY3" fmla="*/ 3446584 h 6892612"/>
              <a:gd name="connsiteX4" fmla="*/ 2674432 w 4130431"/>
              <a:gd name="connsiteY4" fmla="*/ 5246144 h 6892612"/>
              <a:gd name="connsiteX5" fmla="*/ 1447520 w 4130431"/>
              <a:gd name="connsiteY5" fmla="*/ 5579626 h 6892612"/>
              <a:gd name="connsiteX6" fmla="*/ 0 w 4130431"/>
              <a:gd name="connsiteY6" fmla="*/ 6892612 h 6892612"/>
              <a:gd name="connsiteX7" fmla="*/ 34053 w 4130431"/>
              <a:gd name="connsiteY7" fmla="*/ 23515 h 6892612"/>
              <a:gd name="connsiteX0" fmla="*/ 34053 w 4130431"/>
              <a:gd name="connsiteY0" fmla="*/ 23515 h 6892612"/>
              <a:gd name="connsiteX1" fmla="*/ 4007478 w 4130431"/>
              <a:gd name="connsiteY1" fmla="*/ 0 h 6892612"/>
              <a:gd name="connsiteX2" fmla="*/ 4130431 w 4130431"/>
              <a:gd name="connsiteY2" fmla="*/ 818417 h 6892612"/>
              <a:gd name="connsiteX3" fmla="*/ 3286299 w 4130431"/>
              <a:gd name="connsiteY3" fmla="*/ 3456109 h 6892612"/>
              <a:gd name="connsiteX4" fmla="*/ 2674432 w 4130431"/>
              <a:gd name="connsiteY4" fmla="*/ 5246144 h 6892612"/>
              <a:gd name="connsiteX5" fmla="*/ 1447520 w 4130431"/>
              <a:gd name="connsiteY5" fmla="*/ 5579626 h 6892612"/>
              <a:gd name="connsiteX6" fmla="*/ 0 w 4130431"/>
              <a:gd name="connsiteY6" fmla="*/ 6892612 h 6892612"/>
              <a:gd name="connsiteX7" fmla="*/ 34053 w 4130431"/>
              <a:gd name="connsiteY7" fmla="*/ 23515 h 6892612"/>
              <a:gd name="connsiteX0" fmla="*/ 34053 w 4130431"/>
              <a:gd name="connsiteY0" fmla="*/ 23515 h 6894076"/>
              <a:gd name="connsiteX1" fmla="*/ 4007478 w 4130431"/>
              <a:gd name="connsiteY1" fmla="*/ 0 h 6894076"/>
              <a:gd name="connsiteX2" fmla="*/ 4130431 w 4130431"/>
              <a:gd name="connsiteY2" fmla="*/ 818417 h 6894076"/>
              <a:gd name="connsiteX3" fmla="*/ 3286299 w 4130431"/>
              <a:gd name="connsiteY3" fmla="*/ 3456109 h 6894076"/>
              <a:gd name="connsiteX4" fmla="*/ 2674432 w 4130431"/>
              <a:gd name="connsiteY4" fmla="*/ 5246144 h 6894076"/>
              <a:gd name="connsiteX5" fmla="*/ 2142845 w 4130431"/>
              <a:gd name="connsiteY5" fmla="*/ 6894076 h 6894076"/>
              <a:gd name="connsiteX6" fmla="*/ 0 w 4130431"/>
              <a:gd name="connsiteY6" fmla="*/ 6892612 h 6894076"/>
              <a:gd name="connsiteX7" fmla="*/ 34053 w 4130431"/>
              <a:gd name="connsiteY7" fmla="*/ 23515 h 6894076"/>
              <a:gd name="connsiteX0" fmla="*/ 34053 w 4130431"/>
              <a:gd name="connsiteY0" fmla="*/ 23515 h 6894076"/>
              <a:gd name="connsiteX1" fmla="*/ 4007478 w 4130431"/>
              <a:gd name="connsiteY1" fmla="*/ 0 h 6894076"/>
              <a:gd name="connsiteX2" fmla="*/ 4130431 w 4130431"/>
              <a:gd name="connsiteY2" fmla="*/ 818417 h 6894076"/>
              <a:gd name="connsiteX3" fmla="*/ 3286299 w 4130431"/>
              <a:gd name="connsiteY3" fmla="*/ 3456109 h 6894076"/>
              <a:gd name="connsiteX4" fmla="*/ 2674432 w 4130431"/>
              <a:gd name="connsiteY4" fmla="*/ 5246144 h 6894076"/>
              <a:gd name="connsiteX5" fmla="*/ 2152370 w 4130431"/>
              <a:gd name="connsiteY5" fmla="*/ 6894076 h 6894076"/>
              <a:gd name="connsiteX6" fmla="*/ 0 w 4130431"/>
              <a:gd name="connsiteY6" fmla="*/ 6892612 h 6894076"/>
              <a:gd name="connsiteX7" fmla="*/ 34053 w 4130431"/>
              <a:gd name="connsiteY7" fmla="*/ 23515 h 68940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30431" h="6894076">
                <a:moveTo>
                  <a:pt x="34053" y="23515"/>
                </a:moveTo>
                <a:lnTo>
                  <a:pt x="4007478" y="0"/>
                </a:lnTo>
                <a:lnTo>
                  <a:pt x="4130431" y="818417"/>
                </a:lnTo>
                <a:lnTo>
                  <a:pt x="3286299" y="3456109"/>
                </a:lnTo>
                <a:lnTo>
                  <a:pt x="2674432" y="5246144"/>
                </a:lnTo>
                <a:lnTo>
                  <a:pt x="2152370" y="6894076"/>
                </a:lnTo>
                <a:lnTo>
                  <a:pt x="0" y="6892612"/>
                </a:lnTo>
                <a:lnTo>
                  <a:pt x="34053" y="23515"/>
                </a:lnTo>
                <a:close/>
              </a:path>
            </a:pathLst>
          </a:custGeom>
          <a:solidFill>
            <a:srgbClr val="0E333A"/>
          </a:solidFill>
          <a:ln>
            <a:noFill/>
          </a:ln>
          <a:scene3d>
            <a:camera prst="orthographicFront"/>
            <a:lightRig rig="threePt" dir="t"/>
          </a:scene3d>
          <a:sp3d extrusionH="76200" contourW="12700">
            <a:bevelT w="190500" h="19050"/>
            <a:extrusionClr>
              <a:schemeClr val="bg1"/>
            </a:extrusionClr>
            <a:contourClr>
              <a:schemeClr val="bg1"/>
            </a:contourClr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 dirty="0"/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69B14A84-141A-4FA4-B05C-C82930255E18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53" y="5213730"/>
            <a:ext cx="1627544" cy="1462868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  <a:scene3d>
            <a:camera prst="orthographicFront"/>
            <a:lightRig rig="threePt" dir="t"/>
          </a:scene3d>
          <a:sp3d>
            <a:bevelT w="0" h="0"/>
          </a:sp3d>
        </p:spPr>
      </p:pic>
      <p:sp>
        <p:nvSpPr>
          <p:cNvPr id="3" name="Rectángulo 2"/>
          <p:cNvSpPr/>
          <p:nvPr/>
        </p:nvSpPr>
        <p:spPr>
          <a:xfrm>
            <a:off x="4998899" y="2130861"/>
            <a:ext cx="472605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6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 sueño de un antiguo rey</a:t>
            </a:r>
            <a:endParaRPr lang="en-US" sz="6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3605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  <a:alpha val="9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28249AB7-8669-43F5-A233-69921FC6B9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809708" cy="68580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29766930-DDD3-4474-A139-FC6B1654B62E}"/>
              </a:ext>
            </a:extLst>
          </p:cNvPr>
          <p:cNvSpPr txBox="1"/>
          <p:nvPr/>
        </p:nvSpPr>
        <p:spPr>
          <a:xfrm>
            <a:off x="1642820" y="1627323"/>
            <a:ext cx="6059837" cy="707886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  <a:scene3d>
            <a:camera prst="orthographicFront"/>
            <a:lightRig rig="threePt" dir="t"/>
          </a:scene3d>
          <a:sp3d>
            <a:bevelT w="7956550"/>
          </a:sp3d>
        </p:spPr>
        <p:txBody>
          <a:bodyPr wrap="square" rtlCol="0">
            <a:spAutoFit/>
          </a:bodyPr>
          <a:lstStyle/>
          <a:p>
            <a:r>
              <a:rPr lang="es-US" sz="4000" b="1" dirty="0" smtClean="0">
                <a:solidFill>
                  <a:schemeClr val="accent2"/>
                </a:solidFill>
              </a:rPr>
              <a:t>MI DECISIÓN</a:t>
            </a:r>
            <a:endParaRPr lang="es-US" sz="4000" b="1" dirty="0">
              <a:solidFill>
                <a:schemeClr val="accent2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CFB634D-72CB-45B3-96DF-E5D038C86841}"/>
              </a:ext>
            </a:extLst>
          </p:cNvPr>
          <p:cNvSpPr txBox="1"/>
          <p:nvPr/>
        </p:nvSpPr>
        <p:spPr>
          <a:xfrm>
            <a:off x="2395528" y="3007065"/>
            <a:ext cx="7853939" cy="2800767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  <a:scene3d>
            <a:camera prst="orthographicFront"/>
            <a:lightRig rig="threePt" dir="t"/>
          </a:scene3d>
          <a:sp3d>
            <a:bevelT w="2139950"/>
          </a:sp3d>
        </p:spPr>
        <p:txBody>
          <a:bodyPr wrap="square" rtlCol="0">
            <a:spAutoFit/>
          </a:bodyPr>
          <a:lstStyle/>
          <a:p>
            <a:r>
              <a:rPr lang="es-ES" sz="4400" dirty="0">
                <a:solidFill>
                  <a:srgbClr val="551315"/>
                </a:solidFill>
              </a:rPr>
              <a:t>Señor Jesús, decido seguirte en todas las cosas y ser uno de tus hijos. Quiero que </a:t>
            </a:r>
            <a:r>
              <a:rPr lang="es-ES" sz="4400" dirty="0" smtClean="0">
                <a:solidFill>
                  <a:srgbClr val="551315"/>
                </a:solidFill>
              </a:rPr>
              <a:t>me recuerdes </a:t>
            </a:r>
            <a:r>
              <a:rPr lang="es-ES" sz="4400" dirty="0">
                <a:solidFill>
                  <a:srgbClr val="551315"/>
                </a:solidFill>
              </a:rPr>
              <a:t>cuando vengas en tu reino.</a:t>
            </a:r>
            <a:endParaRPr lang="es-DO" sz="4400" dirty="0">
              <a:solidFill>
                <a:srgbClr val="55131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965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  <a:alpha val="9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28249AB7-8669-43F5-A233-69921FC6B9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809708" cy="68580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29766930-DDD3-4474-A139-FC6B1654B62E}"/>
              </a:ext>
            </a:extLst>
          </p:cNvPr>
          <p:cNvSpPr txBox="1"/>
          <p:nvPr/>
        </p:nvSpPr>
        <p:spPr>
          <a:xfrm>
            <a:off x="1642820" y="1627323"/>
            <a:ext cx="6059837" cy="707886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  <a:scene3d>
            <a:camera prst="orthographicFront"/>
            <a:lightRig rig="threePt" dir="t"/>
          </a:scene3d>
          <a:sp3d>
            <a:bevelT w="7956550"/>
          </a:sp3d>
        </p:spPr>
        <p:txBody>
          <a:bodyPr wrap="square" rtlCol="0">
            <a:spAutoFit/>
          </a:bodyPr>
          <a:lstStyle/>
          <a:p>
            <a:r>
              <a:rPr lang="es-US" sz="4000" b="1" dirty="0" smtClean="0">
                <a:solidFill>
                  <a:schemeClr val="accent2"/>
                </a:solidFill>
              </a:rPr>
              <a:t>MI DECISIÓN</a:t>
            </a:r>
            <a:endParaRPr lang="es-US" sz="4000" b="1" dirty="0">
              <a:solidFill>
                <a:schemeClr val="accent2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CFB634D-72CB-45B3-96DF-E5D038C86841}"/>
              </a:ext>
            </a:extLst>
          </p:cNvPr>
          <p:cNvSpPr txBox="1"/>
          <p:nvPr/>
        </p:nvSpPr>
        <p:spPr>
          <a:xfrm>
            <a:off x="2395528" y="3007065"/>
            <a:ext cx="7853939" cy="2800767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  <a:scene3d>
            <a:camera prst="orthographicFront"/>
            <a:lightRig rig="threePt" dir="t"/>
          </a:scene3d>
          <a:sp3d>
            <a:bevelT w="2139950"/>
          </a:sp3d>
        </p:spPr>
        <p:txBody>
          <a:bodyPr wrap="square" rtlCol="0">
            <a:spAutoFit/>
          </a:bodyPr>
          <a:lstStyle/>
          <a:p>
            <a:r>
              <a:rPr lang="es-ES" sz="4400" dirty="0">
                <a:solidFill>
                  <a:srgbClr val="551315"/>
                </a:solidFill>
              </a:rPr>
              <a:t>Señor, hoy te rindo mi vida, junto con todos los hábitos que no </a:t>
            </a:r>
            <a:r>
              <a:rPr lang="es-ES" sz="4400" dirty="0" smtClean="0">
                <a:solidFill>
                  <a:srgbClr val="551315"/>
                </a:solidFill>
              </a:rPr>
              <a:t>están </a:t>
            </a:r>
            <a:r>
              <a:rPr lang="es-ES" sz="4400" dirty="0">
                <a:solidFill>
                  <a:srgbClr val="551315"/>
                </a:solidFill>
              </a:rPr>
              <a:t>en armonía con </a:t>
            </a:r>
            <a:r>
              <a:rPr lang="es-ES" sz="4400" dirty="0" smtClean="0">
                <a:solidFill>
                  <a:srgbClr val="551315"/>
                </a:solidFill>
              </a:rPr>
              <a:t>tu voluntad.</a:t>
            </a:r>
            <a:endParaRPr lang="es-DO" sz="4400" dirty="0">
              <a:solidFill>
                <a:srgbClr val="55131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795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C9F5154C-3033-449C-B06C-B7E259E9F6C8}"/>
              </a:ext>
            </a:extLst>
          </p:cNvPr>
          <p:cNvSpPr/>
          <p:nvPr/>
        </p:nvSpPr>
        <p:spPr>
          <a:xfrm>
            <a:off x="0" y="1"/>
            <a:ext cx="12192000" cy="6869096"/>
          </a:xfrm>
          <a:prstGeom prst="rect">
            <a:avLst/>
          </a:prstGeom>
          <a:solidFill>
            <a:srgbClr val="0E333A"/>
          </a:solidFill>
          <a:scene3d>
            <a:camera prst="orthographicFront"/>
            <a:lightRig rig="threePt" dir="t"/>
          </a:scene3d>
          <a:sp3d>
            <a:bevelT w="158750" h="444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23C94E7D-7AB5-4521-915D-863C27209662}"/>
              </a:ext>
            </a:extLst>
          </p:cNvPr>
          <p:cNvSpPr txBox="1"/>
          <p:nvPr/>
        </p:nvSpPr>
        <p:spPr>
          <a:xfrm>
            <a:off x="467392" y="1"/>
            <a:ext cx="11198581" cy="1200329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s-DO" sz="3600" b="1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</a:t>
            </a:r>
            <a:r>
              <a:rPr lang="es-ES" sz="36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¿Quién es el único que puede predecir el futuro? Isaías 46:9, 10</a:t>
            </a:r>
            <a:endParaRPr lang="es-DO" sz="3600" b="1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1A16D62-B7C9-4E85-BD15-FA714C634E05}"/>
              </a:ext>
            </a:extLst>
          </p:cNvPr>
          <p:cNvSpPr txBox="1"/>
          <p:nvPr/>
        </p:nvSpPr>
        <p:spPr>
          <a:xfrm>
            <a:off x="467391" y="1280113"/>
            <a:ext cx="11198581" cy="5509200"/>
          </a:xfrm>
          <a:prstGeom prst="rect">
            <a:avLst/>
          </a:prstGeom>
          <a:noFill/>
          <a:effectLst>
            <a:outerShdw blurRad="50800" dist="38100" dir="5400000" algn="ctr" rotWithShape="0">
              <a:srgbClr val="000000">
                <a:alpha val="99000"/>
              </a:srgbClr>
            </a:outerShdw>
          </a:effectLst>
          <a:scene3d>
            <a:camera prst="orthographicFront"/>
            <a:lightRig rig="threePt" dir="t"/>
          </a:scene3d>
          <a:sp3d>
            <a:bevelT w="5092700"/>
          </a:sp3d>
        </p:spPr>
        <p:txBody>
          <a:bodyPr wrap="square" rtlCol="0">
            <a:spAutoFit/>
          </a:bodyPr>
          <a:lstStyle/>
          <a:p>
            <a:r>
              <a:rPr lang="es-ES" sz="44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 </a:t>
            </a:r>
            <a:r>
              <a:rPr lang="es-ES" sz="4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Acordaos de las cosas pasadas desde los tiempos antiguos; porque yo soy Dios, y no hay otro Dios, y nada hay semejante a mí,</a:t>
            </a:r>
          </a:p>
          <a:p>
            <a:endParaRPr lang="es-ES" sz="44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s-ES" sz="44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</a:t>
            </a:r>
            <a:r>
              <a:rPr lang="es-ES" sz="4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que </a:t>
            </a:r>
            <a:r>
              <a:rPr lang="es-ES" sz="44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_______ </a:t>
            </a:r>
            <a:r>
              <a:rPr lang="es-ES" sz="4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 por venir desde el </a:t>
            </a:r>
            <a:r>
              <a:rPr lang="es-ES" sz="44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________, </a:t>
            </a:r>
            <a:r>
              <a:rPr lang="es-ES" sz="4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 desde la antigüedad lo que aún no era hecho; que digo: Mi consejo permanecerá, y haré todo lo que quiero;</a:t>
            </a:r>
            <a:endParaRPr lang="es-DO" sz="44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2320592" y="3995691"/>
            <a:ext cx="20301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anuncio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9171488" y="3995691"/>
            <a:ext cx="21924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principio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5793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C9F5154C-3033-449C-B06C-B7E259E9F6C8}"/>
              </a:ext>
            </a:extLst>
          </p:cNvPr>
          <p:cNvSpPr/>
          <p:nvPr/>
        </p:nvSpPr>
        <p:spPr>
          <a:xfrm>
            <a:off x="0" y="1"/>
            <a:ext cx="12192000" cy="6869096"/>
          </a:xfrm>
          <a:prstGeom prst="rect">
            <a:avLst/>
          </a:prstGeom>
          <a:solidFill>
            <a:srgbClr val="0E333A"/>
          </a:solidFill>
          <a:scene3d>
            <a:camera prst="orthographicFront"/>
            <a:lightRig rig="threePt" dir="t"/>
          </a:scene3d>
          <a:sp3d>
            <a:bevelT w="158750" h="444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23C94E7D-7AB5-4521-915D-863C27209662}"/>
              </a:ext>
            </a:extLst>
          </p:cNvPr>
          <p:cNvSpPr txBox="1"/>
          <p:nvPr/>
        </p:nvSpPr>
        <p:spPr>
          <a:xfrm>
            <a:off x="467390" y="88323"/>
            <a:ext cx="11198581" cy="1200329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s-DO" sz="3600" b="1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</a:t>
            </a:r>
            <a:r>
              <a:rPr lang="es-ES" sz="36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¿Qué experiencia inusual tuvo Nabucodonosor, rey de Babilonia, cierta noche </a:t>
            </a:r>
            <a:r>
              <a:rPr lang="es-ES" sz="3600" b="1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mientras dormía</a:t>
            </a:r>
            <a:r>
              <a:rPr lang="es-ES" sz="36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 Daniel 2:1.</a:t>
            </a:r>
            <a:endParaRPr lang="es-DO" sz="3600" b="1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1A16D62-B7C9-4E85-BD15-FA714C634E05}"/>
              </a:ext>
            </a:extLst>
          </p:cNvPr>
          <p:cNvSpPr txBox="1"/>
          <p:nvPr/>
        </p:nvSpPr>
        <p:spPr>
          <a:xfrm>
            <a:off x="467391" y="1403224"/>
            <a:ext cx="11198581" cy="4708981"/>
          </a:xfrm>
          <a:prstGeom prst="rect">
            <a:avLst/>
          </a:prstGeom>
          <a:noFill/>
          <a:effectLst>
            <a:outerShdw blurRad="50800" dist="38100" dir="5400000" algn="ctr" rotWithShape="0">
              <a:srgbClr val="000000">
                <a:alpha val="99000"/>
              </a:srgbClr>
            </a:outerShdw>
          </a:effectLst>
          <a:scene3d>
            <a:camera prst="orthographicFront"/>
            <a:lightRig rig="threePt" dir="t"/>
          </a:scene3d>
          <a:sp3d>
            <a:bevelT w="5092700"/>
          </a:sp3d>
        </p:spPr>
        <p:txBody>
          <a:bodyPr wrap="square" rtlCol="0">
            <a:spAutoFit/>
          </a:bodyPr>
          <a:lstStyle/>
          <a:p>
            <a:r>
              <a:rPr lang="es-ES" sz="6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 el segundo año del reinado de Nabucodonosor, tuvo Nabucodonosor unos </a:t>
            </a:r>
            <a:r>
              <a:rPr lang="es-ES" sz="60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______, </a:t>
            </a:r>
            <a:r>
              <a:rPr lang="es-ES" sz="6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 se </a:t>
            </a:r>
            <a:r>
              <a:rPr lang="es-ES" sz="60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_____ </a:t>
            </a:r>
            <a:r>
              <a:rPr lang="es-ES" sz="6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 espíritu, y no podía dormir.</a:t>
            </a:r>
            <a:endParaRPr lang="es-DO" sz="60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7433187" y="3249882"/>
            <a:ext cx="25072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0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sueños</a:t>
            </a:r>
            <a:endParaRPr lang="en-US" sz="6000" dirty="0">
              <a:solidFill>
                <a:srgbClr val="FFFF00"/>
              </a:solidFill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595032" y="4158435"/>
            <a:ext cx="19121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4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turbó</a:t>
            </a:r>
            <a:endParaRPr lang="en-US" sz="5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6713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C9F5154C-3033-449C-B06C-B7E259E9F6C8}"/>
              </a:ext>
            </a:extLst>
          </p:cNvPr>
          <p:cNvSpPr/>
          <p:nvPr/>
        </p:nvSpPr>
        <p:spPr>
          <a:xfrm>
            <a:off x="0" y="1"/>
            <a:ext cx="12192000" cy="6869096"/>
          </a:xfrm>
          <a:prstGeom prst="rect">
            <a:avLst/>
          </a:prstGeom>
          <a:solidFill>
            <a:srgbClr val="0E333A"/>
          </a:solidFill>
          <a:scene3d>
            <a:camera prst="orthographicFront"/>
            <a:lightRig rig="threePt" dir="t"/>
          </a:scene3d>
          <a:sp3d>
            <a:bevelT w="158750" h="444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23C94E7D-7AB5-4521-915D-863C27209662}"/>
              </a:ext>
            </a:extLst>
          </p:cNvPr>
          <p:cNvSpPr txBox="1"/>
          <p:nvPr/>
        </p:nvSpPr>
        <p:spPr>
          <a:xfrm>
            <a:off x="467390" y="88323"/>
            <a:ext cx="11198581" cy="646331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s-DO" sz="3600" b="1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 </a:t>
            </a:r>
            <a:r>
              <a:rPr lang="es-ES" sz="36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¿Cuál fue la reacción inmediata del rey? Daniel </a:t>
            </a:r>
            <a:r>
              <a:rPr lang="es-ES" sz="3600" b="1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2:2-5</a:t>
            </a:r>
            <a:endParaRPr lang="es-DO" sz="3600" b="1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1A16D62-B7C9-4E85-BD15-FA714C634E05}"/>
              </a:ext>
            </a:extLst>
          </p:cNvPr>
          <p:cNvSpPr txBox="1"/>
          <p:nvPr/>
        </p:nvSpPr>
        <p:spPr>
          <a:xfrm>
            <a:off x="467389" y="985720"/>
            <a:ext cx="11198581" cy="5632311"/>
          </a:xfrm>
          <a:prstGeom prst="rect">
            <a:avLst/>
          </a:prstGeom>
          <a:noFill/>
          <a:effectLst>
            <a:outerShdw blurRad="50800" dist="38100" dir="5400000" algn="ctr" rotWithShape="0">
              <a:srgbClr val="000000">
                <a:alpha val="99000"/>
              </a:srgbClr>
            </a:outerShdw>
          </a:effectLst>
          <a:scene3d>
            <a:camera prst="orthographicFront"/>
            <a:lightRig rig="threePt" dir="t"/>
          </a:scene3d>
          <a:sp3d>
            <a:bevelT w="5092700"/>
          </a:sp3d>
        </p:spPr>
        <p:txBody>
          <a:bodyPr wrap="square" rtlCol="0">
            <a:spAutoFit/>
          </a:bodyPr>
          <a:lstStyle/>
          <a:p>
            <a:r>
              <a:rPr lang="es-ES" sz="6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Hizo </a:t>
            </a:r>
            <a:r>
              <a:rPr lang="es-ES" sz="60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_______ </a:t>
            </a:r>
            <a:r>
              <a:rPr lang="es-ES" sz="6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 rey a magos, astrólogos, encantadores y adivinos caldeos, para que le </a:t>
            </a:r>
            <a:r>
              <a:rPr lang="es-ES" sz="60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________ </a:t>
            </a:r>
            <a:r>
              <a:rPr lang="es-ES" sz="6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sus sueños. Vinieron, pues, y se presentaron delante del rey.</a:t>
            </a:r>
            <a:endParaRPr lang="es-DO" sz="60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2330785" y="985720"/>
            <a:ext cx="24822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0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llamar</a:t>
            </a:r>
            <a:endParaRPr lang="en-US" sz="6000" dirty="0">
              <a:solidFill>
                <a:srgbClr val="FFFF00"/>
              </a:solidFill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467389" y="3801875"/>
            <a:ext cx="32837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4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explicasen</a:t>
            </a:r>
            <a:endParaRPr lang="en-US" sz="5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3771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C9F5154C-3033-449C-B06C-B7E259E9F6C8}"/>
              </a:ext>
            </a:extLst>
          </p:cNvPr>
          <p:cNvSpPr/>
          <p:nvPr/>
        </p:nvSpPr>
        <p:spPr>
          <a:xfrm>
            <a:off x="0" y="1"/>
            <a:ext cx="12192000" cy="6869096"/>
          </a:xfrm>
          <a:prstGeom prst="rect">
            <a:avLst/>
          </a:prstGeom>
          <a:solidFill>
            <a:srgbClr val="0E333A"/>
          </a:solidFill>
          <a:scene3d>
            <a:camera prst="orthographicFront"/>
            <a:lightRig rig="threePt" dir="t"/>
          </a:scene3d>
          <a:sp3d>
            <a:bevelT w="158750" h="444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23C94E7D-7AB5-4521-915D-863C27209662}"/>
              </a:ext>
            </a:extLst>
          </p:cNvPr>
          <p:cNvSpPr txBox="1"/>
          <p:nvPr/>
        </p:nvSpPr>
        <p:spPr>
          <a:xfrm>
            <a:off x="467390" y="88323"/>
            <a:ext cx="11198581" cy="646331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s-ES" sz="3600" b="1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Daniel 2:3-5</a:t>
            </a:r>
            <a:endParaRPr lang="es-DO" sz="3600" b="1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1A16D62-B7C9-4E85-BD15-FA714C634E05}"/>
              </a:ext>
            </a:extLst>
          </p:cNvPr>
          <p:cNvSpPr txBox="1"/>
          <p:nvPr/>
        </p:nvSpPr>
        <p:spPr>
          <a:xfrm>
            <a:off x="496709" y="835302"/>
            <a:ext cx="11198581" cy="5632311"/>
          </a:xfrm>
          <a:prstGeom prst="rect">
            <a:avLst/>
          </a:prstGeom>
          <a:noFill/>
          <a:effectLst>
            <a:outerShdw blurRad="50800" dist="38100" dir="5400000" algn="ctr" rotWithShape="0">
              <a:srgbClr val="000000">
                <a:alpha val="99000"/>
              </a:srgbClr>
            </a:outerShdw>
          </a:effectLst>
          <a:scene3d>
            <a:camera prst="orthographicFront"/>
            <a:lightRig rig="threePt" dir="t"/>
          </a:scene3d>
          <a:sp3d>
            <a:bevelT w="5092700"/>
          </a:sp3d>
        </p:spPr>
        <p:txBody>
          <a:bodyPr wrap="square" rtlCol="0">
            <a:spAutoFit/>
          </a:bodyPr>
          <a:lstStyle/>
          <a:p>
            <a:r>
              <a:rPr lang="es-ES" sz="40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 </a:t>
            </a:r>
            <a:r>
              <a:rPr lang="es-ES" sz="4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 rey les dijo: He tenido un sueño, y mi espíritu se ha turbado por el deseo de comprender el </a:t>
            </a:r>
            <a:r>
              <a:rPr lang="es-ES" sz="40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sueño. Entonces </a:t>
            </a:r>
            <a:r>
              <a:rPr lang="es-ES" sz="4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hablaron los caldeos al rey en lengua aramea: Rey, para siempre vive: di el sueño a tus siervos, y te mostraremos la </a:t>
            </a:r>
            <a:r>
              <a:rPr lang="es-ES" sz="40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interpretación. Respondió </a:t>
            </a:r>
            <a:r>
              <a:rPr lang="es-ES" sz="4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 rey y dijo a los caldeos: El asunto lo </a:t>
            </a:r>
            <a:r>
              <a:rPr lang="es-ES" sz="40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_______; </a:t>
            </a:r>
            <a:r>
              <a:rPr lang="es-ES" sz="4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 no me </a:t>
            </a:r>
            <a:r>
              <a:rPr lang="es-ES" sz="40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__________ </a:t>
            </a:r>
            <a:r>
              <a:rPr lang="es-ES" sz="4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 sueño y su </a:t>
            </a:r>
            <a:r>
              <a:rPr lang="es-ES" sz="40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_____________, </a:t>
            </a:r>
            <a:r>
              <a:rPr lang="es-ES" sz="4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seréis hechos pedazos, y vuestras casas serán convertidas en muladares.</a:t>
            </a:r>
            <a:endParaRPr lang="es-DO" sz="40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723211" y="4495836"/>
            <a:ext cx="15332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olvidé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4724760" y="4495836"/>
            <a:ext cx="20889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mostráis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628935" y="5094765"/>
            <a:ext cx="32125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interpretación</a:t>
            </a:r>
            <a:endParaRPr lang="en-US" sz="4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9680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7" grpId="0"/>
    </p:bldLst>
  </p:timing>
</p:sld>
</file>

<file path=ppt/theme/theme1.xml><?xml version="1.0" encoding="utf-8"?>
<a:theme xmlns:a="http://schemas.openxmlformats.org/drawingml/2006/main" name="Marco">
  <a:themeElements>
    <a:clrScheme name="Marco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Marco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arco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TM03457475[[fn=Marco]]</Template>
  <TotalTime>1882</TotalTime>
  <Words>2389</Words>
  <Application>Microsoft Office PowerPoint</Application>
  <PresentationFormat>Panorámica</PresentationFormat>
  <Paragraphs>197</Paragraphs>
  <Slides>51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51</vt:i4>
      </vt:variant>
    </vt:vector>
  </HeadingPairs>
  <TitlesOfParts>
    <vt:vector size="60" baseType="lpstr">
      <vt:lpstr>Aharoni</vt:lpstr>
      <vt:lpstr>Arial</vt:lpstr>
      <vt:lpstr>Bahnschrift SemiBold</vt:lpstr>
      <vt:lpstr>Bodoni MT Black</vt:lpstr>
      <vt:lpstr>Calibri</vt:lpstr>
      <vt:lpstr>Corbel</vt:lpstr>
      <vt:lpstr>Wingdings</vt:lpstr>
      <vt:lpstr>Wingdings 2</vt:lpstr>
      <vt:lpstr>Marco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Jacquilove.music</dc:creator>
  <cp:lastModifiedBy>Ulises Aguero Arroyo</cp:lastModifiedBy>
  <cp:revision>221</cp:revision>
  <dcterms:created xsi:type="dcterms:W3CDTF">2021-06-19T11:36:48Z</dcterms:created>
  <dcterms:modified xsi:type="dcterms:W3CDTF">2021-08-08T03:15:57Z</dcterms:modified>
</cp:coreProperties>
</file>