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2"/>
  </p:notesMasterIdLst>
  <p:handoutMasterIdLst>
    <p:handoutMasterId r:id="rId23"/>
  </p:handoutMasterIdLst>
  <p:sldIdLst>
    <p:sldId id="430" r:id="rId3"/>
    <p:sldId id="405" r:id="rId4"/>
    <p:sldId id="431" r:id="rId5"/>
    <p:sldId id="317" r:id="rId6"/>
    <p:sldId id="311" r:id="rId7"/>
    <p:sldId id="439" r:id="rId8"/>
    <p:sldId id="287" r:id="rId9"/>
    <p:sldId id="417" r:id="rId10"/>
    <p:sldId id="347" r:id="rId11"/>
    <p:sldId id="336" r:id="rId12"/>
    <p:sldId id="441" r:id="rId13"/>
    <p:sldId id="415" r:id="rId14"/>
    <p:sldId id="323" r:id="rId15"/>
    <p:sldId id="418" r:id="rId16"/>
    <p:sldId id="411" r:id="rId17"/>
    <p:sldId id="419" r:id="rId18"/>
    <p:sldId id="440" r:id="rId19"/>
    <p:sldId id="438" r:id="rId20"/>
    <p:sldId id="324" r:id="rId21"/>
  </p:sldIdLst>
  <p:sldSz cx="9144000" cy="6858000" type="screen4x3"/>
  <p:notesSz cx="6662738" cy="9832975"/>
  <p:defaultTextStyle>
    <a:defPPr>
      <a:defRPr lang="pt-BR"/>
    </a:defPPr>
    <a:lvl1pPr algn="l" rtl="0" fontAlgn="base">
      <a:spcBef>
        <a:spcPct val="0"/>
      </a:spcBef>
      <a:spcAft>
        <a:spcPct val="0"/>
      </a:spcAft>
      <a:defRPr sz="24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pitchFamily="34" charset="0"/>
      </a:defRPr>
    </a:lvl5pPr>
    <a:lvl6pPr marL="2286000" algn="l" defTabSz="914400" rtl="0" eaLnBrk="1" latinLnBrk="0" hangingPunct="1">
      <a:defRPr sz="2400" b="1" kern="1200">
        <a:solidFill>
          <a:schemeClr val="tx1"/>
        </a:solidFill>
        <a:latin typeface="Times New Roman" pitchFamily="18" charset="0"/>
        <a:ea typeface="+mn-ea"/>
        <a:cs typeface="Arial" pitchFamily="34" charset="0"/>
      </a:defRPr>
    </a:lvl6pPr>
    <a:lvl7pPr marL="2743200" algn="l" defTabSz="914400" rtl="0" eaLnBrk="1" latinLnBrk="0" hangingPunct="1">
      <a:defRPr sz="2400" b="1" kern="1200">
        <a:solidFill>
          <a:schemeClr val="tx1"/>
        </a:solidFill>
        <a:latin typeface="Times New Roman" pitchFamily="18" charset="0"/>
        <a:ea typeface="+mn-ea"/>
        <a:cs typeface="Arial" pitchFamily="34" charset="0"/>
      </a:defRPr>
    </a:lvl7pPr>
    <a:lvl8pPr marL="3200400" algn="l" defTabSz="914400" rtl="0" eaLnBrk="1" latinLnBrk="0" hangingPunct="1">
      <a:defRPr sz="2400" b="1" kern="1200">
        <a:solidFill>
          <a:schemeClr val="tx1"/>
        </a:solidFill>
        <a:latin typeface="Times New Roman" pitchFamily="18" charset="0"/>
        <a:ea typeface="+mn-ea"/>
        <a:cs typeface="Arial" pitchFamily="34" charset="0"/>
      </a:defRPr>
    </a:lvl8pPr>
    <a:lvl9pPr marL="3657600" algn="l" defTabSz="914400" rtl="0" eaLnBrk="1" latinLnBrk="0" hangingPunct="1">
      <a:defRPr sz="2400" b="1"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FFCC"/>
    <a:srgbClr val="00FF00"/>
    <a:srgbClr val="FF99CC"/>
    <a:srgbClr val="9966FF"/>
    <a:srgbClr val="66FF99"/>
    <a:srgbClr val="6666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1" autoAdjust="0"/>
    <p:restoredTop sz="94660"/>
  </p:normalViewPr>
  <p:slideViewPr>
    <p:cSldViewPr snapToGrid="0">
      <p:cViewPr>
        <p:scale>
          <a:sx n="60" d="100"/>
          <a:sy n="60" d="100"/>
        </p:scale>
        <p:origin x="-1320" y="-11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7.xml"/><Relationship Id="rId1" Type="http://schemas.openxmlformats.org/officeDocument/2006/relationships/slide" Target="slides/slide4.xml"/><Relationship Id="rId6" Type="http://schemas.openxmlformats.org/officeDocument/2006/relationships/slide" Target="slides/slide15.xml"/><Relationship Id="rId5" Type="http://schemas.openxmlformats.org/officeDocument/2006/relationships/slide" Target="slides/slide14.xml"/><Relationship Id="rId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effectLst/>
                <a:cs typeface="+mn-cs"/>
              </a:defRPr>
            </a:lvl1pPr>
          </a:lstStyle>
          <a:p>
            <a:pPr>
              <a:defRPr/>
            </a:pPr>
            <a:endParaRPr lang="pt-BR"/>
          </a:p>
        </p:txBody>
      </p:sp>
      <p:sp>
        <p:nvSpPr>
          <p:cNvPr id="89091" name="Rectangle 3"/>
          <p:cNvSpPr>
            <a:spLocks noGrp="1" noChangeArrowheads="1"/>
          </p:cNvSpPr>
          <p:nvPr>
            <p:ph type="dt" sz="quarter" idx="1"/>
          </p:nvPr>
        </p:nvSpPr>
        <p:spPr bwMode="auto">
          <a:xfrm>
            <a:off x="3810000" y="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effectLst/>
                <a:cs typeface="+mn-cs"/>
              </a:defRPr>
            </a:lvl1pPr>
          </a:lstStyle>
          <a:p>
            <a:pPr>
              <a:defRPr/>
            </a:pPr>
            <a:endParaRPr lang="pt-BR"/>
          </a:p>
        </p:txBody>
      </p:sp>
      <p:sp>
        <p:nvSpPr>
          <p:cNvPr id="89092" name="Rectangle 4"/>
          <p:cNvSpPr>
            <a:spLocks noGrp="1" noChangeArrowheads="1"/>
          </p:cNvSpPr>
          <p:nvPr>
            <p:ph type="ftr" sz="quarter" idx="2"/>
          </p:nvPr>
        </p:nvSpPr>
        <p:spPr bwMode="auto">
          <a:xfrm>
            <a:off x="0" y="9372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effectLst/>
                <a:cs typeface="+mn-cs"/>
              </a:defRPr>
            </a:lvl1pPr>
          </a:lstStyle>
          <a:p>
            <a:pPr>
              <a:defRPr/>
            </a:pPr>
            <a:endParaRPr lang="pt-BR"/>
          </a:p>
        </p:txBody>
      </p:sp>
      <p:sp>
        <p:nvSpPr>
          <p:cNvPr id="89093" name="Rectangle 5"/>
          <p:cNvSpPr>
            <a:spLocks noGrp="1" noChangeArrowheads="1"/>
          </p:cNvSpPr>
          <p:nvPr>
            <p:ph type="sldNum" sz="quarter" idx="3"/>
          </p:nvPr>
        </p:nvSpPr>
        <p:spPr bwMode="auto">
          <a:xfrm>
            <a:off x="3810000" y="9372600"/>
            <a:ext cx="2819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effectLst/>
                <a:cs typeface="+mn-cs"/>
              </a:defRPr>
            </a:lvl1pPr>
          </a:lstStyle>
          <a:p>
            <a:pPr>
              <a:defRPr/>
            </a:pPr>
            <a:fld id="{1286FCF1-3EE8-4B8D-99F6-3F707AE05FD6}" type="slidenum">
              <a:rPr lang="pt-BR"/>
              <a:pPr>
                <a:defRPr/>
              </a:pPr>
              <a:t>‹Nº›</a:t>
            </a:fld>
            <a:endParaRPr lang="pt-BR"/>
          </a:p>
        </p:txBody>
      </p:sp>
    </p:spTree>
    <p:extLst>
      <p:ext uri="{BB962C8B-B14F-4D97-AF65-F5344CB8AC3E}">
        <p14:creationId xmlns:p14="http://schemas.microsoft.com/office/powerpoint/2010/main" val="2936085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0690"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ffectLst>
                  <a:outerShdw blurRad="38100" dist="38100" dir="2700000" algn="tl">
                    <a:srgbClr val="C0C0C0"/>
                  </a:outerShdw>
                </a:effectLst>
                <a:cs typeface="+mn-cs"/>
              </a:defRPr>
            </a:lvl1pPr>
          </a:lstStyle>
          <a:p>
            <a:pPr>
              <a:defRPr/>
            </a:pPr>
            <a:endParaRPr lang="es-ES"/>
          </a:p>
        </p:txBody>
      </p:sp>
      <p:sp>
        <p:nvSpPr>
          <p:cNvPr id="370691" name="Rectangle 3"/>
          <p:cNvSpPr>
            <a:spLocks noGrp="1" noChangeArrowheads="1"/>
          </p:cNvSpPr>
          <p:nvPr>
            <p:ph type="dt" idx="1"/>
          </p:nvPr>
        </p:nvSpPr>
        <p:spPr bwMode="auto">
          <a:xfrm>
            <a:off x="3810000" y="0"/>
            <a:ext cx="2819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ffectLst>
                  <a:outerShdw blurRad="38100" dist="38100" dir="2700000" algn="tl">
                    <a:srgbClr val="C0C0C0"/>
                  </a:outerShdw>
                </a:effectLst>
                <a:cs typeface="+mn-cs"/>
              </a:defRPr>
            </a:lvl1pPr>
          </a:lstStyle>
          <a:p>
            <a:pPr>
              <a:defRPr/>
            </a:pPr>
            <a:endParaRPr lang="es-ES"/>
          </a:p>
        </p:txBody>
      </p:sp>
      <p:sp>
        <p:nvSpPr>
          <p:cNvPr id="22532" name="Rectangle 4"/>
          <p:cNvSpPr>
            <a:spLocks noGrp="1" noRot="1" noChangeAspect="1" noChangeArrowheads="1" noTextEdit="1"/>
          </p:cNvSpPr>
          <p:nvPr>
            <p:ph type="sldImg" idx="2"/>
          </p:nvPr>
        </p:nvSpPr>
        <p:spPr bwMode="auto">
          <a:xfrm>
            <a:off x="914400" y="762000"/>
            <a:ext cx="4876800" cy="3657600"/>
          </a:xfrm>
          <a:prstGeom prst="rect">
            <a:avLst/>
          </a:prstGeom>
          <a:noFill/>
          <a:ln w="9525">
            <a:solidFill>
              <a:srgbClr val="000000"/>
            </a:solidFill>
            <a:miter lim="800000"/>
            <a:headEnd/>
            <a:tailEnd/>
          </a:ln>
        </p:spPr>
      </p:sp>
      <p:sp>
        <p:nvSpPr>
          <p:cNvPr id="370693" name="Rectangle 5"/>
          <p:cNvSpPr>
            <a:spLocks noGrp="1" noChangeArrowheads="1"/>
          </p:cNvSpPr>
          <p:nvPr>
            <p:ph type="body" sz="quarter" idx="3"/>
          </p:nvPr>
        </p:nvSpPr>
        <p:spPr bwMode="auto">
          <a:xfrm>
            <a:off x="914400" y="4648200"/>
            <a:ext cx="4876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70694" name="Rectangle 6"/>
          <p:cNvSpPr>
            <a:spLocks noGrp="1" noChangeArrowheads="1"/>
          </p:cNvSpPr>
          <p:nvPr>
            <p:ph type="ftr" sz="quarter" idx="4"/>
          </p:nvPr>
        </p:nvSpPr>
        <p:spPr bwMode="auto">
          <a:xfrm>
            <a:off x="0" y="9372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ffectLst>
                  <a:outerShdw blurRad="38100" dist="38100" dir="2700000" algn="tl">
                    <a:srgbClr val="C0C0C0"/>
                  </a:outerShdw>
                </a:effectLst>
                <a:cs typeface="+mn-cs"/>
              </a:defRPr>
            </a:lvl1pPr>
          </a:lstStyle>
          <a:p>
            <a:pPr>
              <a:defRPr/>
            </a:pPr>
            <a:endParaRPr lang="es-ES"/>
          </a:p>
        </p:txBody>
      </p:sp>
      <p:sp>
        <p:nvSpPr>
          <p:cNvPr id="370695" name="Rectangle 7"/>
          <p:cNvSpPr>
            <a:spLocks noGrp="1" noChangeArrowheads="1"/>
          </p:cNvSpPr>
          <p:nvPr>
            <p:ph type="sldNum" sz="quarter" idx="5"/>
          </p:nvPr>
        </p:nvSpPr>
        <p:spPr bwMode="auto">
          <a:xfrm>
            <a:off x="3810000" y="9372600"/>
            <a:ext cx="2819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ffectLst>
                  <a:outerShdw blurRad="38100" dist="38100" dir="2700000" algn="tl">
                    <a:srgbClr val="C0C0C0"/>
                  </a:outerShdw>
                </a:effectLst>
                <a:cs typeface="+mn-cs"/>
              </a:defRPr>
            </a:lvl1pPr>
          </a:lstStyle>
          <a:p>
            <a:pPr>
              <a:defRPr/>
            </a:pPr>
            <a:fld id="{63B63336-29F9-4A36-A5EB-B77C0AE8BEF5}" type="slidenum">
              <a:rPr lang="es-ES"/>
              <a:pPr>
                <a:defRPr/>
              </a:pPr>
              <a:t>‹Nº›</a:t>
            </a:fld>
            <a:endParaRPr lang="es-ES"/>
          </a:p>
        </p:txBody>
      </p:sp>
    </p:spTree>
    <p:extLst>
      <p:ext uri="{BB962C8B-B14F-4D97-AF65-F5344CB8AC3E}">
        <p14:creationId xmlns:p14="http://schemas.microsoft.com/office/powerpoint/2010/main" val="4200570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D7912C-05B2-4EB9-9D83-41F5A9FF902C}" type="slidenum">
              <a:rPr lang="es-ES"/>
              <a:pPr>
                <a:defRPr/>
              </a:pPr>
              <a:t>2</a:t>
            </a:fld>
            <a:endParaRPr lang="es-E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9F9E58-FEF4-4B63-B726-599FBBE23C27}" type="slidenum">
              <a:rPr lang="es-ES"/>
              <a:pPr>
                <a:defRPr/>
              </a:pPr>
              <a:t>11</a:t>
            </a:fld>
            <a:endParaRPr lang="es-E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98B1AC-53D9-44EB-B1FE-72E50EFF40D0}" type="slidenum">
              <a:rPr lang="es-ES"/>
              <a:pPr>
                <a:defRPr/>
              </a:pPr>
              <a:t>12</a:t>
            </a:fld>
            <a:endParaRPr lang="es-E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52FCC8-6709-44D7-972F-A1A03190F289}" type="slidenum">
              <a:rPr lang="es-ES"/>
              <a:pPr>
                <a:defRPr/>
              </a:pPr>
              <a:t>13</a:t>
            </a:fld>
            <a:endParaRPr lang="es-E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A76FE1-1D2C-4915-8595-01C47D4EFB09}" type="slidenum">
              <a:rPr lang="es-ES"/>
              <a:pPr>
                <a:defRPr/>
              </a:pPr>
              <a:t>14</a:t>
            </a:fld>
            <a:endParaRPr 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B74C0B-AA50-4D05-9C0E-9C577404B63A}" type="slidenum">
              <a:rPr lang="es-ES"/>
              <a:pPr>
                <a:defRPr/>
              </a:pPr>
              <a:t>15</a:t>
            </a:fld>
            <a:endParaRPr lang="es-E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D54194-4D90-492D-A549-54FE9C45A325}" type="slidenum">
              <a:rPr lang="es-ES"/>
              <a:pPr>
                <a:defRPr/>
              </a:pPr>
              <a:t>16</a:t>
            </a:fld>
            <a:endParaRPr lang="es-E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DC239A-D9E8-42BD-8861-C3FB47CD8CEF}" type="slidenum">
              <a:rPr lang="es-ES"/>
              <a:pPr>
                <a:defRPr/>
              </a:pPr>
              <a:t>18</a:t>
            </a:fld>
            <a:endParaRPr lang="es-E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C417FE-B2F3-44B0-9864-D2222B194C0F}" type="slidenum">
              <a:rPr lang="es-ES"/>
              <a:pPr>
                <a:defRPr/>
              </a:pPr>
              <a:t>19</a:t>
            </a:fld>
            <a:endParaRPr 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632AEB-1F62-461C-9527-993EE282E5DB}" type="slidenum">
              <a:rPr lang="es-ES"/>
              <a:pPr>
                <a:defRPr/>
              </a:pPr>
              <a:t>3</a:t>
            </a:fld>
            <a:endParaRPr lang="es-E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930EEF-3D57-4C05-A205-E76A210EC105}" type="slidenum">
              <a:rPr lang="es-ES"/>
              <a:pPr>
                <a:defRPr/>
              </a:pPr>
              <a:t>4</a:t>
            </a:fld>
            <a:endParaRPr lang="es-E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AB9390-CB51-41F3-9A27-2019960249C5}" type="slidenum">
              <a:rPr lang="es-ES"/>
              <a:pPr>
                <a:defRPr/>
              </a:pPr>
              <a:t>5</a:t>
            </a:fld>
            <a:endParaRPr lang="es-E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A5059D-0EA4-4BCA-9D93-B79111462AE6}" type="slidenum">
              <a:rPr lang="es-ES"/>
              <a:pPr>
                <a:defRPr/>
              </a:pPr>
              <a:t>6</a:t>
            </a:fld>
            <a:endParaRPr lang="es-E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92410E-659C-490E-90C3-9E1590864211}" type="slidenum">
              <a:rPr lang="es-ES"/>
              <a:pPr>
                <a:defRPr/>
              </a:pPr>
              <a:t>7</a:t>
            </a:fld>
            <a:endParaRPr lang="es-E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392E3D-9C0F-4EFD-BA1A-5520BB0EF845}" type="slidenum">
              <a:rPr lang="es-ES"/>
              <a:pPr>
                <a:defRPr/>
              </a:pPr>
              <a:t>8</a:t>
            </a:fld>
            <a:endParaRPr lang="es-E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1619E8-1DA3-4BA2-B3E7-81DFA27DECAA}" type="slidenum">
              <a:rPr lang="es-ES"/>
              <a:pPr>
                <a:defRPr/>
              </a:pPr>
              <a:t>9</a:t>
            </a:fld>
            <a:endParaRPr lang="es-E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A409B8-8D5D-4F37-B09C-66B2B1B4C874}" type="slidenum">
              <a:rPr lang="es-ES"/>
              <a:pPr>
                <a:defRPr/>
              </a:pPr>
              <a:t>10</a:t>
            </a:fld>
            <a:endParaRPr lang="es-E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18300" y="274638"/>
            <a:ext cx="2085975" cy="5973762"/>
          </a:xfrm>
          <a:prstGeom prst="rect">
            <a:avLst/>
          </a:prstGeo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108700" cy="5973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3149B1-12D0-44F9-8CFB-565ABA16E73D}"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78DA236-D232-4243-887E-AF9B8A022F52}"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656915D-D3D1-49E8-A4F2-EA3C44DBE07F}"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DB0780A-07F5-4FD0-BE1D-B22CC30F0B21}"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74B86F2E-3359-40E6-BED9-8CDD02A74179}"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EDAED108-0CDF-4AE3-A7F4-FFF1BBCE1C20}"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22459E8-7C90-476E-AB88-A7735E130D82}"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7997CE9-D093-431F-A1B3-AB909779C3C4}"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53A747D-7A51-4730-B23C-64D906716BE6}"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476BE05-143F-4FF9-AE45-1C6B31B9D554}"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55BE460-C2F2-42DB-A329-B5EEB7822276}"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762000" y="1533525"/>
            <a:ext cx="39449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859338" y="1533525"/>
            <a:ext cx="39449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auto">
          <a:xfrm>
            <a:off x="381000" y="814388"/>
            <a:ext cx="8763000" cy="457200"/>
          </a:xfrm>
          <a:prstGeom prst="rect">
            <a:avLst/>
          </a:prstGeom>
          <a:gradFill rotWithShape="0">
            <a:gsLst>
              <a:gs pos="0">
                <a:schemeClr val="accent2"/>
              </a:gs>
              <a:gs pos="100000">
                <a:schemeClr val="tx1"/>
              </a:gs>
            </a:gsLst>
            <a:lin ang="0" scaled="1"/>
          </a:gradFill>
          <a:ln w="9525">
            <a:noFill/>
            <a:miter lim="800000"/>
            <a:headEnd/>
            <a:tailEnd/>
          </a:ln>
          <a:effectLst/>
        </p:spPr>
        <p:txBody>
          <a:bodyPr wrap="none" anchor="ctr"/>
          <a:lstStyle/>
          <a:p>
            <a:pPr eaLnBrk="0" hangingPunct="0">
              <a:defRPr/>
            </a:pPr>
            <a:endParaRPr lang="es-PE">
              <a:effectLst>
                <a:outerShdw blurRad="38100" dist="38100" dir="2700000" algn="tl">
                  <a:srgbClr val="000000">
                    <a:alpha val="43137"/>
                  </a:srgbClr>
                </a:outerShdw>
              </a:effectLst>
              <a:cs typeface="+mn-cs"/>
            </a:endParaRPr>
          </a:p>
        </p:txBody>
      </p:sp>
      <p:sp>
        <p:nvSpPr>
          <p:cNvPr id="1027" name="Rectangle 3"/>
          <p:cNvSpPr>
            <a:spLocks noGrp="1" noChangeArrowheads="1"/>
          </p:cNvSpPr>
          <p:nvPr>
            <p:ph type="body" idx="1"/>
          </p:nvPr>
        </p:nvSpPr>
        <p:spPr bwMode="auto">
          <a:xfrm>
            <a:off x="762000" y="1533525"/>
            <a:ext cx="8042275" cy="4714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p:txBody>
      </p:sp>
      <p:sp>
        <p:nvSpPr>
          <p:cNvPr id="1038" name="Rectangle 14"/>
          <p:cNvSpPr>
            <a:spLocks noChangeArrowheads="1"/>
          </p:cNvSpPr>
          <p:nvPr/>
        </p:nvSpPr>
        <p:spPr bwMode="auto">
          <a:xfrm>
            <a:off x="0" y="6400800"/>
            <a:ext cx="9144000" cy="457200"/>
          </a:xfrm>
          <a:prstGeom prst="rect">
            <a:avLst/>
          </a:prstGeom>
          <a:gradFill rotWithShape="0">
            <a:gsLst>
              <a:gs pos="0">
                <a:schemeClr val="tx1"/>
              </a:gs>
              <a:gs pos="100000">
                <a:schemeClr val="accent2"/>
              </a:gs>
            </a:gsLst>
            <a:lin ang="0" scaled="1"/>
          </a:gradFill>
          <a:ln w="9525">
            <a:noFill/>
            <a:miter lim="800000"/>
            <a:headEnd/>
            <a:tailEnd/>
          </a:ln>
          <a:effectLst/>
        </p:spPr>
        <p:txBody>
          <a:bodyPr wrap="none" anchor="ctr"/>
          <a:lstStyle/>
          <a:p>
            <a:pPr eaLnBrk="0" hangingPunct="0">
              <a:defRPr/>
            </a:pPr>
            <a:endParaRPr lang="es-PE">
              <a:effectLst>
                <a:outerShdw blurRad="38100" dist="38100" dir="2700000" algn="tl">
                  <a:srgbClr val="000000">
                    <a:alpha val="43137"/>
                  </a:srgbClr>
                </a:outerShdw>
              </a:effectLst>
              <a:cs typeface="+mn-cs"/>
            </a:endParaRPr>
          </a:p>
        </p:txBody>
      </p:sp>
      <p:sp>
        <p:nvSpPr>
          <p:cNvPr id="1039" name="Line 15"/>
          <p:cNvSpPr>
            <a:spLocks noChangeShapeType="1"/>
          </p:cNvSpPr>
          <p:nvPr/>
        </p:nvSpPr>
        <p:spPr bwMode="auto">
          <a:xfrm flipH="1" flipV="1">
            <a:off x="379413" y="1598613"/>
            <a:ext cx="14287" cy="5259387"/>
          </a:xfrm>
          <a:prstGeom prst="line">
            <a:avLst/>
          </a:prstGeom>
          <a:noFill/>
          <a:ln w="57150" cap="rnd">
            <a:solidFill>
              <a:schemeClr val="bg1"/>
            </a:solidFill>
            <a:prstDash val="sysDot"/>
            <a:round/>
            <a:headEnd/>
            <a:tailEnd/>
          </a:ln>
          <a:effectLst/>
        </p:spPr>
        <p:txBody>
          <a:bodyPr wrap="none" anchor="ctr"/>
          <a:lstStyle/>
          <a:p>
            <a:pPr eaLnBrk="0" hangingPunct="0">
              <a:defRPr/>
            </a:pPr>
            <a:endParaRPr lang="es-PE">
              <a:effectLst>
                <a:outerShdw blurRad="38100" dist="38100" dir="2700000" algn="tl">
                  <a:srgbClr val="000000">
                    <a:alpha val="43137"/>
                  </a:srgbClr>
                </a:outerShdw>
              </a:effectLst>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Arial" pitchFamily="34" charset="0"/>
        </a:defRPr>
      </a:lvl5pPr>
      <a:lvl6pPr marL="457200"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Futura BdCn BT" pitchFamily="34" charset="0"/>
        </a:defRPr>
      </a:lvl6pPr>
      <a:lvl7pPr marL="914400"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Futura BdCn BT" pitchFamily="34" charset="0"/>
        </a:defRPr>
      </a:lvl7pPr>
      <a:lvl8pPr marL="1371600"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Futura BdCn BT" pitchFamily="34" charset="0"/>
        </a:defRPr>
      </a:lvl8pPr>
      <a:lvl9pPr marL="1828800" algn="l" rtl="0" eaLnBrk="0" fontAlgn="base" hangingPunct="0">
        <a:spcBef>
          <a:spcPct val="0"/>
        </a:spcBef>
        <a:spcAft>
          <a:spcPct val="0"/>
        </a:spcAft>
        <a:defRPr sz="4600" b="1">
          <a:solidFill>
            <a:srgbClr val="FFFF00"/>
          </a:solidFill>
          <a:effectLst>
            <a:outerShdw blurRad="38100" dist="38100" dir="2700000" algn="tl">
              <a:srgbClr val="000000"/>
            </a:outerShdw>
          </a:effectLst>
          <a:latin typeface="Futura BdCn BT" pitchFamily="34" charset="0"/>
        </a:defRPr>
      </a:lvl9pPr>
    </p:titleStyle>
    <p:bodyStyle>
      <a:lvl1pPr marL="342900" indent="-3429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ffectLst>
                  <a:outerShdw blurRad="38100" dist="38100" dir="2700000" algn="tl">
                    <a:srgbClr val="000000">
                      <a:alpha val="43137"/>
                    </a:srgbClr>
                  </a:outerShdw>
                </a:effectLst>
                <a:cs typeface="+mn-cs"/>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ffectLst>
                  <a:outerShdw blurRad="38100" dist="38100" dir="2700000" algn="tl">
                    <a:srgbClr val="000000">
                      <a:alpha val="43137"/>
                    </a:srgbClr>
                  </a:outerShdw>
                </a:effectLst>
                <a:cs typeface="+mn-cs"/>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ffectLst>
                  <a:outerShdw blurRad="38100" dist="38100" dir="2700000" algn="tl">
                    <a:srgbClr val="000000">
                      <a:alpha val="43137"/>
                    </a:srgbClr>
                  </a:outerShdw>
                </a:effectLst>
                <a:cs typeface="+mn-cs"/>
              </a:defRPr>
            </a:lvl1pPr>
          </a:lstStyle>
          <a:p>
            <a:pPr>
              <a:defRPr/>
            </a:pPr>
            <a:fld id="{5485FB95-3042-4D60-BB34-76D7F62B7F47}"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WordArt 7"/>
          <p:cNvSpPr>
            <a:spLocks noChangeArrowheads="1" noChangeShapeType="1" noTextEdit="1"/>
          </p:cNvSpPr>
          <p:nvPr/>
        </p:nvSpPr>
        <p:spPr bwMode="auto">
          <a:xfrm>
            <a:off x="428625" y="677863"/>
            <a:ext cx="3722688" cy="4576762"/>
          </a:xfrm>
          <a:prstGeom prst="rect">
            <a:avLst/>
          </a:prstGeom>
        </p:spPr>
        <p:txBody>
          <a:bodyPr wrap="none" fromWordArt="1">
            <a:prstTxWarp prst="textPlain">
              <a:avLst>
                <a:gd name="adj" fmla="val 50000"/>
              </a:avLst>
            </a:prstTxWarp>
          </a:bodyPr>
          <a:lstStyle/>
          <a:p>
            <a:pPr algn="ctr"/>
            <a:r>
              <a:rPr lang="es-PE" sz="3600" kern="10">
                <a:ln w="9525">
                  <a:solidFill>
                    <a:srgbClr val="000000"/>
                  </a:solidFill>
                  <a:round/>
                  <a:headEnd/>
                  <a:tailEnd/>
                </a:ln>
                <a:gradFill rotWithShape="1">
                  <a:gsLst>
                    <a:gs pos="0">
                      <a:srgbClr val="FFE701"/>
                    </a:gs>
                    <a:gs pos="100000">
                      <a:srgbClr val="FE3E02"/>
                    </a:gs>
                  </a:gsLst>
                  <a:lin ang="5400000" scaled="1"/>
                </a:gradFill>
                <a:effectLst>
                  <a:outerShdw dist="35921" dir="2700000" algn="ctr" rotWithShape="0">
                    <a:srgbClr val="660066"/>
                  </a:outerShdw>
                </a:effectLst>
                <a:latin typeface="Comic Sans MS"/>
              </a:rPr>
              <a:t>¿POR QUÉ </a:t>
            </a:r>
          </a:p>
          <a:p>
            <a:pPr algn="ctr"/>
            <a:r>
              <a:rPr lang="es-PE" sz="3600" kern="10">
                <a:ln w="9525">
                  <a:solidFill>
                    <a:srgbClr val="000000"/>
                  </a:solidFill>
                  <a:round/>
                  <a:headEnd/>
                  <a:tailEnd/>
                </a:ln>
                <a:gradFill rotWithShape="1">
                  <a:gsLst>
                    <a:gs pos="0">
                      <a:srgbClr val="FFE701"/>
                    </a:gs>
                    <a:gs pos="100000">
                      <a:srgbClr val="FE3E02"/>
                    </a:gs>
                  </a:gsLst>
                  <a:lin ang="5400000" scaled="1"/>
                </a:gradFill>
                <a:effectLst>
                  <a:outerShdw dist="35921" dir="2700000" algn="ctr" rotWithShape="0">
                    <a:srgbClr val="660066"/>
                  </a:outerShdw>
                </a:effectLst>
                <a:latin typeface="Comic Sans MS"/>
              </a:rPr>
              <a:t>ERES</a:t>
            </a:r>
          </a:p>
          <a:p>
            <a:pPr algn="ctr"/>
            <a:r>
              <a:rPr lang="es-PE" sz="3600" kern="10">
                <a:ln w="9525">
                  <a:solidFill>
                    <a:srgbClr val="000000"/>
                  </a:solidFill>
                  <a:round/>
                  <a:headEnd/>
                  <a:tailEnd/>
                </a:ln>
                <a:gradFill rotWithShape="1">
                  <a:gsLst>
                    <a:gs pos="0">
                      <a:srgbClr val="FFE701"/>
                    </a:gs>
                    <a:gs pos="100000">
                      <a:srgbClr val="FE3E02"/>
                    </a:gs>
                  </a:gsLst>
                  <a:lin ang="5400000" scaled="1"/>
                </a:gradFill>
                <a:effectLst>
                  <a:outerShdw dist="35921" dir="2700000" algn="ctr" rotWithShape="0">
                    <a:srgbClr val="660066"/>
                  </a:outerShdw>
                </a:effectLst>
                <a:latin typeface="Comic Sans MS"/>
              </a:rPr>
              <a:t>ADVENTISTA?</a:t>
            </a:r>
          </a:p>
        </p:txBody>
      </p:sp>
      <p:sp>
        <p:nvSpPr>
          <p:cNvPr id="6" name="6 CuadroTexto"/>
          <p:cNvSpPr txBox="1">
            <a:spLocks noChangeArrowheads="1"/>
          </p:cNvSpPr>
          <p:nvPr/>
        </p:nvSpPr>
        <p:spPr bwMode="auto">
          <a:xfrm>
            <a:off x="5307013" y="6054725"/>
            <a:ext cx="3714750" cy="739775"/>
          </a:xfrm>
          <a:prstGeom prst="rect">
            <a:avLst/>
          </a:prstGeom>
          <a:noFill/>
          <a:ln w="9525">
            <a:noFill/>
            <a:miter lim="800000"/>
            <a:headEnd/>
            <a:tailEnd/>
          </a:ln>
        </p:spPr>
        <p:txBody>
          <a:bodyPr>
            <a:spAutoFit/>
          </a:bodyPr>
          <a:lstStyle/>
          <a:p>
            <a:pPr algn="r" fontAlgn="auto">
              <a:spcBef>
                <a:spcPts val="0"/>
              </a:spcBef>
              <a:spcAft>
                <a:spcPts val="0"/>
              </a:spcAft>
              <a:defRPr/>
            </a:pPr>
            <a:r>
              <a:rPr lang="es-ES" sz="1400" kern="0" dirty="0">
                <a:solidFill>
                  <a:schemeClr val="bg1"/>
                </a:solidFill>
              </a:rPr>
              <a:t>Pr.  Alberto Peña Salvatierra</a:t>
            </a:r>
          </a:p>
          <a:p>
            <a:pPr algn="r" fontAlgn="auto">
              <a:spcBef>
                <a:spcPts val="0"/>
              </a:spcBef>
              <a:spcAft>
                <a:spcPts val="0"/>
              </a:spcAft>
              <a:defRPr/>
            </a:pPr>
            <a:r>
              <a:rPr lang="es-ES" sz="1400" kern="0" dirty="0">
                <a:solidFill>
                  <a:schemeClr val="bg1"/>
                </a:solidFill>
              </a:rPr>
              <a:t>Docente Facultad de Teología UNIVERSIDAD PERUANA UNIÓN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28set"/>
          <p:cNvPicPr>
            <a:picLocks noChangeAspect="1" noChangeArrowheads="1"/>
          </p:cNvPicPr>
          <p:nvPr/>
        </p:nvPicPr>
        <p:blipFill>
          <a:blip r:embed="rId3" cstate="print"/>
          <a:srcRect t="-203" b="18"/>
          <a:stretch>
            <a:fillRect/>
          </a:stretch>
        </p:blipFill>
        <p:spPr bwMode="auto">
          <a:xfrm>
            <a:off x="0" y="0"/>
            <a:ext cx="9144000" cy="6858000"/>
          </a:xfrm>
          <a:prstGeom prst="rect">
            <a:avLst/>
          </a:prstGeom>
          <a:noFill/>
          <a:ln w="9525">
            <a:noFill/>
            <a:miter lim="800000"/>
            <a:headEnd/>
            <a:tailEnd/>
          </a:ln>
        </p:spPr>
      </p:pic>
      <p:sp>
        <p:nvSpPr>
          <p:cNvPr id="264200" name="Text Box 8"/>
          <p:cNvSpPr txBox="1">
            <a:spLocks noChangeArrowheads="1"/>
          </p:cNvSpPr>
          <p:nvPr/>
        </p:nvSpPr>
        <p:spPr bwMode="auto">
          <a:xfrm>
            <a:off x="111125" y="5603875"/>
            <a:ext cx="8963025" cy="1169988"/>
          </a:xfrm>
          <a:prstGeom prst="rect">
            <a:avLst/>
          </a:prstGeom>
          <a:noFill/>
          <a:ln w="9525">
            <a:noFill/>
            <a:miter lim="800000"/>
            <a:headEnd/>
            <a:tailEnd/>
          </a:ln>
          <a:effectLst>
            <a:outerShdw dist="35921" dir="2700000" algn="ctr" rotWithShape="0">
              <a:schemeClr val="tx1"/>
            </a:outerShdw>
          </a:effectLst>
        </p:spPr>
        <p:txBody>
          <a:bodyPr>
            <a:spAutoFit/>
          </a:bodyPr>
          <a:lstStyle/>
          <a:p>
            <a:pPr marL="742950" indent="-742950" eaLnBrk="0" hangingPunct="0">
              <a:spcBef>
                <a:spcPct val="50000"/>
              </a:spcBef>
              <a:buFont typeface="Arial" pitchFamily="34" charset="0"/>
              <a:buChar char="•"/>
              <a:defRPr/>
            </a:pPr>
            <a:r>
              <a:rPr lang="es-BO" sz="2800" dirty="0">
                <a:solidFill>
                  <a:schemeClr val="bg1"/>
                </a:solidFill>
                <a:effectLst>
                  <a:outerShdw blurRad="38100" dist="38100" dir="2700000" algn="tl">
                    <a:srgbClr val="000000"/>
                  </a:outerShdw>
                </a:effectLst>
                <a:cs typeface="+mn-cs"/>
              </a:rPr>
              <a:t>1844 no era el fin del mundo.</a:t>
            </a:r>
          </a:p>
          <a:p>
            <a:pPr marL="742950" indent="-742950" eaLnBrk="0" hangingPunct="0">
              <a:spcBef>
                <a:spcPct val="50000"/>
              </a:spcBef>
              <a:buFont typeface="Arial" pitchFamily="34" charset="0"/>
              <a:buChar char="•"/>
              <a:defRPr/>
            </a:pPr>
            <a:r>
              <a:rPr lang="es-BO" sz="2800" dirty="0">
                <a:solidFill>
                  <a:schemeClr val="bg1"/>
                </a:solidFill>
                <a:effectLst>
                  <a:outerShdw blurRad="38100" dist="38100" dir="2700000" algn="tl">
                    <a:srgbClr val="000000"/>
                  </a:outerShdw>
                </a:effectLst>
                <a:cs typeface="+mn-cs"/>
              </a:rPr>
              <a:t>Era el comienzo de la ultima gran misión.</a:t>
            </a:r>
            <a:endParaRPr lang="es-ES" sz="2800" dirty="0">
              <a:solidFill>
                <a:schemeClr val="bg1"/>
              </a:solidFill>
              <a:effectLst>
                <a:outerShdw blurRad="38100" dist="38100" dir="2700000" algn="tl">
                  <a:srgbClr val="000000"/>
                </a:outerShdw>
              </a:effectLst>
              <a:cs typeface="+mn-cs"/>
            </a:endParaRPr>
          </a:p>
        </p:txBody>
      </p:sp>
      <p:sp>
        <p:nvSpPr>
          <p:cNvPr id="264201" name="Text Box 9"/>
          <p:cNvSpPr txBox="1">
            <a:spLocks noChangeArrowheads="1"/>
          </p:cNvSpPr>
          <p:nvPr/>
        </p:nvSpPr>
        <p:spPr bwMode="auto">
          <a:xfrm>
            <a:off x="222250" y="182563"/>
            <a:ext cx="8921750" cy="522287"/>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s-BO" sz="2800" dirty="0">
                <a:solidFill>
                  <a:srgbClr val="FFFF00"/>
                </a:solidFill>
                <a:effectLst>
                  <a:outerShdw blurRad="38100" dist="38100" dir="2700000" algn="tl">
                    <a:srgbClr val="000000"/>
                  </a:outerShdw>
                </a:effectLst>
                <a:cs typeface="+mn-cs"/>
              </a:rPr>
              <a:t>“Es necesario que profetices otra vez” Apoc 10:11</a:t>
            </a:r>
            <a:endParaRPr lang="es-ES" sz="2800" dirty="0">
              <a:solidFill>
                <a:srgbClr val="FFFF00"/>
              </a:solidFill>
              <a:effectLst>
                <a:outerShdw blurRad="38100" dist="38100" dir="2700000" algn="tl">
                  <a:srgbClr val="000000"/>
                </a:outerShdw>
              </a:effectLst>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4201"/>
                                        </p:tgtEl>
                                        <p:attrNameLst>
                                          <p:attrName>style.visibility</p:attrName>
                                        </p:attrNameLst>
                                      </p:cBhvr>
                                      <p:to>
                                        <p:strVal val="visible"/>
                                      </p:to>
                                    </p:set>
                                    <p:animEffect transition="in" filter="checkerboard(across)">
                                      <p:cBhvr>
                                        <p:cTn id="7" dur="500"/>
                                        <p:tgtEl>
                                          <p:spTgt spid="2642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4200"/>
                                        </p:tgtEl>
                                        <p:attrNameLst>
                                          <p:attrName>style.visibility</p:attrName>
                                        </p:attrNameLst>
                                      </p:cBhvr>
                                      <p:to>
                                        <p:strVal val="visible"/>
                                      </p:to>
                                    </p:set>
                                    <p:anim calcmode="lin" valueType="num">
                                      <p:cBhvr additive="base">
                                        <p:cTn id="12" dur="500" fill="hold"/>
                                        <p:tgtEl>
                                          <p:spTgt spid="264200"/>
                                        </p:tgtEl>
                                        <p:attrNameLst>
                                          <p:attrName>ppt_x</p:attrName>
                                        </p:attrNameLst>
                                      </p:cBhvr>
                                      <p:tavLst>
                                        <p:tav tm="0">
                                          <p:val>
                                            <p:strVal val="0-#ppt_w/2"/>
                                          </p:val>
                                        </p:tav>
                                        <p:tav tm="100000">
                                          <p:val>
                                            <p:strVal val="#ppt_x"/>
                                          </p:val>
                                        </p:tav>
                                      </p:tavLst>
                                    </p:anim>
                                    <p:anim calcmode="lin" valueType="num">
                                      <p:cBhvr additive="base">
                                        <p:cTn id="13" dur="500" fill="hold"/>
                                        <p:tgtEl>
                                          <p:spTgt spid="264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0" grpId="0" autoUpdateAnimBg="0"/>
      <p:bldP spid="264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4662488" y="1941513"/>
            <a:ext cx="4213225" cy="3162300"/>
          </a:xfrm>
          <a:prstGeom prst="rect">
            <a:avLst/>
          </a:prstGeom>
          <a:noFill/>
          <a:ln w="9525">
            <a:noFill/>
            <a:miter lim="800000"/>
            <a:headEnd/>
            <a:tailEnd/>
          </a:ln>
        </p:spPr>
      </p:pic>
      <p:sp>
        <p:nvSpPr>
          <p:cNvPr id="111620" name="Rectangle 4"/>
          <p:cNvSpPr>
            <a:spLocks noChangeArrowheads="1"/>
          </p:cNvSpPr>
          <p:nvPr/>
        </p:nvSpPr>
        <p:spPr bwMode="auto">
          <a:xfrm>
            <a:off x="425450" y="1497013"/>
            <a:ext cx="4319588" cy="4371975"/>
          </a:xfrm>
          <a:prstGeom prst="rect">
            <a:avLst/>
          </a:prstGeom>
          <a:noFill/>
          <a:ln w="9525">
            <a:noFill/>
            <a:miter lim="800000"/>
            <a:headEnd/>
            <a:tailEnd/>
          </a:ln>
          <a:effectLst/>
        </p:spPr>
        <p:txBody>
          <a:bodyPr/>
          <a:lstStyle/>
          <a:p>
            <a:pPr marL="342900" indent="-342900" algn="ctr" eaLnBrk="0" hangingPunct="0">
              <a:spcBef>
                <a:spcPct val="100000"/>
              </a:spcBef>
              <a:defRPr/>
            </a:pPr>
            <a:r>
              <a:rPr lang="pt-BR" sz="4400" i="1" dirty="0">
                <a:solidFill>
                  <a:schemeClr val="bg1"/>
                </a:solidFill>
                <a:effectLst>
                  <a:outerShdw blurRad="38100" dist="38100" dir="2700000" algn="tl">
                    <a:srgbClr val="000000"/>
                  </a:outerShdw>
                </a:effectLst>
                <a:latin typeface="Arial" charset="0"/>
                <a:cs typeface="+mn-cs"/>
              </a:rPr>
              <a:t>LA HISTORIA DE LA IGLESIA ADVENTISTA ES PROFÉTICA</a:t>
            </a:r>
            <a:endParaRPr lang="pt-BR" sz="4000" dirty="0">
              <a:solidFill>
                <a:schemeClr val="bg1"/>
              </a:solidFill>
              <a:effectLst>
                <a:outerShdw blurRad="38100" dist="38100" dir="2700000" algn="tl">
                  <a:srgbClr val="000000"/>
                </a:outerShdw>
              </a:effectLst>
              <a:latin typeface="Arial" charset="0"/>
              <a:cs typeface="+mn-cs"/>
            </a:endParaRPr>
          </a:p>
        </p:txBody>
      </p:sp>
      <p:sp>
        <p:nvSpPr>
          <p:cNvPr id="4" name="3 CuadroTexto"/>
          <p:cNvSpPr txBox="1"/>
          <p:nvPr/>
        </p:nvSpPr>
        <p:spPr>
          <a:xfrm>
            <a:off x="2206625" y="215900"/>
            <a:ext cx="728663" cy="1014413"/>
          </a:xfrm>
          <a:prstGeom prst="rect">
            <a:avLst/>
          </a:prstGeom>
          <a:noFill/>
        </p:spPr>
        <p:txBody>
          <a:bodyPr>
            <a:spAutoFit/>
          </a:bodyPr>
          <a:lstStyle/>
          <a:p>
            <a:pPr eaLnBrk="0" hangingPunct="0">
              <a:defRPr/>
            </a:pPr>
            <a:r>
              <a:rPr lang="es-PE" sz="6000" i="1" dirty="0">
                <a:solidFill>
                  <a:schemeClr val="bg1"/>
                </a:solidFill>
                <a:effectLst>
                  <a:outerShdw blurRad="38100" dist="38100" dir="2700000" algn="tl">
                    <a:srgbClr val="000000"/>
                  </a:outerShdw>
                </a:effectLst>
                <a:latin typeface="Arial" charset="0"/>
                <a:cs typeface="+mn-cs"/>
              </a:rPr>
              <a:t>2</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ChangeArrowheads="1"/>
          </p:cNvSpPr>
          <p:nvPr/>
        </p:nvSpPr>
        <p:spPr bwMode="auto">
          <a:xfrm>
            <a:off x="461963" y="246063"/>
            <a:ext cx="8431212" cy="1220787"/>
          </a:xfrm>
          <a:prstGeom prst="rect">
            <a:avLst/>
          </a:prstGeom>
          <a:noFill/>
          <a:ln w="9525">
            <a:noFill/>
            <a:miter lim="800000"/>
            <a:headEnd/>
            <a:tailEnd/>
          </a:ln>
          <a:effectLst/>
        </p:spPr>
        <p:txBody>
          <a:bodyPr/>
          <a:lstStyle/>
          <a:p>
            <a:pPr marL="342900" indent="-342900" algn="ctr" eaLnBrk="0" hangingPunct="0">
              <a:spcBef>
                <a:spcPct val="50000"/>
              </a:spcBef>
              <a:defRPr/>
            </a:pPr>
            <a:r>
              <a:rPr lang="es-BO" sz="3200" i="1">
                <a:solidFill>
                  <a:srgbClr val="FFFF00"/>
                </a:solidFill>
                <a:effectLst>
                  <a:outerShdw blurRad="38100" dist="38100" dir="2700000" algn="tl">
                    <a:srgbClr val="000000"/>
                  </a:outerShdw>
                </a:effectLst>
                <a:latin typeface="Arial" charset="0"/>
                <a:cs typeface="+mn-cs"/>
              </a:rPr>
              <a:t>LAS SIETE IGLESIAS TESTIFICAN DE LA EXISTENCIA HISTÓRICA DE LA IGLESIA ADVENTISTA</a:t>
            </a:r>
          </a:p>
        </p:txBody>
      </p:sp>
      <p:sp>
        <p:nvSpPr>
          <p:cNvPr id="347140" name="Text Box 4"/>
          <p:cNvSpPr txBox="1">
            <a:spLocks noChangeArrowheads="1"/>
          </p:cNvSpPr>
          <p:nvPr/>
        </p:nvSpPr>
        <p:spPr bwMode="auto">
          <a:xfrm>
            <a:off x="1231900" y="2095500"/>
            <a:ext cx="72771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sz="3200">
                <a:solidFill>
                  <a:schemeClr val="bg1"/>
                </a:solidFill>
                <a:effectLst>
                  <a:outerShdw blurRad="38100" dist="38100" dir="2700000" algn="tl">
                    <a:srgbClr val="000000"/>
                  </a:outerShdw>
                </a:effectLst>
                <a:cs typeface="+mn-cs"/>
              </a:rPr>
              <a:t>APOCALIPSIS CAPÍTULOS 2 Y 3</a:t>
            </a:r>
          </a:p>
        </p:txBody>
      </p:sp>
      <p:sp>
        <p:nvSpPr>
          <p:cNvPr id="347141" name="Text Box 5"/>
          <p:cNvSpPr txBox="1">
            <a:spLocks noChangeArrowheads="1"/>
          </p:cNvSpPr>
          <p:nvPr/>
        </p:nvSpPr>
        <p:spPr bwMode="auto">
          <a:xfrm>
            <a:off x="596900" y="3035300"/>
            <a:ext cx="35687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dirty="0">
                <a:solidFill>
                  <a:schemeClr val="bg1"/>
                </a:solidFill>
                <a:effectLst>
                  <a:outerShdw blurRad="38100" dist="38100" dir="2700000" algn="tl">
                    <a:srgbClr val="000000"/>
                  </a:outerShdw>
                </a:effectLst>
                <a:cs typeface="+mn-cs"/>
              </a:rPr>
              <a:t>LA IGLESIA DE EFESO</a:t>
            </a:r>
          </a:p>
        </p:txBody>
      </p:sp>
      <p:sp>
        <p:nvSpPr>
          <p:cNvPr id="347144" name="Text Box 8"/>
          <p:cNvSpPr txBox="1">
            <a:spLocks noChangeArrowheads="1"/>
          </p:cNvSpPr>
          <p:nvPr/>
        </p:nvSpPr>
        <p:spPr bwMode="auto">
          <a:xfrm>
            <a:off x="5092700" y="3073400"/>
            <a:ext cx="34798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sz="2000">
                <a:solidFill>
                  <a:srgbClr val="FFFF99"/>
                </a:solidFill>
                <a:effectLst>
                  <a:outerShdw blurRad="38100" dist="38100" dir="2700000" algn="tl">
                    <a:srgbClr val="000000"/>
                  </a:outerShdw>
                </a:effectLst>
                <a:latin typeface="Square721 BT" pitchFamily="34" charset="0"/>
                <a:cs typeface="+mn-cs"/>
              </a:rPr>
              <a:t>Desde el Año 27 al 100</a:t>
            </a:r>
            <a:endParaRPr lang="es-ES" sz="2000">
              <a:solidFill>
                <a:srgbClr val="FFFF99"/>
              </a:solidFill>
              <a:effectLst>
                <a:outerShdw blurRad="38100" dist="38100" dir="2700000" algn="tl">
                  <a:srgbClr val="000000"/>
                </a:outerShdw>
              </a:effectLst>
              <a:latin typeface="Square721 BT" pitchFamily="34" charset="0"/>
              <a:cs typeface="+mn-cs"/>
            </a:endParaRPr>
          </a:p>
        </p:txBody>
      </p:sp>
      <p:sp>
        <p:nvSpPr>
          <p:cNvPr id="347146" name="Text Box 10"/>
          <p:cNvSpPr txBox="1">
            <a:spLocks noChangeArrowheads="1"/>
          </p:cNvSpPr>
          <p:nvPr/>
        </p:nvSpPr>
        <p:spPr bwMode="auto">
          <a:xfrm>
            <a:off x="596900" y="3568700"/>
            <a:ext cx="40640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a:solidFill>
                  <a:schemeClr val="bg1"/>
                </a:solidFill>
                <a:effectLst>
                  <a:outerShdw blurRad="38100" dist="38100" dir="2700000" algn="tl">
                    <a:srgbClr val="000000"/>
                  </a:outerShdw>
                </a:effectLst>
                <a:cs typeface="+mn-cs"/>
              </a:rPr>
              <a:t>LA IGLESIA DE ESMIRNA</a:t>
            </a:r>
          </a:p>
        </p:txBody>
      </p:sp>
      <p:sp>
        <p:nvSpPr>
          <p:cNvPr id="347147" name="Text Box 11"/>
          <p:cNvSpPr txBox="1">
            <a:spLocks noChangeArrowheads="1"/>
          </p:cNvSpPr>
          <p:nvPr/>
        </p:nvSpPr>
        <p:spPr bwMode="auto">
          <a:xfrm>
            <a:off x="596900" y="4114800"/>
            <a:ext cx="44577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a:solidFill>
                  <a:schemeClr val="bg1"/>
                </a:solidFill>
                <a:effectLst>
                  <a:outerShdw blurRad="38100" dist="38100" dir="2700000" algn="tl">
                    <a:srgbClr val="000000"/>
                  </a:outerShdw>
                </a:effectLst>
                <a:cs typeface="+mn-cs"/>
              </a:rPr>
              <a:t>LA IGLESIA DE PERGAMO</a:t>
            </a:r>
          </a:p>
        </p:txBody>
      </p:sp>
      <p:sp>
        <p:nvSpPr>
          <p:cNvPr id="347148" name="Text Box 12"/>
          <p:cNvSpPr txBox="1">
            <a:spLocks noChangeArrowheads="1"/>
          </p:cNvSpPr>
          <p:nvPr/>
        </p:nvSpPr>
        <p:spPr bwMode="auto">
          <a:xfrm>
            <a:off x="635000" y="4686300"/>
            <a:ext cx="41783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a:solidFill>
                  <a:schemeClr val="bg1"/>
                </a:solidFill>
                <a:effectLst>
                  <a:outerShdw blurRad="38100" dist="38100" dir="2700000" algn="tl">
                    <a:srgbClr val="000000"/>
                  </a:outerShdw>
                </a:effectLst>
                <a:cs typeface="+mn-cs"/>
              </a:rPr>
              <a:t>LA IGLESIA DE TIATIRA</a:t>
            </a:r>
          </a:p>
        </p:txBody>
      </p:sp>
      <p:sp>
        <p:nvSpPr>
          <p:cNvPr id="347149" name="Text Box 13"/>
          <p:cNvSpPr txBox="1">
            <a:spLocks noChangeArrowheads="1"/>
          </p:cNvSpPr>
          <p:nvPr/>
        </p:nvSpPr>
        <p:spPr bwMode="auto">
          <a:xfrm>
            <a:off x="673100" y="5232400"/>
            <a:ext cx="41656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a:solidFill>
                  <a:schemeClr val="bg1"/>
                </a:solidFill>
                <a:effectLst>
                  <a:outerShdw blurRad="38100" dist="38100" dir="2700000" algn="tl">
                    <a:srgbClr val="000000"/>
                  </a:outerShdw>
                </a:effectLst>
                <a:cs typeface="+mn-cs"/>
              </a:rPr>
              <a:t>LA IGLESIA DE SARDIS</a:t>
            </a:r>
          </a:p>
        </p:txBody>
      </p:sp>
      <p:sp>
        <p:nvSpPr>
          <p:cNvPr id="347150" name="Text Box 14"/>
          <p:cNvSpPr txBox="1">
            <a:spLocks noChangeArrowheads="1"/>
          </p:cNvSpPr>
          <p:nvPr/>
        </p:nvSpPr>
        <p:spPr bwMode="auto">
          <a:xfrm>
            <a:off x="647700" y="5727700"/>
            <a:ext cx="46101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dirty="0">
                <a:solidFill>
                  <a:schemeClr val="bg1"/>
                </a:solidFill>
                <a:effectLst>
                  <a:outerShdw blurRad="38100" dist="38100" dir="2700000" algn="tl">
                    <a:srgbClr val="000000"/>
                  </a:outerShdw>
                </a:effectLst>
                <a:cs typeface="+mn-cs"/>
              </a:rPr>
              <a:t>LA IGLESIA DE FILADELFIA</a:t>
            </a:r>
          </a:p>
        </p:txBody>
      </p:sp>
      <p:sp>
        <p:nvSpPr>
          <p:cNvPr id="347152" name="Text Box 16"/>
          <p:cNvSpPr txBox="1">
            <a:spLocks noChangeArrowheads="1"/>
          </p:cNvSpPr>
          <p:nvPr/>
        </p:nvSpPr>
        <p:spPr bwMode="auto">
          <a:xfrm>
            <a:off x="5080000" y="3606800"/>
            <a:ext cx="34798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sz="2000">
                <a:solidFill>
                  <a:srgbClr val="FFFF99"/>
                </a:solidFill>
                <a:effectLst>
                  <a:outerShdw blurRad="38100" dist="38100" dir="2700000" algn="tl">
                    <a:srgbClr val="000000"/>
                  </a:outerShdw>
                </a:effectLst>
                <a:latin typeface="Square721 BT" pitchFamily="34" charset="0"/>
                <a:cs typeface="+mn-cs"/>
              </a:rPr>
              <a:t>Desde el Año 100 al 313</a:t>
            </a:r>
            <a:endParaRPr lang="es-ES" sz="2000">
              <a:solidFill>
                <a:srgbClr val="FFFF99"/>
              </a:solidFill>
              <a:effectLst>
                <a:outerShdw blurRad="38100" dist="38100" dir="2700000" algn="tl">
                  <a:srgbClr val="000000"/>
                </a:outerShdw>
              </a:effectLst>
              <a:latin typeface="Square721 BT" pitchFamily="34" charset="0"/>
              <a:cs typeface="+mn-cs"/>
            </a:endParaRPr>
          </a:p>
        </p:txBody>
      </p:sp>
      <p:sp>
        <p:nvSpPr>
          <p:cNvPr id="347153" name="Text Box 17"/>
          <p:cNvSpPr txBox="1">
            <a:spLocks noChangeArrowheads="1"/>
          </p:cNvSpPr>
          <p:nvPr/>
        </p:nvSpPr>
        <p:spPr bwMode="auto">
          <a:xfrm>
            <a:off x="5080000" y="4127500"/>
            <a:ext cx="34798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sz="2000">
                <a:solidFill>
                  <a:srgbClr val="FFFF99"/>
                </a:solidFill>
                <a:effectLst>
                  <a:outerShdw blurRad="38100" dist="38100" dir="2700000" algn="tl">
                    <a:srgbClr val="000000"/>
                  </a:outerShdw>
                </a:effectLst>
                <a:latin typeface="Square721 BT" pitchFamily="34" charset="0"/>
                <a:cs typeface="+mn-cs"/>
              </a:rPr>
              <a:t>Desde el Año 313 al  538</a:t>
            </a:r>
            <a:endParaRPr lang="es-ES" sz="2000">
              <a:solidFill>
                <a:srgbClr val="FFFF99"/>
              </a:solidFill>
              <a:effectLst>
                <a:outerShdw blurRad="38100" dist="38100" dir="2700000" algn="tl">
                  <a:srgbClr val="000000"/>
                </a:outerShdw>
              </a:effectLst>
              <a:latin typeface="Square721 BT" pitchFamily="34" charset="0"/>
              <a:cs typeface="+mn-cs"/>
            </a:endParaRPr>
          </a:p>
        </p:txBody>
      </p:sp>
      <p:sp>
        <p:nvSpPr>
          <p:cNvPr id="347154" name="Text Box 18"/>
          <p:cNvSpPr txBox="1">
            <a:spLocks noChangeArrowheads="1"/>
          </p:cNvSpPr>
          <p:nvPr/>
        </p:nvSpPr>
        <p:spPr bwMode="auto">
          <a:xfrm>
            <a:off x="5067300" y="4699000"/>
            <a:ext cx="37465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sz="2000">
                <a:solidFill>
                  <a:srgbClr val="FFFF99"/>
                </a:solidFill>
                <a:effectLst>
                  <a:outerShdw blurRad="38100" dist="38100" dir="2700000" algn="tl">
                    <a:srgbClr val="000000"/>
                  </a:outerShdw>
                </a:effectLst>
                <a:latin typeface="Square721 BT" pitchFamily="34" charset="0"/>
                <a:cs typeface="+mn-cs"/>
              </a:rPr>
              <a:t>Desde el Año 538 al 1,517</a:t>
            </a:r>
            <a:endParaRPr lang="es-ES" sz="2000">
              <a:solidFill>
                <a:srgbClr val="FFFF99"/>
              </a:solidFill>
              <a:effectLst>
                <a:outerShdw blurRad="38100" dist="38100" dir="2700000" algn="tl">
                  <a:srgbClr val="000000"/>
                </a:outerShdw>
              </a:effectLst>
              <a:latin typeface="Square721 BT" pitchFamily="34" charset="0"/>
              <a:cs typeface="+mn-cs"/>
            </a:endParaRPr>
          </a:p>
        </p:txBody>
      </p:sp>
      <p:sp>
        <p:nvSpPr>
          <p:cNvPr id="347155" name="Text Box 19"/>
          <p:cNvSpPr txBox="1">
            <a:spLocks noChangeArrowheads="1"/>
          </p:cNvSpPr>
          <p:nvPr/>
        </p:nvSpPr>
        <p:spPr bwMode="auto">
          <a:xfrm>
            <a:off x="5067300" y="5219700"/>
            <a:ext cx="40767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sz="2000" dirty="0">
                <a:solidFill>
                  <a:srgbClr val="FFFF99"/>
                </a:solidFill>
                <a:effectLst>
                  <a:outerShdw blurRad="38100" dist="38100" dir="2700000" algn="tl">
                    <a:srgbClr val="000000"/>
                  </a:outerShdw>
                </a:effectLst>
                <a:latin typeface="Square721 BT" pitchFamily="34" charset="0"/>
                <a:cs typeface="+mn-cs"/>
              </a:rPr>
              <a:t>Desde el Año ,1517 al 1798</a:t>
            </a:r>
            <a:endParaRPr lang="es-ES" sz="2000" dirty="0">
              <a:solidFill>
                <a:srgbClr val="FFFF99"/>
              </a:solidFill>
              <a:effectLst>
                <a:outerShdw blurRad="38100" dist="38100" dir="2700000" algn="tl">
                  <a:srgbClr val="000000"/>
                </a:outerShdw>
              </a:effectLst>
              <a:latin typeface="Square721 BT" pitchFamily="34" charset="0"/>
              <a:cs typeface="+mn-cs"/>
            </a:endParaRPr>
          </a:p>
        </p:txBody>
      </p:sp>
      <p:sp>
        <p:nvSpPr>
          <p:cNvPr id="347156" name="Text Box 20"/>
          <p:cNvSpPr txBox="1">
            <a:spLocks noChangeArrowheads="1"/>
          </p:cNvSpPr>
          <p:nvPr/>
        </p:nvSpPr>
        <p:spPr bwMode="auto">
          <a:xfrm>
            <a:off x="5067300" y="5791200"/>
            <a:ext cx="40767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sz="2000" dirty="0">
                <a:solidFill>
                  <a:srgbClr val="FFFF99"/>
                </a:solidFill>
                <a:effectLst>
                  <a:outerShdw blurRad="38100" dist="38100" dir="2700000" algn="tl">
                    <a:srgbClr val="000000"/>
                  </a:outerShdw>
                </a:effectLst>
                <a:latin typeface="Square721 BT" pitchFamily="34" charset="0"/>
                <a:cs typeface="+mn-cs"/>
              </a:rPr>
              <a:t>Desde el Año 1798 al 1844</a:t>
            </a:r>
            <a:endParaRPr lang="es-ES" sz="2000" dirty="0">
              <a:solidFill>
                <a:srgbClr val="FFFF99"/>
              </a:solidFill>
              <a:effectLst>
                <a:outerShdw blurRad="38100" dist="38100" dir="2700000" algn="tl">
                  <a:srgbClr val="000000"/>
                </a:outerShdw>
              </a:effectLst>
              <a:latin typeface="Square721 BT" pitchFamily="34" charset="0"/>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7139"/>
                                        </p:tgtEl>
                                        <p:attrNameLst>
                                          <p:attrName>style.visibility</p:attrName>
                                        </p:attrNameLst>
                                      </p:cBhvr>
                                      <p:to>
                                        <p:strVal val="visible"/>
                                      </p:to>
                                    </p:set>
                                    <p:anim calcmode="lin" valueType="num">
                                      <p:cBhvr additive="base">
                                        <p:cTn id="7" dur="500" fill="hold"/>
                                        <p:tgtEl>
                                          <p:spTgt spid="347139"/>
                                        </p:tgtEl>
                                        <p:attrNameLst>
                                          <p:attrName>ppt_x</p:attrName>
                                        </p:attrNameLst>
                                      </p:cBhvr>
                                      <p:tavLst>
                                        <p:tav tm="0">
                                          <p:val>
                                            <p:strVal val="0-#ppt_w/2"/>
                                          </p:val>
                                        </p:tav>
                                        <p:tav tm="100000">
                                          <p:val>
                                            <p:strVal val="#ppt_x"/>
                                          </p:val>
                                        </p:tav>
                                      </p:tavLst>
                                    </p:anim>
                                    <p:anim calcmode="lin" valueType="num">
                                      <p:cBhvr additive="base">
                                        <p:cTn id="8" dur="500" fill="hold"/>
                                        <p:tgtEl>
                                          <p:spTgt spid="3471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7140"/>
                                        </p:tgtEl>
                                        <p:attrNameLst>
                                          <p:attrName>style.visibility</p:attrName>
                                        </p:attrNameLst>
                                      </p:cBhvr>
                                      <p:to>
                                        <p:strVal val="visible"/>
                                      </p:to>
                                    </p:set>
                                    <p:anim calcmode="lin" valueType="num">
                                      <p:cBhvr additive="base">
                                        <p:cTn id="13" dur="500" fill="hold"/>
                                        <p:tgtEl>
                                          <p:spTgt spid="347140"/>
                                        </p:tgtEl>
                                        <p:attrNameLst>
                                          <p:attrName>ppt_x</p:attrName>
                                        </p:attrNameLst>
                                      </p:cBhvr>
                                      <p:tavLst>
                                        <p:tav tm="0">
                                          <p:val>
                                            <p:strVal val="0-#ppt_w/2"/>
                                          </p:val>
                                        </p:tav>
                                        <p:tav tm="100000">
                                          <p:val>
                                            <p:strVal val="#ppt_x"/>
                                          </p:val>
                                        </p:tav>
                                      </p:tavLst>
                                    </p:anim>
                                    <p:anim calcmode="lin" valueType="num">
                                      <p:cBhvr additive="base">
                                        <p:cTn id="14" dur="500" fill="hold"/>
                                        <p:tgtEl>
                                          <p:spTgt spid="3471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7141"/>
                                        </p:tgtEl>
                                        <p:attrNameLst>
                                          <p:attrName>style.visibility</p:attrName>
                                        </p:attrNameLst>
                                      </p:cBhvr>
                                      <p:to>
                                        <p:strVal val="visible"/>
                                      </p:to>
                                    </p:set>
                                    <p:anim calcmode="lin" valueType="num">
                                      <p:cBhvr additive="base">
                                        <p:cTn id="19" dur="500" fill="hold"/>
                                        <p:tgtEl>
                                          <p:spTgt spid="347141"/>
                                        </p:tgtEl>
                                        <p:attrNameLst>
                                          <p:attrName>ppt_x</p:attrName>
                                        </p:attrNameLst>
                                      </p:cBhvr>
                                      <p:tavLst>
                                        <p:tav tm="0">
                                          <p:val>
                                            <p:strVal val="0-#ppt_w/2"/>
                                          </p:val>
                                        </p:tav>
                                        <p:tav tm="100000">
                                          <p:val>
                                            <p:strVal val="#ppt_x"/>
                                          </p:val>
                                        </p:tav>
                                      </p:tavLst>
                                    </p:anim>
                                    <p:anim calcmode="lin" valueType="num">
                                      <p:cBhvr additive="base">
                                        <p:cTn id="20" dur="500" fill="hold"/>
                                        <p:tgtEl>
                                          <p:spTgt spid="3471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7146"/>
                                        </p:tgtEl>
                                        <p:attrNameLst>
                                          <p:attrName>style.visibility</p:attrName>
                                        </p:attrNameLst>
                                      </p:cBhvr>
                                      <p:to>
                                        <p:strVal val="visible"/>
                                      </p:to>
                                    </p:set>
                                    <p:anim calcmode="lin" valueType="num">
                                      <p:cBhvr additive="base">
                                        <p:cTn id="25" dur="500" fill="hold"/>
                                        <p:tgtEl>
                                          <p:spTgt spid="347146"/>
                                        </p:tgtEl>
                                        <p:attrNameLst>
                                          <p:attrName>ppt_x</p:attrName>
                                        </p:attrNameLst>
                                      </p:cBhvr>
                                      <p:tavLst>
                                        <p:tav tm="0">
                                          <p:val>
                                            <p:strVal val="0-#ppt_w/2"/>
                                          </p:val>
                                        </p:tav>
                                        <p:tav tm="100000">
                                          <p:val>
                                            <p:strVal val="#ppt_x"/>
                                          </p:val>
                                        </p:tav>
                                      </p:tavLst>
                                    </p:anim>
                                    <p:anim calcmode="lin" valueType="num">
                                      <p:cBhvr additive="base">
                                        <p:cTn id="26" dur="500" fill="hold"/>
                                        <p:tgtEl>
                                          <p:spTgt spid="34714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7147"/>
                                        </p:tgtEl>
                                        <p:attrNameLst>
                                          <p:attrName>style.visibility</p:attrName>
                                        </p:attrNameLst>
                                      </p:cBhvr>
                                      <p:to>
                                        <p:strVal val="visible"/>
                                      </p:to>
                                    </p:set>
                                    <p:anim calcmode="lin" valueType="num">
                                      <p:cBhvr additive="base">
                                        <p:cTn id="31" dur="500" fill="hold"/>
                                        <p:tgtEl>
                                          <p:spTgt spid="347147"/>
                                        </p:tgtEl>
                                        <p:attrNameLst>
                                          <p:attrName>ppt_x</p:attrName>
                                        </p:attrNameLst>
                                      </p:cBhvr>
                                      <p:tavLst>
                                        <p:tav tm="0">
                                          <p:val>
                                            <p:strVal val="0-#ppt_w/2"/>
                                          </p:val>
                                        </p:tav>
                                        <p:tav tm="100000">
                                          <p:val>
                                            <p:strVal val="#ppt_x"/>
                                          </p:val>
                                        </p:tav>
                                      </p:tavLst>
                                    </p:anim>
                                    <p:anim calcmode="lin" valueType="num">
                                      <p:cBhvr additive="base">
                                        <p:cTn id="32" dur="500" fill="hold"/>
                                        <p:tgtEl>
                                          <p:spTgt spid="34714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7148"/>
                                        </p:tgtEl>
                                        <p:attrNameLst>
                                          <p:attrName>style.visibility</p:attrName>
                                        </p:attrNameLst>
                                      </p:cBhvr>
                                      <p:to>
                                        <p:strVal val="visible"/>
                                      </p:to>
                                    </p:set>
                                    <p:anim calcmode="lin" valueType="num">
                                      <p:cBhvr additive="base">
                                        <p:cTn id="37" dur="500" fill="hold"/>
                                        <p:tgtEl>
                                          <p:spTgt spid="347148"/>
                                        </p:tgtEl>
                                        <p:attrNameLst>
                                          <p:attrName>ppt_x</p:attrName>
                                        </p:attrNameLst>
                                      </p:cBhvr>
                                      <p:tavLst>
                                        <p:tav tm="0">
                                          <p:val>
                                            <p:strVal val="0-#ppt_w/2"/>
                                          </p:val>
                                        </p:tav>
                                        <p:tav tm="100000">
                                          <p:val>
                                            <p:strVal val="#ppt_x"/>
                                          </p:val>
                                        </p:tav>
                                      </p:tavLst>
                                    </p:anim>
                                    <p:anim calcmode="lin" valueType="num">
                                      <p:cBhvr additive="base">
                                        <p:cTn id="38" dur="500" fill="hold"/>
                                        <p:tgtEl>
                                          <p:spTgt spid="3471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7149"/>
                                        </p:tgtEl>
                                        <p:attrNameLst>
                                          <p:attrName>style.visibility</p:attrName>
                                        </p:attrNameLst>
                                      </p:cBhvr>
                                      <p:to>
                                        <p:strVal val="visible"/>
                                      </p:to>
                                    </p:set>
                                    <p:anim calcmode="lin" valueType="num">
                                      <p:cBhvr additive="base">
                                        <p:cTn id="43" dur="500" fill="hold"/>
                                        <p:tgtEl>
                                          <p:spTgt spid="347149"/>
                                        </p:tgtEl>
                                        <p:attrNameLst>
                                          <p:attrName>ppt_x</p:attrName>
                                        </p:attrNameLst>
                                      </p:cBhvr>
                                      <p:tavLst>
                                        <p:tav tm="0">
                                          <p:val>
                                            <p:strVal val="0-#ppt_w/2"/>
                                          </p:val>
                                        </p:tav>
                                        <p:tav tm="100000">
                                          <p:val>
                                            <p:strVal val="#ppt_x"/>
                                          </p:val>
                                        </p:tav>
                                      </p:tavLst>
                                    </p:anim>
                                    <p:anim calcmode="lin" valueType="num">
                                      <p:cBhvr additive="base">
                                        <p:cTn id="44" dur="500" fill="hold"/>
                                        <p:tgtEl>
                                          <p:spTgt spid="34714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47150"/>
                                        </p:tgtEl>
                                        <p:attrNameLst>
                                          <p:attrName>style.visibility</p:attrName>
                                        </p:attrNameLst>
                                      </p:cBhvr>
                                      <p:to>
                                        <p:strVal val="visible"/>
                                      </p:to>
                                    </p:set>
                                    <p:anim calcmode="lin" valueType="num">
                                      <p:cBhvr additive="base">
                                        <p:cTn id="49" dur="500" fill="hold"/>
                                        <p:tgtEl>
                                          <p:spTgt spid="347150"/>
                                        </p:tgtEl>
                                        <p:attrNameLst>
                                          <p:attrName>ppt_x</p:attrName>
                                        </p:attrNameLst>
                                      </p:cBhvr>
                                      <p:tavLst>
                                        <p:tav tm="0">
                                          <p:val>
                                            <p:strVal val="0-#ppt_w/2"/>
                                          </p:val>
                                        </p:tav>
                                        <p:tav tm="100000">
                                          <p:val>
                                            <p:strVal val="#ppt_x"/>
                                          </p:val>
                                        </p:tav>
                                      </p:tavLst>
                                    </p:anim>
                                    <p:anim calcmode="lin" valueType="num">
                                      <p:cBhvr additive="base">
                                        <p:cTn id="50" dur="500" fill="hold"/>
                                        <p:tgtEl>
                                          <p:spTgt spid="34715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47144"/>
                                        </p:tgtEl>
                                        <p:attrNameLst>
                                          <p:attrName>style.visibility</p:attrName>
                                        </p:attrNameLst>
                                      </p:cBhvr>
                                      <p:to>
                                        <p:strVal val="visible"/>
                                      </p:to>
                                    </p:set>
                                    <p:anim calcmode="lin" valueType="num">
                                      <p:cBhvr additive="base">
                                        <p:cTn id="55" dur="500" fill="hold"/>
                                        <p:tgtEl>
                                          <p:spTgt spid="347144"/>
                                        </p:tgtEl>
                                        <p:attrNameLst>
                                          <p:attrName>ppt_x</p:attrName>
                                        </p:attrNameLst>
                                      </p:cBhvr>
                                      <p:tavLst>
                                        <p:tav tm="0">
                                          <p:val>
                                            <p:strVal val="0-#ppt_w/2"/>
                                          </p:val>
                                        </p:tav>
                                        <p:tav tm="100000">
                                          <p:val>
                                            <p:strVal val="#ppt_x"/>
                                          </p:val>
                                        </p:tav>
                                      </p:tavLst>
                                    </p:anim>
                                    <p:anim calcmode="lin" valueType="num">
                                      <p:cBhvr additive="base">
                                        <p:cTn id="56" dur="500" fill="hold"/>
                                        <p:tgtEl>
                                          <p:spTgt spid="3471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47152"/>
                                        </p:tgtEl>
                                        <p:attrNameLst>
                                          <p:attrName>style.visibility</p:attrName>
                                        </p:attrNameLst>
                                      </p:cBhvr>
                                      <p:to>
                                        <p:strVal val="visible"/>
                                      </p:to>
                                    </p:set>
                                    <p:anim calcmode="lin" valueType="num">
                                      <p:cBhvr additive="base">
                                        <p:cTn id="61" dur="500" fill="hold"/>
                                        <p:tgtEl>
                                          <p:spTgt spid="347152"/>
                                        </p:tgtEl>
                                        <p:attrNameLst>
                                          <p:attrName>ppt_x</p:attrName>
                                        </p:attrNameLst>
                                      </p:cBhvr>
                                      <p:tavLst>
                                        <p:tav tm="0">
                                          <p:val>
                                            <p:strVal val="0-#ppt_w/2"/>
                                          </p:val>
                                        </p:tav>
                                        <p:tav tm="100000">
                                          <p:val>
                                            <p:strVal val="#ppt_x"/>
                                          </p:val>
                                        </p:tav>
                                      </p:tavLst>
                                    </p:anim>
                                    <p:anim calcmode="lin" valueType="num">
                                      <p:cBhvr additive="base">
                                        <p:cTn id="62" dur="500" fill="hold"/>
                                        <p:tgtEl>
                                          <p:spTgt spid="34715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47153"/>
                                        </p:tgtEl>
                                        <p:attrNameLst>
                                          <p:attrName>style.visibility</p:attrName>
                                        </p:attrNameLst>
                                      </p:cBhvr>
                                      <p:to>
                                        <p:strVal val="visible"/>
                                      </p:to>
                                    </p:set>
                                    <p:anim calcmode="lin" valueType="num">
                                      <p:cBhvr additive="base">
                                        <p:cTn id="67" dur="500" fill="hold"/>
                                        <p:tgtEl>
                                          <p:spTgt spid="347153"/>
                                        </p:tgtEl>
                                        <p:attrNameLst>
                                          <p:attrName>ppt_x</p:attrName>
                                        </p:attrNameLst>
                                      </p:cBhvr>
                                      <p:tavLst>
                                        <p:tav tm="0">
                                          <p:val>
                                            <p:strVal val="0-#ppt_w/2"/>
                                          </p:val>
                                        </p:tav>
                                        <p:tav tm="100000">
                                          <p:val>
                                            <p:strVal val="#ppt_x"/>
                                          </p:val>
                                        </p:tav>
                                      </p:tavLst>
                                    </p:anim>
                                    <p:anim calcmode="lin" valueType="num">
                                      <p:cBhvr additive="base">
                                        <p:cTn id="68" dur="500" fill="hold"/>
                                        <p:tgtEl>
                                          <p:spTgt spid="34715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47154"/>
                                        </p:tgtEl>
                                        <p:attrNameLst>
                                          <p:attrName>style.visibility</p:attrName>
                                        </p:attrNameLst>
                                      </p:cBhvr>
                                      <p:to>
                                        <p:strVal val="visible"/>
                                      </p:to>
                                    </p:set>
                                    <p:anim calcmode="lin" valueType="num">
                                      <p:cBhvr additive="base">
                                        <p:cTn id="73" dur="500" fill="hold"/>
                                        <p:tgtEl>
                                          <p:spTgt spid="347154"/>
                                        </p:tgtEl>
                                        <p:attrNameLst>
                                          <p:attrName>ppt_x</p:attrName>
                                        </p:attrNameLst>
                                      </p:cBhvr>
                                      <p:tavLst>
                                        <p:tav tm="0">
                                          <p:val>
                                            <p:strVal val="0-#ppt_w/2"/>
                                          </p:val>
                                        </p:tav>
                                        <p:tav tm="100000">
                                          <p:val>
                                            <p:strVal val="#ppt_x"/>
                                          </p:val>
                                        </p:tav>
                                      </p:tavLst>
                                    </p:anim>
                                    <p:anim calcmode="lin" valueType="num">
                                      <p:cBhvr additive="base">
                                        <p:cTn id="74" dur="500" fill="hold"/>
                                        <p:tgtEl>
                                          <p:spTgt spid="34715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47155"/>
                                        </p:tgtEl>
                                        <p:attrNameLst>
                                          <p:attrName>style.visibility</p:attrName>
                                        </p:attrNameLst>
                                      </p:cBhvr>
                                      <p:to>
                                        <p:strVal val="visible"/>
                                      </p:to>
                                    </p:set>
                                    <p:anim calcmode="lin" valueType="num">
                                      <p:cBhvr additive="base">
                                        <p:cTn id="79" dur="500" fill="hold"/>
                                        <p:tgtEl>
                                          <p:spTgt spid="347155"/>
                                        </p:tgtEl>
                                        <p:attrNameLst>
                                          <p:attrName>ppt_x</p:attrName>
                                        </p:attrNameLst>
                                      </p:cBhvr>
                                      <p:tavLst>
                                        <p:tav tm="0">
                                          <p:val>
                                            <p:strVal val="0-#ppt_w/2"/>
                                          </p:val>
                                        </p:tav>
                                        <p:tav tm="100000">
                                          <p:val>
                                            <p:strVal val="#ppt_x"/>
                                          </p:val>
                                        </p:tav>
                                      </p:tavLst>
                                    </p:anim>
                                    <p:anim calcmode="lin" valueType="num">
                                      <p:cBhvr additive="base">
                                        <p:cTn id="80" dur="500" fill="hold"/>
                                        <p:tgtEl>
                                          <p:spTgt spid="34715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47156"/>
                                        </p:tgtEl>
                                        <p:attrNameLst>
                                          <p:attrName>style.visibility</p:attrName>
                                        </p:attrNameLst>
                                      </p:cBhvr>
                                      <p:to>
                                        <p:strVal val="visible"/>
                                      </p:to>
                                    </p:set>
                                    <p:anim calcmode="lin" valueType="num">
                                      <p:cBhvr additive="base">
                                        <p:cTn id="85" dur="500" fill="hold"/>
                                        <p:tgtEl>
                                          <p:spTgt spid="347156"/>
                                        </p:tgtEl>
                                        <p:attrNameLst>
                                          <p:attrName>ppt_x</p:attrName>
                                        </p:attrNameLst>
                                      </p:cBhvr>
                                      <p:tavLst>
                                        <p:tav tm="0">
                                          <p:val>
                                            <p:strVal val="0-#ppt_w/2"/>
                                          </p:val>
                                        </p:tav>
                                        <p:tav tm="100000">
                                          <p:val>
                                            <p:strVal val="#ppt_x"/>
                                          </p:val>
                                        </p:tav>
                                      </p:tavLst>
                                    </p:anim>
                                    <p:anim calcmode="lin" valueType="num">
                                      <p:cBhvr additive="base">
                                        <p:cTn id="86" dur="500" fill="hold"/>
                                        <p:tgtEl>
                                          <p:spTgt spid="347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autoUpdateAnimBg="0"/>
      <p:bldP spid="347140" grpId="0" autoUpdateAnimBg="0"/>
      <p:bldP spid="347141" grpId="0" autoUpdateAnimBg="0"/>
      <p:bldP spid="347144" grpId="0" autoUpdateAnimBg="0"/>
      <p:bldP spid="347146" grpId="0" autoUpdateAnimBg="0"/>
      <p:bldP spid="347147" grpId="0" autoUpdateAnimBg="0"/>
      <p:bldP spid="347148" grpId="0" autoUpdateAnimBg="0"/>
      <p:bldP spid="347149" grpId="0" autoUpdateAnimBg="0"/>
      <p:bldP spid="347150" grpId="0" autoUpdateAnimBg="0"/>
      <p:bldP spid="347152" grpId="0" autoUpdateAnimBg="0"/>
      <p:bldP spid="347153" grpId="0" autoUpdateAnimBg="0"/>
      <p:bldP spid="347154" grpId="0" autoUpdateAnimBg="0"/>
      <p:bldP spid="347155" grpId="0" autoUpdateAnimBg="0"/>
      <p:bldP spid="34715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9" name="Rectangle 3"/>
          <p:cNvSpPr>
            <a:spLocks noGrp="1" noChangeArrowheads="1"/>
          </p:cNvSpPr>
          <p:nvPr>
            <p:ph type="body" idx="1"/>
          </p:nvPr>
        </p:nvSpPr>
        <p:spPr>
          <a:xfrm>
            <a:off x="287338" y="746125"/>
            <a:ext cx="8842375" cy="1144588"/>
          </a:xfrm>
        </p:spPr>
        <p:txBody>
          <a:bodyPr/>
          <a:lstStyle/>
          <a:p>
            <a:pPr algn="ctr">
              <a:buFontTx/>
              <a:buNone/>
              <a:defRPr/>
            </a:pPr>
            <a:r>
              <a:rPr lang="pt-BR" sz="3200" dirty="0" smtClean="0"/>
              <a:t>La </a:t>
            </a:r>
            <a:r>
              <a:rPr lang="es-PE" sz="3200" dirty="0" smtClean="0"/>
              <a:t>iglesia</a:t>
            </a:r>
            <a:r>
              <a:rPr lang="pt-BR" sz="3200" dirty="0" smtClean="0"/>
              <a:t> de Laodicea</a:t>
            </a:r>
            <a:r>
              <a:rPr lang="es-BO" sz="3200" dirty="0" smtClean="0">
                <a:latin typeface="Square721 BT" pitchFamily="34" charset="0"/>
              </a:rPr>
              <a:t> </a:t>
            </a:r>
          </a:p>
          <a:p>
            <a:pPr algn="ctr">
              <a:buFontTx/>
              <a:buNone/>
              <a:defRPr/>
            </a:pPr>
            <a:r>
              <a:rPr lang="es-BO" sz="2000" dirty="0" smtClean="0">
                <a:latin typeface="Square721 BT" pitchFamily="34" charset="0"/>
              </a:rPr>
              <a:t>1844 – 2da. Venida  de Cristo</a:t>
            </a:r>
            <a:endParaRPr lang="pt-BR" sz="2000" dirty="0" smtClean="0"/>
          </a:p>
        </p:txBody>
      </p:sp>
      <p:sp>
        <p:nvSpPr>
          <p:cNvPr id="249861" name="Text Box 5"/>
          <p:cNvSpPr txBox="1">
            <a:spLocks noChangeArrowheads="1"/>
          </p:cNvSpPr>
          <p:nvPr/>
        </p:nvSpPr>
        <p:spPr bwMode="auto">
          <a:xfrm>
            <a:off x="688975" y="2371725"/>
            <a:ext cx="7620000" cy="3602038"/>
          </a:xfrm>
          <a:prstGeom prst="rect">
            <a:avLst/>
          </a:prstGeom>
          <a:noFill/>
          <a:ln w="9525">
            <a:noFill/>
            <a:miter lim="800000"/>
            <a:headEnd/>
            <a:tailEnd/>
          </a:ln>
          <a:effectLst>
            <a:outerShdw dist="35921" dir="2700000" algn="ctr" rotWithShape="0">
              <a:schemeClr val="tx1"/>
            </a:outerShdw>
          </a:effectLst>
        </p:spPr>
        <p:txBody>
          <a:bodyPr>
            <a:spAutoFit/>
          </a:bodyPr>
          <a:lstStyle/>
          <a:p>
            <a:pPr marL="457200" indent="-457200" eaLnBrk="0" hangingPunct="0">
              <a:spcBef>
                <a:spcPct val="50000"/>
              </a:spcBef>
              <a:buFont typeface="Arial" pitchFamily="34" charset="0"/>
              <a:buChar char="•"/>
              <a:defRPr/>
            </a:pPr>
            <a:r>
              <a:rPr lang="es-BO" dirty="0">
                <a:solidFill>
                  <a:schemeClr val="bg1"/>
                </a:solidFill>
                <a:effectLst>
                  <a:glow rad="63500">
                    <a:schemeClr val="accent2">
                      <a:satMod val="175000"/>
                      <a:alpha val="40000"/>
                    </a:schemeClr>
                  </a:glow>
                </a:effectLst>
                <a:cs typeface="+mn-cs"/>
              </a:rPr>
              <a:t>Es la ultima iglesia de la profecía bíblica.</a:t>
            </a:r>
          </a:p>
          <a:p>
            <a:pPr marL="457200" indent="-457200" eaLnBrk="0" hangingPunct="0">
              <a:spcBef>
                <a:spcPct val="50000"/>
              </a:spcBef>
              <a:buFont typeface="Arial" pitchFamily="34" charset="0"/>
              <a:buChar char="•"/>
              <a:defRPr/>
            </a:pPr>
            <a:r>
              <a:rPr lang="es-BO" dirty="0">
                <a:solidFill>
                  <a:schemeClr val="bg1"/>
                </a:solidFill>
                <a:effectLst>
                  <a:glow rad="63500">
                    <a:schemeClr val="accent2">
                      <a:satMod val="175000"/>
                      <a:alpha val="40000"/>
                    </a:schemeClr>
                  </a:glow>
                </a:effectLst>
                <a:cs typeface="+mn-cs"/>
              </a:rPr>
              <a:t>No existe una octava iglesia.</a:t>
            </a:r>
          </a:p>
          <a:p>
            <a:pPr marL="457200" indent="-457200" eaLnBrk="0" hangingPunct="0">
              <a:spcBef>
                <a:spcPct val="50000"/>
              </a:spcBef>
              <a:buFont typeface="Arial" pitchFamily="34" charset="0"/>
              <a:buChar char="•"/>
              <a:defRPr/>
            </a:pPr>
            <a:r>
              <a:rPr lang="es-BO" dirty="0">
                <a:solidFill>
                  <a:schemeClr val="bg1"/>
                </a:solidFill>
                <a:effectLst>
                  <a:glow rad="63500">
                    <a:schemeClr val="accent2">
                      <a:satMod val="175000"/>
                      <a:alpha val="40000"/>
                    </a:schemeClr>
                  </a:glow>
                </a:effectLst>
                <a:cs typeface="+mn-cs"/>
              </a:rPr>
              <a:t>“Lao” significa “pueblo”.</a:t>
            </a:r>
          </a:p>
          <a:p>
            <a:pPr marL="457200" indent="-457200" eaLnBrk="0" hangingPunct="0">
              <a:spcBef>
                <a:spcPct val="50000"/>
              </a:spcBef>
              <a:buFont typeface="Arial" pitchFamily="34" charset="0"/>
              <a:buChar char="•"/>
              <a:defRPr/>
            </a:pPr>
            <a:r>
              <a:rPr lang="es-BO" dirty="0">
                <a:solidFill>
                  <a:schemeClr val="bg1"/>
                </a:solidFill>
                <a:effectLst>
                  <a:glow rad="63500">
                    <a:schemeClr val="accent2">
                      <a:satMod val="175000"/>
                      <a:alpha val="40000"/>
                    </a:schemeClr>
                  </a:glow>
                </a:effectLst>
                <a:cs typeface="+mn-cs"/>
              </a:rPr>
              <a:t>“</a:t>
            </a:r>
            <a:r>
              <a:rPr lang="es-BO" dirty="0" err="1">
                <a:solidFill>
                  <a:schemeClr val="bg1"/>
                </a:solidFill>
                <a:effectLst>
                  <a:glow rad="63500">
                    <a:schemeClr val="accent2">
                      <a:satMod val="175000"/>
                      <a:alpha val="40000"/>
                    </a:schemeClr>
                  </a:glow>
                </a:effectLst>
                <a:cs typeface="+mn-cs"/>
              </a:rPr>
              <a:t>Dicea</a:t>
            </a:r>
            <a:r>
              <a:rPr lang="es-BO" dirty="0">
                <a:solidFill>
                  <a:schemeClr val="bg1"/>
                </a:solidFill>
                <a:effectLst>
                  <a:glow rad="63500">
                    <a:schemeClr val="accent2">
                      <a:satMod val="175000"/>
                      <a:alpha val="40000"/>
                    </a:schemeClr>
                  </a:glow>
                </a:effectLst>
                <a:cs typeface="+mn-cs"/>
              </a:rPr>
              <a:t>” significa “juicio”.</a:t>
            </a:r>
          </a:p>
          <a:p>
            <a:pPr marL="457200" indent="-457200" eaLnBrk="0" hangingPunct="0">
              <a:spcBef>
                <a:spcPct val="50000"/>
              </a:spcBef>
              <a:buFont typeface="Arial" pitchFamily="34" charset="0"/>
              <a:buChar char="•"/>
              <a:defRPr/>
            </a:pPr>
            <a:r>
              <a:rPr lang="es-PE" dirty="0">
                <a:solidFill>
                  <a:schemeClr val="bg1"/>
                </a:solidFill>
                <a:effectLst>
                  <a:glow rad="63500">
                    <a:schemeClr val="accent2">
                      <a:satMod val="175000"/>
                      <a:alpha val="40000"/>
                    </a:schemeClr>
                  </a:glow>
                </a:effectLst>
                <a:cs typeface="+mn-cs"/>
              </a:rPr>
              <a:t>Este nombre se ha definido como "juicio del pueblo", o "un pueblo juzgado". </a:t>
            </a:r>
          </a:p>
          <a:p>
            <a:pPr marL="457200" indent="-457200" eaLnBrk="0" hangingPunct="0">
              <a:spcBef>
                <a:spcPct val="50000"/>
              </a:spcBef>
              <a:buFont typeface="Arial" pitchFamily="34" charset="0"/>
              <a:buChar char="•"/>
              <a:defRPr/>
            </a:pPr>
            <a:r>
              <a:rPr lang="es-PE" dirty="0">
                <a:solidFill>
                  <a:schemeClr val="bg1"/>
                </a:solidFill>
                <a:effectLst>
                  <a:glow rad="63500">
                    <a:schemeClr val="accent2">
                      <a:satMod val="175000"/>
                      <a:alpha val="40000"/>
                    </a:schemeClr>
                  </a:glow>
                </a:effectLst>
                <a:cs typeface="+mn-cs"/>
              </a:rPr>
              <a:t>Mejor aún “el pueblo del juicio”.</a:t>
            </a:r>
            <a:endParaRPr lang="es-ES" dirty="0">
              <a:solidFill>
                <a:schemeClr val="bg1"/>
              </a:solidFill>
              <a:effectLst>
                <a:glow rad="63500">
                  <a:schemeClr val="accent2">
                    <a:satMod val="175000"/>
                    <a:alpha val="40000"/>
                  </a:schemeClr>
                </a:glow>
              </a:effectLst>
              <a:cs typeface="+mn-cs"/>
            </a:endParaRPr>
          </a:p>
        </p:txBody>
      </p:sp>
      <p:sp>
        <p:nvSpPr>
          <p:cNvPr id="8" name="7 Rectángulo"/>
          <p:cNvSpPr/>
          <p:nvPr/>
        </p:nvSpPr>
        <p:spPr>
          <a:xfrm>
            <a:off x="642938" y="6253163"/>
            <a:ext cx="8216900" cy="646112"/>
          </a:xfrm>
          <a:prstGeom prst="rect">
            <a:avLst/>
          </a:prstGeom>
        </p:spPr>
        <p:txBody>
          <a:bodyPr>
            <a:spAutoFit/>
          </a:bodyPr>
          <a:lstStyle/>
          <a:p>
            <a:pPr eaLnBrk="0" hangingPunct="0">
              <a:defRPr/>
            </a:pPr>
            <a:r>
              <a:rPr lang="es-PE" sz="1800" dirty="0">
                <a:solidFill>
                  <a:schemeClr val="hlink"/>
                </a:solidFill>
                <a:effectLst>
                  <a:outerShdw blurRad="38100" dist="38100" dir="2700000" algn="tl">
                    <a:srgbClr val="000000"/>
                  </a:outerShdw>
                </a:effectLst>
                <a:cs typeface="+mn-cs"/>
              </a:rPr>
              <a:t>F. </a:t>
            </a:r>
            <a:r>
              <a:rPr lang="es-PE" sz="1800" dirty="0" err="1">
                <a:solidFill>
                  <a:schemeClr val="hlink"/>
                </a:solidFill>
                <a:effectLst>
                  <a:outerShdw blurRad="38100" dist="38100" dir="2700000" algn="tl">
                    <a:srgbClr val="000000"/>
                  </a:outerShdw>
                </a:effectLst>
                <a:cs typeface="+mn-cs"/>
              </a:rPr>
              <a:t>Nichol</a:t>
            </a:r>
            <a:r>
              <a:rPr lang="es-PE" sz="1800" dirty="0">
                <a:solidFill>
                  <a:schemeClr val="hlink"/>
                </a:solidFill>
                <a:effectLst>
                  <a:outerShdw blurRad="38100" dist="38100" dir="2700000" algn="tl">
                    <a:srgbClr val="000000"/>
                  </a:outerShdw>
                </a:effectLst>
                <a:cs typeface="+mn-cs"/>
              </a:rPr>
              <a:t>, editor, </a:t>
            </a:r>
            <a:r>
              <a:rPr lang="es-PE" sz="1800" i="1" dirty="0">
                <a:solidFill>
                  <a:schemeClr val="hlink"/>
                </a:solidFill>
                <a:effectLst>
                  <a:outerShdw blurRad="38100" dist="38100" dir="2700000" algn="tl">
                    <a:srgbClr val="000000"/>
                  </a:outerShdw>
                </a:effectLst>
                <a:cs typeface="+mn-cs"/>
              </a:rPr>
              <a:t>Comentario Bíblico Adventista</a:t>
            </a:r>
            <a:r>
              <a:rPr lang="es-PE" sz="1800" dirty="0">
                <a:solidFill>
                  <a:schemeClr val="hlink"/>
                </a:solidFill>
                <a:effectLst>
                  <a:outerShdw blurRad="38100" dist="38100" dir="2700000" algn="tl">
                    <a:srgbClr val="000000"/>
                  </a:outerShdw>
                </a:effectLst>
                <a:cs typeface="+mn-cs"/>
              </a:rPr>
              <a:t>, vol. 7. (Buenos Aires: Casa Editora Sudamericana, 1995),  813</a:t>
            </a:r>
            <a:endParaRPr lang="es-PE" sz="1800" dirty="0">
              <a:cs typeface="+mn-cs"/>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5410200" y="2366963"/>
            <a:ext cx="3244850" cy="2435225"/>
          </a:xfrm>
          <a:prstGeom prst="rect">
            <a:avLst/>
          </a:prstGeom>
          <a:noFill/>
          <a:ln w="9525">
            <a:noFill/>
            <a:miter lim="800000"/>
            <a:headEnd/>
            <a:tailEnd/>
          </a:ln>
        </p:spPr>
      </p:pic>
      <p:sp>
        <p:nvSpPr>
          <p:cNvPr id="350211" name="Rectangle 3"/>
          <p:cNvSpPr>
            <a:spLocks noChangeArrowheads="1"/>
          </p:cNvSpPr>
          <p:nvPr/>
        </p:nvSpPr>
        <p:spPr bwMode="auto">
          <a:xfrm>
            <a:off x="2432050" y="293688"/>
            <a:ext cx="1366838" cy="1220787"/>
          </a:xfrm>
          <a:prstGeom prst="rect">
            <a:avLst/>
          </a:prstGeom>
          <a:noFill/>
          <a:ln w="9525">
            <a:noFill/>
            <a:miter lim="800000"/>
            <a:headEnd/>
            <a:tailEnd/>
          </a:ln>
          <a:effectLst/>
        </p:spPr>
        <p:txBody>
          <a:bodyPr/>
          <a:lstStyle/>
          <a:p>
            <a:pPr marL="342900" indent="-342900" algn="ctr" eaLnBrk="0" hangingPunct="0">
              <a:spcBef>
                <a:spcPct val="100000"/>
              </a:spcBef>
              <a:defRPr/>
            </a:pPr>
            <a:r>
              <a:rPr lang="pt-BR" sz="6600" i="1" dirty="0">
                <a:solidFill>
                  <a:srgbClr val="FFFF00"/>
                </a:solidFill>
                <a:effectLst>
                  <a:outerShdw blurRad="38100" dist="38100" dir="2700000" algn="tl">
                    <a:srgbClr val="000000"/>
                  </a:outerShdw>
                </a:effectLst>
                <a:latin typeface="Arial" charset="0"/>
                <a:cs typeface="+mn-cs"/>
              </a:rPr>
              <a:t>3</a:t>
            </a:r>
            <a:endParaRPr lang="pt-BR" sz="6000" dirty="0">
              <a:solidFill>
                <a:srgbClr val="FFFF00"/>
              </a:solidFill>
              <a:effectLst>
                <a:outerShdw blurRad="38100" dist="38100" dir="2700000" algn="tl">
                  <a:srgbClr val="000000"/>
                </a:outerShdw>
              </a:effectLst>
              <a:latin typeface="Arial" charset="0"/>
              <a:cs typeface="+mn-cs"/>
            </a:endParaRPr>
          </a:p>
        </p:txBody>
      </p:sp>
      <p:sp>
        <p:nvSpPr>
          <p:cNvPr id="4" name="Rectangle 3"/>
          <p:cNvSpPr>
            <a:spLocks noChangeArrowheads="1"/>
          </p:cNvSpPr>
          <p:nvPr/>
        </p:nvSpPr>
        <p:spPr bwMode="auto">
          <a:xfrm>
            <a:off x="514350" y="1671638"/>
            <a:ext cx="4198938" cy="3751262"/>
          </a:xfrm>
          <a:prstGeom prst="rect">
            <a:avLst/>
          </a:prstGeom>
          <a:noFill/>
          <a:ln w="9525">
            <a:noFill/>
            <a:miter lim="800000"/>
            <a:headEnd/>
            <a:tailEnd/>
          </a:ln>
          <a:effectLst/>
        </p:spPr>
        <p:txBody>
          <a:bodyPr/>
          <a:lstStyle/>
          <a:p>
            <a:pPr marL="342900" indent="-342900" algn="ctr" eaLnBrk="0" hangingPunct="0">
              <a:spcBef>
                <a:spcPct val="100000"/>
              </a:spcBef>
              <a:defRPr/>
            </a:pPr>
            <a:r>
              <a:rPr lang="pt-BR" sz="4000" i="1" dirty="0">
                <a:solidFill>
                  <a:srgbClr val="FFFF00"/>
                </a:solidFill>
                <a:effectLst>
                  <a:outerShdw blurRad="38100" dist="38100" dir="2700000" algn="tl">
                    <a:srgbClr val="000000"/>
                  </a:outerShdw>
                </a:effectLst>
                <a:latin typeface="Arial" charset="0"/>
                <a:cs typeface="+mn-cs"/>
              </a:rPr>
              <a:t>EL MENSAJE QUE PREDICA LA IGLESIA ADVENTISTA ES PROFÉTICO</a:t>
            </a:r>
            <a:endParaRPr lang="pt-BR" sz="3800" dirty="0">
              <a:solidFill>
                <a:srgbClr val="FFFF00"/>
              </a:solidFill>
              <a:effectLst>
                <a:outerShdw blurRad="38100" dist="38100" dir="2700000" algn="tl">
                  <a:srgbClr val="000000"/>
                </a:outerShdw>
              </a:effectLst>
              <a:latin typeface="Arial" charset="0"/>
              <a:cs typeface="+mn-cs"/>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01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43045" name="Rectangle 5"/>
          <p:cNvSpPr>
            <a:spLocks noChangeArrowheads="1"/>
          </p:cNvSpPr>
          <p:nvPr/>
        </p:nvSpPr>
        <p:spPr bwMode="auto">
          <a:xfrm>
            <a:off x="215900" y="101600"/>
            <a:ext cx="8928100" cy="6756400"/>
          </a:xfrm>
          <a:prstGeom prst="rect">
            <a:avLst/>
          </a:prstGeom>
          <a:noFill/>
          <a:ln w="12700">
            <a:noFill/>
            <a:miter lim="800000"/>
            <a:headEnd/>
            <a:tailEnd/>
          </a:ln>
          <a:effectLst/>
        </p:spPr>
        <p:txBody>
          <a:bodyPr lIns="90487" tIns="44450" rIns="90487" bIns="44450"/>
          <a:lstStyle/>
          <a:p>
            <a:pPr marL="342900" indent="-342900" algn="ctr" eaLnBrk="0" hangingPunct="0">
              <a:lnSpc>
                <a:spcPct val="90000"/>
              </a:lnSpc>
              <a:spcBef>
                <a:spcPct val="20000"/>
              </a:spcBef>
              <a:buFontTx/>
              <a:buChar char="•"/>
              <a:defRPr/>
            </a:pPr>
            <a:r>
              <a:rPr lang="pt-BR" sz="2800" dirty="0">
                <a:solidFill>
                  <a:srgbClr val="FAFD00"/>
                </a:solidFill>
                <a:effectLst>
                  <a:outerShdw blurRad="38100" dist="38100" dir="2700000" algn="tl">
                    <a:srgbClr val="000000"/>
                  </a:outerShdw>
                </a:effectLst>
                <a:latin typeface="Arial" charset="0"/>
                <a:cs typeface="+mn-cs"/>
              </a:rPr>
              <a:t>ES LA UNICA IGLESIA EN EL MUNDO QUE PREDICA EL MENSAJE DE LOS TRES ANGELES</a:t>
            </a:r>
          </a:p>
          <a:p>
            <a:pPr marL="342900" indent="-342900" algn="ctr" eaLnBrk="0" hangingPunct="0">
              <a:lnSpc>
                <a:spcPct val="90000"/>
              </a:lnSpc>
              <a:spcBef>
                <a:spcPct val="20000"/>
              </a:spcBef>
              <a:defRPr/>
            </a:pPr>
            <a:endParaRPr lang="pt-BR" sz="3600" dirty="0">
              <a:solidFill>
                <a:srgbClr val="FAFD00"/>
              </a:solidFill>
              <a:effectLst>
                <a:outerShdw blurRad="38100" dist="38100" dir="2700000" algn="tl">
                  <a:srgbClr val="000000"/>
                </a:outerShdw>
              </a:effectLst>
              <a:latin typeface="Arial" charset="0"/>
              <a:cs typeface="+mn-cs"/>
            </a:endParaRPr>
          </a:p>
          <a:p>
            <a:pPr marL="342900" indent="-342900" algn="ctr" eaLnBrk="0" hangingPunct="0">
              <a:lnSpc>
                <a:spcPct val="90000"/>
              </a:lnSpc>
              <a:spcBef>
                <a:spcPct val="20000"/>
              </a:spcBef>
              <a:defRPr/>
            </a:pPr>
            <a:endParaRPr lang="pt-BR" sz="3600" dirty="0">
              <a:solidFill>
                <a:srgbClr val="FAFD00"/>
              </a:solidFill>
              <a:effectLst>
                <a:outerShdw blurRad="38100" dist="38100" dir="2700000" algn="tl">
                  <a:srgbClr val="000000"/>
                </a:outerShdw>
              </a:effectLst>
              <a:latin typeface="Arial" charset="0"/>
              <a:cs typeface="+mn-cs"/>
            </a:endParaRPr>
          </a:p>
          <a:p>
            <a:pPr marL="342900" indent="-342900" algn="ctr" eaLnBrk="0" hangingPunct="0">
              <a:lnSpc>
                <a:spcPct val="90000"/>
              </a:lnSpc>
              <a:spcBef>
                <a:spcPct val="20000"/>
              </a:spcBef>
              <a:defRPr/>
            </a:pPr>
            <a:endParaRPr lang="pt-BR" sz="3600" dirty="0">
              <a:solidFill>
                <a:srgbClr val="FAFD00"/>
              </a:solidFill>
              <a:effectLst>
                <a:outerShdw blurRad="38100" dist="38100" dir="2700000" algn="tl">
                  <a:srgbClr val="000000"/>
                </a:outerShdw>
              </a:effectLst>
              <a:latin typeface="Arial" charset="0"/>
              <a:cs typeface="+mn-cs"/>
            </a:endParaRPr>
          </a:p>
          <a:p>
            <a:pPr marL="342900" indent="-342900" algn="ctr" eaLnBrk="0" hangingPunct="0">
              <a:lnSpc>
                <a:spcPct val="90000"/>
              </a:lnSpc>
              <a:spcBef>
                <a:spcPct val="20000"/>
              </a:spcBef>
              <a:defRPr/>
            </a:pPr>
            <a:endParaRPr lang="pt-BR" sz="1200" dirty="0">
              <a:solidFill>
                <a:srgbClr val="FAFD00"/>
              </a:solidFill>
              <a:effectLst>
                <a:outerShdw blurRad="38100" dist="38100" dir="2700000" algn="tl">
                  <a:srgbClr val="000000"/>
                </a:outerShdw>
              </a:effectLst>
              <a:latin typeface="Arial" charset="0"/>
              <a:cs typeface="+mn-cs"/>
            </a:endParaRPr>
          </a:p>
          <a:p>
            <a:pPr marL="342900" indent="-342900" eaLnBrk="0" hangingPunct="0">
              <a:lnSpc>
                <a:spcPct val="90000"/>
              </a:lnSpc>
              <a:spcBef>
                <a:spcPct val="200000"/>
              </a:spcBef>
              <a:defRPr/>
            </a:pPr>
            <a:r>
              <a:rPr lang="pt-BR" sz="1800" i="1" dirty="0">
                <a:solidFill>
                  <a:srgbClr val="FAFD00"/>
                </a:solidFill>
                <a:effectLst>
                  <a:outerShdw blurRad="38100" dist="38100" dir="2700000" algn="tl">
                    <a:srgbClr val="000000"/>
                  </a:outerShdw>
                </a:effectLst>
                <a:latin typeface="Arial" charset="0"/>
                <a:cs typeface="+mn-cs"/>
              </a:rPr>
              <a:t>	</a:t>
            </a:r>
          </a:p>
          <a:p>
            <a:pPr marL="342900" indent="-342900" eaLnBrk="0" hangingPunct="0">
              <a:lnSpc>
                <a:spcPct val="90000"/>
              </a:lnSpc>
              <a:spcBef>
                <a:spcPct val="200000"/>
              </a:spcBef>
              <a:defRPr/>
            </a:pPr>
            <a:r>
              <a:rPr lang="pt-BR" sz="2000" i="1" dirty="0" err="1">
                <a:solidFill>
                  <a:srgbClr val="FAFD00"/>
                </a:solidFill>
                <a:effectLst>
                  <a:outerShdw blurRad="38100" dist="38100" dir="2700000" algn="tl">
                    <a:srgbClr val="000000"/>
                  </a:outerShdw>
                </a:effectLst>
                <a:latin typeface="Arial" charset="0"/>
                <a:cs typeface="+mn-cs"/>
              </a:rPr>
              <a:t>Apocalipsis</a:t>
            </a:r>
            <a:r>
              <a:rPr lang="pt-BR" sz="2000" i="1" dirty="0">
                <a:solidFill>
                  <a:srgbClr val="FAFD00"/>
                </a:solidFill>
                <a:effectLst>
                  <a:outerShdw blurRad="38100" dist="38100" dir="2700000" algn="tl">
                    <a:srgbClr val="000000"/>
                  </a:outerShdw>
                </a:effectLst>
                <a:latin typeface="Arial" charset="0"/>
                <a:cs typeface="+mn-cs"/>
              </a:rPr>
              <a:t> 14:6 y 7   </a:t>
            </a:r>
            <a:r>
              <a:rPr lang="pt-BR" sz="2800" dirty="0">
                <a:solidFill>
                  <a:srgbClr val="FAFD00"/>
                </a:solidFill>
                <a:effectLst>
                  <a:outerShdw blurRad="38100" dist="38100" dir="2700000" algn="tl">
                    <a:srgbClr val="000000"/>
                  </a:outerShdw>
                </a:effectLst>
                <a:latin typeface="Arial" charset="0"/>
                <a:cs typeface="+mn-cs"/>
              </a:rPr>
              <a:t/>
            </a:r>
            <a:br>
              <a:rPr lang="pt-BR" sz="2800" dirty="0">
                <a:solidFill>
                  <a:srgbClr val="FAFD00"/>
                </a:solidFill>
                <a:effectLst>
                  <a:outerShdw blurRad="38100" dist="38100" dir="2700000" algn="tl">
                    <a:srgbClr val="000000"/>
                  </a:outerShdw>
                </a:effectLst>
                <a:latin typeface="Arial" charset="0"/>
                <a:cs typeface="+mn-cs"/>
              </a:rPr>
            </a:br>
            <a:r>
              <a:rPr lang="pt-BR" sz="3600" dirty="0">
                <a:solidFill>
                  <a:srgbClr val="FAFD00"/>
                </a:solidFill>
                <a:effectLst>
                  <a:outerShdw blurRad="38100" dist="38100" dir="2700000" algn="tl">
                    <a:srgbClr val="000000"/>
                  </a:outerShdw>
                </a:effectLst>
                <a:latin typeface="Times New Roman MT Extra Bold" pitchFamily="18" charset="0"/>
                <a:cs typeface="+mn-cs"/>
              </a:rPr>
              <a:t>“</a:t>
            </a:r>
            <a:r>
              <a:rPr lang="es-PE" sz="3600" dirty="0">
                <a:solidFill>
                  <a:srgbClr val="FAFD00"/>
                </a:solidFill>
                <a:effectLst>
                  <a:outerShdw blurRad="38100" dist="38100" dir="2700000" algn="tl">
                    <a:srgbClr val="000000"/>
                  </a:outerShdw>
                </a:effectLst>
                <a:latin typeface="Times New Roman MT Extra Bold" pitchFamily="18" charset="0"/>
                <a:cs typeface="+mn-cs"/>
              </a:rPr>
              <a:t>Vi volar en medio del cielo otro ángel que tenía el evangelio eterno para predicarlo a los habitantes de la tierra, a toda nación, tribu, lengua y pueblo”</a:t>
            </a:r>
            <a:endParaRPr lang="es-PE" sz="4100" dirty="0">
              <a:solidFill>
                <a:srgbClr val="FAFD00"/>
              </a:solidFill>
              <a:effectLst>
                <a:outerShdw blurRad="38100" dist="38100" dir="2700000" algn="tl">
                  <a:srgbClr val="000000"/>
                </a:outerShdw>
              </a:effectLst>
              <a:latin typeface="Times New Roman MT Extra Bold"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3045">
                                            <p:txEl>
                                              <p:pRg st="0" end="0"/>
                                            </p:txEl>
                                          </p:spTgt>
                                        </p:tgtEl>
                                        <p:attrNameLst>
                                          <p:attrName>style.visibility</p:attrName>
                                        </p:attrNameLst>
                                      </p:cBhvr>
                                      <p:to>
                                        <p:strVal val="visible"/>
                                      </p:to>
                                    </p:set>
                                    <p:animEffect transition="in" filter="dissolve">
                                      <p:cBhvr>
                                        <p:cTn id="7" dur="500"/>
                                        <p:tgtEl>
                                          <p:spTgt spid="3430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3045">
                                            <p:txEl>
                                              <p:pRg st="5" end="5"/>
                                            </p:txEl>
                                          </p:spTgt>
                                        </p:tgtEl>
                                        <p:attrNameLst>
                                          <p:attrName>style.visibility</p:attrName>
                                        </p:attrNameLst>
                                      </p:cBhvr>
                                      <p:to>
                                        <p:strVal val="visible"/>
                                      </p:to>
                                    </p:set>
                                    <p:animEffect transition="in" filter="dissolve">
                                      <p:cBhvr>
                                        <p:cTn id="12" dur="500"/>
                                        <p:tgtEl>
                                          <p:spTgt spid="34304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3045">
                                            <p:txEl>
                                              <p:pRg st="6" end="6"/>
                                            </p:txEl>
                                          </p:spTgt>
                                        </p:tgtEl>
                                        <p:attrNameLst>
                                          <p:attrName>style.visibility</p:attrName>
                                        </p:attrNameLst>
                                      </p:cBhvr>
                                      <p:to>
                                        <p:strVal val="visible"/>
                                      </p:to>
                                    </p:set>
                                    <p:animEffect transition="in" filter="dissolve">
                                      <p:cBhvr>
                                        <p:cTn id="17" dur="500"/>
                                        <p:tgtEl>
                                          <p:spTgt spid="3430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1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51235" name="Rectangle 3"/>
          <p:cNvSpPr>
            <a:spLocks noChangeArrowheads="1"/>
          </p:cNvSpPr>
          <p:nvPr/>
        </p:nvSpPr>
        <p:spPr bwMode="auto">
          <a:xfrm>
            <a:off x="215900" y="965200"/>
            <a:ext cx="8928100" cy="5842000"/>
          </a:xfrm>
          <a:prstGeom prst="rect">
            <a:avLst/>
          </a:prstGeom>
          <a:noFill/>
          <a:ln w="12700">
            <a:noFill/>
            <a:miter lim="800000"/>
            <a:headEnd/>
            <a:tailEnd/>
          </a:ln>
          <a:effectLst/>
        </p:spPr>
        <p:txBody>
          <a:bodyPr lIns="90487" tIns="44450" rIns="90487" bIns="44450"/>
          <a:lstStyle/>
          <a:p>
            <a:pPr marL="342900" indent="-342900" algn="ctr" eaLnBrk="0" hangingPunct="0">
              <a:lnSpc>
                <a:spcPct val="90000"/>
              </a:lnSpc>
              <a:spcBef>
                <a:spcPct val="20000"/>
              </a:spcBef>
              <a:defRPr/>
            </a:pPr>
            <a:endParaRPr lang="es-ES" dirty="0">
              <a:solidFill>
                <a:srgbClr val="FAFD00"/>
              </a:solidFill>
              <a:effectLst>
                <a:outerShdw blurRad="38100" dist="38100" dir="2700000" algn="tl">
                  <a:srgbClr val="000000"/>
                </a:outerShdw>
              </a:effectLst>
              <a:latin typeface="Arial" charset="0"/>
              <a:cs typeface="+mn-cs"/>
            </a:endParaRPr>
          </a:p>
          <a:p>
            <a:pPr marL="342900" indent="-342900" algn="ctr" eaLnBrk="0" hangingPunct="0">
              <a:lnSpc>
                <a:spcPct val="90000"/>
              </a:lnSpc>
              <a:spcBef>
                <a:spcPct val="20000"/>
              </a:spcBef>
              <a:defRPr/>
            </a:pPr>
            <a:endParaRPr lang="es-ES" dirty="0">
              <a:solidFill>
                <a:srgbClr val="FAFD00"/>
              </a:solidFill>
              <a:effectLst>
                <a:outerShdw blurRad="38100" dist="38100" dir="2700000" algn="tl">
                  <a:srgbClr val="000000"/>
                </a:outerShdw>
              </a:effectLst>
              <a:latin typeface="Arial" charset="0"/>
              <a:cs typeface="+mn-cs"/>
            </a:endParaRPr>
          </a:p>
          <a:p>
            <a:pPr marL="342900" indent="-342900" algn="ctr" eaLnBrk="0" hangingPunct="0">
              <a:lnSpc>
                <a:spcPct val="90000"/>
              </a:lnSpc>
              <a:spcBef>
                <a:spcPct val="20000"/>
              </a:spcBef>
              <a:defRPr/>
            </a:pPr>
            <a:endParaRPr lang="es-ES" dirty="0">
              <a:solidFill>
                <a:srgbClr val="FAFD00"/>
              </a:solidFill>
              <a:effectLst>
                <a:outerShdw blurRad="38100" dist="38100" dir="2700000" algn="tl">
                  <a:srgbClr val="000000"/>
                </a:outerShdw>
              </a:effectLst>
              <a:latin typeface="Arial" charset="0"/>
              <a:cs typeface="+mn-cs"/>
            </a:endParaRPr>
          </a:p>
          <a:p>
            <a:pPr marL="342900" indent="-342900" eaLnBrk="0" hangingPunct="0">
              <a:lnSpc>
                <a:spcPct val="90000"/>
              </a:lnSpc>
              <a:spcBef>
                <a:spcPct val="20000"/>
              </a:spcBef>
              <a:defRPr/>
            </a:pPr>
            <a:endParaRPr lang="es-ES" dirty="0">
              <a:solidFill>
                <a:srgbClr val="FAFD00"/>
              </a:solidFill>
              <a:effectLst>
                <a:outerShdw blurRad="38100" dist="38100" dir="2700000" algn="tl">
                  <a:srgbClr val="000000"/>
                </a:outerShdw>
              </a:effectLst>
              <a:latin typeface="Arial" charset="0"/>
              <a:cs typeface="+mn-cs"/>
            </a:endParaRPr>
          </a:p>
          <a:p>
            <a:pPr marL="342900" indent="-342900" eaLnBrk="0" hangingPunct="0">
              <a:lnSpc>
                <a:spcPct val="90000"/>
              </a:lnSpc>
              <a:spcBef>
                <a:spcPct val="20000"/>
              </a:spcBef>
              <a:defRPr/>
            </a:pPr>
            <a:endParaRPr lang="es-ES" dirty="0">
              <a:solidFill>
                <a:srgbClr val="FAFD00"/>
              </a:solidFill>
              <a:effectLst>
                <a:outerShdw blurRad="38100" dist="38100" dir="2700000" algn="tl">
                  <a:srgbClr val="000000"/>
                </a:outerShdw>
              </a:effectLst>
              <a:latin typeface="Arial" charset="0"/>
              <a:cs typeface="+mn-cs"/>
            </a:endParaRPr>
          </a:p>
          <a:p>
            <a:pPr marL="342900" indent="-342900" eaLnBrk="0" hangingPunct="0">
              <a:lnSpc>
                <a:spcPct val="90000"/>
              </a:lnSpc>
              <a:spcBef>
                <a:spcPct val="200000"/>
              </a:spcBef>
              <a:defRPr/>
            </a:pPr>
            <a:r>
              <a:rPr lang="es-ES" sz="1800" i="1" dirty="0">
                <a:solidFill>
                  <a:srgbClr val="FAFD00"/>
                </a:solidFill>
                <a:effectLst>
                  <a:outerShdw blurRad="38100" dist="38100" dir="2700000" algn="tl">
                    <a:srgbClr val="000000"/>
                  </a:outerShdw>
                </a:effectLst>
                <a:latin typeface="Arial" charset="0"/>
                <a:cs typeface="+mn-cs"/>
              </a:rPr>
              <a:t>	</a:t>
            </a:r>
            <a:r>
              <a:rPr lang="es-ES" i="1" dirty="0">
                <a:solidFill>
                  <a:srgbClr val="FAFD00"/>
                </a:solidFill>
                <a:effectLst>
                  <a:outerShdw blurRad="38100" dist="38100" dir="2700000" algn="tl">
                    <a:srgbClr val="000000"/>
                  </a:outerShdw>
                </a:effectLst>
                <a:latin typeface="Arial" charset="0"/>
                <a:cs typeface="+mn-cs"/>
              </a:rPr>
              <a:t>Apocalipsis 14:6 y 7   </a:t>
            </a:r>
            <a:r>
              <a:rPr lang="es-ES" sz="3200" dirty="0">
                <a:solidFill>
                  <a:srgbClr val="FAFD00"/>
                </a:solidFill>
                <a:effectLst>
                  <a:outerShdw blurRad="38100" dist="38100" dir="2700000" algn="tl">
                    <a:srgbClr val="000000"/>
                  </a:outerShdw>
                </a:effectLst>
                <a:latin typeface="Arial" charset="0"/>
                <a:cs typeface="+mn-cs"/>
              </a:rPr>
              <a:t/>
            </a:r>
            <a:br>
              <a:rPr lang="es-ES" sz="3200" dirty="0">
                <a:solidFill>
                  <a:srgbClr val="FAFD00"/>
                </a:solidFill>
                <a:effectLst>
                  <a:outerShdw blurRad="38100" dist="38100" dir="2700000" algn="tl">
                    <a:srgbClr val="000000"/>
                  </a:outerShdw>
                </a:effectLst>
                <a:latin typeface="Arial" charset="0"/>
                <a:cs typeface="+mn-cs"/>
              </a:rPr>
            </a:br>
            <a:r>
              <a:rPr lang="es-ES" sz="3200" dirty="0">
                <a:solidFill>
                  <a:srgbClr val="FAFD00"/>
                </a:solidFill>
                <a:effectLst>
                  <a:outerShdw blurRad="38100" dist="38100" dir="2700000" algn="tl">
                    <a:srgbClr val="000000"/>
                  </a:outerShdw>
                </a:effectLst>
                <a:latin typeface="Times New Roman MT Extra Bold" pitchFamily="18" charset="0"/>
                <a:cs typeface="+mn-cs"/>
              </a:rPr>
              <a:t>“Decía a gran voz: “¡Temed a Dios y dadle gloria, porque la hora de su juicio ha llegado. Adorad a aquel que hizo el cielo y la tierra, el mar y las fuentes de las aguas!”</a:t>
            </a:r>
            <a:endParaRPr lang="es-ES" sz="4000" dirty="0">
              <a:solidFill>
                <a:srgbClr val="FAFD00"/>
              </a:solidFill>
              <a:effectLst>
                <a:outerShdw blurRad="38100" dist="38100" dir="2700000" algn="tl">
                  <a:srgbClr val="000000"/>
                </a:outerShdw>
              </a:effectLst>
              <a:latin typeface="Times New Roman MT Extra Bold"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1235">
                                            <p:txEl>
                                              <p:pRg st="5" end="5"/>
                                            </p:txEl>
                                          </p:spTgt>
                                        </p:tgtEl>
                                        <p:attrNameLst>
                                          <p:attrName>style.visibility</p:attrName>
                                        </p:attrNameLst>
                                      </p:cBhvr>
                                      <p:to>
                                        <p:strVal val="visible"/>
                                      </p:to>
                                    </p:set>
                                    <p:animEffect transition="in" filter="dissolve">
                                      <p:cBhvr>
                                        <p:cTn id="7" dur="500"/>
                                        <p:tgtEl>
                                          <p:spTgt spid="351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WordArt 5"/>
          <p:cNvSpPr>
            <a:spLocks noChangeArrowheads="1" noChangeShapeType="1" noTextEdit="1"/>
          </p:cNvSpPr>
          <p:nvPr/>
        </p:nvSpPr>
        <p:spPr bwMode="auto">
          <a:xfrm>
            <a:off x="657225" y="581025"/>
            <a:ext cx="3486150" cy="912813"/>
          </a:xfrm>
          <a:prstGeom prst="rect">
            <a:avLst/>
          </a:prstGeom>
        </p:spPr>
        <p:txBody>
          <a:bodyPr wrap="none" fromWordArt="1">
            <a:prstTxWarp prst="textCascadeUp">
              <a:avLst>
                <a:gd name="adj" fmla="val 100000"/>
              </a:avLst>
            </a:prstTxWarp>
            <a:scene3d>
              <a:camera prst="legacyPerspectiveFront">
                <a:rot lat="20519990" lon="1080000" rev="0"/>
              </a:camera>
              <a:lightRig rig="legacyHarsh2" dir="b"/>
            </a:scene3d>
            <a:sp3d extrusionH="430200" prstMaterial="legacyMatte">
              <a:extrusionClr>
                <a:srgbClr val="FF6600"/>
              </a:extrusionClr>
            </a:sp3d>
          </a:bodyPr>
          <a:lstStyle/>
          <a:p>
            <a:pPr algn="ctr"/>
            <a:r>
              <a:rPr lang="es-PE" sz="3600" kern="10">
                <a:ln w="9525">
                  <a:round/>
                  <a:headEnd/>
                  <a:tailEnd/>
                </a:ln>
                <a:gradFill rotWithShape="1">
                  <a:gsLst>
                    <a:gs pos="0">
                      <a:srgbClr val="FFE701"/>
                    </a:gs>
                    <a:gs pos="100000">
                      <a:srgbClr val="FE3E02"/>
                    </a:gs>
                  </a:gsLst>
                  <a:lin ang="5400000" scaled="1"/>
                </a:gradFill>
                <a:latin typeface="Impact"/>
              </a:rPr>
              <a:t>CONCLUSION</a:t>
            </a:r>
          </a:p>
        </p:txBody>
      </p:sp>
      <p:sp>
        <p:nvSpPr>
          <p:cNvPr id="6" name="Text Box 6"/>
          <p:cNvSpPr txBox="1">
            <a:spLocks noChangeArrowheads="1"/>
          </p:cNvSpPr>
          <p:nvPr/>
        </p:nvSpPr>
        <p:spPr bwMode="auto">
          <a:xfrm>
            <a:off x="647700" y="2171700"/>
            <a:ext cx="3670300" cy="8223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defRPr/>
            </a:pPr>
            <a:r>
              <a:rPr lang="es-BO">
                <a:solidFill>
                  <a:srgbClr val="FFFF00"/>
                </a:solidFill>
                <a:effectLst>
                  <a:outerShdw blurRad="38100" dist="38100" dir="2700000" algn="tl">
                    <a:srgbClr val="000000"/>
                  </a:outerShdw>
                </a:effectLst>
                <a:cs typeface="+mn-cs"/>
              </a:rPr>
              <a:t>¿POR QUÉ USTED ES ADVENTISTA?</a:t>
            </a:r>
            <a:endParaRPr lang="es-ES">
              <a:solidFill>
                <a:srgbClr val="FFFF00"/>
              </a:solidFill>
              <a:effectLst>
                <a:outerShdw blurRad="38100" dist="38100" dir="2700000" algn="tl">
                  <a:srgbClr val="000000"/>
                </a:outerShdw>
              </a:effectLst>
              <a:cs typeface="+mn-cs"/>
            </a:endParaRPr>
          </a:p>
        </p:txBody>
      </p:sp>
      <p:sp>
        <p:nvSpPr>
          <p:cNvPr id="7" name="Text Box 7"/>
          <p:cNvSpPr txBox="1">
            <a:spLocks noChangeArrowheads="1"/>
          </p:cNvSpPr>
          <p:nvPr/>
        </p:nvSpPr>
        <p:spPr bwMode="auto">
          <a:xfrm>
            <a:off x="850900" y="3163888"/>
            <a:ext cx="3302000" cy="8223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defRPr/>
            </a:pPr>
            <a:r>
              <a:rPr lang="es-BO" dirty="0">
                <a:solidFill>
                  <a:schemeClr val="bg1"/>
                </a:solidFill>
                <a:effectLst>
                  <a:outerShdw blurRad="38100" dist="38100" dir="2700000" algn="tl">
                    <a:srgbClr val="000000"/>
                  </a:outerShdw>
                </a:effectLst>
                <a:cs typeface="+mn-cs"/>
              </a:rPr>
              <a:t>Porque es una iglesia profética</a:t>
            </a:r>
            <a:endParaRPr lang="es-ES" dirty="0">
              <a:solidFill>
                <a:schemeClr val="bg1"/>
              </a:solidFill>
              <a:effectLst>
                <a:outerShdw blurRad="38100" dist="38100" dir="2700000" algn="tl">
                  <a:srgbClr val="000000"/>
                </a:outerShdw>
              </a:effectLst>
              <a:cs typeface="+mn-cs"/>
            </a:endParaRPr>
          </a:p>
        </p:txBody>
      </p:sp>
      <p:sp>
        <p:nvSpPr>
          <p:cNvPr id="8" name="Text Box 8"/>
          <p:cNvSpPr txBox="1">
            <a:spLocks noChangeArrowheads="1"/>
          </p:cNvSpPr>
          <p:nvPr/>
        </p:nvSpPr>
        <p:spPr bwMode="auto">
          <a:xfrm>
            <a:off x="436563" y="4295775"/>
            <a:ext cx="4733925" cy="2062163"/>
          </a:xfrm>
          <a:prstGeom prst="rect">
            <a:avLst/>
          </a:prstGeom>
          <a:noFill/>
          <a:ln w="9525">
            <a:noFill/>
            <a:miter lim="800000"/>
            <a:headEnd/>
            <a:tailEnd/>
          </a:ln>
          <a:effectLst/>
        </p:spPr>
        <p:txBody>
          <a:bodyPr>
            <a:spAutoFit/>
          </a:bodyPr>
          <a:lstStyle/>
          <a:p>
            <a:pPr eaLnBrk="0" hangingPunct="0">
              <a:spcBef>
                <a:spcPct val="50000"/>
              </a:spcBef>
              <a:buFontTx/>
              <a:buChar char="•"/>
              <a:defRPr/>
            </a:pPr>
            <a:r>
              <a:rPr lang="es-BO" sz="3200" dirty="0">
                <a:solidFill>
                  <a:srgbClr val="FFFF00"/>
                </a:solidFill>
                <a:effectLst>
                  <a:outerShdw blurRad="38100" dist="38100" dir="2700000" algn="tl">
                    <a:srgbClr val="000000"/>
                  </a:outerShdw>
                </a:effectLst>
                <a:cs typeface="+mn-cs"/>
              </a:rPr>
              <a:t>El origen  es profético</a:t>
            </a:r>
          </a:p>
          <a:p>
            <a:pPr eaLnBrk="0" hangingPunct="0">
              <a:spcBef>
                <a:spcPct val="50000"/>
              </a:spcBef>
              <a:buFontTx/>
              <a:buChar char="•"/>
              <a:defRPr/>
            </a:pPr>
            <a:r>
              <a:rPr lang="es-BO" sz="3200" dirty="0">
                <a:solidFill>
                  <a:srgbClr val="FFFF00"/>
                </a:solidFill>
                <a:effectLst>
                  <a:outerShdw blurRad="38100" dist="38100" dir="2700000" algn="tl">
                    <a:srgbClr val="000000"/>
                  </a:outerShdw>
                </a:effectLst>
                <a:cs typeface="+mn-cs"/>
              </a:rPr>
              <a:t>La historia es  profética</a:t>
            </a:r>
          </a:p>
          <a:p>
            <a:pPr eaLnBrk="0" hangingPunct="0">
              <a:spcBef>
                <a:spcPct val="50000"/>
              </a:spcBef>
              <a:buFontTx/>
              <a:buChar char="•"/>
              <a:defRPr/>
            </a:pPr>
            <a:r>
              <a:rPr lang="es-BO" sz="3200" dirty="0">
                <a:solidFill>
                  <a:srgbClr val="FFFF00"/>
                </a:solidFill>
                <a:effectLst>
                  <a:outerShdw blurRad="38100" dist="38100" dir="2700000" algn="tl">
                    <a:srgbClr val="000000"/>
                  </a:outerShdw>
                </a:effectLst>
                <a:cs typeface="+mn-cs"/>
              </a:rPr>
              <a:t>El Mensaje es profético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401" name="Rectangle 25"/>
          <p:cNvSpPr>
            <a:spLocks noChangeArrowheads="1"/>
          </p:cNvSpPr>
          <p:nvPr/>
        </p:nvSpPr>
        <p:spPr bwMode="auto">
          <a:xfrm>
            <a:off x="736600" y="1497013"/>
            <a:ext cx="7785100" cy="4894262"/>
          </a:xfrm>
          <a:prstGeom prst="rect">
            <a:avLst/>
          </a:prstGeom>
          <a:noFill/>
          <a:ln w="9525">
            <a:noFill/>
            <a:miter lim="800000"/>
            <a:headEnd/>
            <a:tailEnd/>
          </a:ln>
          <a:effectLst>
            <a:outerShdw dist="35921" dir="2700000" algn="ctr" rotWithShape="0">
              <a:schemeClr val="tx1"/>
            </a:outerShdw>
          </a:effectLst>
        </p:spPr>
        <p:txBody>
          <a:bodyPr>
            <a:spAutoFit/>
          </a:bodyPr>
          <a:lstStyle/>
          <a:p>
            <a:pPr algn="just" eaLnBrk="0" hangingPunct="0">
              <a:defRPr/>
            </a:pPr>
            <a:r>
              <a:rPr lang="pt-BR" b="0" dirty="0">
                <a:solidFill>
                  <a:schemeClr val="bg1"/>
                </a:solidFill>
                <a:latin typeface="Calligraph421 BT" pitchFamily="66" charset="0"/>
                <a:cs typeface="Times New Roman" pitchFamily="18" charset="0"/>
              </a:rPr>
              <a:t> 	</a:t>
            </a:r>
            <a:r>
              <a:rPr lang="es-PE" dirty="0">
                <a:solidFill>
                  <a:schemeClr val="bg1"/>
                </a:solidFill>
                <a:latin typeface="Calligraph421 BT" pitchFamily="66" charset="0"/>
                <a:cs typeface="Times New Roman" pitchFamily="18" charset="0"/>
              </a:rPr>
              <a:t>Cada pastor, misionero, anciano y líder de la iglesia necesita replantear su visión de la Iglesia Adventista organizada. Es necesario entenderla como una iglesia profética y que es la expresión de la voluntad de Dios descrita en la Biblia. Dios la cuida, la sostiene, la conduce y la llevará hasta el puerto seguro.</a:t>
            </a:r>
          </a:p>
          <a:p>
            <a:pPr algn="just" eaLnBrk="0" hangingPunct="0">
              <a:defRPr/>
            </a:pPr>
            <a:endParaRPr lang="es-PE" dirty="0">
              <a:solidFill>
                <a:schemeClr val="bg1"/>
              </a:solidFill>
              <a:latin typeface="Calligraph421 BT" pitchFamily="66" charset="0"/>
              <a:cs typeface="Times New Roman" pitchFamily="18" charset="0"/>
            </a:endParaRPr>
          </a:p>
          <a:p>
            <a:pPr algn="just" eaLnBrk="0" hangingPunct="0">
              <a:defRPr/>
            </a:pPr>
            <a:r>
              <a:rPr lang="es-PE" dirty="0">
                <a:solidFill>
                  <a:schemeClr val="bg1"/>
                </a:solidFill>
                <a:latin typeface="Calligraph421 BT" pitchFamily="66" charset="0"/>
                <a:cs typeface="Times New Roman" pitchFamily="18" charset="0"/>
              </a:rPr>
              <a:t>	Su existencia y misión es profética (Apoc 10: 11); corresponde a todos, dirigentes y miembros (1Tim 3: 15), velar por la unidad (Jn 17: 21) la lealtad y la coherencia;  y aprender a amarla así como Dios  la ama</a:t>
            </a:r>
          </a:p>
        </p:txBody>
      </p:sp>
      <p:sp>
        <p:nvSpPr>
          <p:cNvPr id="357402" name="Text Box 26"/>
          <p:cNvSpPr txBox="1">
            <a:spLocks noChangeArrowheads="1"/>
          </p:cNvSpPr>
          <p:nvPr/>
        </p:nvSpPr>
        <p:spPr bwMode="auto">
          <a:xfrm>
            <a:off x="725488" y="109538"/>
            <a:ext cx="7993062" cy="1077912"/>
          </a:xfrm>
          <a:prstGeom prst="rect">
            <a:avLst/>
          </a:prstGeom>
          <a:noFill/>
          <a:ln w="9525">
            <a:noFill/>
            <a:miter lim="800000"/>
            <a:headEnd/>
            <a:tailEnd/>
          </a:ln>
          <a:effectLst>
            <a:outerShdw dist="28398" dir="3806097" algn="ctr" rotWithShape="0">
              <a:schemeClr val="hlink"/>
            </a:outerShdw>
          </a:effectLst>
        </p:spPr>
        <p:txBody>
          <a:bodyPr>
            <a:spAutoFit/>
          </a:bodyPr>
          <a:lstStyle/>
          <a:p>
            <a:pPr algn="ctr" eaLnBrk="0" hangingPunct="0">
              <a:spcBef>
                <a:spcPct val="50000"/>
              </a:spcBef>
              <a:defRPr/>
            </a:pPr>
            <a:r>
              <a:rPr lang="es-BO" sz="3200" dirty="0">
                <a:solidFill>
                  <a:srgbClr val="FFFF00"/>
                </a:solidFill>
                <a:effectLst>
                  <a:outerShdw blurRad="38100" dist="38100" dir="2700000" algn="tl">
                    <a:srgbClr val="000000"/>
                  </a:outerShdw>
                </a:effectLst>
                <a:cs typeface="+mn-cs"/>
              </a:rPr>
              <a:t>AMEMOS A ESTA IGLESIA Y CUMPLAMOS CON SU GRAN MISION</a:t>
            </a:r>
            <a:endParaRPr lang="es-ES" sz="3200" dirty="0">
              <a:solidFill>
                <a:srgbClr val="FFFF00"/>
              </a:solidFill>
              <a:effectLst>
                <a:outerShdw blurRad="38100" dist="38100" dir="2700000" algn="tl">
                  <a:srgbClr val="000000"/>
                </a:outerShdw>
              </a:effectLst>
              <a:cs typeface="+mn-cs"/>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91" name="Rectangle 11"/>
          <p:cNvSpPr>
            <a:spLocks noChangeArrowheads="1"/>
          </p:cNvSpPr>
          <p:nvPr/>
        </p:nvSpPr>
        <p:spPr bwMode="auto">
          <a:xfrm>
            <a:off x="527050" y="647700"/>
            <a:ext cx="8101013" cy="5262563"/>
          </a:xfrm>
          <a:prstGeom prst="rect">
            <a:avLst/>
          </a:prstGeom>
          <a:noFill/>
          <a:ln w="9525">
            <a:noFill/>
            <a:miter lim="800000"/>
            <a:headEnd/>
            <a:tailEnd/>
          </a:ln>
        </p:spPr>
        <p:txBody>
          <a:bodyPr anchor="ctr">
            <a:spAutoFit/>
          </a:bodyPr>
          <a:lstStyle/>
          <a:p>
            <a:pPr algn="just" eaLnBrk="0" hangingPunct="0">
              <a:tabLst>
                <a:tab pos="228600" algn="l"/>
              </a:tabLst>
            </a:pPr>
            <a:r>
              <a:rPr lang="es-PE" sz="2800" b="0">
                <a:solidFill>
                  <a:schemeClr val="bg1"/>
                </a:solidFill>
                <a:latin typeface="Berlin Sans FB" pitchFamily="34" charset="0"/>
              </a:rPr>
              <a:t>		La iglesia adventista, no nació por casualidad o por la intención humana o por la espiritualidad de alguien, ni por la capacidad creativa del hombre, sino es la expresión de la voluntad de Dios. Fue profetizada cientos de años antes que existiera. Todo adventista debe dar gracias a Dios por el enorme privilegio de militar en la iglesia.  </a:t>
            </a:r>
          </a:p>
          <a:p>
            <a:pPr algn="just" eaLnBrk="0" hangingPunct="0">
              <a:tabLst>
                <a:tab pos="228600" algn="l"/>
              </a:tabLst>
            </a:pPr>
            <a:r>
              <a:rPr lang="es-PE" sz="2800" b="0">
                <a:solidFill>
                  <a:schemeClr val="bg1"/>
                </a:solidFill>
                <a:latin typeface="Berlin Sans FB" pitchFamily="34" charset="0"/>
              </a:rPr>
              <a:t>		Creamos en  su elección divina. La iglesia adventista, aunque con falencias, Dios la ama y le brinda su mayor consideración. Cada miembro, cada líder, cada anciano, cada pastor debiera amarla, cuidarla y desarrollarla.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0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0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0" name="Rectangle 2052"/>
          <p:cNvSpPr>
            <a:spLocks noChangeArrowheads="1"/>
          </p:cNvSpPr>
          <p:nvPr/>
        </p:nvSpPr>
        <p:spPr bwMode="auto">
          <a:xfrm>
            <a:off x="857250" y="2643188"/>
            <a:ext cx="7826375" cy="1571625"/>
          </a:xfrm>
          <a:prstGeom prst="rect">
            <a:avLst/>
          </a:prstGeom>
          <a:solidFill>
            <a:srgbClr val="FFCC00">
              <a:alpha val="50000"/>
            </a:srgbClr>
          </a:solidFill>
          <a:ln w="9525">
            <a:noFill/>
            <a:miter lim="800000"/>
            <a:headEnd/>
            <a:tailEnd/>
          </a:ln>
          <a:effectLst/>
          <a:scene3d>
            <a:camera prst="legacyObliqueTopRight"/>
            <a:lightRig rig="legacyFlat4" dir="b"/>
          </a:scene3d>
          <a:sp3d extrusionH="227000" prstMaterial="legacyPlastic">
            <a:bevelT w="13500" h="13500" prst="angle"/>
            <a:bevelB w="13500" h="13500" prst="angle"/>
            <a:extrusionClr>
              <a:srgbClr val="FFCC00"/>
            </a:extrusionClr>
          </a:sp3d>
        </p:spPr>
        <p:txBody>
          <a:bodyPr wrap="none" anchor="ctr">
            <a:flatTx/>
          </a:bodyPr>
          <a:lstStyle/>
          <a:p>
            <a:pPr algn="ctr" eaLnBrk="0" hangingPunct="0">
              <a:defRPr/>
            </a:pPr>
            <a:r>
              <a:rPr lang="pt-BR" sz="4000" dirty="0">
                <a:solidFill>
                  <a:schemeClr val="bg1"/>
                </a:solidFill>
                <a:effectLst>
                  <a:outerShdw blurRad="38100" dist="38100" dir="2700000" algn="tl">
                    <a:srgbClr val="000000"/>
                  </a:outerShdw>
                </a:effectLst>
                <a:latin typeface="Futura Md BT" pitchFamily="34" charset="0"/>
                <a:cs typeface="+mn-cs"/>
              </a:rPr>
              <a:t>¿POR QUÉ ERES ADVENTISTA</a:t>
            </a:r>
          </a:p>
          <a:p>
            <a:pPr algn="ctr" eaLnBrk="0" hangingPunct="0">
              <a:defRPr/>
            </a:pPr>
            <a:r>
              <a:rPr lang="pt-BR" sz="4000" dirty="0">
                <a:solidFill>
                  <a:schemeClr val="bg1"/>
                </a:solidFill>
                <a:effectLst>
                  <a:outerShdw blurRad="38100" dist="38100" dir="2700000" algn="tl">
                    <a:srgbClr val="000000"/>
                  </a:outerShdw>
                </a:effectLst>
                <a:latin typeface="Futura Md BT" pitchFamily="34" charset="0"/>
                <a:cs typeface="+mn-cs"/>
              </a:rPr>
              <a:t>DEL SÉPTIMO DÍA?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6900"/>
                                        </p:tgtEl>
                                        <p:attrNameLst>
                                          <p:attrName>style.visibility</p:attrName>
                                        </p:attrNameLst>
                                      </p:cBhvr>
                                      <p:to>
                                        <p:strVal val="visible"/>
                                      </p:to>
                                    </p:set>
                                    <p:anim calcmode="lin" valueType="num">
                                      <p:cBhvr additive="base">
                                        <p:cTn id="7" dur="500" fill="hold"/>
                                        <p:tgtEl>
                                          <p:spTgt spid="336900"/>
                                        </p:tgtEl>
                                        <p:attrNameLst>
                                          <p:attrName>ppt_x</p:attrName>
                                        </p:attrNameLst>
                                      </p:cBhvr>
                                      <p:tavLst>
                                        <p:tav tm="0">
                                          <p:val>
                                            <p:strVal val="0-#ppt_w/2"/>
                                          </p:val>
                                        </p:tav>
                                        <p:tav tm="100000">
                                          <p:val>
                                            <p:strVal val="#ppt_x"/>
                                          </p:val>
                                        </p:tav>
                                      </p:tavLst>
                                    </p:anim>
                                    <p:anim calcmode="lin" valueType="num">
                                      <p:cBhvr additive="base">
                                        <p:cTn id="8"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055"/>
          <p:cNvPicPr>
            <a:picLocks noChangeAspect="1" noChangeArrowheads="1"/>
          </p:cNvPicPr>
          <p:nvPr/>
        </p:nvPicPr>
        <p:blipFill>
          <a:blip r:embed="rId3" cstate="print"/>
          <a:srcRect/>
          <a:stretch>
            <a:fillRect/>
          </a:stretch>
        </p:blipFill>
        <p:spPr bwMode="auto">
          <a:xfrm>
            <a:off x="6784975" y="371475"/>
            <a:ext cx="1992313" cy="1493838"/>
          </a:xfrm>
          <a:prstGeom prst="rect">
            <a:avLst/>
          </a:prstGeom>
          <a:noFill/>
          <a:ln w="9525">
            <a:noFill/>
            <a:miter lim="800000"/>
            <a:headEnd/>
            <a:tailEnd/>
          </a:ln>
        </p:spPr>
      </p:pic>
      <p:sp>
        <p:nvSpPr>
          <p:cNvPr id="336900" name="Rectangle 2052"/>
          <p:cNvSpPr>
            <a:spLocks noChangeArrowheads="1"/>
          </p:cNvSpPr>
          <p:nvPr/>
        </p:nvSpPr>
        <p:spPr bwMode="auto">
          <a:xfrm>
            <a:off x="400050" y="801688"/>
            <a:ext cx="5729288" cy="755650"/>
          </a:xfrm>
          <a:prstGeom prst="rect">
            <a:avLst/>
          </a:prstGeom>
          <a:solidFill>
            <a:srgbClr val="FFCC00">
              <a:alpha val="50000"/>
            </a:srgbClr>
          </a:solidFill>
          <a:ln w="9525">
            <a:noFill/>
            <a:miter lim="800000"/>
            <a:headEnd/>
            <a:tailEnd/>
          </a:ln>
          <a:effectLst/>
          <a:scene3d>
            <a:camera prst="legacyObliqueTopRight"/>
            <a:lightRig rig="legacyFlat4" dir="b"/>
          </a:scene3d>
          <a:sp3d extrusionH="227000" prstMaterial="legacyPlastic">
            <a:bevelT w="13500" h="13500" prst="angle"/>
            <a:bevelB w="13500" h="13500" prst="angle"/>
            <a:extrusionClr>
              <a:srgbClr val="FFCC00"/>
            </a:extrusionClr>
          </a:sp3d>
        </p:spPr>
        <p:txBody>
          <a:bodyPr wrap="none" anchor="ctr">
            <a:flatTx/>
          </a:bodyPr>
          <a:lstStyle/>
          <a:p>
            <a:pPr algn="ctr" eaLnBrk="0" hangingPunct="0">
              <a:defRPr/>
            </a:pPr>
            <a:r>
              <a:rPr lang="pt-BR" dirty="0">
                <a:solidFill>
                  <a:schemeClr val="bg1"/>
                </a:solidFill>
                <a:effectLst>
                  <a:outerShdw blurRad="38100" dist="38100" dir="2700000" algn="tl">
                    <a:srgbClr val="000000"/>
                  </a:outerShdw>
                </a:effectLst>
                <a:latin typeface="Futura Md BT" pitchFamily="34" charset="0"/>
                <a:cs typeface="+mn-cs"/>
              </a:rPr>
              <a:t>PORQUE ESPERO LA</a:t>
            </a:r>
          </a:p>
          <a:p>
            <a:pPr algn="ctr" eaLnBrk="0" hangingPunct="0">
              <a:defRPr/>
            </a:pPr>
            <a:r>
              <a:rPr lang="pt-BR" dirty="0">
                <a:solidFill>
                  <a:schemeClr val="bg1"/>
                </a:solidFill>
                <a:effectLst>
                  <a:outerShdw blurRad="38100" dist="38100" dir="2700000" algn="tl">
                    <a:srgbClr val="000000"/>
                  </a:outerShdw>
                </a:effectLst>
                <a:latin typeface="Futura Md BT" pitchFamily="34" charset="0"/>
                <a:cs typeface="+mn-cs"/>
              </a:rPr>
              <a:t>SEGUNDA VENIDA DE CRISTO</a:t>
            </a:r>
          </a:p>
        </p:txBody>
      </p:sp>
      <p:pic>
        <p:nvPicPr>
          <p:cNvPr id="4" name="Picture 7"/>
          <p:cNvPicPr>
            <a:picLocks noChangeAspect="1" noChangeArrowheads="1"/>
          </p:cNvPicPr>
          <p:nvPr/>
        </p:nvPicPr>
        <p:blipFill>
          <a:blip r:embed="rId4" cstate="print"/>
          <a:srcRect/>
          <a:stretch>
            <a:fillRect/>
          </a:stretch>
        </p:blipFill>
        <p:spPr bwMode="auto">
          <a:xfrm>
            <a:off x="6821488" y="1878013"/>
            <a:ext cx="1963737" cy="1473200"/>
          </a:xfrm>
          <a:prstGeom prst="rect">
            <a:avLst/>
          </a:prstGeom>
          <a:noFill/>
          <a:ln w="9525">
            <a:noFill/>
            <a:miter lim="800000"/>
            <a:headEnd/>
            <a:tailEnd/>
          </a:ln>
        </p:spPr>
      </p:pic>
      <p:sp>
        <p:nvSpPr>
          <p:cNvPr id="5" name="Rectangle 6"/>
          <p:cNvSpPr>
            <a:spLocks noChangeArrowheads="1"/>
          </p:cNvSpPr>
          <p:nvPr/>
        </p:nvSpPr>
        <p:spPr bwMode="auto">
          <a:xfrm>
            <a:off x="469900" y="2284413"/>
            <a:ext cx="5770563" cy="730250"/>
          </a:xfrm>
          <a:prstGeom prst="rect">
            <a:avLst/>
          </a:prstGeom>
          <a:solidFill>
            <a:srgbClr val="CC0000">
              <a:alpha val="50000"/>
            </a:srgbClr>
          </a:solidFill>
          <a:ln w="9525">
            <a:noFill/>
            <a:miter lim="800000"/>
            <a:headEnd/>
            <a:tailEnd/>
          </a:ln>
          <a:effectLst/>
          <a:scene3d>
            <a:camera prst="legacyObliqueTopRight"/>
            <a:lightRig rig="legacyFlat4" dir="b"/>
          </a:scene3d>
          <a:sp3d extrusionH="227000" prstMaterial="legacyPlastic">
            <a:bevelT w="13500" h="13500" prst="angle"/>
            <a:bevelB w="13500" h="13500" prst="angle"/>
            <a:extrusionClr>
              <a:srgbClr val="CC0000"/>
            </a:extrusionClr>
          </a:sp3d>
        </p:spPr>
        <p:txBody>
          <a:bodyPr wrap="none" anchor="ctr">
            <a:flatTx/>
          </a:bodyPr>
          <a:lstStyle/>
          <a:p>
            <a:pPr algn="ctr" eaLnBrk="0" hangingPunct="0">
              <a:defRPr/>
            </a:pPr>
            <a:r>
              <a:rPr lang="pt-BR" dirty="0">
                <a:solidFill>
                  <a:srgbClr val="FFFF00"/>
                </a:solidFill>
                <a:effectLst>
                  <a:outerShdw blurRad="38100" dist="38100" dir="2700000" algn="tl">
                    <a:srgbClr val="000000"/>
                  </a:outerShdw>
                </a:effectLst>
                <a:latin typeface="Futura Md BT" pitchFamily="34" charset="0"/>
                <a:cs typeface="+mn-cs"/>
              </a:rPr>
              <a:t>Porque guarda </a:t>
            </a:r>
            <a:r>
              <a:rPr lang="pt-BR" dirty="0" err="1">
                <a:solidFill>
                  <a:srgbClr val="FFFF00"/>
                </a:solidFill>
                <a:effectLst>
                  <a:outerShdw blurRad="38100" dist="38100" dir="2700000" algn="tl">
                    <a:srgbClr val="000000"/>
                  </a:outerShdw>
                </a:effectLst>
                <a:latin typeface="Futura Md BT" pitchFamily="34" charset="0"/>
                <a:cs typeface="+mn-cs"/>
              </a:rPr>
              <a:t>los</a:t>
            </a:r>
            <a:r>
              <a:rPr lang="pt-BR" dirty="0">
                <a:solidFill>
                  <a:srgbClr val="FFFF00"/>
                </a:solidFill>
                <a:effectLst>
                  <a:outerShdw blurRad="38100" dist="38100" dir="2700000" algn="tl">
                    <a:srgbClr val="000000"/>
                  </a:outerShdw>
                </a:effectLst>
                <a:latin typeface="Futura Md BT" pitchFamily="34" charset="0"/>
                <a:cs typeface="+mn-cs"/>
              </a:rPr>
              <a:t> </a:t>
            </a:r>
          </a:p>
          <a:p>
            <a:pPr algn="ctr" eaLnBrk="0" hangingPunct="0">
              <a:defRPr/>
            </a:pPr>
            <a:r>
              <a:rPr lang="pt-BR" dirty="0" err="1">
                <a:solidFill>
                  <a:srgbClr val="FFFF00"/>
                </a:solidFill>
                <a:effectLst>
                  <a:outerShdw blurRad="38100" dist="38100" dir="2700000" algn="tl">
                    <a:srgbClr val="000000"/>
                  </a:outerShdw>
                </a:effectLst>
                <a:latin typeface="Futura Md BT" pitchFamily="34" charset="0"/>
                <a:cs typeface="+mn-cs"/>
              </a:rPr>
              <a:t>Diez</a:t>
            </a:r>
            <a:r>
              <a:rPr lang="pt-BR" dirty="0">
                <a:solidFill>
                  <a:srgbClr val="FFFF00"/>
                </a:solidFill>
                <a:effectLst>
                  <a:outerShdw blurRad="38100" dist="38100" dir="2700000" algn="tl">
                    <a:srgbClr val="000000"/>
                  </a:outerShdw>
                </a:effectLst>
                <a:latin typeface="Futura Md BT" pitchFamily="34" charset="0"/>
                <a:cs typeface="+mn-cs"/>
              </a:rPr>
              <a:t> </a:t>
            </a:r>
            <a:r>
              <a:rPr lang="pt-BR" dirty="0" err="1">
                <a:solidFill>
                  <a:srgbClr val="FFFF00"/>
                </a:solidFill>
                <a:effectLst>
                  <a:outerShdw blurRad="38100" dist="38100" dir="2700000" algn="tl">
                    <a:srgbClr val="000000"/>
                  </a:outerShdw>
                </a:effectLst>
                <a:latin typeface="Futura Md BT" pitchFamily="34" charset="0"/>
                <a:cs typeface="+mn-cs"/>
              </a:rPr>
              <a:t>Mandamientos</a:t>
            </a:r>
            <a:endParaRPr lang="pt-BR" dirty="0">
              <a:solidFill>
                <a:srgbClr val="FFFF00"/>
              </a:solidFill>
              <a:effectLst>
                <a:outerShdw blurRad="38100" dist="38100" dir="2700000" algn="tl">
                  <a:srgbClr val="000000"/>
                </a:outerShdw>
              </a:effectLst>
              <a:latin typeface="Futura Md BT" pitchFamily="34" charset="0"/>
              <a:cs typeface="+mn-cs"/>
            </a:endParaRPr>
          </a:p>
        </p:txBody>
      </p:sp>
      <p:pic>
        <p:nvPicPr>
          <p:cNvPr id="6" name="Picture 1030" descr="016"/>
          <p:cNvPicPr>
            <a:picLocks noChangeAspect="1" noChangeArrowheads="1"/>
          </p:cNvPicPr>
          <p:nvPr/>
        </p:nvPicPr>
        <p:blipFill>
          <a:blip r:embed="rId5" cstate="print"/>
          <a:srcRect r="6432"/>
          <a:stretch>
            <a:fillRect/>
          </a:stretch>
        </p:blipFill>
        <p:spPr bwMode="auto">
          <a:xfrm>
            <a:off x="6821488" y="3348038"/>
            <a:ext cx="1976437" cy="1585912"/>
          </a:xfrm>
          <a:prstGeom prst="rect">
            <a:avLst/>
          </a:prstGeom>
          <a:noFill/>
          <a:ln w="9525">
            <a:noFill/>
            <a:miter lim="800000"/>
            <a:headEnd/>
            <a:tailEnd/>
          </a:ln>
        </p:spPr>
      </p:pic>
      <p:sp>
        <p:nvSpPr>
          <p:cNvPr id="7" name="Rectangle 1027"/>
          <p:cNvSpPr>
            <a:spLocks noChangeArrowheads="1"/>
          </p:cNvSpPr>
          <p:nvPr/>
        </p:nvSpPr>
        <p:spPr bwMode="auto">
          <a:xfrm>
            <a:off x="458788" y="3533775"/>
            <a:ext cx="5856287" cy="779463"/>
          </a:xfrm>
          <a:prstGeom prst="rect">
            <a:avLst/>
          </a:prstGeom>
          <a:solidFill>
            <a:srgbClr val="CC0000">
              <a:alpha val="50000"/>
            </a:srgbClr>
          </a:solidFill>
          <a:ln w="9525">
            <a:noFill/>
            <a:miter lim="800000"/>
            <a:headEnd/>
            <a:tailEnd/>
          </a:ln>
          <a:effectLst>
            <a:outerShdw dist="35921" dir="2700000" algn="ctr" rotWithShape="0">
              <a:srgbClr val="FF3300"/>
            </a:outerShdw>
          </a:effectLst>
        </p:spPr>
        <p:txBody>
          <a:bodyPr wrap="none" anchor="ctr"/>
          <a:lstStyle/>
          <a:p>
            <a:pPr algn="ctr" eaLnBrk="0" hangingPunct="0">
              <a:defRPr/>
            </a:pPr>
            <a:r>
              <a:rPr lang="es-PE" dirty="0">
                <a:solidFill>
                  <a:srgbClr val="FFFF00"/>
                </a:solidFill>
                <a:effectLst>
                  <a:outerShdw blurRad="38100" dist="38100" dir="2700000" algn="tl">
                    <a:srgbClr val="000000"/>
                  </a:outerShdw>
                </a:effectLst>
                <a:latin typeface="Futura Md BT" pitchFamily="34" charset="0"/>
                <a:cs typeface="+mn-cs"/>
              </a:rPr>
              <a:t>Porque  guarda el</a:t>
            </a:r>
          </a:p>
          <a:p>
            <a:pPr algn="ctr" eaLnBrk="0" hangingPunct="0">
              <a:defRPr/>
            </a:pPr>
            <a:r>
              <a:rPr lang="es-PE" dirty="0">
                <a:solidFill>
                  <a:srgbClr val="FFFF00"/>
                </a:solidFill>
                <a:effectLst>
                  <a:outerShdw blurRad="38100" dist="38100" dir="2700000" algn="tl">
                    <a:srgbClr val="000000"/>
                  </a:outerShdw>
                </a:effectLst>
                <a:latin typeface="Futura Md BT" pitchFamily="34" charset="0"/>
                <a:cs typeface="+mn-cs"/>
              </a:rPr>
              <a:t>Sábado, el día del Señor</a:t>
            </a:r>
          </a:p>
        </p:txBody>
      </p:sp>
      <p:pic>
        <p:nvPicPr>
          <p:cNvPr id="8" name="Picture 4" descr="060"/>
          <p:cNvPicPr>
            <a:picLocks noChangeAspect="1" noChangeArrowheads="1"/>
          </p:cNvPicPr>
          <p:nvPr/>
        </p:nvPicPr>
        <p:blipFill>
          <a:blip r:embed="rId6" cstate="print">
            <a:clrChange>
              <a:clrFrom>
                <a:srgbClr val="0C186F"/>
              </a:clrFrom>
              <a:clrTo>
                <a:srgbClr val="0C186F">
                  <a:alpha val="0"/>
                </a:srgbClr>
              </a:clrTo>
            </a:clrChange>
          </a:blip>
          <a:srcRect l="23438" t="1459" r="8028" b="15027"/>
          <a:stretch>
            <a:fillRect/>
          </a:stretch>
        </p:blipFill>
        <p:spPr bwMode="auto">
          <a:xfrm>
            <a:off x="6821488" y="4905375"/>
            <a:ext cx="1958975" cy="1792288"/>
          </a:xfrm>
          <a:prstGeom prst="rect">
            <a:avLst/>
          </a:prstGeom>
          <a:noFill/>
          <a:ln w="9525">
            <a:noFill/>
            <a:miter lim="800000"/>
            <a:headEnd/>
            <a:tailEnd/>
          </a:ln>
        </p:spPr>
      </p:pic>
      <p:sp>
        <p:nvSpPr>
          <p:cNvPr id="10" name="Rectangle 2052"/>
          <p:cNvSpPr>
            <a:spLocks noChangeArrowheads="1"/>
          </p:cNvSpPr>
          <p:nvPr/>
        </p:nvSpPr>
        <p:spPr bwMode="auto">
          <a:xfrm>
            <a:off x="403225" y="5254625"/>
            <a:ext cx="5729288" cy="755650"/>
          </a:xfrm>
          <a:prstGeom prst="rect">
            <a:avLst/>
          </a:prstGeom>
          <a:solidFill>
            <a:srgbClr val="FFCC00">
              <a:alpha val="50000"/>
            </a:srgbClr>
          </a:solidFill>
          <a:ln w="9525">
            <a:noFill/>
            <a:miter lim="800000"/>
            <a:headEnd/>
            <a:tailEnd/>
          </a:ln>
          <a:effectLst/>
          <a:scene3d>
            <a:camera prst="legacyObliqueTopRight"/>
            <a:lightRig rig="legacyFlat4" dir="b"/>
          </a:scene3d>
          <a:sp3d extrusionH="227000" prstMaterial="legacyPlastic">
            <a:bevelT w="13500" h="13500" prst="angle"/>
            <a:bevelB w="13500" h="13500" prst="angle"/>
            <a:extrusionClr>
              <a:srgbClr val="FFCC00"/>
            </a:extrusionClr>
          </a:sp3d>
        </p:spPr>
        <p:txBody>
          <a:bodyPr wrap="none" anchor="ctr">
            <a:flatTx/>
          </a:bodyPr>
          <a:lstStyle/>
          <a:p>
            <a:pPr algn="ctr" eaLnBrk="0" hangingPunct="0">
              <a:defRPr/>
            </a:pPr>
            <a:r>
              <a:rPr lang="es-PE" dirty="0">
                <a:solidFill>
                  <a:schemeClr val="bg1"/>
                </a:solidFill>
                <a:effectLst>
                  <a:outerShdw blurRad="38100" dist="38100" dir="2700000" algn="tl">
                    <a:srgbClr val="000000"/>
                  </a:outerShdw>
                </a:effectLst>
                <a:latin typeface="Futura Md BT" pitchFamily="34" charset="0"/>
                <a:cs typeface="+mn-cs"/>
              </a:rPr>
              <a:t>Porque es la Iglesia verdadera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6900"/>
                                        </p:tgtEl>
                                        <p:attrNameLst>
                                          <p:attrName>style.visibility</p:attrName>
                                        </p:attrNameLst>
                                      </p:cBhvr>
                                      <p:to>
                                        <p:strVal val="visible"/>
                                      </p:to>
                                    </p:set>
                                    <p:anim calcmode="lin" valueType="num">
                                      <p:cBhvr additive="base">
                                        <p:cTn id="7" dur="500" fill="hold"/>
                                        <p:tgtEl>
                                          <p:spTgt spid="336900"/>
                                        </p:tgtEl>
                                        <p:attrNameLst>
                                          <p:attrName>ppt_x</p:attrName>
                                        </p:attrNameLst>
                                      </p:cBhvr>
                                      <p:tavLst>
                                        <p:tav tm="0">
                                          <p:val>
                                            <p:strVal val="0-#ppt_w/2"/>
                                          </p:val>
                                        </p:tav>
                                        <p:tav tm="100000">
                                          <p:val>
                                            <p:strVal val="#ppt_x"/>
                                          </p:val>
                                        </p:tav>
                                      </p:tavLst>
                                    </p:anim>
                                    <p:anim calcmode="lin" valueType="num">
                                      <p:cBhvr additive="base">
                                        <p:cTn id="8" dur="500" fill="hold"/>
                                        <p:tgtEl>
                                          <p:spTgt spid="336900"/>
                                        </p:tgtEl>
                                        <p:attrNameLst>
                                          <p:attrName>ppt_y</p:attrName>
                                        </p:attrNameLst>
                                      </p:cBhvr>
                                      <p:tavLst>
                                        <p:tav tm="0">
                                          <p:val>
                                            <p:strVal val="#ppt_y"/>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ox(in)">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4"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9"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autoUpdateAnimBg="0"/>
      <p:bldP spid="5" grpId="0" animBg="1" autoUpdateAnimBg="0"/>
      <p:bldP spid="7" grpId="0" animBg="1" autoUpdateAnimBg="0"/>
      <p:bldP spid="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4" descr="047"/>
          <p:cNvPicPr>
            <a:picLocks noChangeAspect="1" noChangeArrowheads="1"/>
          </p:cNvPicPr>
          <p:nvPr/>
        </p:nvPicPr>
        <p:blipFill>
          <a:blip r:embed="rId3" cstate="print">
            <a:lum bright="-12000" contrast="-36000"/>
          </a:blip>
          <a:srcRect/>
          <a:stretch>
            <a:fillRect/>
          </a:stretch>
        </p:blipFill>
        <p:spPr bwMode="auto">
          <a:xfrm>
            <a:off x="4989513" y="3175"/>
            <a:ext cx="4154487" cy="3740150"/>
          </a:xfrm>
          <a:prstGeom prst="rect">
            <a:avLst/>
          </a:prstGeom>
          <a:noFill/>
          <a:ln w="9525">
            <a:noFill/>
            <a:miter lim="800000"/>
            <a:headEnd/>
            <a:tailEnd/>
          </a:ln>
        </p:spPr>
      </p:pic>
      <p:sp>
        <p:nvSpPr>
          <p:cNvPr id="243715" name="Rectangle 3"/>
          <p:cNvSpPr>
            <a:spLocks noGrp="1" noChangeArrowheads="1"/>
          </p:cNvSpPr>
          <p:nvPr>
            <p:ph type="body" idx="1"/>
          </p:nvPr>
        </p:nvSpPr>
        <p:spPr>
          <a:xfrm>
            <a:off x="527050" y="415925"/>
            <a:ext cx="4454525" cy="1857375"/>
          </a:xfrm>
        </p:spPr>
        <p:txBody>
          <a:bodyPr/>
          <a:lstStyle/>
          <a:p>
            <a:pPr algn="ctr">
              <a:lnSpc>
                <a:spcPct val="90000"/>
              </a:lnSpc>
              <a:spcBef>
                <a:spcPct val="100000"/>
              </a:spcBef>
              <a:buFontTx/>
              <a:buNone/>
              <a:defRPr/>
            </a:pPr>
            <a:r>
              <a:rPr lang="es-ES_tradnl" sz="4400" i="1" dirty="0" smtClean="0">
                <a:solidFill>
                  <a:srgbClr val="FFFFCC"/>
                </a:solidFill>
              </a:rPr>
              <a:t>¿Cuál debe ser la respuesta correcta?</a:t>
            </a:r>
          </a:p>
        </p:txBody>
      </p:sp>
      <p:sp>
        <p:nvSpPr>
          <p:cNvPr id="243717" name="Rectangle 5"/>
          <p:cNvSpPr>
            <a:spLocks noChangeArrowheads="1"/>
          </p:cNvSpPr>
          <p:nvPr/>
        </p:nvSpPr>
        <p:spPr bwMode="auto">
          <a:xfrm>
            <a:off x="527050" y="2752725"/>
            <a:ext cx="6765925" cy="3673475"/>
          </a:xfrm>
          <a:prstGeom prst="rect">
            <a:avLst/>
          </a:prstGeom>
          <a:noFill/>
          <a:ln w="9525">
            <a:noFill/>
            <a:miter lim="800000"/>
            <a:headEnd/>
            <a:tailEnd/>
          </a:ln>
          <a:effectLst/>
        </p:spPr>
        <p:txBody>
          <a:bodyPr/>
          <a:lstStyle/>
          <a:p>
            <a:pPr marL="342900" indent="-342900" eaLnBrk="0" hangingPunct="0">
              <a:lnSpc>
                <a:spcPct val="90000"/>
              </a:lnSpc>
              <a:spcBef>
                <a:spcPct val="100000"/>
              </a:spcBef>
              <a:defRPr/>
            </a:pPr>
            <a:r>
              <a:rPr lang="pt-BR" sz="4400" b="0" i="1"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Arial" charset="0"/>
                <a:cs typeface="+mn-cs"/>
              </a:rPr>
              <a:t>LA RESPUESTA </a:t>
            </a:r>
          </a:p>
          <a:p>
            <a:pPr marL="342900" indent="-342900" algn="ctr" eaLnBrk="0" hangingPunct="0">
              <a:lnSpc>
                <a:spcPct val="90000"/>
              </a:lnSpc>
              <a:spcBef>
                <a:spcPct val="100000"/>
              </a:spcBef>
              <a:defRPr/>
            </a:pPr>
            <a:r>
              <a:rPr lang="pt-BR" sz="4400" b="0" i="1"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Arial" charset="0"/>
                <a:cs typeface="+mn-cs"/>
              </a:rPr>
              <a:t>“YO SOY ADVENTISTA PORQUE LA IGLESIA ES UNA IGLESIA PROFÉTICA”</a:t>
            </a:r>
            <a:endParaRPr lang="pt-BR" sz="3300" b="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Arial" charset="0"/>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ox(in)">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3717">
                                            <p:txEl>
                                              <p:pRg st="0" end="0"/>
                                            </p:txEl>
                                          </p:spTgt>
                                        </p:tgtEl>
                                        <p:attrNameLst>
                                          <p:attrName>style.visibility</p:attrName>
                                        </p:attrNameLst>
                                      </p:cBhvr>
                                      <p:to>
                                        <p:strVal val="visible"/>
                                      </p:to>
                                    </p:set>
                                    <p:animEffect transition="in" filter="checkerboard(across)">
                                      <p:cBhvr>
                                        <p:cTn id="12" dur="500"/>
                                        <p:tgtEl>
                                          <p:spTgt spid="2437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3717">
                                            <p:txEl>
                                              <p:pRg st="1" end="1"/>
                                            </p:txEl>
                                          </p:spTgt>
                                        </p:tgtEl>
                                        <p:attrNameLst>
                                          <p:attrName>style.visibility</p:attrName>
                                        </p:attrNameLst>
                                      </p:cBhvr>
                                      <p:to>
                                        <p:strVal val="visible"/>
                                      </p:to>
                                    </p:set>
                                    <p:animEffect transition="in" filter="checkerboard(across)">
                                      <p:cBhvr>
                                        <p:cTn id="17" dur="500"/>
                                        <p:tgtEl>
                                          <p:spTgt spid="2437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P spid="24371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82600" y="730250"/>
            <a:ext cx="8661400" cy="5794375"/>
          </a:xfrm>
        </p:spPr>
        <p:txBody>
          <a:bodyPr/>
          <a:lstStyle/>
          <a:p>
            <a:pPr algn="ctr">
              <a:buFontTx/>
              <a:buNone/>
              <a:defRPr/>
            </a:pPr>
            <a:r>
              <a:rPr lang="es-PE" sz="2800" i="1" smtClean="0"/>
              <a:t>¿QUÉ SIGNIFICA QUE LA IGLESIA ADVENTISTA ES PROFÉTICA?</a:t>
            </a:r>
          </a:p>
          <a:p>
            <a:pPr algn="ctr">
              <a:buFontTx/>
              <a:buNone/>
              <a:defRPr/>
            </a:pPr>
            <a:endParaRPr lang="es-PE" sz="2800" i="1" smtClean="0"/>
          </a:p>
          <a:p>
            <a:pPr marL="971550" lvl="1" indent="-514350">
              <a:buFontTx/>
              <a:buAutoNum type="arabicPeriod"/>
              <a:defRPr/>
            </a:pPr>
            <a:r>
              <a:rPr lang="es-PE" sz="3200" i="1" smtClean="0"/>
              <a:t>Que la Santa Biblia predice la existencia de la iglesia.</a:t>
            </a:r>
          </a:p>
          <a:p>
            <a:pPr marL="1371600" lvl="2" indent="-457200">
              <a:buFontTx/>
              <a:buAutoNum type="alphaLcPeriod"/>
              <a:defRPr/>
            </a:pPr>
            <a:r>
              <a:rPr lang="es-PE" i="1" smtClean="0"/>
              <a:t>Existen evidencias bíblicas que predicen su existencia .</a:t>
            </a:r>
          </a:p>
          <a:p>
            <a:pPr marL="971550" lvl="1" indent="-514350">
              <a:buFontTx/>
              <a:buAutoNum type="arabicPeriod"/>
              <a:defRPr/>
            </a:pPr>
            <a:r>
              <a:rPr lang="es-PE" sz="3200" i="1" smtClean="0"/>
              <a:t>Que la existencia de la Iglesia Adventista es un plan de Dios.</a:t>
            </a:r>
          </a:p>
          <a:p>
            <a:pPr marL="1371600" lvl="2" indent="-457200">
              <a:buFontTx/>
              <a:buAutoNum type="alphaLcPeriod"/>
              <a:defRPr/>
            </a:pPr>
            <a:r>
              <a:rPr lang="es-PE" i="1" smtClean="0"/>
              <a:t>Dios es el creador, sustentador y conductor de su iglesia.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82600" y="433388"/>
            <a:ext cx="8661400" cy="6127750"/>
          </a:xfrm>
        </p:spPr>
        <p:txBody>
          <a:bodyPr/>
          <a:lstStyle/>
          <a:p>
            <a:pPr algn="ctr">
              <a:buFontTx/>
              <a:buNone/>
              <a:defRPr/>
            </a:pPr>
            <a:r>
              <a:rPr lang="es-PE" sz="3600" i="1" dirty="0" smtClean="0"/>
              <a:t>¿QUÉ ASPECTOS DE LA IGLESIA ADVENTISTA ESTÁN PROFETIZADOS?</a:t>
            </a:r>
          </a:p>
          <a:p>
            <a:pPr algn="ctr">
              <a:buFontTx/>
              <a:buNone/>
              <a:defRPr/>
            </a:pPr>
            <a:endParaRPr lang="es-PE" sz="3600" i="1" dirty="0" smtClean="0"/>
          </a:p>
          <a:p>
            <a:pPr marL="971550" lvl="1" indent="-514350">
              <a:buFontTx/>
              <a:buAutoNum type="arabicPeriod"/>
              <a:defRPr/>
            </a:pPr>
            <a:r>
              <a:rPr lang="es-ES" sz="4000" dirty="0" smtClean="0"/>
              <a:t>Su origen </a:t>
            </a:r>
          </a:p>
          <a:p>
            <a:pPr marL="971550" lvl="1" indent="-514350">
              <a:buFontTx/>
              <a:buAutoNum type="arabicPeriod"/>
              <a:defRPr/>
            </a:pPr>
            <a:r>
              <a:rPr lang="es-ES" sz="4000" dirty="0" smtClean="0"/>
              <a:t>Su historia.</a:t>
            </a:r>
          </a:p>
          <a:p>
            <a:pPr marL="971550" lvl="1" indent="-514350">
              <a:buFontTx/>
              <a:buAutoNum type="arabicPeriod"/>
              <a:defRPr/>
            </a:pPr>
            <a:r>
              <a:rPr lang="es-ES" sz="4000" dirty="0" smtClean="0"/>
              <a:t>Su mensaje.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srcRect/>
          <a:stretch>
            <a:fillRect/>
          </a:stretch>
        </p:blipFill>
        <p:spPr bwMode="auto">
          <a:xfrm>
            <a:off x="4770438" y="2005013"/>
            <a:ext cx="4213225" cy="3162300"/>
          </a:xfrm>
          <a:prstGeom prst="rect">
            <a:avLst/>
          </a:prstGeom>
          <a:noFill/>
          <a:ln w="9525">
            <a:noFill/>
            <a:miter lim="800000"/>
            <a:headEnd/>
            <a:tailEnd/>
          </a:ln>
        </p:spPr>
      </p:pic>
      <p:sp>
        <p:nvSpPr>
          <p:cNvPr id="111620" name="Rectangle 4"/>
          <p:cNvSpPr>
            <a:spLocks noChangeArrowheads="1"/>
          </p:cNvSpPr>
          <p:nvPr/>
        </p:nvSpPr>
        <p:spPr bwMode="auto">
          <a:xfrm>
            <a:off x="425450" y="1822450"/>
            <a:ext cx="4640263" cy="3448050"/>
          </a:xfrm>
          <a:prstGeom prst="rect">
            <a:avLst/>
          </a:prstGeom>
          <a:noFill/>
          <a:ln w="9525">
            <a:noFill/>
            <a:miter lim="800000"/>
            <a:headEnd/>
            <a:tailEnd/>
          </a:ln>
          <a:effectLst/>
        </p:spPr>
        <p:txBody>
          <a:bodyPr/>
          <a:lstStyle/>
          <a:p>
            <a:pPr marL="342900" indent="-342900" algn="ctr" eaLnBrk="0" hangingPunct="0">
              <a:spcBef>
                <a:spcPct val="100000"/>
              </a:spcBef>
              <a:defRPr/>
            </a:pPr>
            <a:r>
              <a:rPr lang="pt-BR" sz="4400" i="1" dirty="0">
                <a:solidFill>
                  <a:schemeClr val="bg1"/>
                </a:solidFill>
                <a:effectLst>
                  <a:outerShdw blurRad="38100" dist="38100" dir="2700000" algn="tl">
                    <a:srgbClr val="000000"/>
                  </a:outerShdw>
                </a:effectLst>
                <a:latin typeface="Arial" charset="0"/>
                <a:cs typeface="+mn-cs"/>
              </a:rPr>
              <a:t>EL ORIGEN DE LA IGLESIA ADVENTISTA ES PROFÉTICO</a:t>
            </a:r>
            <a:endParaRPr lang="pt-BR" sz="4000" dirty="0">
              <a:solidFill>
                <a:schemeClr val="bg1"/>
              </a:solidFill>
              <a:effectLst>
                <a:outerShdw blurRad="38100" dist="38100" dir="2700000" algn="tl">
                  <a:srgbClr val="000000"/>
                </a:outerShdw>
              </a:effectLst>
              <a:latin typeface="Arial" charset="0"/>
              <a:cs typeface="+mn-cs"/>
            </a:endParaRPr>
          </a:p>
        </p:txBody>
      </p:sp>
      <p:sp>
        <p:nvSpPr>
          <p:cNvPr id="4" name="3 CuadroTexto"/>
          <p:cNvSpPr txBox="1"/>
          <p:nvPr/>
        </p:nvSpPr>
        <p:spPr>
          <a:xfrm>
            <a:off x="2427288" y="388938"/>
            <a:ext cx="728662" cy="1014412"/>
          </a:xfrm>
          <a:prstGeom prst="rect">
            <a:avLst/>
          </a:prstGeom>
          <a:noFill/>
        </p:spPr>
        <p:txBody>
          <a:bodyPr>
            <a:spAutoFit/>
          </a:bodyPr>
          <a:lstStyle/>
          <a:p>
            <a:pPr eaLnBrk="0" hangingPunct="0">
              <a:defRPr/>
            </a:pPr>
            <a:r>
              <a:rPr lang="es-PE" sz="6000" i="1" dirty="0">
                <a:solidFill>
                  <a:schemeClr val="bg1"/>
                </a:solidFill>
                <a:effectLst>
                  <a:outerShdw blurRad="38100" dist="38100" dir="2700000" algn="tl">
                    <a:srgbClr val="000000"/>
                  </a:outerShdw>
                </a:effectLst>
                <a:latin typeface="Arial" charset="0"/>
                <a:cs typeface="+mn-cs"/>
              </a:rPr>
              <a:t>1</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461963" y="715963"/>
            <a:ext cx="8431212" cy="1220787"/>
          </a:xfrm>
          <a:prstGeom prst="rect">
            <a:avLst/>
          </a:prstGeom>
          <a:noFill/>
          <a:ln w="9525">
            <a:noFill/>
            <a:miter lim="800000"/>
            <a:headEnd/>
            <a:tailEnd/>
          </a:ln>
          <a:effectLst/>
        </p:spPr>
        <p:txBody>
          <a:bodyPr/>
          <a:lstStyle/>
          <a:p>
            <a:pPr marL="342900" indent="-342900" algn="ctr" eaLnBrk="0" hangingPunct="0">
              <a:spcBef>
                <a:spcPct val="50000"/>
              </a:spcBef>
              <a:defRPr/>
            </a:pPr>
            <a:r>
              <a:rPr lang="es-BO" sz="3600" i="1">
                <a:solidFill>
                  <a:srgbClr val="FFFF00"/>
                </a:solidFill>
                <a:effectLst>
                  <a:outerShdw blurRad="38100" dist="38100" dir="2700000" algn="tl">
                    <a:srgbClr val="000000"/>
                  </a:outerShdw>
                </a:effectLst>
                <a:latin typeface="Arial" charset="0"/>
                <a:cs typeface="+mn-cs"/>
              </a:rPr>
              <a:t>EL CERTIFICADO DE NACIMIENTO SE ENCUENTRA EN:</a:t>
            </a:r>
          </a:p>
        </p:txBody>
      </p:sp>
      <p:sp>
        <p:nvSpPr>
          <p:cNvPr id="349187" name="Text Box 3"/>
          <p:cNvSpPr txBox="1">
            <a:spLocks noChangeArrowheads="1"/>
          </p:cNvSpPr>
          <p:nvPr/>
        </p:nvSpPr>
        <p:spPr bwMode="auto">
          <a:xfrm>
            <a:off x="342900" y="2247900"/>
            <a:ext cx="21082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a:solidFill>
                  <a:schemeClr val="bg1"/>
                </a:solidFill>
                <a:effectLst>
                  <a:outerShdw blurRad="38100" dist="38100" dir="2700000" algn="tl">
                    <a:srgbClr val="000000"/>
                  </a:outerShdw>
                </a:effectLst>
                <a:cs typeface="+mn-cs"/>
              </a:rPr>
              <a:t>DANIEL 8: 14 </a:t>
            </a:r>
          </a:p>
        </p:txBody>
      </p:sp>
      <p:sp>
        <p:nvSpPr>
          <p:cNvPr id="349188" name="Text Box 4"/>
          <p:cNvSpPr txBox="1">
            <a:spLocks noChangeArrowheads="1"/>
          </p:cNvSpPr>
          <p:nvPr/>
        </p:nvSpPr>
        <p:spPr bwMode="auto">
          <a:xfrm>
            <a:off x="330200" y="3835400"/>
            <a:ext cx="22352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a:solidFill>
                  <a:schemeClr val="bg1"/>
                </a:solidFill>
                <a:effectLst>
                  <a:outerShdw blurRad="38100" dist="38100" dir="2700000" algn="tl">
                    <a:srgbClr val="000000"/>
                  </a:outerShdw>
                </a:effectLst>
                <a:cs typeface="+mn-cs"/>
              </a:rPr>
              <a:t>DANIEL 9: 24</a:t>
            </a:r>
          </a:p>
        </p:txBody>
      </p:sp>
      <p:sp>
        <p:nvSpPr>
          <p:cNvPr id="349189" name="Text Box 5"/>
          <p:cNvSpPr txBox="1">
            <a:spLocks noChangeArrowheads="1"/>
          </p:cNvSpPr>
          <p:nvPr/>
        </p:nvSpPr>
        <p:spPr bwMode="auto">
          <a:xfrm>
            <a:off x="355600" y="5397500"/>
            <a:ext cx="25400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0" hangingPunct="0">
              <a:spcBef>
                <a:spcPct val="50000"/>
              </a:spcBef>
              <a:defRPr/>
            </a:pPr>
            <a:r>
              <a:rPr lang="es-BO">
                <a:solidFill>
                  <a:schemeClr val="bg1"/>
                </a:solidFill>
                <a:effectLst>
                  <a:outerShdw blurRad="38100" dist="38100" dir="2700000" algn="tl">
                    <a:srgbClr val="000000"/>
                  </a:outerShdw>
                </a:effectLst>
                <a:cs typeface="+mn-cs"/>
              </a:rPr>
              <a:t>DANIEL 7: 13</a:t>
            </a:r>
            <a:endParaRPr lang="es-ES">
              <a:solidFill>
                <a:schemeClr val="bg1"/>
              </a:solidFill>
              <a:effectLst>
                <a:outerShdw blurRad="38100" dist="38100" dir="2700000" algn="tl">
                  <a:srgbClr val="000000"/>
                </a:outerShdw>
              </a:effectLst>
              <a:cs typeface="+mn-cs"/>
            </a:endParaRPr>
          </a:p>
        </p:txBody>
      </p:sp>
      <p:sp>
        <p:nvSpPr>
          <p:cNvPr id="349190" name="Text Box 6"/>
          <p:cNvSpPr txBox="1">
            <a:spLocks noChangeArrowheads="1"/>
          </p:cNvSpPr>
          <p:nvPr/>
        </p:nvSpPr>
        <p:spPr bwMode="auto">
          <a:xfrm>
            <a:off x="2374900" y="2070100"/>
            <a:ext cx="6769100" cy="8302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defRPr/>
            </a:pPr>
            <a:r>
              <a:rPr lang="es-BO" dirty="0">
                <a:solidFill>
                  <a:srgbClr val="FFFF99"/>
                </a:solidFill>
                <a:effectLst>
                  <a:outerShdw blurRad="38100" dist="38100" dir="2700000" algn="tl">
                    <a:srgbClr val="000000"/>
                  </a:outerShdw>
                </a:effectLst>
                <a:latin typeface="Square721 BT" pitchFamily="34" charset="0"/>
                <a:cs typeface="+mn-cs"/>
              </a:rPr>
              <a:t>“Hasta 2300 de tardes y mañanas .   Entonces el Santuario será purificado”</a:t>
            </a:r>
            <a:endParaRPr lang="es-ES" dirty="0">
              <a:solidFill>
                <a:srgbClr val="FFFF99"/>
              </a:solidFill>
              <a:effectLst>
                <a:outerShdw blurRad="38100" dist="38100" dir="2700000" algn="tl">
                  <a:srgbClr val="000000"/>
                </a:outerShdw>
              </a:effectLst>
              <a:latin typeface="Square721 BT" pitchFamily="34" charset="0"/>
              <a:cs typeface="+mn-cs"/>
            </a:endParaRPr>
          </a:p>
        </p:txBody>
      </p:sp>
      <p:sp>
        <p:nvSpPr>
          <p:cNvPr id="349191" name="Text Box 7"/>
          <p:cNvSpPr txBox="1">
            <a:spLocks noChangeArrowheads="1"/>
          </p:cNvSpPr>
          <p:nvPr/>
        </p:nvSpPr>
        <p:spPr bwMode="auto">
          <a:xfrm>
            <a:off x="2400300" y="3022600"/>
            <a:ext cx="6743700" cy="22828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defRPr/>
            </a:pPr>
            <a:r>
              <a:rPr lang="es-BO">
                <a:solidFill>
                  <a:srgbClr val="FFFF99"/>
                </a:solidFill>
                <a:effectLst>
                  <a:outerShdw blurRad="38100" dist="38100" dir="2700000" algn="tl">
                    <a:srgbClr val="000000"/>
                  </a:outerShdw>
                </a:effectLst>
                <a:latin typeface="Square721 BT" pitchFamily="34" charset="0"/>
                <a:cs typeface="+mn-cs"/>
              </a:rPr>
              <a:t>“Setenta semanas están cortadas para tu pueblo y tu santa ciudad,  y para acabar la prevaricación, poner fin al pecado, expiar la iniquidad, traer la justicia de los siglos, sella la visión y la profecía, y ungir al Santo de los santos”</a:t>
            </a:r>
            <a:endParaRPr lang="es-ES">
              <a:solidFill>
                <a:srgbClr val="FFFF99"/>
              </a:solidFill>
              <a:effectLst>
                <a:outerShdw blurRad="38100" dist="38100" dir="2700000" algn="tl">
                  <a:srgbClr val="000000"/>
                </a:outerShdw>
              </a:effectLst>
              <a:latin typeface="Square721 BT" pitchFamily="34" charset="0"/>
              <a:cs typeface="+mn-cs"/>
            </a:endParaRPr>
          </a:p>
        </p:txBody>
      </p:sp>
      <p:sp>
        <p:nvSpPr>
          <p:cNvPr id="349192" name="Text Box 8"/>
          <p:cNvSpPr txBox="1">
            <a:spLocks noChangeArrowheads="1"/>
          </p:cNvSpPr>
          <p:nvPr/>
        </p:nvSpPr>
        <p:spPr bwMode="auto">
          <a:xfrm>
            <a:off x="2400300" y="5295900"/>
            <a:ext cx="6743700" cy="15525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0" hangingPunct="0">
              <a:spcBef>
                <a:spcPct val="50000"/>
              </a:spcBef>
              <a:defRPr/>
            </a:pPr>
            <a:r>
              <a:rPr lang="es-BO">
                <a:solidFill>
                  <a:srgbClr val="FFFF99"/>
                </a:solidFill>
                <a:effectLst>
                  <a:outerShdw blurRad="38100" dist="38100" dir="2700000" algn="tl">
                    <a:srgbClr val="000000"/>
                  </a:outerShdw>
                </a:effectLst>
                <a:latin typeface="Square721 BT" pitchFamily="34" charset="0"/>
                <a:cs typeface="+mn-cs"/>
              </a:rPr>
              <a:t>“Seguí mirando en la visión nocturna, y vi que en las nubes del cielo venía como un Hijo de Hombre.  Llegó hasta el Anciano de días y fue llevado ante él”</a:t>
            </a:r>
            <a:endParaRPr lang="es-ES">
              <a:solidFill>
                <a:srgbClr val="FFFF99"/>
              </a:solidFill>
              <a:effectLst>
                <a:outerShdw blurRad="38100" dist="38100" dir="2700000" algn="tl">
                  <a:srgbClr val="000000"/>
                </a:outerShdw>
              </a:effectLst>
              <a:latin typeface="Square721 BT" pitchFamily="34" charset="0"/>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9186"/>
                                        </p:tgtEl>
                                        <p:attrNameLst>
                                          <p:attrName>style.visibility</p:attrName>
                                        </p:attrNameLst>
                                      </p:cBhvr>
                                      <p:to>
                                        <p:strVal val="visible"/>
                                      </p:to>
                                    </p:set>
                                    <p:anim calcmode="lin" valueType="num">
                                      <p:cBhvr additive="base">
                                        <p:cTn id="7" dur="500" fill="hold"/>
                                        <p:tgtEl>
                                          <p:spTgt spid="349186"/>
                                        </p:tgtEl>
                                        <p:attrNameLst>
                                          <p:attrName>ppt_x</p:attrName>
                                        </p:attrNameLst>
                                      </p:cBhvr>
                                      <p:tavLst>
                                        <p:tav tm="0">
                                          <p:val>
                                            <p:strVal val="0-#ppt_w/2"/>
                                          </p:val>
                                        </p:tav>
                                        <p:tav tm="100000">
                                          <p:val>
                                            <p:strVal val="#ppt_x"/>
                                          </p:val>
                                        </p:tav>
                                      </p:tavLst>
                                    </p:anim>
                                    <p:anim calcmode="lin" valueType="num">
                                      <p:cBhvr additive="base">
                                        <p:cTn id="8" dur="500" fill="hold"/>
                                        <p:tgtEl>
                                          <p:spTgt spid="3491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9187"/>
                                        </p:tgtEl>
                                        <p:attrNameLst>
                                          <p:attrName>style.visibility</p:attrName>
                                        </p:attrNameLst>
                                      </p:cBhvr>
                                      <p:to>
                                        <p:strVal val="visible"/>
                                      </p:to>
                                    </p:set>
                                    <p:anim calcmode="lin" valueType="num">
                                      <p:cBhvr additive="base">
                                        <p:cTn id="13" dur="500" fill="hold"/>
                                        <p:tgtEl>
                                          <p:spTgt spid="349187"/>
                                        </p:tgtEl>
                                        <p:attrNameLst>
                                          <p:attrName>ppt_x</p:attrName>
                                        </p:attrNameLst>
                                      </p:cBhvr>
                                      <p:tavLst>
                                        <p:tav tm="0">
                                          <p:val>
                                            <p:strVal val="0-#ppt_w/2"/>
                                          </p:val>
                                        </p:tav>
                                        <p:tav tm="100000">
                                          <p:val>
                                            <p:strVal val="#ppt_x"/>
                                          </p:val>
                                        </p:tav>
                                      </p:tavLst>
                                    </p:anim>
                                    <p:anim calcmode="lin" valueType="num">
                                      <p:cBhvr additive="base">
                                        <p:cTn id="14" dur="500" fill="hold"/>
                                        <p:tgtEl>
                                          <p:spTgt spid="34918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9190"/>
                                        </p:tgtEl>
                                        <p:attrNameLst>
                                          <p:attrName>style.visibility</p:attrName>
                                        </p:attrNameLst>
                                      </p:cBhvr>
                                      <p:to>
                                        <p:strVal val="visible"/>
                                      </p:to>
                                    </p:set>
                                    <p:anim calcmode="lin" valueType="num">
                                      <p:cBhvr additive="base">
                                        <p:cTn id="19" dur="500" fill="hold"/>
                                        <p:tgtEl>
                                          <p:spTgt spid="349190"/>
                                        </p:tgtEl>
                                        <p:attrNameLst>
                                          <p:attrName>ppt_x</p:attrName>
                                        </p:attrNameLst>
                                      </p:cBhvr>
                                      <p:tavLst>
                                        <p:tav tm="0">
                                          <p:val>
                                            <p:strVal val="0-#ppt_w/2"/>
                                          </p:val>
                                        </p:tav>
                                        <p:tav tm="100000">
                                          <p:val>
                                            <p:strVal val="#ppt_x"/>
                                          </p:val>
                                        </p:tav>
                                      </p:tavLst>
                                    </p:anim>
                                    <p:anim calcmode="lin" valueType="num">
                                      <p:cBhvr additive="base">
                                        <p:cTn id="20" dur="500" fill="hold"/>
                                        <p:tgtEl>
                                          <p:spTgt spid="34919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9188"/>
                                        </p:tgtEl>
                                        <p:attrNameLst>
                                          <p:attrName>style.visibility</p:attrName>
                                        </p:attrNameLst>
                                      </p:cBhvr>
                                      <p:to>
                                        <p:strVal val="visible"/>
                                      </p:to>
                                    </p:set>
                                    <p:anim calcmode="lin" valueType="num">
                                      <p:cBhvr additive="base">
                                        <p:cTn id="25" dur="500" fill="hold"/>
                                        <p:tgtEl>
                                          <p:spTgt spid="349188"/>
                                        </p:tgtEl>
                                        <p:attrNameLst>
                                          <p:attrName>ppt_x</p:attrName>
                                        </p:attrNameLst>
                                      </p:cBhvr>
                                      <p:tavLst>
                                        <p:tav tm="0">
                                          <p:val>
                                            <p:strVal val="0-#ppt_w/2"/>
                                          </p:val>
                                        </p:tav>
                                        <p:tav tm="100000">
                                          <p:val>
                                            <p:strVal val="#ppt_x"/>
                                          </p:val>
                                        </p:tav>
                                      </p:tavLst>
                                    </p:anim>
                                    <p:anim calcmode="lin" valueType="num">
                                      <p:cBhvr additive="base">
                                        <p:cTn id="26" dur="500" fill="hold"/>
                                        <p:tgtEl>
                                          <p:spTgt spid="34918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9191"/>
                                        </p:tgtEl>
                                        <p:attrNameLst>
                                          <p:attrName>style.visibility</p:attrName>
                                        </p:attrNameLst>
                                      </p:cBhvr>
                                      <p:to>
                                        <p:strVal val="visible"/>
                                      </p:to>
                                    </p:set>
                                    <p:anim calcmode="lin" valueType="num">
                                      <p:cBhvr additive="base">
                                        <p:cTn id="31" dur="500" fill="hold"/>
                                        <p:tgtEl>
                                          <p:spTgt spid="349191"/>
                                        </p:tgtEl>
                                        <p:attrNameLst>
                                          <p:attrName>ppt_x</p:attrName>
                                        </p:attrNameLst>
                                      </p:cBhvr>
                                      <p:tavLst>
                                        <p:tav tm="0">
                                          <p:val>
                                            <p:strVal val="0-#ppt_w/2"/>
                                          </p:val>
                                        </p:tav>
                                        <p:tav tm="100000">
                                          <p:val>
                                            <p:strVal val="#ppt_x"/>
                                          </p:val>
                                        </p:tav>
                                      </p:tavLst>
                                    </p:anim>
                                    <p:anim calcmode="lin" valueType="num">
                                      <p:cBhvr additive="base">
                                        <p:cTn id="32" dur="500" fill="hold"/>
                                        <p:tgtEl>
                                          <p:spTgt spid="34919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9189"/>
                                        </p:tgtEl>
                                        <p:attrNameLst>
                                          <p:attrName>style.visibility</p:attrName>
                                        </p:attrNameLst>
                                      </p:cBhvr>
                                      <p:to>
                                        <p:strVal val="visible"/>
                                      </p:to>
                                    </p:set>
                                    <p:anim calcmode="lin" valueType="num">
                                      <p:cBhvr additive="base">
                                        <p:cTn id="37" dur="500" fill="hold"/>
                                        <p:tgtEl>
                                          <p:spTgt spid="349189"/>
                                        </p:tgtEl>
                                        <p:attrNameLst>
                                          <p:attrName>ppt_x</p:attrName>
                                        </p:attrNameLst>
                                      </p:cBhvr>
                                      <p:tavLst>
                                        <p:tav tm="0">
                                          <p:val>
                                            <p:strVal val="0-#ppt_w/2"/>
                                          </p:val>
                                        </p:tav>
                                        <p:tav tm="100000">
                                          <p:val>
                                            <p:strVal val="#ppt_x"/>
                                          </p:val>
                                        </p:tav>
                                      </p:tavLst>
                                    </p:anim>
                                    <p:anim calcmode="lin" valueType="num">
                                      <p:cBhvr additive="base">
                                        <p:cTn id="38" dur="500" fill="hold"/>
                                        <p:tgtEl>
                                          <p:spTgt spid="34918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49192"/>
                                        </p:tgtEl>
                                        <p:attrNameLst>
                                          <p:attrName>style.visibility</p:attrName>
                                        </p:attrNameLst>
                                      </p:cBhvr>
                                      <p:to>
                                        <p:strVal val="visible"/>
                                      </p:to>
                                    </p:set>
                                    <p:anim calcmode="lin" valueType="num">
                                      <p:cBhvr additive="base">
                                        <p:cTn id="43" dur="500" fill="hold"/>
                                        <p:tgtEl>
                                          <p:spTgt spid="349192"/>
                                        </p:tgtEl>
                                        <p:attrNameLst>
                                          <p:attrName>ppt_x</p:attrName>
                                        </p:attrNameLst>
                                      </p:cBhvr>
                                      <p:tavLst>
                                        <p:tav tm="0">
                                          <p:val>
                                            <p:strVal val="0-#ppt_w/2"/>
                                          </p:val>
                                        </p:tav>
                                        <p:tav tm="100000">
                                          <p:val>
                                            <p:strVal val="#ppt_x"/>
                                          </p:val>
                                        </p:tav>
                                      </p:tavLst>
                                    </p:anim>
                                    <p:anim calcmode="lin" valueType="num">
                                      <p:cBhvr additive="base">
                                        <p:cTn id="44" dur="500" fill="hold"/>
                                        <p:tgtEl>
                                          <p:spTgt spid="3491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autoUpdateAnimBg="0"/>
      <p:bldP spid="349187" grpId="0" autoUpdateAnimBg="0"/>
      <p:bldP spid="349188" grpId="0" autoUpdateAnimBg="0"/>
      <p:bldP spid="349189" grpId="0" autoUpdateAnimBg="0"/>
      <p:bldP spid="349190" grpId="0" autoUpdateAnimBg="0"/>
      <p:bldP spid="349191" grpId="0" autoUpdateAnimBg="0"/>
      <p:bldP spid="34919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9" name="Picture 3" descr="EGWescritora"/>
          <p:cNvPicPr>
            <a:picLocks noChangeAspect="1" noChangeArrowheads="1"/>
          </p:cNvPicPr>
          <p:nvPr/>
        </p:nvPicPr>
        <p:blipFill>
          <a:blip r:embed="rId3" cstate="print"/>
          <a:srcRect l="2191" t="2759" r="598"/>
          <a:stretch>
            <a:fillRect/>
          </a:stretch>
        </p:blipFill>
        <p:spPr bwMode="auto">
          <a:xfrm>
            <a:off x="4989513" y="1231900"/>
            <a:ext cx="4154487" cy="3752850"/>
          </a:xfrm>
          <a:prstGeom prst="rect">
            <a:avLst/>
          </a:prstGeom>
          <a:noFill/>
          <a:ln w="9525">
            <a:noFill/>
            <a:miter lim="800000"/>
            <a:headEnd/>
            <a:tailEnd/>
          </a:ln>
        </p:spPr>
      </p:pic>
      <p:sp>
        <p:nvSpPr>
          <p:cNvPr id="275461" name="Text Box 5"/>
          <p:cNvSpPr txBox="1">
            <a:spLocks noChangeArrowheads="1"/>
          </p:cNvSpPr>
          <p:nvPr/>
        </p:nvSpPr>
        <p:spPr bwMode="auto">
          <a:xfrm>
            <a:off x="1676400" y="5778500"/>
            <a:ext cx="6324600" cy="830263"/>
          </a:xfrm>
          <a:prstGeom prst="rect">
            <a:avLst/>
          </a:prstGeom>
          <a:solidFill>
            <a:schemeClr val="bg2"/>
          </a:solidFill>
          <a:ln w="9525">
            <a:noFill/>
            <a:miter lim="800000"/>
            <a:headEnd/>
            <a:tailEnd/>
          </a:ln>
        </p:spPr>
        <p:txBody>
          <a:bodyPr>
            <a:spAutoFit/>
          </a:bodyPr>
          <a:lstStyle/>
          <a:p>
            <a:pPr algn="ctr" eaLnBrk="0" hangingPunct="0"/>
            <a:r>
              <a:rPr lang="es-ES_tradnl">
                <a:solidFill>
                  <a:schemeClr val="bg1"/>
                </a:solidFill>
              </a:rPr>
              <a:t>ES LA PROFECÍA DEL GRAN CHASCO OCURRIDA EN 1844</a:t>
            </a:r>
            <a:endParaRPr lang="es-ES_tradnl" b="0">
              <a:solidFill>
                <a:schemeClr val="bg1"/>
              </a:solidFill>
            </a:endParaRPr>
          </a:p>
        </p:txBody>
      </p:sp>
      <p:sp>
        <p:nvSpPr>
          <p:cNvPr id="275462" name="Rectangle 6"/>
          <p:cNvSpPr>
            <a:spLocks noChangeArrowheads="1"/>
          </p:cNvSpPr>
          <p:nvPr/>
        </p:nvSpPr>
        <p:spPr bwMode="auto">
          <a:xfrm>
            <a:off x="355600" y="660400"/>
            <a:ext cx="4876800" cy="4749800"/>
          </a:xfrm>
          <a:prstGeom prst="rect">
            <a:avLst/>
          </a:prstGeom>
          <a:noFill/>
          <a:ln w="9525">
            <a:noFill/>
            <a:miter lim="800000"/>
            <a:headEnd/>
            <a:tailEnd/>
          </a:ln>
          <a:effectLst>
            <a:outerShdw dist="35921" dir="2700000" algn="ctr" rotWithShape="0">
              <a:schemeClr val="bg1"/>
            </a:outerShdw>
          </a:effectLst>
        </p:spPr>
        <p:txBody>
          <a:bodyPr lIns="92075" tIns="46038" rIns="92075" bIns="46038" anchor="b"/>
          <a:lstStyle/>
          <a:p>
            <a:pPr eaLnBrk="0" hangingPunct="0">
              <a:defRPr/>
            </a:pPr>
            <a:r>
              <a:rPr lang="es-ES_tradnl" sz="3800" dirty="0">
                <a:solidFill>
                  <a:schemeClr val="bg1"/>
                </a:solidFill>
                <a:effectLst>
                  <a:outerShdw blurRad="38100" dist="38100" dir="2700000" algn="tl">
                    <a:srgbClr val="000000"/>
                  </a:outerShdw>
                </a:effectLst>
                <a:latin typeface="Futura BdCn BT" pitchFamily="34" charset="0"/>
                <a:cs typeface="+mn-cs"/>
              </a:rPr>
              <a:t>TODO EL CAPÍTULO 10 DE APOCALIPSIS ES DEDICADO EXCLUSIVAMENTE A LA IGLESIA ADVENTISTA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5462"/>
                                        </p:tgtEl>
                                        <p:attrNameLst>
                                          <p:attrName>style.visibility</p:attrName>
                                        </p:attrNameLst>
                                      </p:cBhvr>
                                      <p:to>
                                        <p:strVal val="visible"/>
                                      </p:to>
                                    </p:set>
                                    <p:anim calcmode="lin" valueType="num">
                                      <p:cBhvr additive="base">
                                        <p:cTn id="7" dur="500" fill="hold"/>
                                        <p:tgtEl>
                                          <p:spTgt spid="275462"/>
                                        </p:tgtEl>
                                        <p:attrNameLst>
                                          <p:attrName>ppt_x</p:attrName>
                                        </p:attrNameLst>
                                      </p:cBhvr>
                                      <p:tavLst>
                                        <p:tav tm="0">
                                          <p:val>
                                            <p:strVal val="#ppt_x"/>
                                          </p:val>
                                        </p:tav>
                                        <p:tav tm="100000">
                                          <p:val>
                                            <p:strVal val="#ppt_x"/>
                                          </p:val>
                                        </p:tav>
                                      </p:tavLst>
                                    </p:anim>
                                    <p:anim calcmode="lin" valueType="num">
                                      <p:cBhvr additive="base">
                                        <p:cTn id="8" dur="500" fill="hold"/>
                                        <p:tgtEl>
                                          <p:spTgt spid="2754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75459"/>
                                        </p:tgtEl>
                                        <p:attrNameLst>
                                          <p:attrName>style.visibility</p:attrName>
                                        </p:attrNameLst>
                                      </p:cBhvr>
                                      <p:to>
                                        <p:strVal val="visible"/>
                                      </p:to>
                                    </p:set>
                                    <p:anim calcmode="lin" valueType="num">
                                      <p:cBhvr>
                                        <p:cTn id="12" dur="500" fill="hold"/>
                                        <p:tgtEl>
                                          <p:spTgt spid="275459"/>
                                        </p:tgtEl>
                                        <p:attrNameLst>
                                          <p:attrName>ppt_w</p:attrName>
                                        </p:attrNameLst>
                                      </p:cBhvr>
                                      <p:tavLst>
                                        <p:tav tm="0">
                                          <p:val>
                                            <p:fltVal val="0"/>
                                          </p:val>
                                        </p:tav>
                                        <p:tav tm="100000">
                                          <p:val>
                                            <p:strVal val="#ppt_w"/>
                                          </p:val>
                                        </p:tav>
                                      </p:tavLst>
                                    </p:anim>
                                    <p:anim calcmode="lin" valueType="num">
                                      <p:cBhvr>
                                        <p:cTn id="13" dur="500" fill="hold"/>
                                        <p:tgtEl>
                                          <p:spTgt spid="27545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75461"/>
                                        </p:tgtEl>
                                        <p:attrNameLst>
                                          <p:attrName>style.visibility</p:attrName>
                                        </p:attrNameLst>
                                      </p:cBhvr>
                                      <p:to>
                                        <p:strVal val="visible"/>
                                      </p:to>
                                    </p:set>
                                    <p:anim calcmode="lin" valueType="num">
                                      <p:cBhvr additive="base">
                                        <p:cTn id="17" dur="500" fill="hold"/>
                                        <p:tgtEl>
                                          <p:spTgt spid="275461"/>
                                        </p:tgtEl>
                                        <p:attrNameLst>
                                          <p:attrName>ppt_x</p:attrName>
                                        </p:attrNameLst>
                                      </p:cBhvr>
                                      <p:tavLst>
                                        <p:tav tm="0">
                                          <p:val>
                                            <p:strVal val="0-#ppt_w/2"/>
                                          </p:val>
                                        </p:tav>
                                        <p:tav tm="100000">
                                          <p:val>
                                            <p:strVal val="#ppt_x"/>
                                          </p:val>
                                        </p:tav>
                                      </p:tavLst>
                                    </p:anim>
                                    <p:anim calcmode="lin" valueType="num">
                                      <p:cBhvr additive="base">
                                        <p:cTn id="18" dur="500" fill="hold"/>
                                        <p:tgtEl>
                                          <p:spTgt spid="275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1" grpId="0" animBg="1" autoUpdateAnimBg="0"/>
      <p:bldP spid="275462" grpId="0" autoUpdateAnimBg="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4939</TotalTime>
  <Words>579</Words>
  <Application>Microsoft Office PowerPoint</Application>
  <PresentationFormat>Presentación en pantalla (4:3)</PresentationFormat>
  <Paragraphs>111</Paragraphs>
  <Slides>19</Slides>
  <Notes>17</Notes>
  <HiddenSlides>0</HiddenSlides>
  <MMClips>0</MMClips>
  <ScaleCrop>false</ScaleCrop>
  <HeadingPairs>
    <vt:vector size="4" baseType="variant">
      <vt:variant>
        <vt:lpstr>Tema</vt:lpstr>
      </vt:variant>
      <vt:variant>
        <vt:i4>2</vt:i4>
      </vt:variant>
      <vt:variant>
        <vt:lpstr>Títulos de diapositiva</vt:lpstr>
      </vt:variant>
      <vt:variant>
        <vt:i4>19</vt:i4>
      </vt:variant>
    </vt:vector>
  </HeadingPairs>
  <TitlesOfParts>
    <vt:vector size="21" baseType="lpstr">
      <vt:lpstr>Diseño predeterminado</vt:lpstr>
      <vt:lpstr>Estrutura padrão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Union Boliviana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 qué eres adventista</dc:title>
  <dc:creator>Alberto Peña</dc:creator>
  <cp:lastModifiedBy>Equipo1</cp:lastModifiedBy>
  <cp:revision>113</cp:revision>
  <cp:lastPrinted>1999-10-05T15:15:21Z</cp:lastPrinted>
  <dcterms:created xsi:type="dcterms:W3CDTF">1999-09-10T12:29:30Z</dcterms:created>
  <dcterms:modified xsi:type="dcterms:W3CDTF">2014-07-08T21:20:23Z</dcterms:modified>
</cp:coreProperties>
</file>