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8FF3B-076F-42D2-9415-2F5107235FB2}" type="datetimeFigureOut">
              <a:rPr lang="es-MX" smtClean="0"/>
              <a:t>25/08/2024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73CEF-C667-4CF5-86DC-1E76591EFA7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08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amen.net/lb/ilustraciones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illofuerte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4054" y="864940"/>
            <a:ext cx="2972315" cy="1254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4424" marR="1065312" algn="ctr">
              <a:lnSpc>
                <a:spcPts val="4650"/>
              </a:lnSpc>
              <a:spcBef>
                <a:spcPts val="232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ts val="5225"/>
              </a:lnSpc>
              <a:spcBef>
                <a:spcPts val="28"/>
              </a:spcBef>
            </a:pPr>
            <a:r>
              <a:rPr sz="6600" b="1" spc="0" baseline="-2510" dirty="0">
                <a:solidFill>
                  <a:srgbClr val="FFFFFF"/>
                </a:solidFill>
                <a:latin typeface="Tahoma"/>
                <a:cs typeface="Tahoma"/>
              </a:rPr>
              <a:t>Diferencia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719" y="2206695"/>
            <a:ext cx="1614972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Entre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74730" y="2206695"/>
            <a:ext cx="878665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6759" y="2877509"/>
            <a:ext cx="2627872" cy="1254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650"/>
              </a:lnSpc>
              <a:spcBef>
                <a:spcPts val="232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Discípu</a:t>
            </a:r>
            <a:r>
              <a:rPr sz="44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400">
              <a:latin typeface="Tahoma"/>
              <a:cs typeface="Tahoma"/>
            </a:endParaRPr>
          </a:p>
          <a:p>
            <a:pPr marL="1049632" marR="1094978" algn="ctr">
              <a:lnSpc>
                <a:spcPts val="5225"/>
              </a:lnSpc>
              <a:spcBef>
                <a:spcPts val="28"/>
              </a:spcBef>
            </a:pPr>
            <a:r>
              <a:rPr sz="6600" b="1" spc="0" baseline="-251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830" y="4219264"/>
            <a:ext cx="878665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5606" y="4219264"/>
            <a:ext cx="2577884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4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400" b="1" spc="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2342" y="4890078"/>
            <a:ext cx="863132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28724" y="4890078"/>
            <a:ext cx="2015897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400" b="1" spc="-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les</a:t>
            </a:r>
            <a:r>
              <a:rPr sz="44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85468" y="719435"/>
            <a:ext cx="2997932" cy="25244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512650" algn="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2.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4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lucha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por 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14893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1044" y="41728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85468" y="4172819"/>
            <a:ext cx="4480891" cy="2342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991321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por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ep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oduc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se.</a:t>
            </a:r>
            <a:endParaRPr sz="4000">
              <a:latin typeface="Tahoma"/>
              <a:cs typeface="Tahoma"/>
            </a:endParaRPr>
          </a:p>
          <a:p>
            <a:pPr marL="2333701">
              <a:lnSpc>
                <a:spcPct val="95825"/>
              </a:lnSpc>
              <a:spcBef>
                <a:spcPts val="2535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13229" y="719435"/>
            <a:ext cx="294111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Hechos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6:7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17943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668" y="1794362"/>
            <a:ext cx="4066428" cy="1754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Pa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abra del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Señor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cr</a:t>
            </a:r>
            <a:r>
              <a:rPr sz="6000" b="1" spc="-14" baseline="-2071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cí</a:t>
            </a:r>
            <a:r>
              <a:rPr sz="6000" b="1" spc="-4" baseline="-2071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sz="6000" b="1" spc="25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0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6000" b="1" spc="-2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núm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er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 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0668" y="3623798"/>
            <a:ext cx="3510089" cy="23644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  <a:p>
            <a:pPr marL="12700" marR="254528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mu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caba mucho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Jerusa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én.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8274" y="3623798"/>
            <a:ext cx="66632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13229" y="719435"/>
            <a:ext cx="196449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Hechos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8934" y="719435"/>
            <a:ext cx="93541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6:7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244" y="17943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0668" y="1794362"/>
            <a:ext cx="3314035" cy="1754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Incluso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cant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dad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0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sace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0668" y="3623798"/>
            <a:ext cx="238795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obedec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0129" y="3623798"/>
            <a:ext cx="406694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4443" y="3623798"/>
            <a:ext cx="55898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3590" y="3623798"/>
            <a:ext cx="75809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85008" y="757535"/>
            <a:ext cx="583167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3.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844" y="22516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2251690"/>
            <a:ext cx="2995054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6000" b="1" spc="-25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gana;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844" y="43252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4325219"/>
            <a:ext cx="2983121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6000" b="1" spc="-25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hace.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33068" y="643235"/>
            <a:ext cx="4342975" cy="39728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0206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:19</a:t>
            </a:r>
            <a:endParaRPr sz="4000">
              <a:latin typeface="Tahoma"/>
              <a:cs typeface="Tahoma"/>
            </a:endParaRPr>
          </a:p>
          <a:p>
            <a:pPr marL="12700" marR="1184268">
              <a:lnSpc>
                <a:spcPts val="4800"/>
              </a:lnSpc>
              <a:spcBef>
                <a:spcPts val="32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"</a:t>
            </a:r>
            <a:r>
              <a:rPr sz="4000" b="1" spc="4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o, id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haced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 en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odas 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 nac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ones,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16417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60575" y="643235"/>
            <a:ext cx="331546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:19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644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068" y="1870562"/>
            <a:ext cx="3930481" cy="11443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"</a:t>
            </a:r>
            <a:r>
              <a:rPr sz="4000" b="1" spc="14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aut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zándolos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el Nombre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3090397"/>
            <a:ext cx="2663679" cy="2364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Padre,</a:t>
            </a:r>
            <a:endParaRPr sz="4000">
              <a:latin typeface="Tahoma"/>
              <a:cs typeface="Tahoma"/>
            </a:endParaRPr>
          </a:p>
          <a:p>
            <a:pPr marL="12700" marR="15455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Hijo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 Espí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 Santo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”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2560" y="3090397"/>
            <a:ext cx="877952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61618" y="757535"/>
            <a:ext cx="2998441" cy="25625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84509" algn="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4.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7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gus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 hal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go;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244" y="15655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42490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1618" y="4249019"/>
            <a:ext cx="3117694" cy="1754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gus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 se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vic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 y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23" y="4249019"/>
            <a:ext cx="55789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1618" y="6078708"/>
            <a:ext cx="445462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sac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if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35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100" spc="-25" baseline="12423" dirty="0">
                <a:latin typeface="Times New Roman"/>
                <a:cs typeface="Times New Roman"/>
              </a:rPr>
              <a:t>h</a:t>
            </a:r>
            <a:r>
              <a:rPr sz="2100" spc="0" baseline="12423" dirty="0">
                <a:latin typeface="Times New Roman"/>
                <a:cs typeface="Times New Roman"/>
              </a:rPr>
              <a:t>t</a:t>
            </a:r>
            <a:r>
              <a:rPr sz="2100" spc="-4" baseline="12423" dirty="0">
                <a:latin typeface="Times New Roman"/>
                <a:cs typeface="Times New Roman"/>
              </a:rPr>
              <a:t>t</a:t>
            </a:r>
            <a:r>
              <a:rPr sz="2100" spc="-589" baseline="12423" dirty="0">
                <a:latin typeface="Times New Roman"/>
                <a:cs typeface="Times New Roman"/>
              </a:rPr>
              <a:t>p</a:t>
            </a:r>
            <a:r>
              <a:rPr sz="4000" b="1" spc="-1729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100" spc="-25" baseline="12423" dirty="0">
                <a:latin typeface="Times New Roman"/>
                <a:cs typeface="Times New Roman"/>
              </a:rPr>
              <a:t>:</a:t>
            </a:r>
            <a:r>
              <a:rPr sz="2100" spc="0" baseline="12423" dirty="0">
                <a:latin typeface="Times New Roman"/>
                <a:cs typeface="Times New Roman"/>
              </a:rPr>
              <a:t>/</a:t>
            </a:r>
            <a:r>
              <a:rPr sz="2100" spc="-4" baseline="12423" dirty="0">
                <a:latin typeface="Times New Roman"/>
                <a:cs typeface="Times New Roman"/>
              </a:rPr>
              <a:t>/</a:t>
            </a:r>
            <a:r>
              <a:rPr sz="2100" spc="-404" baseline="12423" dirty="0">
                <a:latin typeface="Times New Roman"/>
                <a:cs typeface="Times New Roman"/>
              </a:rPr>
              <a:t>w</a:t>
            </a:r>
            <a:r>
              <a:rPr sz="4000" b="1" spc="-80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2100" spc="-194" baseline="12423" dirty="0">
                <a:latin typeface="Times New Roman"/>
                <a:cs typeface="Times New Roman"/>
              </a:rPr>
              <a:t>w</a:t>
            </a:r>
            <a:r>
              <a:rPr sz="4000" b="1" spc="-2119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2100" spc="-94" baseline="12423" dirty="0">
                <a:latin typeface="Times New Roman"/>
                <a:cs typeface="Times New Roman"/>
              </a:rPr>
              <a:t>w</a:t>
            </a:r>
            <a:r>
              <a:rPr sz="2100" spc="9" baseline="12423" dirty="0">
                <a:latin typeface="Times New Roman"/>
                <a:cs typeface="Times New Roman"/>
              </a:rPr>
              <a:t>.</a:t>
            </a:r>
            <a:r>
              <a:rPr sz="2100" spc="4" baseline="12423" dirty="0">
                <a:latin typeface="Times New Roman"/>
                <a:cs typeface="Times New Roman"/>
              </a:rPr>
              <a:t>c</a:t>
            </a:r>
            <a:r>
              <a:rPr sz="2100" spc="-389" baseline="12423" dirty="0">
                <a:latin typeface="Times New Roman"/>
                <a:cs typeface="Times New Roman"/>
              </a:rPr>
              <a:t>a</a:t>
            </a:r>
            <a:r>
              <a:rPr sz="4000" b="1" spc="-207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100" spc="9" baseline="12423" dirty="0">
                <a:latin typeface="Times New Roman"/>
                <a:cs typeface="Times New Roman"/>
              </a:rPr>
              <a:t>s</a:t>
            </a:r>
            <a:r>
              <a:rPr sz="2100" spc="0" baseline="12423" dirty="0">
                <a:latin typeface="Times New Roman"/>
                <a:cs typeface="Times New Roman"/>
              </a:rPr>
              <a:t>t</a:t>
            </a:r>
            <a:r>
              <a:rPr sz="2100" spc="-4" baseline="12423" dirty="0">
                <a:latin typeface="Times New Roman"/>
                <a:cs typeface="Times New Roman"/>
              </a:rPr>
              <a:t>i</a:t>
            </a:r>
            <a:r>
              <a:rPr sz="2100" spc="0" baseline="12423" dirty="0">
                <a:latin typeface="Times New Roman"/>
                <a:cs typeface="Times New Roman"/>
              </a:rPr>
              <a:t>l</a:t>
            </a:r>
            <a:r>
              <a:rPr sz="2100" spc="-29" baseline="12423" dirty="0">
                <a:latin typeface="Times New Roman"/>
                <a:cs typeface="Times New Roman"/>
              </a:rPr>
              <a:t>l</a:t>
            </a:r>
            <a:r>
              <a:rPr sz="2100" spc="-679" baseline="12423" dirty="0">
                <a:latin typeface="Times New Roman"/>
                <a:cs typeface="Times New Roman"/>
              </a:rPr>
              <a:t>o</a:t>
            </a:r>
            <a:r>
              <a:rPr sz="4000" b="1" spc="-554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r>
              <a:rPr sz="2100" spc="-4" baseline="12423" dirty="0">
                <a:latin typeface="Times New Roman"/>
                <a:cs typeface="Times New Roman"/>
              </a:rPr>
              <a:t>f</a:t>
            </a:r>
            <a:r>
              <a:rPr sz="2100" spc="0" baseline="12423" dirty="0">
                <a:latin typeface="Times New Roman"/>
                <a:cs typeface="Times New Roman"/>
              </a:rPr>
              <a:t>u</a:t>
            </a:r>
            <a:r>
              <a:rPr sz="2100" spc="4" baseline="12423" dirty="0">
                <a:latin typeface="Times New Roman"/>
                <a:cs typeface="Times New Roman"/>
              </a:rPr>
              <a:t>e</a:t>
            </a:r>
            <a:r>
              <a:rPr sz="2100" spc="-4" baseline="12423" dirty="0">
                <a:latin typeface="Times New Roman"/>
                <a:cs typeface="Times New Roman"/>
              </a:rPr>
              <a:t>r</a:t>
            </a:r>
            <a:r>
              <a:rPr sz="2100" spc="0" baseline="12423" dirty="0">
                <a:latin typeface="Times New Roman"/>
                <a:cs typeface="Times New Roman"/>
              </a:rPr>
              <a:t>te</a:t>
            </a:r>
            <a:r>
              <a:rPr sz="2100" spc="14" baseline="12423" dirty="0">
                <a:latin typeface="Times New Roman"/>
                <a:cs typeface="Times New Roman"/>
              </a:rPr>
              <a:t>.</a:t>
            </a:r>
            <a:r>
              <a:rPr sz="2100" spc="4" baseline="12423" dirty="0">
                <a:latin typeface="Times New Roman"/>
                <a:cs typeface="Times New Roman"/>
              </a:rPr>
              <a:t>c</a:t>
            </a:r>
            <a:r>
              <a:rPr sz="2100" spc="19" baseline="12423" dirty="0">
                <a:latin typeface="Times New Roman"/>
                <a:cs typeface="Times New Roman"/>
              </a:rPr>
              <a:t>o</a:t>
            </a:r>
            <a:r>
              <a:rPr sz="2100" spc="0" baseline="12423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118864" y="795635"/>
            <a:ext cx="345604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1:1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90010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34688" y="1870562"/>
            <a:ext cx="3529001" cy="2364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Pa</a:t>
            </a:r>
            <a:r>
              <a:rPr sz="4000" b="1" spc="19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lo,</a:t>
            </a: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sie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esucris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o, 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amado a 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er apósto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66982" y="1870562"/>
            <a:ext cx="724352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4309979"/>
            <a:ext cx="4691039" cy="2205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0917" marR="919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apar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ado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endParaRPr sz="4000">
              <a:latin typeface="Tahoma"/>
              <a:cs typeface="Tahoma"/>
            </a:endParaRPr>
          </a:p>
          <a:p>
            <a:pPr marL="740917">
              <a:lnSpc>
                <a:spcPts val="4800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6000" b="1" spc="-25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evangel</a:t>
            </a:r>
            <a:r>
              <a:rPr sz="6000" b="1" spc="-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 de</a:t>
            </a:r>
            <a:endParaRPr sz="4000">
              <a:latin typeface="Tahoma"/>
              <a:cs typeface="Tahoma"/>
            </a:endParaRPr>
          </a:p>
          <a:p>
            <a:pPr marL="740917" marR="91975">
              <a:lnSpc>
                <a:spcPts val="4805"/>
              </a:lnSpc>
              <a:spcBef>
                <a:spcPts val="0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os.</a:t>
            </a:r>
            <a:endParaRPr sz="4000">
              <a:latin typeface="Tahoma"/>
              <a:cs typeface="Tahoma"/>
            </a:endParaRPr>
          </a:p>
          <a:p>
            <a:pPr marL="12700" marR="91975">
              <a:lnSpc>
                <a:spcPct val="95825"/>
              </a:lnSpc>
              <a:spcBef>
                <a:spcPts val="1588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85468" y="681335"/>
            <a:ext cx="3592886" cy="3172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1218" marR="1208501" algn="ct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5.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7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en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ega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 de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sus gananc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14893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1044" y="4782673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85468" y="4782673"/>
            <a:ext cx="4480891" cy="1732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26517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ega</a:t>
            </a:r>
            <a:r>
              <a:rPr sz="6000" b="1" spc="-2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su vida.</a:t>
            </a:r>
            <a:endParaRPr sz="4000">
              <a:latin typeface="Tahoma"/>
              <a:cs typeface="Tahoma"/>
            </a:endParaRPr>
          </a:p>
          <a:p>
            <a:pPr marL="2333701">
              <a:lnSpc>
                <a:spcPct val="95825"/>
              </a:lnSpc>
              <a:spcBef>
                <a:spcPts val="2668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09268" y="719435"/>
            <a:ext cx="3967381" cy="48417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006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:1</a:t>
            </a:r>
            <a:endParaRPr sz="4000">
              <a:latin typeface="Tahoma"/>
              <a:cs typeface="Tahoma"/>
            </a:endParaRPr>
          </a:p>
          <a:p>
            <a:pPr marL="12700" marR="48203" algn="just">
              <a:lnSpc>
                <a:spcPts val="4320"/>
              </a:lnSpc>
              <a:spcBef>
                <a:spcPts val="370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he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manos, 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uego p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 la 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12700" marR="725856">
              <a:lnSpc>
                <a:spcPts val="432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os,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ue p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endParaRPr sz="4000">
              <a:latin typeface="Tahoma"/>
              <a:cs typeface="Tahoma"/>
            </a:endParaRPr>
          </a:p>
          <a:p>
            <a:pPr marL="12700" marR="51969" algn="just">
              <a:lnSpc>
                <a:spcPts val="428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vues</a:t>
            </a:r>
            <a:r>
              <a:rPr sz="4000" b="1" spc="-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cue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endParaRPr sz="4000">
              <a:latin typeface="Tahoma"/>
              <a:cs typeface="Tahoma"/>
            </a:endParaRPr>
          </a:p>
          <a:p>
            <a:pPr marL="12700" marR="3369313" algn="just">
              <a:lnSpc>
                <a:spcPts val="428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…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173340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77745" y="1862942"/>
            <a:ext cx="5172130" cy="2974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¿Cuántos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4000">
              <a:latin typeface="Tahoma"/>
              <a:cs typeface="Tahoma"/>
            </a:endParaRPr>
          </a:p>
          <a:p>
            <a:pPr marL="256526" marR="296462" indent="960" algn="ctr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cont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ntos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ser m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embros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vent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del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sép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a?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8575" y="719435"/>
            <a:ext cx="377807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844" y="211453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2114530"/>
            <a:ext cx="3451551" cy="3279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8793" algn="just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sac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if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268144" algn="just">
              <a:lnSpc>
                <a:spcPts val="4320"/>
              </a:lnSpc>
              <a:spcBef>
                <a:spcPts val="4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vivo,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san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o, ag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adable</a:t>
            </a:r>
            <a:r>
              <a:rPr sz="4000" b="1" spc="-5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os, que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  <a:p>
            <a:pPr marL="12700" algn="just">
              <a:lnSpc>
                <a:spcPts val="4285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vuest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cul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687850" algn="just">
              <a:lnSpc>
                <a:spcPts val="4280"/>
              </a:lnSpc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azonable.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61618" y="757535"/>
            <a:ext cx="2998441" cy="2638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5968" marR="79275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6.</a:t>
            </a:r>
            <a:endParaRPr sz="4000">
              <a:latin typeface="Tahoma"/>
              <a:cs typeface="Tahoma"/>
            </a:endParaRPr>
          </a:p>
          <a:p>
            <a:pPr marL="12700" algn="just">
              <a:lnSpc>
                <a:spcPts val="4800"/>
              </a:lnSpc>
              <a:spcBef>
                <a:spcPts val="23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puede</a:t>
            </a:r>
            <a:r>
              <a:rPr sz="4000" b="1" spc="-5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caer la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ut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na;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7244" y="16417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7715" y="2251690"/>
            <a:ext cx="73024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43252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1618" y="4325219"/>
            <a:ext cx="2983121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23" y="4325219"/>
            <a:ext cx="66632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1618" y="5545003"/>
            <a:ext cx="4404742" cy="9700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evo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uci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2257552">
              <a:lnSpc>
                <a:spcPct val="95825"/>
              </a:lnSpc>
              <a:spcBef>
                <a:spcPts val="149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33068" y="719435"/>
            <a:ext cx="4033226" cy="2753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75361" marR="1775302" algn="ct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7.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32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esp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le as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gnen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eas;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644" y="17181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44014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33068" y="4401419"/>
            <a:ext cx="4633291" cy="2113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  <a:p>
            <a:pPr marL="12700" marR="2390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ar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esp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nsabi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ad.</a:t>
            </a:r>
            <a:endParaRPr sz="4000">
              <a:latin typeface="Tahoma"/>
              <a:cs typeface="Tahoma"/>
            </a:endParaRPr>
          </a:p>
          <a:p>
            <a:pPr marL="2486101">
              <a:lnSpc>
                <a:spcPct val="95825"/>
              </a:lnSpc>
              <a:spcBef>
                <a:spcPts val="735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468" y="757535"/>
            <a:ext cx="2967186" cy="27149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39233" algn="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8.</a:t>
            </a:r>
            <a:endParaRPr sz="4000">
              <a:latin typeface="Tahoma"/>
              <a:cs typeface="Tahoma"/>
            </a:endParaRPr>
          </a:p>
          <a:p>
            <a:pPr marL="12700" algn="just">
              <a:lnSpc>
                <a:spcPts val="4800"/>
              </a:lnSpc>
              <a:spcBef>
                <a:spcPts val="29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mu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ec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17181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044" y="427949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5468" y="4279499"/>
            <a:ext cx="3385413" cy="1754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obedece</a:t>
            </a:r>
            <a:r>
              <a:rPr sz="4000" b="1" spc="-5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se ni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sí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6109188"/>
            <a:ext cx="1959036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4844" y="795635"/>
            <a:ext cx="498298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Núme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:3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8644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3068" y="1870562"/>
            <a:ext cx="3986860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Entonces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eb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1092" y="1870562"/>
            <a:ext cx="2712101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hizo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cal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ar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068" y="2480543"/>
            <a:ext cx="7057215" cy="1144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52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pueblo ante Mo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sés,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dijo:</a:t>
            </a:r>
            <a:r>
              <a:rPr sz="6000" b="1" spc="-3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"</a:t>
            </a:r>
            <a:r>
              <a:rPr sz="6000" b="1" spc="9" baseline="-2071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6000" b="1" spc="9" baseline="-2071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amos</a:t>
            </a:r>
            <a:r>
              <a:rPr sz="6000" b="1" spc="-4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 segu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da,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068" y="3699998"/>
            <a:ext cx="1050806" cy="1144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24033" y="3699998"/>
            <a:ext cx="3839110" cy="1144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pod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s".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0660" y="3699998"/>
            <a:ext cx="232388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noso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4844" y="795635"/>
            <a:ext cx="498298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Núme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:3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644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068" y="1870562"/>
            <a:ext cx="6138550" cy="11443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52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Pero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los va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ones que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r>
              <a:rPr sz="6000" b="1" spc="9" baseline="-2071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con él d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jeron: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16595" y="2480543"/>
            <a:ext cx="1058288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"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3090397"/>
            <a:ext cx="5920430" cy="1754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894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ir cont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gen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e,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son 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fue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noso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os".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39181" y="3090397"/>
            <a:ext cx="970658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1044" y="757535"/>
            <a:ext cx="4966918" cy="2303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19836" marR="2464519" algn="ct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9.</a:t>
            </a:r>
            <a:endParaRPr sz="4000">
              <a:latin typeface="Tahoma"/>
              <a:cs typeface="Tahoma"/>
            </a:endParaRPr>
          </a:p>
          <a:p>
            <a:pPr marL="357123" indent="-344423">
              <a:lnSpc>
                <a:spcPts val="4828"/>
              </a:lnSpc>
              <a:spcBef>
                <a:spcPts val="661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es </a:t>
            </a:r>
            <a:endParaRPr sz="4000">
              <a:latin typeface="Tahoma"/>
              <a:cs typeface="Tahoma"/>
            </a:endParaRPr>
          </a:p>
          <a:p>
            <a:pPr marL="357123">
              <a:lnSpc>
                <a:spcPts val="4828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cond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onado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por </a:t>
            </a:r>
            <a:endParaRPr sz="4000">
              <a:latin typeface="Tahoma"/>
              <a:cs typeface="Tahoma"/>
            </a:endParaRPr>
          </a:p>
          <a:p>
            <a:pPr marL="357123">
              <a:lnSpc>
                <a:spcPts val="4828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cuns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3867891"/>
            <a:ext cx="4648849" cy="21813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endParaRPr sz="4000">
              <a:latin typeface="Tahoma"/>
              <a:cs typeface="Tahoma"/>
            </a:endParaRPr>
          </a:p>
          <a:p>
            <a:pPr marL="357123">
              <a:lnSpc>
                <a:spcPts val="4320"/>
              </a:lnSpc>
              <a:spcBef>
                <a:spcPts val="4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ap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ovecha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las 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cuns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 pa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eje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ar</a:t>
            </a:r>
            <a:r>
              <a:rPr sz="4000" b="1" spc="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6063468"/>
            <a:ext cx="75809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49270" y="605135"/>
            <a:ext cx="90728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844" y="19468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1946890"/>
            <a:ext cx="3251879" cy="1754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19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27"/>
              </a:spcBef>
            </a:pP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ec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 que</a:t>
            </a:r>
            <a:endParaRPr sz="4000">
              <a:latin typeface="Tahoma"/>
              <a:cs typeface="Tahoma"/>
            </a:endParaRPr>
          </a:p>
          <a:p>
            <a:pPr marL="12700" marR="91975">
              <a:lnSpc>
                <a:spcPts val="4760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lo v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844" y="4508352"/>
            <a:ext cx="33335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4508352"/>
            <a:ext cx="2983534" cy="1144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vis</a:t>
            </a:r>
            <a:r>
              <a:rPr sz="6000" b="1" spc="-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28268" y="719435"/>
            <a:ext cx="4383457" cy="1990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6749" marR="79275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11.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20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embro 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rve para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suma</a:t>
            </a:r>
            <a:r>
              <a:rPr sz="4000" b="1" spc="-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15655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437093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268" y="4370939"/>
            <a:ext cx="4370600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ve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mu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pl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car.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33068" y="719435"/>
            <a:ext cx="4633291" cy="57956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286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Hechos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6:7</a:t>
            </a:r>
            <a:endParaRPr sz="4000">
              <a:latin typeface="Tahoma"/>
              <a:cs typeface="Tahoma"/>
            </a:endParaRPr>
          </a:p>
          <a:p>
            <a:pPr marL="12700" marR="563093">
              <a:lnSpc>
                <a:spcPts val="4828"/>
              </a:lnSpc>
              <a:spcBef>
                <a:spcPts val="2161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Palab</a:t>
            </a:r>
            <a:r>
              <a:rPr sz="4000" b="1" spc="-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del </a:t>
            </a:r>
            <a:endParaRPr sz="4000">
              <a:latin typeface="Tahoma"/>
              <a:cs typeface="Tahoma"/>
            </a:endParaRPr>
          </a:p>
          <a:p>
            <a:pPr marL="12700" marR="563093">
              <a:lnSpc>
                <a:spcPts val="4828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Señor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ec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a,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</a:t>
            </a:r>
            <a:endParaRPr sz="4000">
              <a:latin typeface="Tahoma"/>
              <a:cs typeface="Tahoma"/>
            </a:endParaRPr>
          </a:p>
          <a:p>
            <a:pPr marL="12700" marR="563093">
              <a:lnSpc>
                <a:spcPts val="4828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núm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 de </a:t>
            </a:r>
            <a:endParaRPr sz="4000">
              <a:latin typeface="Tahoma"/>
              <a:cs typeface="Tahoma"/>
            </a:endParaRPr>
          </a:p>
          <a:p>
            <a:pPr marL="12700" marR="563093">
              <a:lnSpc>
                <a:spcPts val="4828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  <a:p>
            <a:pPr marL="12700" marR="1052248">
              <a:lnSpc>
                <a:spcPts val="432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mu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pl</a:t>
            </a:r>
            <a:r>
              <a:rPr sz="4000" b="1" spc="-19" dirty="0">
                <a:solidFill>
                  <a:srgbClr val="FFFF00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caban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mucho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Jerusa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én.</a:t>
            </a:r>
            <a:endParaRPr sz="4000">
              <a:latin typeface="Tahoma"/>
              <a:cs typeface="Tahoma"/>
            </a:endParaRPr>
          </a:p>
          <a:p>
            <a:pPr marL="2486101">
              <a:lnSpc>
                <a:spcPct val="95825"/>
              </a:lnSpc>
              <a:spcBef>
                <a:spcPts val="2415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8644" y="158074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63574" y="1710289"/>
            <a:ext cx="3518929" cy="2364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081" marR="183946" algn="ctr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¿Cuán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endParaRPr sz="4000">
              <a:latin typeface="Tahoma"/>
              <a:cs typeface="Tahoma"/>
            </a:endParaRPr>
          </a:p>
          <a:p>
            <a:pPr indent="706" algn="ctr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con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ser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754" y="4149959"/>
            <a:ext cx="72477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8809" y="4149959"/>
            <a:ext cx="1797876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Jesús?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13229" y="719435"/>
            <a:ext cx="294111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Hechos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6:7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644" y="196213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068" y="1962130"/>
            <a:ext cx="3314476" cy="16322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Incluso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320"/>
              </a:lnSpc>
              <a:spcBef>
                <a:spcPts val="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can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28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sace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068" y="3608558"/>
            <a:ext cx="2387952" cy="10837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obedec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285"/>
              </a:lnSpc>
              <a:spcBef>
                <a:spcPts val="1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2529" y="3608558"/>
            <a:ext cx="406694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16843" y="3608558"/>
            <a:ext cx="55898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33068" y="795635"/>
            <a:ext cx="3885567" cy="3210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8161" marR="1761895" algn="ctr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12.</a:t>
            </a:r>
            <a:endParaRPr sz="4000">
              <a:latin typeface="Tahoma"/>
              <a:cs typeface="Tahoma"/>
            </a:endParaRPr>
          </a:p>
          <a:p>
            <a:pPr marL="12700" marR="731513">
              <a:lnSpc>
                <a:spcPts val="4800"/>
              </a:lnSpc>
              <a:spcBef>
                <a:spcPts val="20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Hacer 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 es poner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cepo al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644" y="16417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4081379"/>
            <a:ext cx="2449154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anda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ca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9759" y="4081379"/>
            <a:ext cx="1331557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06930" y="767126"/>
            <a:ext cx="1820628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hacer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7750" y="1498900"/>
            <a:ext cx="2834125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dis</a:t>
            </a:r>
            <a:r>
              <a:rPr sz="7200" b="1" spc="-19" baseline="-115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ípu</a:t>
            </a:r>
            <a:r>
              <a:rPr sz="7200" b="1" spc="-19" baseline="-11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49067" y="1498900"/>
            <a:ext cx="481994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3102" y="1498900"/>
            <a:ext cx="897730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4742" y="2230801"/>
            <a:ext cx="2852523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miembro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6427" y="2230801"/>
            <a:ext cx="792903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2926" y="2962575"/>
            <a:ext cx="1130316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dar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5290" y="2962575"/>
            <a:ext cx="1345033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alas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12950" y="2962575"/>
            <a:ext cx="481994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6985" y="2962575"/>
            <a:ext cx="663136" cy="635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r>
              <a:rPr sz="7200" b="1" spc="-25" baseline="-115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7200" b="1" spc="0" baseline="-115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4326" y="3694349"/>
            <a:ext cx="4220439" cy="1367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5070"/>
              </a:lnSpc>
              <a:spcBef>
                <a:spcPts val="253"/>
              </a:spcBef>
            </a:pPr>
            <a:r>
              <a:rPr sz="4800" b="1" spc="0" dirty="0">
                <a:solidFill>
                  <a:srgbClr val="FFFFFF"/>
                </a:solidFill>
                <a:latin typeface="Tahoma"/>
                <a:cs typeface="Tahoma"/>
              </a:rPr>
              <a:t>evang</a:t>
            </a:r>
            <a:r>
              <a:rPr sz="4800" b="1" spc="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8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8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800" b="1" spc="0" dirty="0">
                <a:solidFill>
                  <a:srgbClr val="FFFFFF"/>
                </a:solidFill>
                <a:latin typeface="Tahoma"/>
                <a:cs typeface="Tahoma"/>
              </a:rPr>
              <a:t>zac</a:t>
            </a:r>
            <a:r>
              <a:rPr sz="48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800" b="1" spc="0" dirty="0">
                <a:solidFill>
                  <a:srgbClr val="FFFFFF"/>
                </a:solidFill>
                <a:latin typeface="Tahoma"/>
                <a:cs typeface="Tahoma"/>
              </a:rPr>
              <a:t>ó</a:t>
            </a:r>
            <a:endParaRPr sz="4800">
              <a:latin typeface="Tahoma"/>
              <a:cs typeface="Tahoma"/>
            </a:endParaRPr>
          </a:p>
          <a:p>
            <a:pPr marL="1737969" marR="1784902" algn="ctr">
              <a:lnSpc>
                <a:spcPts val="5695"/>
              </a:lnSpc>
              <a:spcBef>
                <a:spcPts val="31"/>
              </a:spcBef>
            </a:pPr>
            <a:r>
              <a:rPr sz="7200" b="1" spc="0" baseline="-2301" dirty="0">
                <a:solidFill>
                  <a:srgbClr val="FFFFFF"/>
                </a:solidFill>
                <a:latin typeface="Tahoma"/>
                <a:cs typeface="Tahoma"/>
              </a:rPr>
              <a:t>n.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7340" y="567035"/>
            <a:ext cx="943107" cy="107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R="12700" algn="r">
              <a:lnSpc>
                <a:spcPts val="4220"/>
              </a:lnSpc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8199" y="1108308"/>
            <a:ext cx="6867766" cy="1754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los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mbros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es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 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glo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800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án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si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ndo t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6000" b="1" spc="-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nados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5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6000" b="1" spc="-3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6000" b="1" spc="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mundo.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3791438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8199" y="3791438"/>
            <a:ext cx="681955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8199" y="4401672"/>
            <a:ext cx="5774900" cy="1144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iva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rna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mundo;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66432" y="4401672"/>
            <a:ext cx="560065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844" y="1024235"/>
            <a:ext cx="326315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Hechos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:6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844" y="21754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2175490"/>
            <a:ext cx="3852553" cy="29742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"</a:t>
            </a:r>
            <a:r>
              <a:rPr sz="4000" b="1" spc="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sos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han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tr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as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o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nado el mundo</a:t>
            </a:r>
            <a:r>
              <a:rPr sz="4000" b="1" spc="-54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en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9" dirty="0">
                <a:solidFill>
                  <a:srgbClr val="FFFF00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han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veni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bién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aqu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0668" y="605135"/>
            <a:ext cx="4671449" cy="3248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526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23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bros sue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ser fue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 co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dados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inch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14893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4782673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0668" y="4782673"/>
            <a:ext cx="5095127" cy="1732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 son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dados</a:t>
            </a:r>
            <a:r>
              <a:rPr sz="6000" b="1" spc="-2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invaso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es.</a:t>
            </a:r>
            <a:endParaRPr sz="4000">
              <a:latin typeface="Tahoma"/>
              <a:cs typeface="Tahoma"/>
            </a:endParaRPr>
          </a:p>
          <a:p>
            <a:pPr marL="2638501" marR="76398">
              <a:lnSpc>
                <a:spcPct val="95825"/>
              </a:lnSpc>
              <a:spcBef>
                <a:spcPts val="2668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61618" y="643235"/>
            <a:ext cx="5441639" cy="2143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3746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eo</a:t>
            </a:r>
            <a:endParaRPr sz="4000">
              <a:latin typeface="Tahoma"/>
              <a:cs typeface="Tahoma"/>
            </a:endParaRPr>
          </a:p>
          <a:p>
            <a:pPr marL="12700" marR="1239973">
              <a:lnSpc>
                <a:spcPts val="4800"/>
              </a:lnSpc>
              <a:spcBef>
                <a:spcPts val="32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Ninguno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 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nr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2250" y="643235"/>
            <a:ext cx="90790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16417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1618" y="2861544"/>
            <a:ext cx="730242" cy="1754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endParaRPr sz="4000">
              <a:latin typeface="Tahoma"/>
              <a:cs typeface="Tahoma"/>
            </a:endParaRPr>
          </a:p>
          <a:p>
            <a:pPr marL="12700" marR="2593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9673" y="2861544"/>
            <a:ext cx="3244733" cy="1754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11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negoc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endParaRPr sz="4000">
              <a:latin typeface="Tahoma"/>
              <a:cs typeface="Tahoma"/>
            </a:endParaRPr>
          </a:p>
          <a:p>
            <a:pPr marL="12700" marR="23921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vida, a fin ag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adar al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1618" y="4691233"/>
            <a:ext cx="4404742" cy="18238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</a:t>
            </a:r>
            <a:r>
              <a:rPr sz="4000" b="1" spc="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omó por</a:t>
            </a:r>
            <a:endParaRPr sz="4000">
              <a:latin typeface="Tahoma"/>
              <a:cs typeface="Tahoma"/>
            </a:endParaRPr>
          </a:p>
          <a:p>
            <a:pPr marL="12700" marR="26517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dado.</a:t>
            </a:r>
            <a:endParaRPr sz="4000">
              <a:latin typeface="Tahoma"/>
              <a:cs typeface="Tahoma"/>
            </a:endParaRPr>
          </a:p>
          <a:p>
            <a:pPr marL="2257552">
              <a:lnSpc>
                <a:spcPct val="95825"/>
              </a:lnSpc>
              <a:spcBef>
                <a:spcPts val="3388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38199" y="681335"/>
            <a:ext cx="3525164" cy="301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2511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ct val="100083"/>
              </a:lnSpc>
              <a:spcBef>
                <a:spcPts val="137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cui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 es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acas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su 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enda;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13369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4630526"/>
            <a:ext cx="33335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8199" y="4630526"/>
            <a:ext cx="3121310" cy="1144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ensancha</a:t>
            </a:r>
            <a:r>
              <a:rPr sz="6000" b="1" spc="-4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7702" y="5240203"/>
            <a:ext cx="119477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8199" y="5850056"/>
            <a:ext cx="4328161" cy="665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3995"/>
              </a:lnSpc>
              <a:spcBef>
                <a:spcPts val="199"/>
              </a:spcBef>
            </a:pPr>
            <a:r>
              <a:rPr sz="6000" b="1" spc="0" baseline="-2761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6000" b="1" spc="-19" baseline="-276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761" dirty="0">
                <a:solidFill>
                  <a:srgbClr val="FFFFFF"/>
                </a:solidFill>
                <a:latin typeface="Tahoma"/>
                <a:cs typeface="Tahoma"/>
              </a:rPr>
              <a:t>su</a:t>
            </a:r>
            <a:r>
              <a:rPr sz="6000" b="1" spc="-14" baseline="-276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761" dirty="0">
                <a:solidFill>
                  <a:srgbClr val="FFFFFF"/>
                </a:solidFill>
                <a:latin typeface="Tahoma"/>
                <a:cs typeface="Tahoma"/>
              </a:rPr>
              <a:t>caba</a:t>
            </a:r>
            <a:r>
              <a:rPr sz="6000" b="1" spc="9" baseline="-2761" dirty="0">
                <a:solidFill>
                  <a:srgbClr val="FFFFFF"/>
                </a:solidFill>
                <a:latin typeface="Tahoma"/>
                <a:cs typeface="Tahoma"/>
              </a:rPr>
              <a:t>ñ</a:t>
            </a:r>
            <a:r>
              <a:rPr sz="6000" b="1" spc="0" baseline="-2761" dirty="0">
                <a:solidFill>
                  <a:srgbClr val="FFFFFF"/>
                </a:solidFill>
                <a:latin typeface="Tahoma"/>
                <a:cs typeface="Tahoma"/>
              </a:rPr>
              <a:t>a.</a:t>
            </a:r>
            <a:endParaRPr sz="4000">
              <a:latin typeface="Tahoma"/>
              <a:cs typeface="Tahoma"/>
            </a:endParaRPr>
          </a:p>
          <a:p>
            <a:pPr marL="2180971">
              <a:lnSpc>
                <a:spcPts val="1170"/>
              </a:lnSpc>
            </a:pPr>
            <a:r>
              <a:rPr sz="2100" spc="-25" baseline="2070" dirty="0">
                <a:latin typeface="Times New Roman"/>
                <a:cs typeface="Times New Roman"/>
                <a:hlinkClick r:id="rId3"/>
              </a:rPr>
              <a:t>h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p</a:t>
            </a:r>
            <a:r>
              <a:rPr sz="2100" spc="-25" baseline="2070" dirty="0">
                <a:latin typeface="Times New Roman"/>
                <a:cs typeface="Times New Roman"/>
                <a:hlinkClick r:id="rId3"/>
              </a:rPr>
              <a:t>: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/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/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-94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9" baseline="2070" dirty="0">
                <a:latin typeface="Times New Roman"/>
                <a:cs typeface="Times New Roman"/>
                <a:hlinkClick r:id="rId3"/>
              </a:rPr>
              <a:t>.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ca</a:t>
            </a:r>
            <a:r>
              <a:rPr sz="2100" spc="9" baseline="2070" dirty="0">
                <a:latin typeface="Times New Roman"/>
                <a:cs typeface="Times New Roman"/>
                <a:hlinkClick r:id="rId3"/>
              </a:rPr>
              <a:t>s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i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l</a:t>
            </a:r>
            <a:r>
              <a:rPr sz="2100" spc="-29" baseline="2070" dirty="0">
                <a:latin typeface="Times New Roman"/>
                <a:cs typeface="Times New Roman"/>
                <a:hlinkClick r:id="rId3"/>
              </a:rPr>
              <a:t>l</a:t>
            </a:r>
            <a:r>
              <a:rPr sz="2100" spc="19" baseline="2070" dirty="0">
                <a:latin typeface="Times New Roman"/>
                <a:cs typeface="Times New Roman"/>
                <a:hlinkClick r:id="rId3"/>
              </a:rPr>
              <a:t>o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f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u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e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r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te</a:t>
            </a:r>
            <a:r>
              <a:rPr sz="2100" spc="14" baseline="2070" dirty="0">
                <a:latin typeface="Times New Roman"/>
                <a:cs typeface="Times New Roman"/>
                <a:hlinkClick r:id="rId3"/>
              </a:rPr>
              <a:t>.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c</a:t>
            </a:r>
            <a:r>
              <a:rPr sz="2100" spc="19" baseline="2070" dirty="0">
                <a:latin typeface="Times New Roman"/>
                <a:cs typeface="Times New Roman"/>
                <a:hlinkClick r:id="rId3"/>
              </a:rPr>
              <a:t>o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73526" y="643235"/>
            <a:ext cx="90728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244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1618" y="1870562"/>
            <a:ext cx="3264507" cy="11443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52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embro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hace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há</a:t>
            </a:r>
            <a:r>
              <a:rPr sz="6000" b="1" spc="9" baseline="-2071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244" y="3944472"/>
            <a:ext cx="33335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8" y="3944472"/>
            <a:ext cx="2983534" cy="17538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800"/>
              </a:lnSpc>
              <a:spcBef>
                <a:spcPts val="27"/>
              </a:spcBef>
            </a:pP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om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760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mo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des.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09268" y="605135"/>
            <a:ext cx="3290732" cy="26387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0060" marR="79275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17.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23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sueña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con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844" y="14893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844" y="41728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268" y="4172819"/>
            <a:ext cx="4039501" cy="1754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ega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l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ar la</a:t>
            </a:r>
            <a:r>
              <a:rPr sz="4000" b="1" spc="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6002508"/>
            <a:ext cx="1239366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55726" y="1901170"/>
            <a:ext cx="3986710" cy="3583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¿qué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311136" marR="353243" indent="0" algn="ctr">
              <a:lnSpc>
                <a:spcPts val="4800"/>
              </a:lnSpc>
              <a:spcBef>
                <a:spcPts val="157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hay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re un 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 de Jesús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un 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a?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00876" y="948035"/>
            <a:ext cx="3308617" cy="18383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4951" marR="1206377" algn="ctr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30016" indent="-17316">
              <a:lnSpc>
                <a:spcPts val="4800"/>
              </a:lnSpc>
              <a:spcBef>
                <a:spcPts val="8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844" y="16417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9268" y="1641709"/>
            <a:ext cx="2160162" cy="1144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174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egar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54244" y="1641709"/>
            <a:ext cx="66632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844" y="3715238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9268" y="3715238"/>
            <a:ext cx="2143987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0876" y="3715238"/>
            <a:ext cx="3293807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4567" y="3715238"/>
            <a:ext cx="66632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9268" y="4325219"/>
            <a:ext cx="6634187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ganar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pa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 el 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50314" y="948035"/>
            <a:ext cx="266059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ot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59900" y="948035"/>
            <a:ext cx="109319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4: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7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0779" y="948035"/>
            <a:ext cx="426092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044" y="249553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4468" y="2495530"/>
            <a:ext cx="3942700" cy="273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eado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320"/>
              </a:lnSpc>
              <a:spcBef>
                <a:spcPts val="4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ena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bata</a:t>
            </a:r>
            <a:r>
              <a:rPr sz="4000" b="1" spc="-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la, he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acabado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ca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a, he gua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dado</a:t>
            </a:r>
            <a:r>
              <a:rPr sz="4000" b="1" spc="-4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sz="4000" b="1" spc="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27226" y="741048"/>
            <a:ext cx="3420185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36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Timot</a:t>
            </a:r>
            <a:r>
              <a:rPr sz="36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3600" b="1" spc="14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sz="3600" b="1" spc="-9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7,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5962" y="741048"/>
            <a:ext cx="38532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444" y="180960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56868" y="1809602"/>
            <a:ext cx="4709491" cy="4705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lo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más,</a:t>
            </a:r>
            <a:endParaRPr sz="4000">
              <a:latin typeface="Tahoma"/>
              <a:cs typeface="Tahoma"/>
            </a:endParaRPr>
          </a:p>
          <a:p>
            <a:pPr marL="12700" marR="552474">
              <a:lnSpc>
                <a:spcPts val="4320"/>
              </a:lnSpc>
              <a:spcBef>
                <a:spcPts val="4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me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á gua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dada</a:t>
            </a:r>
            <a:r>
              <a:rPr sz="4000" b="1" spc="-4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 co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ona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just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a, que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me</a:t>
            </a:r>
            <a:endParaRPr sz="4000">
              <a:latin typeface="Tahoma"/>
              <a:cs typeface="Tahoma"/>
            </a:endParaRPr>
          </a:p>
          <a:p>
            <a:pPr marL="12700" marR="26517">
              <a:lnSpc>
                <a:spcPts val="4280"/>
              </a:lnSpc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 Seño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</a:t>
            </a:r>
            <a:endParaRPr sz="4000">
              <a:latin typeface="Tahoma"/>
              <a:cs typeface="Tahoma"/>
            </a:endParaRPr>
          </a:p>
          <a:p>
            <a:pPr marL="12700" marR="1078410">
              <a:lnSpc>
                <a:spcPts val="4320"/>
              </a:lnSpc>
              <a:spcBef>
                <a:spcPts val="41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ez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justo,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aquel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dí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2562301">
              <a:lnSpc>
                <a:spcPct val="95825"/>
              </a:lnSpc>
              <a:spcBef>
                <a:spcPts val="615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27226" y="741048"/>
            <a:ext cx="3420185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36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Timot</a:t>
            </a:r>
            <a:r>
              <a:rPr sz="36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3600" b="1" spc="14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sz="3600" b="1" spc="-9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7,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85962" y="741048"/>
            <a:ext cx="38532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8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0044" y="2116779"/>
            <a:ext cx="363043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468" y="2116779"/>
            <a:ext cx="483261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41908" y="2116779"/>
            <a:ext cx="810811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no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3597" y="2116779"/>
            <a:ext cx="1252183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só</a:t>
            </a:r>
            <a:r>
              <a:rPr sz="44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3989" y="2116779"/>
            <a:ext cx="443203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4468" y="2720537"/>
            <a:ext cx="984124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mí,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40839" y="2720537"/>
            <a:ext cx="1265096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44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no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4468" y="3324295"/>
            <a:ext cx="2419402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tam</a:t>
            </a:r>
            <a:r>
              <a:rPr sz="4400" b="1" spc="19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ién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2895" y="3324295"/>
            <a:ext cx="443203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4468" y="3928180"/>
            <a:ext cx="1668842" cy="1187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9">
              <a:lnSpc>
                <a:spcPts val="4650"/>
              </a:lnSpc>
              <a:spcBef>
                <a:spcPts val="232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todos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ts val="4695"/>
              </a:lnSpc>
              <a:spcBef>
                <a:spcPts val="2"/>
              </a:spcBef>
            </a:pPr>
            <a:r>
              <a:rPr sz="6600" b="1" spc="0" baseline="-125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6600" b="1" spc="14" baseline="-125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6600" b="1" spc="0" baseline="-1255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25614" y="3928180"/>
            <a:ext cx="909185" cy="1187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50"/>
              </a:lnSpc>
              <a:spcBef>
                <a:spcPts val="232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los</a:t>
            </a:r>
            <a:endParaRPr sz="4400">
              <a:latin typeface="Tahoma"/>
              <a:cs typeface="Tahoma"/>
            </a:endParaRPr>
          </a:p>
          <a:p>
            <a:pPr marL="14932" marR="83713">
              <a:lnSpc>
                <a:spcPts val="4695"/>
              </a:lnSpc>
              <a:spcBef>
                <a:spcPts val="2"/>
              </a:spcBef>
            </a:pPr>
            <a:r>
              <a:rPr sz="6600" b="1" spc="-14" baseline="-125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6600" b="1" spc="0" baseline="-125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9434" y="3928180"/>
            <a:ext cx="1148989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4468" y="5135467"/>
            <a:ext cx="2148807" cy="583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b="1" spc="0" dirty="0">
                <a:solidFill>
                  <a:srgbClr val="FFFFFF"/>
                </a:solidFill>
                <a:latin typeface="Tahoma"/>
                <a:cs typeface="Tahoma"/>
              </a:rPr>
              <a:t>venida.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80410" y="567035"/>
            <a:ext cx="90728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644" y="1870562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1870562"/>
            <a:ext cx="3902960" cy="1754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52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  <a:p>
            <a:pPr marL="12700" marR="76352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madu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0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hace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6000" b="1" spc="-25" baseline="-2071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pulo;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644" y="4554326"/>
            <a:ext cx="33335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33068" y="4554326"/>
            <a:ext cx="4633291" cy="1960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disc</a:t>
            </a:r>
            <a:r>
              <a:rPr sz="4000" b="1" spc="-2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pulo</a:t>
            </a:r>
            <a:endParaRPr sz="4000">
              <a:latin typeface="Tahoma"/>
              <a:cs typeface="Tahoma"/>
            </a:endParaRPr>
          </a:p>
          <a:p>
            <a:pPr marL="12700" marR="653305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madu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asume los 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st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os.</a:t>
            </a:r>
            <a:endParaRPr sz="4000">
              <a:latin typeface="Tahoma"/>
              <a:cs typeface="Tahoma"/>
            </a:endParaRPr>
          </a:p>
          <a:p>
            <a:pPr marL="2486101">
              <a:lnSpc>
                <a:spcPts val="1385"/>
              </a:lnSpc>
            </a:pPr>
            <a:r>
              <a:rPr sz="2100" spc="-25" baseline="2070" dirty="0">
                <a:latin typeface="Times New Roman"/>
                <a:cs typeface="Times New Roman"/>
                <a:hlinkClick r:id="rId3"/>
              </a:rPr>
              <a:t>h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p</a:t>
            </a:r>
            <a:r>
              <a:rPr sz="2100" spc="-25" baseline="2070" dirty="0">
                <a:latin typeface="Times New Roman"/>
                <a:cs typeface="Times New Roman"/>
                <a:hlinkClick r:id="rId3"/>
              </a:rPr>
              <a:t>: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/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/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-94" baseline="2070" dirty="0">
                <a:latin typeface="Times New Roman"/>
                <a:cs typeface="Times New Roman"/>
                <a:hlinkClick r:id="rId3"/>
              </a:rPr>
              <a:t>w</a:t>
            </a:r>
            <a:r>
              <a:rPr sz="2100" spc="9" baseline="2070" dirty="0">
                <a:latin typeface="Times New Roman"/>
                <a:cs typeface="Times New Roman"/>
                <a:hlinkClick r:id="rId3"/>
              </a:rPr>
              <a:t>.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ca</a:t>
            </a:r>
            <a:r>
              <a:rPr sz="2100" spc="9" baseline="2070" dirty="0">
                <a:latin typeface="Times New Roman"/>
                <a:cs typeface="Times New Roman"/>
                <a:hlinkClick r:id="rId3"/>
              </a:rPr>
              <a:t>s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i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l</a:t>
            </a:r>
            <a:r>
              <a:rPr sz="2100" spc="-29" baseline="2070" dirty="0">
                <a:latin typeface="Times New Roman"/>
                <a:cs typeface="Times New Roman"/>
                <a:hlinkClick r:id="rId3"/>
              </a:rPr>
              <a:t>l</a:t>
            </a:r>
            <a:r>
              <a:rPr sz="2100" spc="19" baseline="2070" dirty="0">
                <a:latin typeface="Times New Roman"/>
                <a:cs typeface="Times New Roman"/>
                <a:hlinkClick r:id="rId3"/>
              </a:rPr>
              <a:t>o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f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u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e</a:t>
            </a:r>
            <a:r>
              <a:rPr sz="2100" spc="-4" baseline="2070" dirty="0">
                <a:latin typeface="Times New Roman"/>
                <a:cs typeface="Times New Roman"/>
                <a:hlinkClick r:id="rId3"/>
              </a:rPr>
              <a:t>r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te</a:t>
            </a:r>
            <a:r>
              <a:rPr sz="2100" spc="14" baseline="2070" dirty="0">
                <a:latin typeface="Times New Roman"/>
                <a:cs typeface="Times New Roman"/>
                <a:hlinkClick r:id="rId3"/>
              </a:rPr>
              <a:t>.</a:t>
            </a:r>
            <a:r>
              <a:rPr sz="2100" spc="4" baseline="2070" dirty="0">
                <a:latin typeface="Times New Roman"/>
                <a:cs typeface="Times New Roman"/>
                <a:hlinkClick r:id="rId3"/>
              </a:rPr>
              <a:t>c</a:t>
            </a:r>
            <a:r>
              <a:rPr sz="2100" spc="19" baseline="2070" dirty="0">
                <a:latin typeface="Times New Roman"/>
                <a:cs typeface="Times New Roman"/>
                <a:hlinkClick r:id="rId3"/>
              </a:rPr>
              <a:t>o</a:t>
            </a:r>
            <a:r>
              <a:rPr sz="2100" spc="0" baseline="207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81627" y="643235"/>
            <a:ext cx="90728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0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19468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5468" y="1946890"/>
            <a:ext cx="3210381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ce</a:t>
            </a:r>
            <a:r>
              <a:rPr sz="6000" b="1" spc="-2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"o</a:t>
            </a:r>
            <a:r>
              <a:rPr sz="6000" b="1" spc="4" baseline="-2071" dirty="0">
                <a:solidFill>
                  <a:srgbClr val="FFFFFF"/>
                </a:solidFill>
                <a:latin typeface="Tahoma"/>
                <a:cs typeface="Tahoma"/>
              </a:rPr>
              <a:t>j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á",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1044" y="402041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4020419"/>
            <a:ext cx="3673680" cy="1754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800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con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"¡Heme</a:t>
            </a:r>
            <a:r>
              <a:rPr sz="6000" b="1" spc="-54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aqu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!"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540" y="803255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8268" y="803255"/>
            <a:ext cx="3871819" cy="2364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spués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oí</a:t>
            </a:r>
            <a:r>
              <a:rPr sz="40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voz</a:t>
            </a:r>
            <a:r>
              <a:rPr sz="4000" b="1" spc="-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del Señor, que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dijo: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"</a:t>
            </a:r>
            <a:r>
              <a:rPr sz="4000" b="1" spc="14" dirty="0">
                <a:solidFill>
                  <a:srgbClr val="FFFF00"/>
                </a:solidFill>
                <a:latin typeface="Tahoma"/>
                <a:cs typeface="Tahoma"/>
              </a:rPr>
              <a:t>¿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A quién</a:t>
            </a:r>
            <a:r>
              <a:rPr sz="4000" b="1" spc="-19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enviar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é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?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8268" y="3242798"/>
            <a:ext cx="2709842" cy="1754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4" dirty="0">
                <a:solidFill>
                  <a:srgbClr val="FFFFFF"/>
                </a:solidFill>
                <a:latin typeface="Tahoma"/>
                <a:cs typeface="Tahoma"/>
              </a:rPr>
              <a:t>¿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4000" b="1" spc="9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4000" b="1" spc="-5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endParaRPr sz="4000">
              <a:latin typeface="Tahoma"/>
              <a:cs typeface="Tahoma"/>
            </a:endParaRPr>
          </a:p>
          <a:p>
            <a:pPr marL="12700" marR="652365">
              <a:lnSpc>
                <a:spcPts val="4800"/>
              </a:lnSpc>
              <a:spcBef>
                <a:spcPts val="157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nuestra par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e?"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88787" y="3242798"/>
            <a:ext cx="72477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5659" y="5865348"/>
            <a:ext cx="163572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Isaías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54889" y="5865348"/>
            <a:ext cx="93541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6:8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88644" y="1108308"/>
            <a:ext cx="33335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3068" y="1108308"/>
            <a:ext cx="3184905" cy="17543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Entonces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800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spondí: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65"/>
              </a:lnSpc>
            </a:pP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"Aquí</a:t>
            </a:r>
            <a:r>
              <a:rPr sz="6000" b="1" spc="-34" baseline="-2071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es</a:t>
            </a:r>
            <a:r>
              <a:rPr sz="6000" b="1" spc="-14" baseline="-2071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oy,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068" y="2937744"/>
            <a:ext cx="2270671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enví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me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m</a:t>
            </a:r>
            <a:r>
              <a:rPr sz="6000" b="1" spc="-19" baseline="-2071" dirty="0">
                <a:solidFill>
                  <a:srgbClr val="FFFF00"/>
                </a:solidFill>
                <a:latin typeface="Tahoma"/>
                <a:cs typeface="Tahoma"/>
              </a:rPr>
              <a:t>í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".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3347" y="2937744"/>
            <a:ext cx="406694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5659" y="5865348"/>
            <a:ext cx="163572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Isaías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54889" y="5865348"/>
            <a:ext cx="93541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6:8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88644" y="1082229"/>
            <a:ext cx="241152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spc="0" dirty="0">
                <a:solidFill>
                  <a:srgbClr val="FFFF00"/>
                </a:solidFill>
                <a:latin typeface="Tahoma"/>
                <a:cs typeface="Tahoma"/>
              </a:rPr>
              <a:t>•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3068" y="1082229"/>
            <a:ext cx="6876755" cy="3820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5"/>
              </a:lnSpc>
              <a:spcBef>
                <a:spcPts val="150"/>
              </a:spcBef>
            </a:pP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En</a:t>
            </a:r>
            <a:r>
              <a:rPr sz="2800" b="1" spc="4" dirty="0">
                <a:solidFill>
                  <a:srgbClr val="FFFF00"/>
                </a:solidFill>
                <a:latin typeface="Tahoma"/>
                <a:cs typeface="Tahoma"/>
              </a:rPr>
              <a:t>c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ont</a:t>
            </a:r>
            <a:r>
              <a:rPr sz="2800" b="1" spc="9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é</a:t>
            </a:r>
            <a:r>
              <a:rPr sz="2800" b="1" spc="-84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l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s id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as </a:t>
            </a:r>
            <a:r>
              <a:rPr sz="2800" b="1" spc="4" dirty="0">
                <a:solidFill>
                  <a:srgbClr val="FFFF00"/>
                </a:solidFill>
                <a:latin typeface="Tahoma"/>
                <a:cs typeface="Tahoma"/>
              </a:rPr>
              <a:t>d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2800" b="1" spc="9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ste m</a:t>
            </a:r>
            <a:r>
              <a:rPr sz="2800" b="1" spc="-4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nsa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</a:rPr>
              <a:t>j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e </a:t>
            </a:r>
            <a:r>
              <a:rPr sz="2800" b="1" spc="-19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</a:rPr>
              <a:t>n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644" y="2106740"/>
            <a:ext cx="241337" cy="382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2800" spc="0" dirty="0">
                <a:solidFill>
                  <a:srgbClr val="FFFF00"/>
                </a:solidFill>
                <a:latin typeface="Tahoma"/>
                <a:cs typeface="Tahoma"/>
              </a:rPr>
              <a:t>•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068" y="2106740"/>
            <a:ext cx="6901781" cy="382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ht</a:t>
            </a:r>
            <a:r>
              <a:rPr sz="2800" b="1" spc="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tp</a:t>
            </a:r>
            <a:r>
              <a:rPr sz="2800" b="1" spc="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: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//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am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e</a:t>
            </a:r>
            <a:r>
              <a:rPr sz="2800" b="1" spc="-25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n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.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ne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t/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l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b</a:t>
            </a:r>
            <a:r>
              <a:rPr sz="2800" b="1" spc="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/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il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us</a:t>
            </a:r>
            <a:r>
              <a:rPr sz="2800" b="1" spc="-1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t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ra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c</a:t>
            </a:r>
            <a:r>
              <a:rPr sz="2800" b="1" spc="-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i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on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e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s.</a:t>
            </a:r>
            <a:r>
              <a:rPr sz="2800" b="1" spc="-19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h</a:t>
            </a:r>
            <a:r>
              <a:rPr sz="2800" b="1" spc="-14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t</a:t>
            </a:r>
            <a:r>
              <a:rPr sz="2800" b="1" spc="0" dirty="0">
                <a:solidFill>
                  <a:srgbClr val="FFFF00"/>
                </a:solidFill>
                <a:latin typeface="Tahoma"/>
                <a:cs typeface="Tahoma"/>
                <a:hlinkClick r:id="rId2"/>
              </a:rPr>
              <a:t>m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3068" y="3099818"/>
            <a:ext cx="442246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4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6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3600" b="1" spc="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dol</a:t>
            </a:r>
            <a:r>
              <a:rPr sz="3600" b="1" spc="-14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600" b="1" spc="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3600" b="1" spc="9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yola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3068" y="4197480"/>
            <a:ext cx="5344885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00"/>
                </a:solidFill>
                <a:latin typeface="Tahoma"/>
                <a:cs typeface="Tahoma"/>
              </a:rPr>
              <a:t>Ada</a:t>
            </a:r>
            <a:r>
              <a:rPr sz="3600" b="1" spc="-14" dirty="0">
                <a:solidFill>
                  <a:srgbClr val="FFFF00"/>
                </a:solidFill>
                <a:latin typeface="Tahoma"/>
                <a:cs typeface="Tahoma"/>
              </a:rPr>
              <a:t>p</a:t>
            </a:r>
            <a:r>
              <a:rPr sz="3600" b="1" spc="0" dirty="0">
                <a:solidFill>
                  <a:srgbClr val="FFFF00"/>
                </a:solidFill>
                <a:latin typeface="Tahoma"/>
                <a:cs typeface="Tahoma"/>
              </a:rPr>
              <a:t>ta</a:t>
            </a:r>
            <a:r>
              <a:rPr sz="3600" b="1" spc="-14" dirty="0">
                <a:solidFill>
                  <a:srgbClr val="FFFF00"/>
                </a:solidFill>
                <a:latin typeface="Tahoma"/>
                <a:cs typeface="Tahoma"/>
              </a:rPr>
              <a:t>d</a:t>
            </a:r>
            <a:r>
              <a:rPr sz="3600" b="1" spc="0" dirty="0">
                <a:solidFill>
                  <a:srgbClr val="FFFF00"/>
                </a:solidFill>
                <a:latin typeface="Tahoma"/>
                <a:cs typeface="Tahoma"/>
              </a:rPr>
              <a:t>o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36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3600" b="1" spc="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600" b="1" spc="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36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64132" y="5295345"/>
            <a:ext cx="6868809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Javier A. V</a:t>
            </a:r>
            <a:r>
              <a:rPr sz="3600" b="1" spc="-9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láz</a:t>
            </a:r>
            <a:r>
              <a:rPr sz="3600" b="1" spc="-14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uez Ti</a:t>
            </a:r>
            <a:r>
              <a:rPr sz="3600" b="1" spc="-14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3600" b="1" spc="0" dirty="0">
                <a:solidFill>
                  <a:srgbClr val="FFFFFF"/>
                </a:solidFill>
                <a:latin typeface="Tahoma"/>
                <a:cs typeface="Tahoma"/>
              </a:rPr>
              <a:t>acamú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64512" y="681335"/>
            <a:ext cx="235280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844" y="20992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9268" y="2099290"/>
            <a:ext cx="4025118" cy="17544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9275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Indivi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uo</a:t>
            </a:r>
            <a:r>
              <a:rPr sz="4000" b="1" spc="-3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for</a:t>
            </a:r>
            <a:r>
              <a:rPr sz="4000" b="1" spc="-19" dirty="0">
                <a:solidFill>
                  <a:srgbClr val="FFFF00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pa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una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unid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3928979"/>
            <a:ext cx="2312546" cy="12664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cue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po</a:t>
            </a:r>
            <a:endParaRPr sz="4000">
              <a:latin typeface="Tahoma"/>
              <a:cs typeface="Tahoma"/>
            </a:endParaRPr>
          </a:p>
          <a:p>
            <a:pPr marL="12700" marR="76398">
              <a:lnSpc>
                <a:spcPts val="4790"/>
              </a:lnSpc>
              <a:spcBef>
                <a:spcPts val="960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6000" b="1" spc="9" baseline="-2071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68952" y="3928979"/>
            <a:ext cx="173595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4660753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09268" y="757535"/>
            <a:ext cx="3804354" cy="3782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82471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540727">
              <a:lnSpc>
                <a:spcPts val="4800"/>
              </a:lnSpc>
              <a:spcBef>
                <a:spcPts val="17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sona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ec</a:t>
            </a:r>
            <a:r>
              <a:rPr sz="4000" b="1" spc="-19" dirty="0">
                <a:solidFill>
                  <a:srgbClr val="FFFF00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be l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s ens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ñanzas de</a:t>
            </a:r>
            <a:r>
              <a:rPr sz="4000" b="1" spc="-25" dirty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un m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es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t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4" dirty="0">
                <a:solidFill>
                  <a:srgbClr val="FFFF00"/>
                </a:solidFill>
                <a:latin typeface="Tahoma"/>
                <a:cs typeface="Tahoma"/>
              </a:rPr>
              <a:t>o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844" y="15655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268" y="4615033"/>
            <a:ext cx="1067093" cy="1876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28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endParaRPr sz="4000">
              <a:latin typeface="Tahoma"/>
              <a:cs typeface="Tahoma"/>
            </a:endParaRPr>
          </a:p>
          <a:p>
            <a:pPr marL="12700" marR="8329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una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790"/>
              </a:lnSpc>
              <a:spcBef>
                <a:spcPts val="933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Vox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1037" y="4615033"/>
            <a:ext cx="2189974" cy="11446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398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cu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sa</a:t>
            </a:r>
            <a:endParaRPr sz="4000">
              <a:latin typeface="Tahoma"/>
              <a:cs typeface="Tahoma"/>
            </a:endParaRPr>
          </a:p>
          <a:p>
            <a:pPr marL="24120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escu</a:t>
            </a:r>
            <a:r>
              <a:rPr sz="6000" b="1" spc="-9" baseline="-2071" dirty="0">
                <a:solidFill>
                  <a:srgbClr val="FFFF00"/>
                </a:solidFill>
                <a:latin typeface="Tahoma"/>
                <a:cs typeface="Tahoma"/>
              </a:rPr>
              <a:t>e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l</a:t>
            </a:r>
            <a:r>
              <a:rPr sz="6000" b="1" spc="-9" baseline="-2071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6000" b="1" spc="0" baseline="-2071" dirty="0">
                <a:solidFill>
                  <a:srgbClr val="FFFF00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5957041"/>
            <a:ext cx="333354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0694" y="2320270"/>
            <a:ext cx="4652384" cy="1144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5932" marR="497687" algn="ctr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r>
              <a:rPr sz="4000" b="1" spc="-3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fe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endParaRPr sz="4000">
              <a:latin typeface="Tahoma"/>
              <a:cs typeface="Tahoma"/>
            </a:endParaRPr>
          </a:p>
          <a:p>
            <a:pPr algn="ctr">
              <a:lnSpc>
                <a:spcPts val="4760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-19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un m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bro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3094" y="3539978"/>
            <a:ext cx="39500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2128" y="3539978"/>
            <a:ext cx="753868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un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0743" y="3539978"/>
            <a:ext cx="2370408" cy="1144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211268" marR="76398">
              <a:lnSpc>
                <a:spcPts val="4765"/>
              </a:lnSpc>
              <a:spcBef>
                <a:spcPts val="25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Jesús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1036" y="3539978"/>
            <a:ext cx="724771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06470" y="6312902"/>
            <a:ext cx="2159890" cy="202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5"/>
              </a:lnSpc>
              <a:spcBef>
                <a:spcPts val="76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61618" y="719435"/>
            <a:ext cx="3526408" cy="32104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88744" marR="79275">
              <a:lnSpc>
                <a:spcPts val="4250"/>
              </a:lnSpc>
              <a:spcBef>
                <a:spcPts val="212"/>
              </a:spcBef>
            </a:pP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1.</a:t>
            </a:r>
            <a:endParaRPr sz="4000">
              <a:latin typeface="Tahoma"/>
              <a:cs typeface="Tahoma"/>
            </a:endParaRPr>
          </a:p>
          <a:p>
            <a:pPr marL="12700">
              <a:lnSpc>
                <a:spcPts val="4800"/>
              </a:lnSpc>
              <a:spcBef>
                <a:spcPts val="2023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bro sue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esp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ar panes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 pec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s;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244" y="1565509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4858873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61618" y="4858873"/>
            <a:ext cx="4404742" cy="16562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El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sc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pu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endParaRPr sz="4000">
              <a:latin typeface="Tahoma"/>
              <a:cs typeface="Tahoma"/>
            </a:endParaRPr>
          </a:p>
          <a:p>
            <a:pPr marL="12700" marR="26517">
              <a:lnSpc>
                <a:spcPts val="4805"/>
              </a:lnSpc>
              <a:spcBef>
                <a:spcPts val="27"/>
              </a:spcBef>
            </a:pP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es</a:t>
            </a:r>
            <a:r>
              <a:rPr sz="6000" b="1" spc="-25" baseline="-207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pesc</a:t>
            </a:r>
            <a:r>
              <a:rPr sz="6000" b="1" spc="-9" baseline="-2071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6000" b="1" spc="-14" baseline="-2071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6000" b="1" spc="0" baseline="-2071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4000">
              <a:latin typeface="Tahoma"/>
              <a:cs typeface="Tahoma"/>
            </a:endParaRPr>
          </a:p>
          <a:p>
            <a:pPr marL="2257552">
              <a:lnSpc>
                <a:spcPct val="95825"/>
              </a:lnSpc>
              <a:spcBef>
                <a:spcPts val="2068"/>
              </a:spcBef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50975" y="643235"/>
            <a:ext cx="2989503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Ma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eo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4: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9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844" y="2099290"/>
            <a:ext cx="333539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spc="0" dirty="0">
                <a:solidFill>
                  <a:srgbClr val="FFFFFF"/>
                </a:solidFill>
                <a:latin typeface="Tahoma"/>
                <a:cs typeface="Tahoma"/>
              </a:rPr>
              <a:t>•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268" y="2099290"/>
            <a:ext cx="2711634" cy="2364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2469" algn="just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s d</a:t>
            </a:r>
            <a:r>
              <a:rPr sz="4000" b="1" spc="-14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jo:</a:t>
            </a:r>
            <a:endParaRPr sz="4000">
              <a:latin typeface="Tahoma"/>
              <a:cs typeface="Tahoma"/>
            </a:endParaRPr>
          </a:p>
          <a:p>
            <a:pPr marL="12700" algn="just">
              <a:lnSpc>
                <a:spcPts val="4800"/>
              </a:lnSpc>
              <a:spcBef>
                <a:spcPts val="162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"Venid</a:t>
            </a:r>
            <a:r>
              <a:rPr sz="4000" b="1" spc="-4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en pos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4000" b="1" spc="-2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, os</a:t>
            </a:r>
            <a:r>
              <a:rPr sz="4000" b="1" spc="-1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ha</a:t>
            </a:r>
            <a:r>
              <a:rPr sz="4000" b="1" spc="-9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7240" y="3318998"/>
            <a:ext cx="395005" cy="534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210"/>
              </a:lnSpc>
              <a:spcBef>
                <a:spcPts val="210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y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9268" y="4538833"/>
            <a:ext cx="4557091" cy="19762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517">
              <a:lnSpc>
                <a:spcPts val="4250"/>
              </a:lnSpc>
              <a:spcBef>
                <a:spcPts val="212"/>
              </a:spcBef>
            </a:pP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pesc</a:t>
            </a:r>
            <a:r>
              <a:rPr sz="4000" b="1" spc="-9" dirty="0">
                <a:solidFill>
                  <a:srgbClr val="FFFF00"/>
                </a:solidFill>
                <a:latin typeface="Tahoma"/>
                <a:cs typeface="Tahoma"/>
              </a:rPr>
              <a:t>a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do</a:t>
            </a:r>
            <a:r>
              <a:rPr sz="4000" b="1" spc="-14" dirty="0">
                <a:solidFill>
                  <a:srgbClr val="FFFF00"/>
                </a:solidFill>
                <a:latin typeface="Tahoma"/>
                <a:cs typeface="Tahoma"/>
              </a:rPr>
              <a:t>r</a:t>
            </a:r>
            <a:r>
              <a:rPr sz="4000" b="1" spc="0" dirty="0">
                <a:solidFill>
                  <a:srgbClr val="FFFF00"/>
                </a:solidFill>
                <a:latin typeface="Tahoma"/>
                <a:cs typeface="Tahoma"/>
              </a:rPr>
              <a:t>es</a:t>
            </a:r>
            <a:endParaRPr sz="4000">
              <a:latin typeface="Tahoma"/>
              <a:cs typeface="Tahoma"/>
            </a:endParaRPr>
          </a:p>
          <a:p>
            <a:pPr marL="12700" marR="1812392">
              <a:lnSpc>
                <a:spcPts val="4800"/>
              </a:lnSpc>
              <a:spcBef>
                <a:spcPts val="157"/>
              </a:spcBef>
            </a:pPr>
            <a:r>
              <a:rPr sz="4000" b="1" spc="0" dirty="0">
                <a:solidFill>
                  <a:srgbClr val="FFFFFF"/>
                </a:solidFill>
                <a:latin typeface="Tahoma"/>
                <a:cs typeface="Tahoma"/>
              </a:rPr>
              <a:t>de hombres".</a:t>
            </a:r>
            <a:endParaRPr sz="4000">
              <a:latin typeface="Tahoma"/>
              <a:cs typeface="Tahoma"/>
            </a:endParaRPr>
          </a:p>
          <a:p>
            <a:pPr marL="2409901">
              <a:lnSpc>
                <a:spcPts val="1505"/>
              </a:lnSpc>
            </a:pPr>
            <a:r>
              <a:rPr sz="1400" spc="-25" dirty="0">
                <a:latin typeface="Times New Roman"/>
                <a:cs typeface="Times New Roman"/>
                <a:hlinkClick r:id="rId3"/>
              </a:rPr>
              <a:t>h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p</a:t>
            </a:r>
            <a:r>
              <a:rPr sz="1400" spc="-25" dirty="0">
                <a:latin typeface="Times New Roman"/>
                <a:cs typeface="Times New Roman"/>
                <a:hlinkClick r:id="rId3"/>
              </a:rPr>
              <a:t>: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/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-94" dirty="0">
                <a:latin typeface="Times New Roman"/>
                <a:cs typeface="Times New Roman"/>
                <a:hlinkClick r:id="rId3"/>
              </a:rPr>
              <a:t>w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ca</a:t>
            </a:r>
            <a:r>
              <a:rPr sz="1400" spc="9" dirty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i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-29" dirty="0">
                <a:latin typeface="Times New Roman"/>
                <a:cs typeface="Times New Roman"/>
                <a:hlinkClick r:id="rId3"/>
              </a:rPr>
              <a:t>l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f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u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e</a:t>
            </a:r>
            <a:r>
              <a:rPr sz="1400" spc="-4" dirty="0">
                <a:latin typeface="Times New Roman"/>
                <a:cs typeface="Times New Roman"/>
                <a:hlinkClick r:id="rId3"/>
              </a:rPr>
              <a:t>r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te</a:t>
            </a:r>
            <a:r>
              <a:rPr sz="1400" spc="14" dirty="0">
                <a:latin typeface="Times New Roman"/>
                <a:cs typeface="Times New Roman"/>
                <a:hlinkClick r:id="rId3"/>
              </a:rPr>
              <a:t>.</a:t>
            </a:r>
            <a:r>
              <a:rPr sz="1400" spc="4" dirty="0">
                <a:latin typeface="Times New Roman"/>
                <a:cs typeface="Times New Roman"/>
                <a:hlinkClick r:id="rId3"/>
              </a:rPr>
              <a:t>c</a:t>
            </a:r>
            <a:r>
              <a:rPr sz="1400" spc="19" dirty="0">
                <a:latin typeface="Times New Roman"/>
                <a:cs typeface="Times New Roman"/>
                <a:hlinkClick r:id="rId3"/>
              </a:rPr>
              <a:t>o</a:t>
            </a:r>
            <a:r>
              <a:rPr sz="1400" spc="0" dirty="0">
                <a:latin typeface="Times New Roman"/>
                <a:cs typeface="Times New Roman"/>
                <a:hlinkClick r:id="rId3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1240</Words>
  <Application>Microsoft Office PowerPoint</Application>
  <PresentationFormat>On-screen Show (4:3)</PresentationFormat>
  <Paragraphs>406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Aptos</vt:lpstr>
      <vt:lpstr>Arial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Diego Castilla</cp:lastModifiedBy>
  <cp:revision>1</cp:revision>
  <dcterms:modified xsi:type="dcterms:W3CDTF">2024-08-25T14:30:29Z</dcterms:modified>
</cp:coreProperties>
</file>