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0" r:id="rId4"/>
    <p:sldId id="261" r:id="rId5"/>
    <p:sldId id="266" r:id="rId6"/>
    <p:sldId id="269" r:id="rId7"/>
    <p:sldId id="273" r:id="rId8"/>
    <p:sldId id="267" r:id="rId9"/>
    <p:sldId id="275" r:id="rId1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207"/>
    <p:restoredTop sz="96405"/>
  </p:normalViewPr>
  <p:slideViewPr>
    <p:cSldViewPr snapToGrid="0" snapToObjects="1">
      <p:cViewPr varScale="1">
        <p:scale>
          <a:sx n="106" d="100"/>
          <a:sy n="106" d="100"/>
        </p:scale>
        <p:origin x="144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9A3275-EDFD-2E4B-AEBA-320A73B543FC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476FF2-80B0-CC41-B48E-B059F8A7AE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1100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476FF2-80B0-CC41-B48E-B059F8A7AEA3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8898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2906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322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11483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8502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087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9470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324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36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82275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5373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346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Haga clic para modificar el estilo de texto del patrón</a:t>
            </a:r>
          </a:p>
          <a:p>
            <a:pPr lvl="1"/>
            <a:r>
              <a:rPr lang="en-US"/>
              <a:t>Segundo nivel</a:t>
            </a:r>
          </a:p>
          <a:p>
            <a:pPr lvl="2"/>
            <a:r>
              <a:rPr lang="en-US"/>
              <a:t>Tercer nivel</a:t>
            </a:r>
          </a:p>
          <a:p>
            <a:pPr lvl="3"/>
            <a:r>
              <a:rPr lang="en-US"/>
              <a:t>Cuarto nivel</a:t>
            </a:r>
          </a:p>
          <a:p>
            <a:pPr lvl="4"/>
            <a:r>
              <a:rPr lang="en-US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B237A9-61ED-A141-915D-F4A4411A12CB}" type="datetimeFigureOut">
              <a:rPr lang="es-ES" smtClean="0"/>
              <a:t>31/03/2021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86659-EAA1-EE4F-A147-40D6EB86FA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999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openxmlformats.org/officeDocument/2006/relationships/image" Target="../media/image1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3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3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tiff"/><Relationship Id="rId4" Type="http://schemas.openxmlformats.org/officeDocument/2006/relationships/image" Target="../media/image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3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660" y="5549075"/>
            <a:ext cx="868680" cy="64617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9851" y="0"/>
            <a:ext cx="862149" cy="6858000"/>
          </a:xfrm>
          <a:prstGeom prst="rect">
            <a:avLst/>
          </a:prstGeom>
        </p:spPr>
      </p:pic>
      <p:grpSp>
        <p:nvGrpSpPr>
          <p:cNvPr id="10" name="Agrupar 9"/>
          <p:cNvGrpSpPr/>
          <p:nvPr/>
        </p:nvGrpSpPr>
        <p:grpSpPr>
          <a:xfrm>
            <a:off x="3381750" y="993674"/>
            <a:ext cx="5428500" cy="2517114"/>
            <a:chOff x="2947410" y="800100"/>
            <a:chExt cx="5428500" cy="2517114"/>
          </a:xfrm>
        </p:grpSpPr>
        <p:pic>
          <p:nvPicPr>
            <p:cNvPr id="11" name="Imagen 10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2947410" y="800100"/>
              <a:ext cx="5428500" cy="2392046"/>
            </a:xfrm>
            <a:prstGeom prst="rect">
              <a:avLst/>
            </a:prstGeom>
          </p:spPr>
        </p:pic>
        <p:pic>
          <p:nvPicPr>
            <p:cNvPr id="12" name="Imagen 11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514703" y="3067078"/>
              <a:ext cx="2421128" cy="2501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5497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" t="5719" b="6045"/>
          <a:stretch/>
        </p:blipFill>
        <p:spPr>
          <a:xfrm>
            <a:off x="-25400" y="-12700"/>
            <a:ext cx="11481888" cy="68580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14" y="5892439"/>
            <a:ext cx="1439563" cy="63429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4929" y="5773589"/>
            <a:ext cx="545920" cy="42708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61354" y="396422"/>
            <a:ext cx="355600" cy="317500"/>
          </a:xfrm>
          <a:prstGeom prst="rect">
            <a:avLst/>
          </a:prstGeom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476793" y="3605133"/>
            <a:ext cx="10515600" cy="1569322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</a:lstStyle>
          <a:p>
            <a:r>
              <a:rPr lang="es-ES" sz="4800" dirty="0">
                <a:latin typeface="Flama Medium Italic" charset="0"/>
                <a:ea typeface="Flama Medium Italic" charset="0"/>
                <a:cs typeface="Flama Medium Italic" charset="0"/>
              </a:rPr>
              <a:t>5. ¿Una historia sorprendente?</a:t>
            </a: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2978" y="6332977"/>
            <a:ext cx="1349822" cy="28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39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"/>
          <a:stretch/>
        </p:blipFill>
        <p:spPr>
          <a:xfrm>
            <a:off x="-13252" y="0"/>
            <a:ext cx="4816610" cy="68580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9851" y="0"/>
            <a:ext cx="862149" cy="6858000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5374203" y="5892439"/>
            <a:ext cx="5571382" cy="659999"/>
            <a:chOff x="5374203" y="5892439"/>
            <a:chExt cx="5571382" cy="659999"/>
          </a:xfrm>
        </p:grpSpPr>
        <p:pic>
          <p:nvPicPr>
            <p:cNvPr id="6" name="Imagen 5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0076905" y="5906262"/>
              <a:ext cx="868680" cy="646176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374203" y="5892439"/>
              <a:ext cx="1439455" cy="634290"/>
            </a:xfrm>
            <a:prstGeom prst="rect">
              <a:avLst/>
            </a:prstGeom>
          </p:spPr>
        </p:pic>
      </p:grpSp>
      <p:sp>
        <p:nvSpPr>
          <p:cNvPr id="9" name="Marcador de contenido 2"/>
          <p:cNvSpPr>
            <a:spLocks noGrp="1"/>
          </p:cNvSpPr>
          <p:nvPr>
            <p:ph sz="half" idx="1"/>
          </p:nvPr>
        </p:nvSpPr>
        <p:spPr>
          <a:xfrm>
            <a:off x="5498757" y="432486"/>
            <a:ext cx="5446828" cy="5263979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  <a:lvl2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2pPr>
            <a:lvl3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3pPr>
            <a:lvl4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4pPr>
            <a:lvl5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5pPr>
          </a:lstStyle>
          <a:p>
            <a:pPr marL="0" lvl="0" indent="0">
              <a:buNone/>
            </a:pPr>
            <a:r>
              <a:rPr lang="es-MX" sz="2400" b="1" dirty="0">
                <a:latin typeface="Flama Basic" charset="0"/>
                <a:ea typeface="Flama Basic" charset="0"/>
                <a:cs typeface="Flama Basic" charset="0"/>
              </a:rPr>
              <a:t>Hoy te voy a hablar de tres jóvenes que:</a:t>
            </a:r>
          </a:p>
          <a:p>
            <a:r>
              <a:rPr lang="es-MX" sz="2400" b="1" dirty="0">
                <a:latin typeface="Flama Basic" charset="0"/>
                <a:ea typeface="Flama Basic" charset="0"/>
                <a:cs typeface="Flama Basic" charset="0"/>
              </a:rPr>
              <a:t>¡No se deformaron!</a:t>
            </a:r>
          </a:p>
          <a:p>
            <a:r>
              <a:rPr lang="es-MX" sz="2400" b="1" dirty="0">
                <a:latin typeface="Flama Basic" charset="0"/>
                <a:ea typeface="Flama Basic" charset="0"/>
                <a:cs typeface="Flama Basic" charset="0"/>
              </a:rPr>
              <a:t>¡No se inclinaron!</a:t>
            </a:r>
          </a:p>
          <a:p>
            <a:r>
              <a:rPr lang="es-MX" sz="2400" b="1" dirty="0">
                <a:latin typeface="Flama Basic" charset="0"/>
                <a:ea typeface="Flama Basic" charset="0"/>
                <a:cs typeface="Flama Basic" charset="0"/>
              </a:rPr>
              <a:t>¡No se quemaron!</a:t>
            </a:r>
          </a:p>
          <a:p>
            <a:pPr marL="0" lvl="0" indent="0">
              <a:buNone/>
            </a:pPr>
            <a:r>
              <a:rPr lang="es-MX" sz="2400" b="1" dirty="0">
                <a:solidFill>
                  <a:schemeClr val="accent5"/>
                </a:solidFill>
                <a:latin typeface="Flama Basic" charset="0"/>
                <a:ea typeface="Flama Basic" charset="0"/>
                <a:cs typeface="Flama Basic" charset="0"/>
              </a:rPr>
              <a:t>¿Por qué? ¡Porque su Dios es un Dios todopoderoso!</a:t>
            </a:r>
          </a:p>
          <a:p>
            <a:pPr marL="0" lvl="0" indent="0">
              <a:buNone/>
            </a:pPr>
            <a:r>
              <a:rPr lang="es-MX" sz="2400" b="1" dirty="0">
                <a:latin typeface="Flama Basic" charset="0"/>
                <a:ea typeface="Flama Basic" charset="0"/>
                <a:cs typeface="Flama Basic" charset="0"/>
              </a:rPr>
              <a:t>¡Él reina en los altos cielos! Esta noche, Jesús desea que decidas ¡que no vas a doblarte, a inclinarte ni a quemarte! ¿Cuántos desean hacer esa sabia decisión? Levanten su mano derecha. Hoy vamos a repasar el capítulo 3 de Daniel.</a:t>
            </a:r>
          </a:p>
        </p:txBody>
      </p:sp>
    </p:spTree>
    <p:extLst>
      <p:ext uri="{BB962C8B-B14F-4D97-AF65-F5344CB8AC3E}">
        <p14:creationId xmlns:p14="http://schemas.microsoft.com/office/powerpoint/2010/main" val="1760281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851" y="0"/>
            <a:ext cx="862149" cy="6858000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5280949" y="5892439"/>
            <a:ext cx="5664636" cy="659999"/>
            <a:chOff x="5280949" y="5892439"/>
            <a:chExt cx="5664636" cy="659999"/>
          </a:xfrm>
        </p:grpSpPr>
        <p:pic>
          <p:nvPicPr>
            <p:cNvPr id="6" name="Imagen 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076905" y="5906262"/>
              <a:ext cx="868680" cy="646176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280949" y="5892439"/>
              <a:ext cx="1439455" cy="634290"/>
            </a:xfrm>
            <a:prstGeom prst="rect">
              <a:avLst/>
            </a:prstGeom>
          </p:spPr>
        </p:pic>
      </p:grp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5280949" y="232277"/>
            <a:ext cx="5664636" cy="845231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</a:lstStyle>
          <a:p>
            <a:r>
              <a:rPr lang="es-ES" dirty="0">
                <a:latin typeface="Flama Medium Italic" charset="0"/>
                <a:ea typeface="Flama Medium Italic" charset="0"/>
                <a:cs typeface="Flama Medium Italic" charset="0"/>
              </a:rPr>
              <a:t>La necesidad</a:t>
            </a:r>
          </a:p>
        </p:txBody>
      </p:sp>
      <p:sp>
        <p:nvSpPr>
          <p:cNvPr id="9" name="Marcador de contenido 2"/>
          <p:cNvSpPr>
            <a:spLocks noGrp="1"/>
          </p:cNvSpPr>
          <p:nvPr>
            <p:ph sz="half" idx="1"/>
          </p:nvPr>
        </p:nvSpPr>
        <p:spPr>
          <a:xfrm>
            <a:off x="5280948" y="1077508"/>
            <a:ext cx="5664637" cy="4572727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  <a:lvl2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2pPr>
            <a:lvl3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3pPr>
            <a:lvl4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4pPr>
            <a:lvl5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5pPr>
          </a:lstStyle>
          <a:p>
            <a:pPr marL="0" lvl="0" indent="0">
              <a:buNone/>
            </a:pPr>
            <a:r>
              <a:rPr lang="es-MX" sz="2400" b="1" dirty="0">
                <a:latin typeface="Flama Basic" charset="0"/>
                <a:ea typeface="Flama Basic" charset="0"/>
                <a:cs typeface="Flama Basic" charset="0"/>
              </a:rPr>
              <a:t>Varios asuntos estaban en juego en Daniel 3:</a:t>
            </a:r>
          </a:p>
          <a:p>
            <a:pPr marL="0" lvl="0" indent="0">
              <a:buNone/>
            </a:pPr>
            <a:r>
              <a:rPr lang="es-MX" sz="2400" b="1" dirty="0">
                <a:latin typeface="Flama Basic" charset="0"/>
                <a:ea typeface="Flama Basic" charset="0"/>
                <a:cs typeface="Flama Basic" charset="0"/>
              </a:rPr>
              <a:t>• Los mandamientos humanos y los mandamientos de Dios (Dan. 3:8-12; </a:t>
            </a:r>
            <a:r>
              <a:rPr lang="es-MX" sz="2400" b="1" dirty="0" err="1">
                <a:latin typeface="Flama Basic" charset="0"/>
                <a:ea typeface="Flama Basic" charset="0"/>
                <a:cs typeface="Flama Basic" charset="0"/>
              </a:rPr>
              <a:t>Éxo</a:t>
            </a:r>
            <a:r>
              <a:rPr lang="es-MX" sz="2400" b="1" dirty="0">
                <a:latin typeface="Flama Basic" charset="0"/>
                <a:ea typeface="Flama Basic" charset="0"/>
                <a:cs typeface="Flama Basic" charset="0"/>
              </a:rPr>
              <a:t>. 20:3-6].</a:t>
            </a:r>
          </a:p>
          <a:p>
            <a:pPr marL="0" lvl="0" indent="0">
              <a:buNone/>
            </a:pPr>
            <a:r>
              <a:rPr lang="es-MX" sz="2400" b="1" dirty="0">
                <a:latin typeface="Flama Basic" charset="0"/>
                <a:ea typeface="Flama Basic" charset="0"/>
                <a:cs typeface="Flama Basic" charset="0"/>
              </a:rPr>
              <a:t>• La lealtad a los ídolos y la lealtad a Dios (Dan. 3:10-11; 3:10- 16).</a:t>
            </a:r>
          </a:p>
          <a:p>
            <a:pPr marL="0" lvl="0" indent="0">
              <a:buNone/>
            </a:pPr>
            <a:r>
              <a:rPr lang="es-MX" sz="2400" b="1" dirty="0">
                <a:latin typeface="Flama Basic" charset="0"/>
                <a:ea typeface="Flama Basic" charset="0"/>
                <a:cs typeface="Flama Basic" charset="0"/>
              </a:rPr>
              <a:t>• El poderoso Nabucodonosor y el Dios todopoderoso (Dan. 3:15).</a:t>
            </a:r>
          </a:p>
          <a:p>
            <a:pPr marL="0" lvl="0" indent="0" algn="ctr">
              <a:buNone/>
            </a:pPr>
            <a:endParaRPr lang="es-MX" sz="3200" b="1" dirty="0">
              <a:latin typeface="Flama Basic" charset="0"/>
              <a:ea typeface="Flama Basic" charset="0"/>
              <a:cs typeface="Flama Basic" charset="0"/>
            </a:endParaRPr>
          </a:p>
          <a:p>
            <a:pPr marL="0" lvl="0" indent="0" algn="ctr">
              <a:buNone/>
            </a:pPr>
            <a:r>
              <a:rPr lang="es-MX" dirty="0">
                <a:latin typeface="Flama Medium Italic" charset="0"/>
                <a:ea typeface="Flama Medium Italic" charset="0"/>
                <a:cs typeface="Flama Medium Italic" charset="0"/>
              </a:rPr>
              <a:t>¿Quién es este Dios?</a:t>
            </a:r>
          </a:p>
          <a:p>
            <a:pPr marL="0" lvl="0" indent="0">
              <a:buNone/>
            </a:pPr>
            <a:endParaRPr lang="es-MX" sz="2400" b="1" dirty="0">
              <a:solidFill>
                <a:schemeClr val="accent1">
                  <a:lumMod val="50000"/>
                </a:schemeClr>
              </a:solidFill>
              <a:latin typeface="Flama Basic" charset="0"/>
              <a:ea typeface="Flama Basic" charset="0"/>
              <a:cs typeface="Flama Basic" charset="0"/>
            </a:endParaRPr>
          </a:p>
          <a:p>
            <a:pPr marL="0" lvl="0" indent="0">
              <a:buNone/>
            </a:pPr>
            <a:endParaRPr lang="es-MX" sz="1800" b="1" dirty="0">
              <a:solidFill>
                <a:schemeClr val="accent1">
                  <a:lumMod val="50000"/>
                </a:schemeClr>
              </a:solidFill>
              <a:latin typeface="Flama Basic" charset="0"/>
              <a:ea typeface="Flama Basic" charset="0"/>
              <a:cs typeface="Flama Basic" charset="0"/>
            </a:endParaRPr>
          </a:p>
        </p:txBody>
      </p:sp>
      <p:pic>
        <p:nvPicPr>
          <p:cNvPr id="11" name="Picture 2" descr="https://1.bp.blogspot.com/-iOGrqOCntuk/XXxJFfAs78I/AAAAAAAAC0M/oz9R2ebwWA4e6BhrwCaZ0TIjvAxdqsmYQCLcBGAsYHQ/s1600/Captura%2Bde%2Bpantalla%2B2019-09-13%2Ba%2Bla%2528s%2529%2B07.08.31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80"/>
          <a:stretch/>
        </p:blipFill>
        <p:spPr bwMode="auto">
          <a:xfrm>
            <a:off x="0" y="0"/>
            <a:ext cx="47840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057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851" y="0"/>
            <a:ext cx="862149" cy="6858000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5168300" y="5892439"/>
            <a:ext cx="5777285" cy="659999"/>
            <a:chOff x="5168300" y="5892439"/>
            <a:chExt cx="5777285" cy="659999"/>
          </a:xfrm>
        </p:grpSpPr>
        <p:pic>
          <p:nvPicPr>
            <p:cNvPr id="6" name="Imagen 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076905" y="5906262"/>
              <a:ext cx="868680" cy="646176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168300" y="5892439"/>
              <a:ext cx="1439455" cy="634290"/>
            </a:xfrm>
            <a:prstGeom prst="rect">
              <a:avLst/>
            </a:prstGeom>
          </p:spPr>
        </p:pic>
      </p:grpSp>
      <p:sp>
        <p:nvSpPr>
          <p:cNvPr id="9" name="Marcador de contenido 2"/>
          <p:cNvSpPr>
            <a:spLocks noGrp="1"/>
          </p:cNvSpPr>
          <p:nvPr>
            <p:ph sz="half" idx="1"/>
          </p:nvPr>
        </p:nvSpPr>
        <p:spPr>
          <a:xfrm>
            <a:off x="5168300" y="418641"/>
            <a:ext cx="5777285" cy="5473798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  <a:lvl2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2pPr>
            <a:lvl3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3pPr>
            <a:lvl4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4pPr>
            <a:lvl5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5pPr>
          </a:lstStyle>
          <a:p>
            <a:r>
              <a:rPr lang="es-MX" sz="2700" b="1" dirty="0">
                <a:latin typeface="Flama Basic" charset="0"/>
                <a:ea typeface="Flama Basic" charset="0"/>
                <a:cs typeface="Flama Basic" charset="0"/>
              </a:rPr>
              <a:t>Dios es soberano y gobierna sobre los asuntos de los hombres.</a:t>
            </a:r>
          </a:p>
          <a:p>
            <a:r>
              <a:rPr lang="es-MX" sz="2700" b="1" dirty="0">
                <a:latin typeface="Flama Basic" charset="0"/>
                <a:ea typeface="Flama Basic" charset="0"/>
                <a:cs typeface="Flama Basic" charset="0"/>
              </a:rPr>
              <a:t>El ser humano debe fijar su fe en Dios (Dan. 3:16, 17).</a:t>
            </a:r>
          </a:p>
          <a:p>
            <a:r>
              <a:rPr lang="es-MX" sz="2700" b="1" dirty="0">
                <a:latin typeface="Flama Basic" charset="0"/>
                <a:ea typeface="Flama Basic" charset="0"/>
                <a:cs typeface="Flama Basic" charset="0"/>
              </a:rPr>
              <a:t>Dios triunfará sobre la necedad humana (Dan. 3:25, 28, 29).</a:t>
            </a:r>
          </a:p>
          <a:p>
            <a:r>
              <a:rPr lang="es-MX" sz="2700" b="1" dirty="0">
                <a:latin typeface="Flama Basic" charset="0"/>
                <a:ea typeface="Flama Basic" charset="0"/>
                <a:cs typeface="Flama Basic" charset="0"/>
              </a:rPr>
              <a:t>Dios merece nuestra lealtad y adoración (Dan. 3:29). </a:t>
            </a:r>
          </a:p>
          <a:p>
            <a:pPr marL="0" indent="0" algn="ctr">
              <a:buNone/>
            </a:pPr>
            <a:endParaRPr lang="es-MX" sz="2700" b="1" dirty="0">
              <a:latin typeface="Flama Basic" charset="0"/>
              <a:ea typeface="Flama Basic" charset="0"/>
              <a:cs typeface="Flama Basic" charset="0"/>
            </a:endParaRPr>
          </a:p>
          <a:p>
            <a:pPr marL="0" indent="0" algn="ctr">
              <a:buNone/>
            </a:pPr>
            <a:r>
              <a:rPr lang="es-MX" sz="2700" b="1" dirty="0">
                <a:latin typeface="Flama Basic" charset="0"/>
                <a:ea typeface="Flama Basic" charset="0"/>
                <a:cs typeface="Flama Basic" charset="0"/>
              </a:rPr>
              <a:t>“No hay otro Dios como él”. </a:t>
            </a: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/>
          <a:srcRect l="2228" t="5896" r="31563" b="5554"/>
          <a:stretch/>
        </p:blipFill>
        <p:spPr>
          <a:xfrm>
            <a:off x="-13252" y="0"/>
            <a:ext cx="48370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73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851" y="0"/>
            <a:ext cx="862149" cy="6858000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5189531" y="5892439"/>
            <a:ext cx="5756054" cy="659999"/>
            <a:chOff x="5189531" y="5892439"/>
            <a:chExt cx="5756054" cy="659999"/>
          </a:xfrm>
        </p:grpSpPr>
        <p:pic>
          <p:nvPicPr>
            <p:cNvPr id="6" name="Imagen 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076905" y="5906262"/>
              <a:ext cx="868680" cy="646176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189531" y="5892439"/>
              <a:ext cx="1439455" cy="634290"/>
            </a:xfrm>
            <a:prstGeom prst="rect">
              <a:avLst/>
            </a:prstGeom>
          </p:spPr>
        </p:pic>
      </p:grpSp>
      <p:sp>
        <p:nvSpPr>
          <p:cNvPr id="9" name="Marcador de contenido 2"/>
          <p:cNvSpPr>
            <a:spLocks noGrp="1"/>
          </p:cNvSpPr>
          <p:nvPr>
            <p:ph sz="half" idx="1"/>
          </p:nvPr>
        </p:nvSpPr>
        <p:spPr>
          <a:xfrm>
            <a:off x="5259891" y="440675"/>
            <a:ext cx="5867145" cy="5487188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  <a:lvl2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2pPr>
            <a:lvl3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3pPr>
            <a:lvl4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4pPr>
            <a:lvl5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5pPr>
          </a:lstStyle>
          <a:p>
            <a:pPr marL="0" lvl="0" indent="0">
              <a:buNone/>
            </a:pPr>
            <a:r>
              <a:rPr lang="es-MX" sz="1900" b="1" dirty="0">
                <a:solidFill>
                  <a:schemeClr val="tx2"/>
                </a:solidFill>
                <a:latin typeface="Flama Basic" charset="0"/>
                <a:ea typeface="Flama Basic" charset="0"/>
                <a:cs typeface="Flama Basic" charset="0"/>
              </a:rPr>
              <a:t>Amigo, no hay otro Dios como él, que pueda librarte de:</a:t>
            </a:r>
          </a:p>
          <a:p>
            <a:pPr marL="0" lvl="0" indent="0">
              <a:buNone/>
            </a:pPr>
            <a:r>
              <a:rPr lang="es-MX" sz="1900" b="1" dirty="0">
                <a:latin typeface="Flama Basic" charset="0"/>
                <a:ea typeface="Flama Basic" charset="0"/>
                <a:cs typeface="Flama Basic" charset="0"/>
              </a:rPr>
              <a:t>• El alcohol y las drogas.</a:t>
            </a:r>
          </a:p>
          <a:p>
            <a:pPr marL="0" lvl="0" indent="0">
              <a:buNone/>
            </a:pPr>
            <a:r>
              <a:rPr lang="es-MX" sz="1900" b="1" dirty="0">
                <a:latin typeface="Flama Basic" charset="0"/>
                <a:ea typeface="Flama Basic" charset="0"/>
                <a:cs typeface="Flama Basic" charset="0"/>
              </a:rPr>
              <a:t>• La ambición y la codicia.</a:t>
            </a:r>
          </a:p>
          <a:p>
            <a:pPr marL="0" lvl="0" indent="0">
              <a:buNone/>
            </a:pPr>
            <a:r>
              <a:rPr lang="es-MX" sz="1900" b="1" dirty="0">
                <a:latin typeface="Flama Basic" charset="0"/>
                <a:ea typeface="Flama Basic" charset="0"/>
                <a:cs typeface="Flama Basic" charset="0"/>
              </a:rPr>
              <a:t>• Las pruebas terribles y sentimientos heridos.</a:t>
            </a:r>
          </a:p>
          <a:p>
            <a:pPr marL="0" lvl="0" indent="0">
              <a:buNone/>
            </a:pPr>
            <a:r>
              <a:rPr lang="es-MX" sz="1900" b="1" dirty="0">
                <a:latin typeface="Flama Basic" charset="0"/>
                <a:ea typeface="Flama Basic" charset="0"/>
                <a:cs typeface="Flama Basic" charset="0"/>
              </a:rPr>
              <a:t>• La enfermedad y la muerte.</a:t>
            </a:r>
          </a:p>
          <a:p>
            <a:pPr marL="0" lvl="0" indent="0">
              <a:buNone/>
            </a:pPr>
            <a:r>
              <a:rPr lang="es-MX" sz="1900" b="1" dirty="0">
                <a:latin typeface="Flama Basic" charset="0"/>
                <a:ea typeface="Flama Basic" charset="0"/>
                <a:cs typeface="Flama Basic" charset="0"/>
              </a:rPr>
              <a:t>• La hechicería y el engaño.</a:t>
            </a:r>
          </a:p>
          <a:p>
            <a:pPr marL="0" lvl="0" indent="0">
              <a:buNone/>
            </a:pPr>
            <a:r>
              <a:rPr lang="es-MX" sz="1900" b="1" dirty="0">
                <a:latin typeface="Flama Basic" charset="0"/>
                <a:ea typeface="Flama Basic" charset="0"/>
                <a:cs typeface="Flama Basic" charset="0"/>
              </a:rPr>
              <a:t>• La adoración en el domingo y las filosofías humanas.</a:t>
            </a:r>
          </a:p>
          <a:p>
            <a:pPr marL="0" lvl="0" indent="0">
              <a:buNone/>
            </a:pPr>
            <a:r>
              <a:rPr lang="es-MX" sz="1900" b="1" dirty="0">
                <a:latin typeface="Flama Basic" charset="0"/>
                <a:ea typeface="Flama Basic" charset="0"/>
                <a:cs typeface="Flama Basic" charset="0"/>
              </a:rPr>
              <a:t>• El yugo de Satanás y el fuego del infierno.</a:t>
            </a:r>
          </a:p>
          <a:p>
            <a:pPr marL="0" lvl="0" indent="0">
              <a:buNone/>
            </a:pPr>
            <a:r>
              <a:rPr lang="es-MX" sz="1900" b="1" dirty="0">
                <a:solidFill>
                  <a:schemeClr val="tx2"/>
                </a:solidFill>
                <a:latin typeface="Flama Basic" charset="0"/>
                <a:ea typeface="Flama Basic" charset="0"/>
                <a:cs typeface="Flama Basic" charset="0"/>
              </a:rPr>
              <a:t>Pedro dice que no hay otro Nombre dado a los hombres mediante el cual podamos ser salvos </a:t>
            </a:r>
            <a:br>
              <a:rPr lang="es-MX" sz="1900" b="1" dirty="0">
                <a:solidFill>
                  <a:schemeClr val="tx2"/>
                </a:solidFill>
                <a:latin typeface="Flama Basic" charset="0"/>
                <a:ea typeface="Flama Basic" charset="0"/>
                <a:cs typeface="Flama Basic" charset="0"/>
              </a:rPr>
            </a:br>
            <a:r>
              <a:rPr lang="es-MX" sz="1900" b="1" dirty="0">
                <a:solidFill>
                  <a:schemeClr val="tx2"/>
                </a:solidFill>
                <a:latin typeface="Flama Basic" charset="0"/>
                <a:ea typeface="Flama Basic" charset="0"/>
                <a:cs typeface="Flama Basic" charset="0"/>
              </a:rPr>
              <a:t>(Hech. 4:12).</a:t>
            </a:r>
          </a:p>
          <a:p>
            <a:pPr marL="0" lvl="0" indent="0">
              <a:buNone/>
            </a:pPr>
            <a:r>
              <a:rPr lang="es-MX" sz="1900" b="1" dirty="0">
                <a:latin typeface="Flama Basic" charset="0"/>
                <a:ea typeface="Flama Basic" charset="0"/>
                <a:cs typeface="Flama Basic" charset="0"/>
              </a:rPr>
              <a:t>Esta noche, Dios está en busca de hombres y mujeres que estén dispuestos a testificar a favor de él.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5"/>
          <a:srcRect b="12888"/>
          <a:stretch/>
        </p:blipFill>
        <p:spPr>
          <a:xfrm>
            <a:off x="-385440" y="0"/>
            <a:ext cx="5261066" cy="687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83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9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0981"/>
            <a:ext cx="4917703" cy="723898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29851" y="0"/>
            <a:ext cx="862149" cy="6858000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5301969" y="5906262"/>
            <a:ext cx="5643616" cy="646176"/>
            <a:chOff x="5301969" y="5906262"/>
            <a:chExt cx="5643616" cy="646176"/>
          </a:xfrm>
        </p:grpSpPr>
        <p:pic>
          <p:nvPicPr>
            <p:cNvPr id="6" name="Imagen 5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0076905" y="5906262"/>
              <a:ext cx="868680" cy="646176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5301969" y="5906262"/>
              <a:ext cx="1439455" cy="634290"/>
            </a:xfrm>
            <a:prstGeom prst="rect">
              <a:avLst/>
            </a:prstGeom>
          </p:spPr>
        </p:pic>
      </p:grpSp>
      <p:sp>
        <p:nvSpPr>
          <p:cNvPr id="9" name="Marcador de contenido 2"/>
          <p:cNvSpPr>
            <a:spLocks noGrp="1"/>
          </p:cNvSpPr>
          <p:nvPr>
            <p:ph sz="half" idx="1"/>
          </p:nvPr>
        </p:nvSpPr>
        <p:spPr>
          <a:xfrm>
            <a:off x="5301968" y="2096635"/>
            <a:ext cx="5643617" cy="1917892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  <a:lvl2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2pPr>
            <a:lvl3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3pPr>
            <a:lvl4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4pPr>
            <a:lvl5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5pPr>
          </a:lstStyle>
          <a:p>
            <a:r>
              <a:rPr lang="es-MX" sz="2400" b="1" dirty="0">
                <a:latin typeface="Flama Basic" charset="0"/>
                <a:ea typeface="Flama Basic" charset="0"/>
                <a:cs typeface="Flama Basic" charset="0"/>
              </a:rPr>
              <a:t>Confiaban plenamente en Dios.</a:t>
            </a:r>
          </a:p>
          <a:p>
            <a:r>
              <a:rPr lang="es-MX" sz="2400" b="1" dirty="0">
                <a:latin typeface="Flama Basic" charset="0"/>
                <a:ea typeface="Flama Basic" charset="0"/>
                <a:cs typeface="Flama Basic" charset="0"/>
              </a:rPr>
              <a:t>Colocaron a Jesús en el primer lugar de sus vidas.</a:t>
            </a:r>
          </a:p>
          <a:p>
            <a:r>
              <a:rPr lang="es-MX" sz="2400" b="1" dirty="0">
                <a:latin typeface="Flama Basic" charset="0"/>
                <a:ea typeface="Flama Basic" charset="0"/>
                <a:cs typeface="Flama Basic" charset="0"/>
              </a:rPr>
              <a:t>Se sometieron a la dirección divina.</a:t>
            </a:r>
          </a:p>
          <a:p>
            <a:endParaRPr lang="es-MX" sz="2400" b="1" dirty="0">
              <a:latin typeface="Flama Basic" charset="0"/>
              <a:ea typeface="Flama Basic" charset="0"/>
              <a:cs typeface="Flama Basic" charset="0"/>
            </a:endParaRPr>
          </a:p>
        </p:txBody>
      </p:sp>
      <p:sp>
        <p:nvSpPr>
          <p:cNvPr id="11" name="Título 1"/>
          <p:cNvSpPr>
            <a:spLocks noGrp="1"/>
          </p:cNvSpPr>
          <p:nvPr>
            <p:ph type="title"/>
          </p:nvPr>
        </p:nvSpPr>
        <p:spPr>
          <a:xfrm>
            <a:off x="5301968" y="612820"/>
            <a:ext cx="5643618" cy="1076191"/>
          </a:xfrm>
        </p:spPr>
        <p:txBody>
          <a:bodyPr>
            <a:no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</a:lstStyle>
          <a:p>
            <a:r>
              <a:rPr lang="es-MX" sz="3600" dirty="0">
                <a:latin typeface="Flama Medium Italic" charset="0"/>
                <a:ea typeface="Flama Medium Italic" charset="0"/>
                <a:cs typeface="Flama Medium Italic" charset="0"/>
              </a:rPr>
              <a:t>Características de los </a:t>
            </a:r>
            <a:br>
              <a:rPr lang="es-MX" sz="3600" dirty="0">
                <a:latin typeface="Flama Medium Italic" charset="0"/>
                <a:ea typeface="Flama Medium Italic" charset="0"/>
                <a:cs typeface="Flama Medium Italic" charset="0"/>
              </a:rPr>
            </a:br>
            <a:r>
              <a:rPr lang="es-MX" sz="3600" dirty="0">
                <a:latin typeface="Flama Medium Italic" charset="0"/>
                <a:ea typeface="Flama Medium Italic" charset="0"/>
                <a:cs typeface="Flama Medium Italic" charset="0"/>
              </a:rPr>
              <a:t>tres jóvenes hebreos:</a:t>
            </a:r>
          </a:p>
        </p:txBody>
      </p:sp>
    </p:spTree>
    <p:extLst>
      <p:ext uri="{BB962C8B-B14F-4D97-AF65-F5344CB8AC3E}">
        <p14:creationId xmlns:p14="http://schemas.microsoft.com/office/powerpoint/2010/main" val="16343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851" y="0"/>
            <a:ext cx="862149" cy="6858000"/>
          </a:xfrm>
          <a:prstGeom prst="rect">
            <a:avLst/>
          </a:prstGeom>
        </p:spPr>
      </p:pic>
      <p:grpSp>
        <p:nvGrpSpPr>
          <p:cNvPr id="5" name="Agrupar 4"/>
          <p:cNvGrpSpPr/>
          <p:nvPr/>
        </p:nvGrpSpPr>
        <p:grpSpPr>
          <a:xfrm>
            <a:off x="5938090" y="5892439"/>
            <a:ext cx="5007495" cy="659999"/>
            <a:chOff x="5938090" y="5892439"/>
            <a:chExt cx="5007495" cy="659999"/>
          </a:xfrm>
        </p:grpSpPr>
        <p:pic>
          <p:nvPicPr>
            <p:cNvPr id="6" name="Imagen 5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0076905" y="5906262"/>
              <a:ext cx="868680" cy="646176"/>
            </a:xfrm>
            <a:prstGeom prst="rect">
              <a:avLst/>
            </a:prstGeom>
          </p:spPr>
        </p:pic>
        <p:pic>
          <p:nvPicPr>
            <p:cNvPr id="7" name="Imagen 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5938090" y="5892439"/>
              <a:ext cx="1439455" cy="634290"/>
            </a:xfrm>
            <a:prstGeom prst="rect">
              <a:avLst/>
            </a:prstGeom>
          </p:spPr>
        </p:pic>
      </p:grpSp>
      <p:sp>
        <p:nvSpPr>
          <p:cNvPr id="8" name="Título 1"/>
          <p:cNvSpPr>
            <a:spLocks noGrp="1"/>
          </p:cNvSpPr>
          <p:nvPr>
            <p:ph type="title"/>
          </p:nvPr>
        </p:nvSpPr>
        <p:spPr>
          <a:xfrm>
            <a:off x="5396943" y="339549"/>
            <a:ext cx="5548642" cy="71077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</a:lstStyle>
          <a:p>
            <a:r>
              <a:rPr lang="es-MX" dirty="0">
                <a:latin typeface="Flama Medium Italic" charset="0"/>
                <a:ea typeface="Flama Medium Italic" charset="0"/>
                <a:cs typeface="Flama Medium Italic" charset="0"/>
              </a:rPr>
              <a:t>Conclusión</a:t>
            </a:r>
            <a:endParaRPr lang="es-ES" dirty="0">
              <a:latin typeface="Flama Medium Italic" charset="0"/>
              <a:ea typeface="Flama Medium Italic" charset="0"/>
              <a:cs typeface="Flama Medium Italic" charset="0"/>
            </a:endParaRPr>
          </a:p>
        </p:txBody>
      </p:sp>
      <p:sp>
        <p:nvSpPr>
          <p:cNvPr id="9" name="Marcador de contenido 2"/>
          <p:cNvSpPr>
            <a:spLocks noGrp="1"/>
          </p:cNvSpPr>
          <p:nvPr>
            <p:ph sz="half" idx="1"/>
          </p:nvPr>
        </p:nvSpPr>
        <p:spPr>
          <a:xfrm>
            <a:off x="5396943" y="1272747"/>
            <a:ext cx="5548642" cy="4633516"/>
          </a:xfrm>
        </p:spPr>
        <p:txBody>
          <a:bodyPr>
            <a:noAutofit/>
          </a:bodyPr>
          <a:lstStyle>
            <a:lvl1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  <a:lvl2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2pPr>
            <a:lvl3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3pPr>
            <a:lvl4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4pPr>
            <a:lvl5pPr>
              <a:defRPr>
                <a:solidFill>
                  <a:schemeClr val="accent2"/>
                </a:solidFill>
                <a:latin typeface="Goudy Old Style" charset="0"/>
                <a:ea typeface="Goudy Old Style" charset="0"/>
                <a:cs typeface="Goudy Old Style" charset="0"/>
              </a:defRPr>
            </a:lvl5pPr>
          </a:lstStyle>
          <a:p>
            <a:pPr marL="0" lvl="0" indent="0">
              <a:buNone/>
            </a:pPr>
            <a:r>
              <a:rPr lang="es-MX" sz="2400" b="1" dirty="0">
                <a:latin typeface="Flama Basic" charset="0"/>
                <a:ea typeface="Flama Basic" charset="0"/>
                <a:cs typeface="Flama Basic" charset="0"/>
              </a:rPr>
              <a:t>Las bendiciones que se desprenden de tener fe en Dios:</a:t>
            </a:r>
          </a:p>
          <a:p>
            <a:r>
              <a:rPr lang="es-MX" sz="2400" b="1" dirty="0">
                <a:latin typeface="Flama Basic" charset="0"/>
                <a:ea typeface="Flama Basic" charset="0"/>
                <a:cs typeface="Flama Basic" charset="0"/>
              </a:rPr>
              <a:t>Protección de las pruebas de fuego.</a:t>
            </a:r>
          </a:p>
          <a:p>
            <a:r>
              <a:rPr lang="es-MX" sz="2400" b="1" dirty="0">
                <a:latin typeface="Flama Basic" charset="0"/>
                <a:ea typeface="Flama Basic" charset="0"/>
                <a:cs typeface="Flama Basic" charset="0"/>
              </a:rPr>
              <a:t>Ascensos en el trabajo.</a:t>
            </a:r>
          </a:p>
          <a:p>
            <a:r>
              <a:rPr lang="es-MX" sz="2400" b="1" dirty="0">
                <a:latin typeface="Flama Basic" charset="0"/>
                <a:ea typeface="Flama Basic" charset="0"/>
                <a:cs typeface="Flama Basic" charset="0"/>
              </a:rPr>
              <a:t>Influencia positiva en amigos y enemigos.</a:t>
            </a:r>
          </a:p>
          <a:p>
            <a:r>
              <a:rPr lang="es-MX" sz="2400" b="1" dirty="0">
                <a:latin typeface="Flama Basic" charset="0"/>
                <a:ea typeface="Flama Basic" charset="0"/>
                <a:cs typeface="Flama Basic" charset="0"/>
              </a:rPr>
              <a:t>El nombre de Dios es exaltado entre los hombres.</a:t>
            </a:r>
          </a:p>
          <a:p>
            <a:pPr marL="0" lvl="0" indent="0">
              <a:buNone/>
            </a:pPr>
            <a:endParaRPr lang="es-MX" sz="2400" b="1" dirty="0">
              <a:latin typeface="Flama Basic" charset="0"/>
              <a:ea typeface="Flama Basic" charset="0"/>
              <a:cs typeface="Flama Basic" charset="0"/>
            </a:endParaRPr>
          </a:p>
          <a:p>
            <a:pPr marL="0" lvl="0" indent="0" algn="ctr">
              <a:buNone/>
            </a:pPr>
            <a:r>
              <a:rPr lang="es-MX" sz="2400" dirty="0">
                <a:latin typeface="Flama Medium Italic" charset="0"/>
                <a:ea typeface="Flama Medium Italic" charset="0"/>
                <a:cs typeface="Flama Medium Italic" charset="0"/>
              </a:rPr>
              <a:t>Salvación en Jesús.</a:t>
            </a:r>
          </a:p>
          <a:p>
            <a:pPr marL="0" lvl="0" indent="0">
              <a:buNone/>
            </a:pPr>
            <a:endParaRPr lang="es-MX" sz="2400" b="1" dirty="0">
              <a:latin typeface="Flama Basic" charset="0"/>
              <a:ea typeface="Flama Basic" charset="0"/>
              <a:cs typeface="Flama Basic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/>
          <a:srcRect r="61667"/>
          <a:stretch/>
        </p:blipFill>
        <p:spPr>
          <a:xfrm>
            <a:off x="-30262" y="-20866"/>
            <a:ext cx="5042938" cy="689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40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" t="5719" b="6045"/>
          <a:stretch/>
        </p:blipFill>
        <p:spPr>
          <a:xfrm>
            <a:off x="-110169" y="-12700"/>
            <a:ext cx="11566657" cy="690863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514" y="5892439"/>
            <a:ext cx="1439563" cy="63429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24929" y="5773589"/>
            <a:ext cx="545920" cy="42708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61354" y="396422"/>
            <a:ext cx="355600" cy="317500"/>
          </a:xfrm>
          <a:prstGeom prst="rect">
            <a:avLst/>
          </a:prstGeom>
        </p:spPr>
      </p:pic>
      <p:sp>
        <p:nvSpPr>
          <p:cNvPr id="9" name="Título 1"/>
          <p:cNvSpPr>
            <a:spLocks noGrp="1"/>
          </p:cNvSpPr>
          <p:nvPr>
            <p:ph type="title"/>
          </p:nvPr>
        </p:nvSpPr>
        <p:spPr>
          <a:xfrm>
            <a:off x="531857" y="350110"/>
            <a:ext cx="10515600" cy="703018"/>
          </a:xfrm>
        </p:spPr>
        <p:txBody>
          <a:bodyPr anchor="b">
            <a:normAutofit/>
          </a:bodyPr>
          <a:lstStyle>
            <a:lvl1pPr>
              <a:defRPr sz="6000">
                <a:solidFill>
                  <a:schemeClr val="bg1"/>
                </a:solidFill>
                <a:latin typeface="Goudy Old Style" charset="0"/>
                <a:ea typeface="Goudy Old Style" charset="0"/>
                <a:cs typeface="Goudy Old Style" charset="0"/>
              </a:defRPr>
            </a:lvl1pPr>
          </a:lstStyle>
          <a:p>
            <a:pPr algn="ctr"/>
            <a:r>
              <a:rPr lang="es-ES" sz="4400">
                <a:latin typeface="Flama Medium Italic" charset="0"/>
                <a:ea typeface="Flama Medium Italic" charset="0"/>
                <a:cs typeface="Flama Medium Italic" charset="0"/>
              </a:rPr>
              <a:t>Llamado</a:t>
            </a:r>
            <a:endParaRPr lang="es-ES" sz="4400" dirty="0">
              <a:latin typeface="Flama Medium Italic" charset="0"/>
              <a:ea typeface="Flama Medium Italic" charset="0"/>
              <a:cs typeface="Flama Medium Italic" charset="0"/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22978" y="6332977"/>
            <a:ext cx="1349822" cy="288424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606514" y="1145630"/>
            <a:ext cx="1036628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MX" b="1" dirty="0">
                <a:solidFill>
                  <a:schemeClr val="bg1"/>
                </a:solidFill>
                <a:latin typeface="Flama Basic" charset="0"/>
                <a:ea typeface="Flama Basic" charset="0"/>
                <a:cs typeface="Flama Basic" charset="0"/>
              </a:rPr>
              <a:t>¿Qué más puede hacer Jesús por ti, que aún no haya hecho? </a:t>
            </a:r>
          </a:p>
          <a:p>
            <a:pPr lvl="0"/>
            <a:r>
              <a:rPr lang="es-MX" b="1" dirty="0">
                <a:solidFill>
                  <a:schemeClr val="bg1"/>
                </a:solidFill>
                <a:latin typeface="Flama Basic" charset="0"/>
                <a:ea typeface="Flama Basic" charset="0"/>
                <a:cs typeface="Flama Basic" charset="0"/>
              </a:rPr>
              <a:t>Esta noche debes escoger entre:</a:t>
            </a:r>
          </a:p>
          <a:p>
            <a:pPr lvl="0"/>
            <a:r>
              <a:rPr lang="es-MX" b="1" dirty="0">
                <a:solidFill>
                  <a:schemeClr val="bg1"/>
                </a:solidFill>
                <a:latin typeface="Flama Basic" charset="0"/>
                <a:ea typeface="Flama Basic" charset="0"/>
                <a:cs typeface="Flama Basic" charset="0"/>
              </a:rPr>
              <a:t>•Jesús y los ídolos de Nabucodonosor.</a:t>
            </a:r>
          </a:p>
          <a:p>
            <a:pPr lvl="0"/>
            <a:r>
              <a:rPr lang="es-MX" b="1" dirty="0">
                <a:solidFill>
                  <a:schemeClr val="bg1"/>
                </a:solidFill>
                <a:latin typeface="Flama Basic" charset="0"/>
                <a:ea typeface="Flama Basic" charset="0"/>
                <a:cs typeface="Flama Basic" charset="0"/>
              </a:rPr>
              <a:t>•Jesús y la adoración en domingo.</a:t>
            </a:r>
          </a:p>
          <a:p>
            <a:pPr lvl="0"/>
            <a:r>
              <a:rPr lang="es-MX" b="1" dirty="0">
                <a:solidFill>
                  <a:schemeClr val="bg1"/>
                </a:solidFill>
                <a:latin typeface="Flama Basic" charset="0"/>
                <a:ea typeface="Flama Basic" charset="0"/>
                <a:cs typeface="Flama Basic" charset="0"/>
              </a:rPr>
              <a:t>•Jesús y tu trabajo.</a:t>
            </a:r>
          </a:p>
          <a:p>
            <a:pPr lvl="0"/>
            <a:r>
              <a:rPr lang="es-MX" b="1" dirty="0">
                <a:solidFill>
                  <a:schemeClr val="bg1"/>
                </a:solidFill>
                <a:latin typeface="Flama Basic" charset="0"/>
                <a:ea typeface="Flama Basic" charset="0"/>
                <a:cs typeface="Flama Basic" charset="0"/>
              </a:rPr>
              <a:t>•Jesús y Satanás.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606514" y="2857851"/>
            <a:ext cx="103662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MX" b="1" dirty="0">
                <a:solidFill>
                  <a:schemeClr val="bg1"/>
                </a:solidFill>
                <a:latin typeface="Flama Basic" charset="0"/>
                <a:ea typeface="Flama Basic" charset="0"/>
                <a:cs typeface="Flama Basic" charset="0"/>
              </a:rPr>
              <a:t>Los jóvenes hebreos decidieron ponerse del lado de Jesús y él a su vez permaneció junto a ellos en el horno de fuego.</a:t>
            </a:r>
          </a:p>
          <a:p>
            <a:pPr lvl="0"/>
            <a:r>
              <a:rPr lang="es-MX" b="1" dirty="0">
                <a:solidFill>
                  <a:schemeClr val="bg1"/>
                </a:solidFill>
                <a:latin typeface="Flama Basic" charset="0"/>
                <a:ea typeface="Flama Basic" charset="0"/>
                <a:cs typeface="Flama Basic" charset="0"/>
              </a:rPr>
              <a:t>Cuando necesitaron a Jesús, él se manifestó en medio del horno.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606514" y="3922331"/>
            <a:ext cx="1036628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s-MX" b="1" dirty="0">
                <a:solidFill>
                  <a:schemeClr val="bg1"/>
                </a:solidFill>
                <a:latin typeface="Flama Basic" charset="0"/>
                <a:ea typeface="Flama Basic" charset="0"/>
                <a:cs typeface="Flama Basic" charset="0"/>
              </a:rPr>
              <a:t>¿Cuántos de ustedes desean que Jesús esté a su lado a diario?</a:t>
            </a:r>
          </a:p>
          <a:p>
            <a:pPr lvl="0" algn="ctr"/>
            <a:r>
              <a:rPr lang="es-MX" b="1" dirty="0">
                <a:solidFill>
                  <a:schemeClr val="bg1"/>
                </a:solidFill>
                <a:latin typeface="Flama Basic" charset="0"/>
                <a:ea typeface="Flama Basic" charset="0"/>
                <a:cs typeface="Flama Basic" charset="0"/>
              </a:rPr>
              <a:t>Levanten su mano.</a:t>
            </a:r>
          </a:p>
          <a:p>
            <a:pPr lvl="0" algn="ctr"/>
            <a:r>
              <a:rPr lang="es-MX" b="1" dirty="0">
                <a:solidFill>
                  <a:schemeClr val="bg1"/>
                </a:solidFill>
                <a:latin typeface="Flama Basic" charset="0"/>
                <a:ea typeface="Flama Basic" charset="0"/>
                <a:cs typeface="Flama Basic" charset="0"/>
              </a:rPr>
              <a:t>¿Cuántos han decidido ponerse del lado de Jesús y bautizarse?</a:t>
            </a:r>
          </a:p>
          <a:p>
            <a:pPr lvl="0" algn="ctr"/>
            <a:r>
              <a:rPr lang="es-MX" b="1" dirty="0">
                <a:solidFill>
                  <a:schemeClr val="bg1"/>
                </a:solidFill>
                <a:latin typeface="Flama Basic" charset="0"/>
                <a:ea typeface="Flama Basic" charset="0"/>
                <a:cs typeface="Flama Basic" charset="0"/>
              </a:rPr>
              <a:t>Pónganse de pie.</a:t>
            </a:r>
          </a:p>
          <a:p>
            <a:pPr lvl="0" algn="ctr"/>
            <a:endParaRPr lang="es-MX" b="1" dirty="0">
              <a:solidFill>
                <a:schemeClr val="bg1"/>
              </a:solidFill>
              <a:latin typeface="Flama Basic" charset="0"/>
              <a:ea typeface="Flama Basic" charset="0"/>
              <a:cs typeface="Flama Basic" charset="0"/>
            </a:endParaRPr>
          </a:p>
          <a:p>
            <a:pPr lvl="0" algn="ctr"/>
            <a:r>
              <a:rPr lang="es-MX" sz="2000" dirty="0">
                <a:solidFill>
                  <a:schemeClr val="bg1"/>
                </a:solidFill>
                <a:latin typeface="Flama Medium Italic" charset="0"/>
                <a:ea typeface="Flama Medium Italic" charset="0"/>
                <a:cs typeface="Flama Medium Italic" charset="0"/>
              </a:rPr>
              <a:t>Cantemos juntos: “Yo te seguiré, ¡oh, Cristo!”</a:t>
            </a:r>
          </a:p>
        </p:txBody>
      </p:sp>
    </p:spTree>
    <p:extLst>
      <p:ext uri="{BB962C8B-B14F-4D97-AF65-F5344CB8AC3E}">
        <p14:creationId xmlns:p14="http://schemas.microsoft.com/office/powerpoint/2010/main" val="18480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1320</TotalTime>
  <Words>551</Words>
  <Application>Microsoft Office PowerPoint</Application>
  <PresentationFormat>Panorámica</PresentationFormat>
  <Paragraphs>58</Paragraphs>
  <Slides>9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Flama Basic</vt:lpstr>
      <vt:lpstr>Flama Medium Italic</vt:lpstr>
      <vt:lpstr>Tema de Office</vt:lpstr>
      <vt:lpstr>Presentación de PowerPoint</vt:lpstr>
      <vt:lpstr>5. ¿Una historia sorprendente?</vt:lpstr>
      <vt:lpstr>Presentación de PowerPoint</vt:lpstr>
      <vt:lpstr>La necesidad</vt:lpstr>
      <vt:lpstr>Presentación de PowerPoint</vt:lpstr>
      <vt:lpstr>Presentación de PowerPoint</vt:lpstr>
      <vt:lpstr>Características de los  tres jóvenes hebreos:</vt:lpstr>
      <vt:lpstr>Conclusión</vt:lpstr>
      <vt:lpstr>Llamado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Usuario de Microsoft Office</dc:creator>
  <cp:lastModifiedBy>Carlos Ramirez</cp:lastModifiedBy>
  <cp:revision>72</cp:revision>
  <dcterms:created xsi:type="dcterms:W3CDTF">2020-11-05T22:27:05Z</dcterms:created>
  <dcterms:modified xsi:type="dcterms:W3CDTF">2021-03-31T22:49:02Z</dcterms:modified>
</cp:coreProperties>
</file>