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3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07"/>
    <p:restoredTop sz="92358"/>
  </p:normalViewPr>
  <p:slideViewPr>
    <p:cSldViewPr snapToGrid="0" snapToObjects="1">
      <p:cViewPr varScale="1">
        <p:scale>
          <a:sx n="106" d="100"/>
          <a:sy n="106" d="100"/>
        </p:scale>
        <p:origin x="14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F7749-FF49-AE42-9F8B-9B123FB46613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696EF-8C1E-3D4D-B196-C3873831C1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155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96EF-8C1E-3D4D-B196-C3873831C17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503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5549075"/>
            <a:ext cx="868680" cy="646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3381750" y="993674"/>
            <a:ext cx="5428500" cy="2517114"/>
            <a:chOff x="2947410" y="800100"/>
            <a:chExt cx="5428500" cy="2517114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947410" y="800100"/>
              <a:ext cx="5428500" cy="239204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14703" y="3067078"/>
              <a:ext cx="2421128" cy="25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521414" y="5892439"/>
            <a:ext cx="5424171" cy="659999"/>
            <a:chOff x="5521414" y="5892439"/>
            <a:chExt cx="5424171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521414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475333" y="457246"/>
            <a:ext cx="5548084" cy="1023257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000" dirty="0">
                <a:latin typeface="Flama Medium Italic" charset="0"/>
                <a:ea typeface="Flama Medium Italic" charset="0"/>
                <a:cs typeface="Flama Medium Italic" charset="0"/>
              </a:rPr>
              <a:t>Llamado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553166" y="1480503"/>
            <a:ext cx="5470252" cy="4349897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Cumpliendo el mandato de Jesús de San Marcos 16:15, se te ha predicado y enseñado el evangelio.</a:t>
            </a:r>
          </a:p>
          <a:p>
            <a:pPr marL="0" lvl="0" indent="0">
              <a:buNone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¿Aceptas el desafío que él te presenta en el versículo 16? </a:t>
            </a:r>
          </a:p>
          <a:p>
            <a:pPr marL="0" lvl="0" indent="0">
              <a:buNone/>
            </a:pPr>
            <a:endParaRPr lang="es-MX" sz="20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“Todo el que cree y sea bautizado será salvo, pero el que no cree será condenado”. ¿Por qué te demoras? “Levántate y bautízate, lavando tus pecados en el nombre del Señor” (Hech. 22:16).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365" r="19693" b="365"/>
          <a:stretch/>
        </p:blipFill>
        <p:spPr>
          <a:xfrm>
            <a:off x="-12701" y="-25400"/>
            <a:ext cx="5154567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549900" y="5892439"/>
            <a:ext cx="5395685" cy="659999"/>
            <a:chOff x="5549900" y="5892439"/>
            <a:chExt cx="5395685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549900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549900" y="533400"/>
            <a:ext cx="5395685" cy="4876800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El acto del bautismo aporta muchos beneficios. </a:t>
            </a:r>
          </a:p>
          <a:p>
            <a:pPr marL="0" lvl="0" indent="0">
              <a:buNone/>
            </a:pPr>
            <a:endParaRPr lang="es-MX" sz="2000" b="1" dirty="0">
              <a:solidFill>
                <a:schemeClr val="accent1">
                  <a:lumMod val="50000"/>
                </a:schemeClr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Experimentarás: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Paz mental gracias a Jesús.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Satisfacción personal de que estás siguiendo el ejemplo de Jesús.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El alivio de haberte despojado de tus cargas.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Un gozo interno y la seguridad de la salvación.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Limpieza interna mediante un acto externo.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Una vida nueva con Jesús.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¡Un gozo indescriptible!</a:t>
            </a:r>
          </a:p>
          <a:p>
            <a:pPr marL="0" lvl="0" indent="0">
              <a:buNone/>
            </a:pPr>
            <a:endParaRPr lang="es-MX" sz="20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0" r="16974"/>
          <a:stretch/>
        </p:blipFill>
        <p:spPr>
          <a:xfrm>
            <a:off x="-38100" y="0"/>
            <a:ext cx="5181600" cy="68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25400" y="-12700"/>
            <a:ext cx="1148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6514" y="1054873"/>
            <a:ext cx="103662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Jesús nos dio un ejemplo al ser bautizado. Es de sabios seguir el ejemplo de Jesús. Cuando sigas a Jesús mediante el bautismo estarás tomando la decisión más sabia.</a:t>
            </a:r>
          </a:p>
          <a:p>
            <a:pPr lvl="0"/>
            <a:endParaRPr lang="es-MX" sz="2400" b="1" dirty="0">
              <a:solidFill>
                <a:schemeClr val="bg1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lvl="0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¿Cuántos de ustedes desean seguir el ejemplo de Jesús al ser bautizados en un futuro cercano? </a:t>
            </a:r>
          </a:p>
          <a:p>
            <a:pPr lvl="0"/>
            <a:endParaRPr lang="es-MX" sz="2400" b="1" dirty="0">
              <a:solidFill>
                <a:schemeClr val="bg1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lvl="0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Los que nunca han sido bautizados y que han decidido seguir el ejemplo de Jesús, por favor pongan su nombre y dirección en la tarjeta que se les va a entregar.</a:t>
            </a:r>
          </a:p>
        </p:txBody>
      </p:sp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25400" y="-12700"/>
            <a:ext cx="1148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744" y="3617490"/>
            <a:ext cx="10515600" cy="156932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  <a:t>3. El comienzo de una</a:t>
            </a:r>
            <a:b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</a:br>
            <a: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  <a:t>vida nueva en Cristo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47038" y="5892439"/>
            <a:ext cx="5298547" cy="659999"/>
            <a:chOff x="5647038" y="5892439"/>
            <a:chExt cx="5298547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47038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47038" y="376044"/>
            <a:ext cx="5298546" cy="633489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Llamando la atención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47038" y="1123721"/>
            <a:ext cx="5164926" cy="446183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Esta noche, la mayor experiencia de nuestra vida es ser limpiados de todos nuestros pecados mediante la sangre de Jesús. No hay nada que se asemeje a esta experiencia. Ser “limpiado por la sangre” nos asegura la salvación en Jesús. ¿Qué podrá borrar tus pecados? Nada, excepto la sangre de Jesús.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Esta noche, daremos respuestas a las siguientes preguntas: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¿Qué es el bautismo?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¿Cuáles son los ejemplos bíblicos del verdadero bautismo?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¿Cuán importante es el arrepentimiento antes del bautismo?</a:t>
            </a:r>
          </a:p>
          <a:p>
            <a:pPr marL="0" lvl="0" indent="0">
              <a:buNone/>
            </a:pPr>
            <a:endParaRPr lang="es-ES" sz="2000" b="1" dirty="0">
              <a:latin typeface="Flama Basic" charset="0"/>
              <a:ea typeface="Flama Basic" charset="0"/>
              <a:cs typeface="Flama Basic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/>
          <a:stretch/>
        </p:blipFill>
        <p:spPr>
          <a:xfrm>
            <a:off x="0" y="-39192"/>
            <a:ext cx="5260590" cy="68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740088" y="5892439"/>
            <a:ext cx="5205497" cy="659999"/>
            <a:chOff x="5740088" y="5892439"/>
            <a:chExt cx="5205497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40088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40088" y="462906"/>
            <a:ext cx="5205497" cy="64979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¿Qué es el bautismo?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740089" y="1317126"/>
            <a:ext cx="5319796" cy="438471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• El bautismo es un símbolo externo del lavamiento de nuestros pecados por la sangre de Jesús (Apoc. 1:5; 1 S. Juan 5:6; S. Mat. 26:28).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• Sin Cristo, el bautismo es una ceremonia desprovista de significado.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• Después de leer, escuchar y creer la Palabra de Dios a los pecadores arrepentidos, desearás dar testimonio público de que has aceptado el Evangelio eterno (Apoc. 14:6), que has recibido “la fe de los santos” (S. Jud. 3) y ahora formas parte del remanente que espera la segunda venida (Apoc. 14:12; 2 </a:t>
            </a:r>
            <a:r>
              <a:rPr lang="es-MX" sz="1800" b="1" dirty="0" err="1">
                <a:latin typeface="Flama Basic" charset="0"/>
                <a:ea typeface="Flama Basic" charset="0"/>
                <a:cs typeface="Flama Basic" charset="0"/>
              </a:rPr>
              <a:t>Tes</a:t>
            </a: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. 1:10).</a:t>
            </a:r>
          </a:p>
          <a:p>
            <a:pPr marL="0" lvl="0" indent="0" algn="ctr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¡En todo momento has aceptado seguir sus pisadas!</a:t>
            </a:r>
          </a:p>
          <a:p>
            <a:pPr marL="0" lvl="0" indent="0" algn="ctr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(1 S. Juan 2:6).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5" r="3656"/>
          <a:stretch/>
        </p:blipFill>
        <p:spPr>
          <a:xfrm>
            <a:off x="0" y="1"/>
            <a:ext cx="52660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25107" y="5892439"/>
            <a:ext cx="5320478" cy="659999"/>
            <a:chOff x="5625107" y="5892439"/>
            <a:chExt cx="5320478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25107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25107" y="827314"/>
            <a:ext cx="5320478" cy="1816734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Jesús fue bautizado (S. Mat. 3:12-16), aunque él “no conoció pecado” (2 Cor. 5:21). </a:t>
            </a:r>
          </a:p>
          <a:p>
            <a:pPr marL="0" indent="0" algn="ctr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Por esa razón, él no tenía pecados que necesitaran ser “lavados”. Lo hizo para darnos ejemplo a nosotros.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6" y="-428208"/>
            <a:ext cx="5268367" cy="73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05891" y="5892439"/>
            <a:ext cx="5339694" cy="659999"/>
            <a:chOff x="5605891" y="5892439"/>
            <a:chExt cx="5339694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05891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05891" y="447705"/>
            <a:ext cx="5339694" cy="666319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Jesús, nuestro ejemplo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05891" y="1266940"/>
            <a:ext cx="5339694" cy="444588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• La justicia de Dios no habría sido satisfecha si Jesús no se hubiera sometido al bautismo (S. Mat. 3:13-15; 1 Ped. 2:21; 1 S. Juan 2:6).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• Él fue bautizado en el río Jordán (S. Mar. 1:1-9).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• La relación divina existente entre el Padre y el Hijo, se manifestó de manera concreta luego del bautismo de Jesús. (S. Mat. 3:15-17). </a:t>
            </a:r>
          </a:p>
          <a:p>
            <a:pPr marL="0" lvl="0" indent="0">
              <a:buNone/>
            </a:pPr>
            <a:r>
              <a:rPr lang="es-MX" sz="1800" b="1" dirty="0">
                <a:latin typeface="Flama Basic" charset="0"/>
                <a:ea typeface="Flama Basic" charset="0"/>
                <a:cs typeface="Flama Basic" charset="0"/>
              </a:rPr>
              <a:t>• Juan guio al Salvador al río Jordán y lo sepultó en esa inmensa tumba de agua. Así, cuando nosotros somos sumergidos en las aguas bautismales reconocemos que Jesús murió y resucitó (Rom. 6:3, 4). Tenemos la seguridad de que: “Si fuimos plantados juntamente con él en la semejanza de su muerte, así también lo seremos en la de su resurrección” (Rom. 6:5).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t="-321" r="26365" b="321"/>
          <a:stretch/>
        </p:blipFill>
        <p:spPr>
          <a:xfrm>
            <a:off x="-11018" y="0"/>
            <a:ext cx="5221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706737" y="5892439"/>
            <a:ext cx="5238848" cy="659999"/>
            <a:chOff x="5706737" y="5892439"/>
            <a:chExt cx="5238848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706737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06737" y="539826"/>
            <a:ext cx="5238848" cy="1211856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sz="2800" dirty="0">
                <a:latin typeface="Flama Medium Italic" charset="0"/>
                <a:ea typeface="Flama Medium Italic" charset="0"/>
                <a:cs typeface="Flama Medium Italic" charset="0"/>
              </a:rPr>
              <a:t>¿Cuán importante es el arrepentimiento antes del bautismo?</a:t>
            </a:r>
            <a:endParaRPr lang="es-ES" sz="2800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706737" y="2060155"/>
            <a:ext cx="5238848" cy="231354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 El verdadero arrepentimiento antecede al bautismo (Hech. 3:19; 2:38).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El eunuco etíope fue sumergido en un estanque que se encontraba en el camino que va desde Jerusalén a Gaza (Hech. 8:26).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Fue bautizado por pedido propio (Hech. 8:36-39).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2" r="21949"/>
          <a:stretch/>
        </p:blipFill>
        <p:spPr>
          <a:xfrm>
            <a:off x="-22034" y="-16858"/>
            <a:ext cx="5255046" cy="68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346" r="23462"/>
          <a:stretch/>
        </p:blipFill>
        <p:spPr>
          <a:xfrm>
            <a:off x="-22035" y="0"/>
            <a:ext cx="526606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28294" y="5892439"/>
            <a:ext cx="5317291" cy="659999"/>
            <a:chOff x="5628294" y="5892439"/>
            <a:chExt cx="5317291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28294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28293" y="760931"/>
            <a:ext cx="5317291" cy="626585"/>
          </a:xfrm>
        </p:spPr>
        <p:txBody>
          <a:bodyPr>
            <a:normAutofit fontScale="90000"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000" dirty="0">
                <a:latin typeface="Flama Medium Italic" charset="0"/>
                <a:ea typeface="Flama Medium Italic" charset="0"/>
                <a:cs typeface="Flama Medium Italic" charset="0"/>
              </a:rPr>
              <a:t>Una visión interna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28293" y="1652531"/>
            <a:ext cx="5701557" cy="3723701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Lleva tus propias cargas (Gál. 6:5).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Las pruebas son necesarias para perfeccionarnos (Job 23:10; 1 Ped.5:10).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El Señor castiga a quienes él ama (Heb. 12:6).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Las pruebas aportan una valiosa experiencia (2 Cor. 4:17).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Las pruebas nos capacitan para que consolemos a los demás (2 Cor. 1:4).</a:t>
            </a:r>
          </a:p>
          <a:p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La gracia de Dios es suficiente en toda prueba (2 Cor. 12:9).</a:t>
            </a:r>
          </a:p>
          <a:p>
            <a:endParaRPr lang="es-MX" sz="2000" b="1" dirty="0">
              <a:latin typeface="Flama Basic" charset="0"/>
              <a:ea typeface="Flama Basic" charset="0"/>
              <a:cs typeface="Flama Bas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857386" y="5892439"/>
            <a:ext cx="5088199" cy="659999"/>
            <a:chOff x="5857386" y="5892439"/>
            <a:chExt cx="5088199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857386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40636" y="1284770"/>
            <a:ext cx="5304948" cy="435898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Fija tu vista en los asuntos celestiales. Echa todas tus cargas sobre el Señor (Sal. 55:22). Deposita toda carga y ansiedad sobre él (Fil. 4: 6, 7; Sal. 46). Entrega tu carga de pecados a él (Sal. 38:4, 15, 18).</a:t>
            </a:r>
          </a:p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Debemos amar a Dios, entonces todo obrará para bien </a:t>
            </a: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(Rom. 8:28).</a:t>
            </a:r>
          </a:p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Debemos someternos humildemente a su voluntad</a:t>
            </a: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 (S. Luc. 22:42).</a:t>
            </a:r>
          </a:p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Debemos confiar en él, aunque no entendamos la forma en que nos guía</a:t>
            </a: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 (Job 3:15; Sal. 37:5).</a:t>
            </a:r>
          </a:p>
          <a:p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Él ha hecho provisión para nuestras cargas </a:t>
            </a: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(1 Ped. 5:7).</a:t>
            </a:r>
          </a:p>
          <a:p>
            <a:pPr marL="0" lvl="0" indent="0">
              <a:buNone/>
            </a:pPr>
            <a:endParaRPr lang="es-MX" sz="20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 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40636" y="420197"/>
            <a:ext cx="5304948" cy="740229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000" dirty="0">
                <a:latin typeface="Flama Medium Italic" charset="0"/>
                <a:ea typeface="Flama Medium Italic" charset="0"/>
                <a:cs typeface="Flama Medium Italic" charset="0"/>
              </a:rPr>
              <a:t>Conclusión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5121"/>
            <a:ext cx="5256370" cy="78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947</Words>
  <Application>Microsoft Office PowerPoint</Application>
  <PresentationFormat>Panorámica</PresentationFormat>
  <Paragraphs>63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Flama Basic</vt:lpstr>
      <vt:lpstr>Flama Medium Italic</vt:lpstr>
      <vt:lpstr>Tema de Office</vt:lpstr>
      <vt:lpstr>Presentación de PowerPoint</vt:lpstr>
      <vt:lpstr>3. El comienzo de una vida nueva en Cristo</vt:lpstr>
      <vt:lpstr>Llamando la atención</vt:lpstr>
      <vt:lpstr>¿Qué es el bautismo?</vt:lpstr>
      <vt:lpstr>Presentación de PowerPoint</vt:lpstr>
      <vt:lpstr>Jesús, nuestro ejemplo</vt:lpstr>
      <vt:lpstr>¿Cuán importante es el arrepentimiento antes del bautismo?</vt:lpstr>
      <vt:lpstr>Una visión interna</vt:lpstr>
      <vt:lpstr>Conclusión</vt:lpstr>
      <vt:lpstr>Llamado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Carlos Ramirez</cp:lastModifiedBy>
  <cp:revision>51</cp:revision>
  <dcterms:created xsi:type="dcterms:W3CDTF">2020-11-05T22:27:05Z</dcterms:created>
  <dcterms:modified xsi:type="dcterms:W3CDTF">2021-03-31T20:39:55Z</dcterms:modified>
</cp:coreProperties>
</file>