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65" r:id="rId6"/>
    <p:sldId id="266" r:id="rId7"/>
    <p:sldId id="267" r:id="rId8"/>
    <p:sldId id="268" r:id="rId9"/>
    <p:sldId id="270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7"/>
    <p:restoredTop sz="96272"/>
  </p:normalViewPr>
  <p:slideViewPr>
    <p:cSldViewPr snapToGrid="0" snapToObjects="1">
      <p:cViewPr varScale="1">
        <p:scale>
          <a:sx n="106" d="100"/>
          <a:sy n="106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5549075"/>
            <a:ext cx="868680" cy="646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3381750" y="993674"/>
            <a:ext cx="5428500" cy="2517114"/>
            <a:chOff x="2947410" y="800100"/>
            <a:chExt cx="5428500" cy="2517114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7410" y="800100"/>
              <a:ext cx="5428500" cy="239204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14703" y="3067078"/>
              <a:ext cx="2421128" cy="25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-1270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76793" y="3472302"/>
            <a:ext cx="10515600" cy="156932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400" dirty="0">
                <a:latin typeface="Flama Medium Italic" charset="0"/>
                <a:ea typeface="Flama Medium Italic" charset="0"/>
                <a:cs typeface="Flama Medium Italic" charset="0"/>
              </a:rPr>
              <a:t>2. La maravillosa gracia </a:t>
            </a:r>
            <a:br>
              <a:rPr lang="es-ES" sz="4400" dirty="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ES" sz="4400" dirty="0">
                <a:latin typeface="Flama Medium Italic" charset="0"/>
                <a:ea typeface="Flama Medium Italic" charset="0"/>
                <a:cs typeface="Flama Medium Italic" charset="0"/>
              </a:rPr>
              <a:t>que no te abandona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51509" y="5892439"/>
            <a:ext cx="5594076" cy="659999"/>
            <a:chOff x="5351509" y="5892439"/>
            <a:chExt cx="5594076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351509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437570" y="302381"/>
            <a:ext cx="5054812" cy="783874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Llamando la atención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437570" y="1228223"/>
            <a:ext cx="5572699" cy="439410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Su nacimiento ocurre en contra de las leyes naturales.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Su muerte no sigue las leyes de la muerte.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No poseía un terreno sembrado de trigo, ni una empresa pesquera; sin embargo, preparó un banquete para 5,000 personas y sobró pan y pescado.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No caminó sobre hermosas alfombras o sobre paños de terciopelo; sin embargo, caminó sobre las aguas del Mar de Galilea y ellas lo sostuvieron.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Durante 3 años predicó su mensaje.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No escribió ningún libro.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No construyó ninguna iglesia.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No tuvo ningún apoyo económico, sin embargo, después de más de 2,000 años, él es el personaje central de la historia.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Él es el único regenerador de la historia.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47" t="160" r="6080" b="-160"/>
          <a:stretch/>
        </p:blipFill>
        <p:spPr>
          <a:xfrm>
            <a:off x="-11017" y="-17550"/>
            <a:ext cx="5058148" cy="688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453348" y="5892439"/>
            <a:ext cx="5492237" cy="659999"/>
            <a:chOff x="5453348" y="5892439"/>
            <a:chExt cx="5492237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453348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453348" y="464811"/>
            <a:ext cx="4768611" cy="845231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000" dirty="0">
                <a:latin typeface="Flama Medium Italic" charset="0"/>
                <a:ea typeface="Flama Medium Italic" charset="0"/>
                <a:cs typeface="Flama Medium Italic" charset="0"/>
              </a:rPr>
              <a:t>La necesidad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59854" y="1291460"/>
            <a:ext cx="5517152" cy="460097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Es un axioma universal que somos transformados por lo que contemplamos. 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Yo te pregunto esta noche: 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¿Quién o qué ocupa la mayor parte de tu tiempo? ¿Has examinado seriamente lo hermoso y lo especial que es la vida y el ministerio de Jesús? </a:t>
            </a:r>
          </a:p>
          <a:p>
            <a:pPr marL="0" lvl="0" indent="0">
              <a:buNone/>
            </a:pPr>
            <a:r>
              <a:rPr lang="es-MX" sz="2000" b="1" dirty="0">
                <a:solidFill>
                  <a:schemeClr val="accent1">
                    <a:lumMod val="50000"/>
                  </a:schemeClr>
                </a:solidFill>
                <a:latin typeface="Flama Basic" charset="0"/>
                <a:ea typeface="Flama Basic" charset="0"/>
                <a:cs typeface="Flama Basic" charset="0"/>
              </a:rPr>
              <a:t>Un examen cuidadoso de la vida y la muerte de Cristo puede cambiar tu vida esta noche. Jesús desea ser tu Salvador y tu Señor. </a:t>
            </a:r>
          </a:p>
          <a:p>
            <a:pPr marL="0" lvl="0" indent="0" algn="ctr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¿Cuántos desean que él sea su</a:t>
            </a:r>
          </a:p>
          <a:p>
            <a:pPr marL="0" lvl="0" indent="0" algn="ctr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Salvador y Señor? </a:t>
            </a:r>
          </a:p>
          <a:p>
            <a:pPr marL="0" lvl="0" indent="0" algn="ctr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Levanten su mano derecha.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6" t="160" r="23608" b="-160"/>
          <a:stretch/>
        </p:blipFill>
        <p:spPr>
          <a:xfrm>
            <a:off x="-1" y="1"/>
            <a:ext cx="5001659" cy="687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44856" y="5906262"/>
            <a:ext cx="5300729" cy="646176"/>
            <a:chOff x="5644856" y="5906262"/>
            <a:chExt cx="5300729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44856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44856" y="464809"/>
            <a:ext cx="5300728" cy="845231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200" dirty="0">
                <a:latin typeface="Flama Medium Italic" charset="0"/>
                <a:ea typeface="Flama Medium Italic" charset="0"/>
                <a:cs typeface="Flama Medium Italic" charset="0"/>
              </a:rPr>
              <a:t>Jesús es especial</a:t>
            </a:r>
            <a:r>
              <a:rPr lang="es-ES" sz="3200">
                <a:latin typeface="Flama Medium Italic" charset="0"/>
                <a:ea typeface="Flama Medium Italic" charset="0"/>
                <a:cs typeface="Flama Medium Italic" charset="0"/>
              </a:rPr>
              <a:t>: </a:t>
            </a:r>
            <a:br>
              <a:rPr lang="es-ES" sz="320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ES" sz="3200">
                <a:latin typeface="Flama Medium Italic" charset="0"/>
                <a:ea typeface="Flama Medium Italic" charset="0"/>
                <a:cs typeface="Flama Medium Italic" charset="0"/>
              </a:rPr>
              <a:t>su </a:t>
            </a:r>
            <a:r>
              <a:rPr lang="es-ES" sz="3200" dirty="0">
                <a:latin typeface="Flama Medium Italic" charset="0"/>
                <a:ea typeface="Flama Medium Italic" charset="0"/>
                <a:cs typeface="Flama Medium Italic" charset="0"/>
              </a:rPr>
              <a:t>divinidad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44856" y="1498294"/>
            <a:ext cx="5300729" cy="397708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•Él es el creador: S. Juan 1:3; Colosenses 1:16.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•Él existía antes de venir a la tierra: S. Juan 8:38; Apocalipsis 22:13.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•Él ejerce su señorío sobre la naturaleza (S. Mateo 8:27).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•Él es Dios: S. Juan 1:1-3; Colosenses 2:3. Jesús moraba con su Padre antes de la creación del mundo.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•Jesús conoce todo acerca del Padre y de la belleza del cielo.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Jesús vino a la tierra para hablarnos del amor del Padre por nosotros. 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53"/>
          <a:stretch/>
        </p:blipFill>
        <p:spPr>
          <a:xfrm>
            <a:off x="0" y="-39192"/>
            <a:ext cx="5260590" cy="689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7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644856" y="5792380"/>
            <a:ext cx="5300729" cy="760058"/>
            <a:chOff x="5644856" y="5792380"/>
            <a:chExt cx="5300729" cy="760058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644856" y="5792380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44857" y="506061"/>
            <a:ext cx="5073594" cy="845231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Jesús es especial: </a:t>
            </a:r>
            <a:b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su humanidad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44858" y="1857352"/>
            <a:ext cx="5300727" cy="350369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Él se hizo hombre: S. Juan 1:14; 1 Timoteo 3:16.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Vino como uno de nosotros: Romanos 8:3; Hebreos 2:14.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Su nombre Emanuel, significa que Dios habitó con nosotros: </a:t>
            </a:r>
            <a:br>
              <a:rPr lang="es-MX" sz="2400" b="1" dirty="0">
                <a:latin typeface="Flama Basic" charset="0"/>
                <a:ea typeface="Flama Basic" charset="0"/>
                <a:cs typeface="Flama Basic" charset="0"/>
              </a:rPr>
            </a:b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S. Mateo 1:23.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b="12888"/>
          <a:stretch/>
        </p:blipFill>
        <p:spPr>
          <a:xfrm>
            <a:off x="-476" y="0"/>
            <a:ext cx="5261066" cy="68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869960" y="5884326"/>
            <a:ext cx="5075625" cy="668112"/>
            <a:chOff x="5869960" y="5884326"/>
            <a:chExt cx="5075625" cy="668112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869960" y="5884326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869959" y="517910"/>
            <a:ext cx="5075625" cy="845231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3600" dirty="0">
                <a:latin typeface="Flama Medium Italic" charset="0"/>
                <a:ea typeface="Flama Medium Italic" charset="0"/>
                <a:cs typeface="Flama Medium Italic" charset="0"/>
              </a:rPr>
              <a:t>Jesús tuvo un momento para todo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44857" y="1619480"/>
            <a:ext cx="5394043" cy="4043190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Jesús nació en el momento preciso.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Jesús murió en el momento preciso.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Jesús resucitó en el momento preciso.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Jesús ascendió al cielo en el momento preciso.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Jesús volverá a buscarnos en el momento preciso.</a:t>
            </a:r>
          </a:p>
        </p:txBody>
      </p:sp>
      <p:pic>
        <p:nvPicPr>
          <p:cNvPr id="1026" name="Picture 2" descr="https://assets.ldscdn.org/fc/7f/fc7fbef20bac581f68d797bbe49ad09da9a303df/sheep_jesus_parson_parable_christ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6102"/>
            <a:ext cx="5260591" cy="700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4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938091" y="5892439"/>
            <a:ext cx="5007494" cy="659999"/>
            <a:chOff x="5938091" y="5892439"/>
            <a:chExt cx="5007494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938091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666389" y="316346"/>
            <a:ext cx="5279195" cy="1329630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2800" dirty="0">
                <a:latin typeface="Flama Medium Italic" charset="0"/>
                <a:ea typeface="Flama Medium Italic" charset="0"/>
                <a:cs typeface="Flama Medium Italic" charset="0"/>
              </a:rPr>
              <a:t>Jesús desea ser tu Salvador y tu Señor antes de que sea demasiado tarde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0" t="-158" r="6198" b="158"/>
          <a:stretch/>
        </p:blipFill>
        <p:spPr>
          <a:xfrm>
            <a:off x="-11018" y="0"/>
            <a:ext cx="5293141" cy="6972442"/>
          </a:xfrm>
          <a:prstGeom prst="rect">
            <a:avLst/>
          </a:prstGeom>
        </p:spPr>
      </p:pic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666388" y="1823902"/>
            <a:ext cx="5515732" cy="3712684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Jesús desea ser tu Salvador y tu Señor antes de que sea demasiado tarde. Jesús es Dios hecho hombre. ¡Dios con nosotros! Jesús es plenamente divino y plenamente humano. Nuestra mente no es capaz de entender este misterio. Pablo dijo: Grande es el misterio de la piedad: ¡Dios se hizo hombre!</a:t>
            </a:r>
          </a:p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Amigo, Jesús se identifica con todos nosotros:</a:t>
            </a:r>
          </a:p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• Él conoce tu pesar, pues él también lo tuvo (S. Mat. 23:37).</a:t>
            </a:r>
          </a:p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• Él sabe lo que es tener hambre (S. </a:t>
            </a:r>
            <a:r>
              <a:rPr lang="es-MX" sz="1600" b="1" dirty="0" err="1">
                <a:latin typeface="Flama Basic" charset="0"/>
                <a:ea typeface="Flama Basic" charset="0"/>
                <a:cs typeface="Flama Basic" charset="0"/>
              </a:rPr>
              <a:t>Luc</a:t>
            </a: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. 4:3).</a:t>
            </a:r>
          </a:p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• Él entiende mejor que nadie lo que significa vivir en medio de la pobreza (S. </a:t>
            </a:r>
            <a:r>
              <a:rPr lang="es-MX" sz="1600" b="1" dirty="0" err="1">
                <a:latin typeface="Flama Basic" charset="0"/>
                <a:ea typeface="Flama Basic" charset="0"/>
                <a:cs typeface="Flama Basic" charset="0"/>
              </a:rPr>
              <a:t>Luc</a:t>
            </a: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. 9:58).</a:t>
            </a:r>
          </a:p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• Él sabe lo que sentimos cuando llegamos cansados de trabajar (S. Juan 4:6).</a:t>
            </a:r>
          </a:p>
          <a:p>
            <a:pPr marL="0" lvl="0" indent="0">
              <a:buNone/>
            </a:pPr>
            <a:r>
              <a:rPr lang="es-MX" sz="1600" b="1" dirty="0"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64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46663" y="-12700"/>
            <a:ext cx="11503151" cy="68707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31857" y="769931"/>
            <a:ext cx="10515600" cy="703018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pPr algn="ctr"/>
            <a:r>
              <a:rPr lang="es-ES" sz="4400" dirty="0" err="1">
                <a:latin typeface="Flama Medium Italic" charset="0"/>
                <a:ea typeface="Flama Medium Italic" charset="0"/>
                <a:cs typeface="Flama Medium Italic" charset="0"/>
              </a:rPr>
              <a:t>Ilustraci</a:t>
            </a:r>
            <a:r>
              <a:rPr lang="en-US" sz="4400" dirty="0" err="1">
                <a:latin typeface="Flama Medium Italic" charset="0"/>
                <a:ea typeface="Flama Medium Italic" charset="0"/>
                <a:cs typeface="Flama Medium Italic" charset="0"/>
              </a:rPr>
              <a:t>ón</a:t>
            </a:r>
            <a:endParaRPr lang="es-ES" sz="44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6514" y="1880549"/>
            <a:ext cx="1036628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Fariseos, ¿qué le reprocharían ustedes a Jesús?: “Come con publicanos y con pecadores”.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Y tú, Caifás, ¿qué puedes decir acerca de él?: “Es un blasfemo, porque dijo: De aquí en adelante verán ustedes al Hijo del Hombre sentado a la diestra de Dios, y viniendo en las nubes del cielo”.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Pilato, ¿qué opinas?: “Yo no encuentro falta en él”.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Y tú, Judas, que vendiste a tu maestro por plata, ¿tienes alguna acusación que hacerle?: “Yo he pecado, porque he traicionado a un inocente”.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¿Y ustedes, demonios?: “Él es el Hijo de Dios”.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Ángeles del cielo, ¿qué piensan de Jesús?: “Un Salvador ha nacido, que es Cristo el Señor”.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 Y tú, ¿qué dices de Cristo?: “Él es mi Señor y mi Dios”.</a:t>
            </a:r>
          </a:p>
          <a:p>
            <a:pPr lvl="0" algn="ctr"/>
            <a:endParaRPr lang="es-MX" sz="2200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lvl="0" algn="ctr"/>
            <a:r>
              <a:rPr lang="es-MX" sz="2200" dirty="0">
                <a:solidFill>
                  <a:schemeClr val="bg1"/>
                </a:solidFill>
                <a:latin typeface="Flama Medium Italic" charset="0"/>
                <a:ea typeface="Flama Medium Italic" charset="0"/>
                <a:cs typeface="Flama Medium Italic" charset="0"/>
              </a:rPr>
              <a:t>¿Cuántos esta noche quieren aceptar a Jesús como su Salvador?</a:t>
            </a:r>
          </a:p>
          <a:p>
            <a:pPr lvl="0"/>
            <a:endParaRPr lang="es-MX" b="1" dirty="0">
              <a:latin typeface="Flama Basic" charset="0"/>
              <a:ea typeface="Flama Basic" charset="0"/>
              <a:cs typeface="Flama Basic" charset="0"/>
            </a:endParaRPr>
          </a:p>
          <a:p>
            <a:pPr lvl="0"/>
            <a:r>
              <a:rPr lang="es-MX" b="1" dirty="0"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784</Words>
  <Application>Microsoft Office PowerPoint</Application>
  <PresentationFormat>Panorámica</PresentationFormat>
  <Paragraphs>57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Flama Basic</vt:lpstr>
      <vt:lpstr>Flama Medium Italic</vt:lpstr>
      <vt:lpstr>Tema de Office</vt:lpstr>
      <vt:lpstr>Presentación de PowerPoint</vt:lpstr>
      <vt:lpstr>2. La maravillosa gracia  que no te abandona</vt:lpstr>
      <vt:lpstr>Llamando la atención</vt:lpstr>
      <vt:lpstr>La necesidad</vt:lpstr>
      <vt:lpstr>Jesús es especial:  su divinidad</vt:lpstr>
      <vt:lpstr>Jesús es especial:  su humanidad</vt:lpstr>
      <vt:lpstr>Jesús tuvo un momento para todo</vt:lpstr>
      <vt:lpstr>Jesús desea ser tu Salvador y tu Señor antes de que sea demasiado tarde</vt:lpstr>
      <vt:lpstr>Ilustración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Carlos Ramirez</cp:lastModifiedBy>
  <cp:revision>39</cp:revision>
  <dcterms:created xsi:type="dcterms:W3CDTF">2020-11-05T22:27:05Z</dcterms:created>
  <dcterms:modified xsi:type="dcterms:W3CDTF">2021-03-31T20:33:42Z</dcterms:modified>
</cp:coreProperties>
</file>