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61" r:id="rId5"/>
    <p:sldId id="264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6503"/>
  </p:normalViewPr>
  <p:slideViewPr>
    <p:cSldViewPr snapToGrid="0" snapToObjects="1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08AC0-34CC-A241-868C-D774A50C58C4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16E44-2C60-554D-993A-E5DD7F68F7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16E44-2C60-554D-993A-E5DD7F68F71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37A9-61ED-A141-915D-F4A4411A12CB}" type="datetimeFigureOut">
              <a:rPr lang="es-ES" smtClean="0"/>
              <a:t>30/03/2021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5549075"/>
            <a:ext cx="868680" cy="646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3381750" y="993674"/>
            <a:ext cx="5428500" cy="2517114"/>
            <a:chOff x="2947410" y="800100"/>
            <a:chExt cx="5428500" cy="2517114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7410" y="800100"/>
              <a:ext cx="5428500" cy="239204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14703" y="3067078"/>
              <a:ext cx="2421128" cy="25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0" y="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96DC039-FA37-EB4E-A2BB-2E2AB2DA4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44" y="3774381"/>
            <a:ext cx="10769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606514" y="5892439"/>
            <a:ext cx="10339071" cy="659999"/>
            <a:chOff x="606514" y="5892439"/>
            <a:chExt cx="10339071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06514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913856" y="314598"/>
            <a:ext cx="9380220" cy="113347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pPr algn="ctr"/>
            <a:r>
              <a:rPr lang="es-ES" dirty="0">
                <a:latin typeface="Flama Medium Italic" charset="0"/>
                <a:ea typeface="Flama Medium Italic" charset="0"/>
                <a:cs typeface="Flama Medium Italic" charset="0"/>
              </a:rPr>
              <a:t>Llamando la atención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790575" y="1421992"/>
            <a:ext cx="9977846" cy="4344216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Una mañana, Mary le dijo a su abuelita: “¿Abuelita, qué vamos a hacer hoy en la mañana? No tenemos nada para desayunar”…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“Vamos a encender el fuego, poner la olla, preparar la mesa y hablar con nuestro Padre celestial. Vamos a desayunar, aunque él tenga que convertir las piedras en panes”, contestó la abuela.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Esa misma mañana un visitante tocó la puerta. Era un ancianito. “¿Tienen por casualidad una piedra de molino que me puedan vender?”, preguntó. La abuela tenía una, y se la vendió por diez dólares.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“Arrodillémonos para darle gracias a Dios” dijo la abuela. “Luego, irás a comprar algo de comida para el desayuno, Mary”. De esa forma el Señor transformó una piedra en pan.</a:t>
            </a:r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770585" y="5868385"/>
            <a:ext cx="5175000" cy="684053"/>
            <a:chOff x="5770585" y="5868385"/>
            <a:chExt cx="5175000" cy="684053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70585" y="5868385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27790" y="361681"/>
            <a:ext cx="5092065" cy="84523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dirty="0">
                <a:latin typeface="Flama Medium Italic" charset="0"/>
                <a:ea typeface="Flama Medium Italic" charset="0"/>
                <a:cs typeface="Flama Medium Italic" charset="0"/>
              </a:rPr>
              <a:t>La necesidad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727791" y="1333499"/>
            <a:ext cx="5092065" cy="4662351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¿Acaso alguna pena te afecta?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¿Parece la carga muy fuerte para tu dolido corazón?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Hay un amigo dispuesto a ayudarte, si tan solo le abres la puerta. ¡La vida no es fácil! Para tener éxito, debemos entender el propósito de nuestra existencia.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Dios se compadece como un tierno padre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(Salmos 103:13-18).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Él te ofrece el consuelo de la esperanza de la resurrección (1 Tes. 4:13-18). Dios mismo quitará todo motivo de dolor (Apoc. 21:4).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/>
          <a:stretch/>
        </p:blipFill>
        <p:spPr>
          <a:xfrm>
            <a:off x="0" y="-39192"/>
            <a:ext cx="5260590" cy="68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740399" y="5887212"/>
            <a:ext cx="5205186" cy="665226"/>
            <a:chOff x="5740399" y="5887212"/>
            <a:chExt cx="5205186" cy="66522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40399" y="5887212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84794" y="414464"/>
            <a:ext cx="4392111" cy="84523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dirty="0">
                <a:latin typeface="Flama Medium Italic" charset="0"/>
                <a:ea typeface="Flama Medium Italic" charset="0"/>
                <a:cs typeface="Flama Medium Italic" charset="0"/>
              </a:rPr>
              <a:t>Actuando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51499" y="1498600"/>
            <a:ext cx="5393049" cy="3946507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Esta noche, ¡Dios se acuerda de ti! ¡Jesús conoce tu sufrimiento! Jesús sufre cuando tú sufres. ¿Cuántos en esta noche están dispuestos a contarle a Jesús todos sus problemas? Levanten su mano derecha.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¿Cuántos creen que Jesús puede saciar y sanar sus almas enfermas de pecado? 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La oración es la llave que abre los almacenes de bendiciones del cielo. Todos los que en esta noche sientan la necesidad de orar y de ser consolados, vengan conmigo al pie del altar para que oremos. ¡Los invito para que lo hagan ahora!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Cantemos juntos el cántico que comienza con estas palabras: “Con sin igual amor Cristo me ama...”.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r="20704" b="3692"/>
          <a:stretch/>
        </p:blipFill>
        <p:spPr>
          <a:xfrm>
            <a:off x="-38100" y="-28769"/>
            <a:ext cx="5245100" cy="68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370</Words>
  <Application>Microsoft Office PowerPoint</Application>
  <PresentationFormat>Panorámica</PresentationFormat>
  <Paragraphs>18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Flama Basic</vt:lpstr>
      <vt:lpstr>Flama Medium Italic</vt:lpstr>
      <vt:lpstr>Tema de Office</vt:lpstr>
      <vt:lpstr>Presentación de PowerPoint</vt:lpstr>
      <vt:lpstr>Presentación de PowerPoint</vt:lpstr>
      <vt:lpstr>Llamando la atención</vt:lpstr>
      <vt:lpstr>La necesidad</vt:lpstr>
      <vt:lpstr>Actuando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 de Microsoft Office</dc:creator>
  <cp:keywords/>
  <dc:description/>
  <cp:lastModifiedBy>Carlos Ramirez</cp:lastModifiedBy>
  <cp:revision>22</cp:revision>
  <dcterms:created xsi:type="dcterms:W3CDTF">2020-11-05T22:27:05Z</dcterms:created>
  <dcterms:modified xsi:type="dcterms:W3CDTF">2021-03-30T21:38:27Z</dcterms:modified>
  <cp:category/>
</cp:coreProperties>
</file>