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906" r:id="rId2"/>
    <p:sldMasterId id="2147483930" r:id="rId3"/>
    <p:sldMasterId id="2147483959" r:id="rId4"/>
  </p:sldMasterIdLst>
  <p:sldIdLst>
    <p:sldId id="301" r:id="rId5"/>
    <p:sldId id="291" r:id="rId6"/>
    <p:sldId id="315" r:id="rId7"/>
    <p:sldId id="290" r:id="rId8"/>
    <p:sldId id="321" r:id="rId9"/>
    <p:sldId id="318" r:id="rId10"/>
    <p:sldId id="314" r:id="rId11"/>
    <p:sldId id="313" r:id="rId12"/>
    <p:sldId id="265" r:id="rId13"/>
    <p:sldId id="317" r:id="rId14"/>
    <p:sldId id="319" r:id="rId15"/>
    <p:sldId id="320" r:id="rId1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FFFF"/>
    <a:srgbClr val="CCFF99"/>
    <a:srgbClr val="FFFFCC"/>
    <a:srgbClr val="E93605"/>
    <a:srgbClr val="FFFF99"/>
    <a:srgbClr val="006600"/>
    <a:srgbClr val="009900"/>
    <a:srgbClr val="65F77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250" autoAdjust="0"/>
    <p:restoredTop sz="94660"/>
  </p:normalViewPr>
  <p:slideViewPr>
    <p:cSldViewPr snapToGrid="0">
      <p:cViewPr varScale="1">
        <p:scale>
          <a:sx n="74" d="100"/>
          <a:sy n="74" d="100"/>
        </p:scale>
        <p:origin x="61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a:xfrm>
            <a:off x="2743973" y="5870576"/>
            <a:ext cx="3932137" cy="377825"/>
          </a:xfrm>
        </p:spPr>
        <p:txBody>
          <a:bodyPr/>
          <a:lstStyle/>
          <a:p>
            <a:endParaRPr lang="es-CO" dirty="0"/>
          </a:p>
        </p:txBody>
      </p:sp>
      <p:sp>
        <p:nvSpPr>
          <p:cNvPr id="6" name="Slide Number Placeholder 5"/>
          <p:cNvSpPr>
            <a:spLocks noGrp="1"/>
          </p:cNvSpPr>
          <p:nvPr>
            <p:ph type="sldNum" sz="quarter" idx="12"/>
          </p:nvPr>
        </p:nvSpPr>
        <p:spPr>
          <a:xfrm>
            <a:off x="8040685" y="5870576"/>
            <a:ext cx="417516" cy="377825"/>
          </a:xfrm>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62960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magen panorámica con descripció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729740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338989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289981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40840045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462807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247780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5017971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6372041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381059784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627641913"/>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9146153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357445853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3668672079"/>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2591678564"/>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4062449861"/>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2024205076"/>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224106120"/>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51683050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325474322"/>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ECD58D4-6EE7-48CB-A7BA-57C80A90ADCF}"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E1100AF-DCBE-4925-A1F4-B987FE3789C1}" type="slidenum">
              <a:rPr lang="es-ES" smtClean="0"/>
              <a:t>‹Nº›</a:t>
            </a:fld>
            <a:endParaRPr lang="es-ES"/>
          </a:p>
        </p:txBody>
      </p:sp>
    </p:spTree>
    <p:extLst>
      <p:ext uri="{BB962C8B-B14F-4D97-AF65-F5344CB8AC3E}">
        <p14:creationId xmlns:p14="http://schemas.microsoft.com/office/powerpoint/2010/main" val="1999256689"/>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2022335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5265709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2392614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2143916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32592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3806360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2140521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4104358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3917116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13473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40740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4FD5E46-6241-4A9C-BFE1-6A1349C0109D}" type="datetimeFigureOut">
              <a:rPr lang="es-ES" smtClean="0"/>
              <a:t>21/12/2022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A021F4-EF32-41F4-B920-798BC9EB63FE}" type="slidenum">
              <a:rPr lang="es-ES" smtClean="0"/>
              <a:t>‹Nº›</a:t>
            </a:fld>
            <a:endParaRPr lang="es-ES"/>
          </a:p>
        </p:txBody>
      </p:sp>
    </p:spTree>
    <p:extLst>
      <p:ext uri="{BB962C8B-B14F-4D97-AF65-F5344CB8AC3E}">
        <p14:creationId xmlns:p14="http://schemas.microsoft.com/office/powerpoint/2010/main" val="3735549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794917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FFF93CB-DF27-4371-8D05-4C2BA7882F3B}" type="slidenum">
              <a:rPr lang="es-ES" smtClean="0"/>
              <a:pPr>
                <a:defRPr/>
              </a:pPr>
              <a:t>‹Nº›</a:t>
            </a:fld>
            <a:endParaRPr lang="es-ES"/>
          </a:p>
        </p:txBody>
      </p:sp>
    </p:spTree>
    <p:extLst>
      <p:ext uri="{BB962C8B-B14F-4D97-AF65-F5344CB8AC3E}">
        <p14:creationId xmlns:p14="http://schemas.microsoft.com/office/powerpoint/2010/main" val="1475849552"/>
      </p:ext>
    </p:extLst>
  </p:cSld>
  <p:clrMapOvr>
    <a:masterClrMapping/>
  </p:clrMapOvr>
  <p:transition spd="slow">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468DD229-7271-4404-BF80-ABB9DB0273D8}" type="slidenum">
              <a:rPr lang="es-ES" smtClean="0"/>
              <a:pPr>
                <a:defRPr/>
              </a:pPr>
              <a:t>‹Nº›</a:t>
            </a:fld>
            <a:endParaRPr lang="es-ES"/>
          </a:p>
        </p:txBody>
      </p:sp>
    </p:spTree>
    <p:extLst>
      <p:ext uri="{BB962C8B-B14F-4D97-AF65-F5344CB8AC3E}">
        <p14:creationId xmlns:p14="http://schemas.microsoft.com/office/powerpoint/2010/main" val="1394050585"/>
      </p:ext>
    </p:extLst>
  </p:cSld>
  <p:clrMapOvr>
    <a:masterClrMapping/>
  </p:clrMapOvr>
  <p:transition spd="slow">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9656606A-1C22-4E01-B697-C0D77351AF45}" type="slidenum">
              <a:rPr lang="es-ES" smtClean="0"/>
              <a:pPr>
                <a:defRPr/>
              </a:pPr>
              <a:t>‹Nº›</a:t>
            </a:fld>
            <a:endParaRPr lang="es-ES"/>
          </a:p>
        </p:txBody>
      </p:sp>
    </p:spTree>
    <p:extLst>
      <p:ext uri="{BB962C8B-B14F-4D97-AF65-F5344CB8AC3E}">
        <p14:creationId xmlns:p14="http://schemas.microsoft.com/office/powerpoint/2010/main" val="3255309495"/>
      </p:ext>
    </p:extLst>
  </p:cSld>
  <p:clrMapOvr>
    <a:masterClrMapping/>
  </p:clrMapOvr>
  <p:transition spd="slow">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9C8BF0D3-D3AF-479A-8A04-7E67032614E3}" type="slidenum">
              <a:rPr lang="es-ES" smtClean="0"/>
              <a:pPr>
                <a:defRPr/>
              </a:pPr>
              <a:t>‹Nº›</a:t>
            </a:fld>
            <a:endParaRPr lang="es-ES"/>
          </a:p>
        </p:txBody>
      </p:sp>
    </p:spTree>
    <p:extLst>
      <p:ext uri="{BB962C8B-B14F-4D97-AF65-F5344CB8AC3E}">
        <p14:creationId xmlns:p14="http://schemas.microsoft.com/office/powerpoint/2010/main" val="3258135040"/>
      </p:ext>
    </p:extLst>
  </p:cSld>
  <p:clrMapOvr>
    <a:masterClrMapping/>
  </p:clrMapOvr>
  <p:transition spd="slow">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pPr>
              <a:defRPr/>
            </a:pPr>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pPr>
              <a:defRPr/>
            </a:pPr>
            <a:fld id="{33B07880-6AF3-416A-A6C3-D2C864DDD389}" type="slidenum">
              <a:rPr lang="es-ES" smtClean="0"/>
              <a:pPr>
                <a:defRPr/>
              </a:pPr>
              <a:t>‹Nº›</a:t>
            </a:fld>
            <a:endParaRPr lang="es-ES"/>
          </a:p>
        </p:txBody>
      </p:sp>
    </p:spTree>
    <p:extLst>
      <p:ext uri="{BB962C8B-B14F-4D97-AF65-F5344CB8AC3E}">
        <p14:creationId xmlns:p14="http://schemas.microsoft.com/office/powerpoint/2010/main" val="831532832"/>
      </p:ext>
    </p:extLst>
  </p:cSld>
  <p:clrMapOvr>
    <a:masterClrMapping/>
  </p:clrMapOvr>
  <p:transition spd="slow">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pPr>
              <a:defRPr/>
            </a:pPr>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pPr>
              <a:defRPr/>
            </a:pPr>
            <a:fld id="{1A4A1E99-1303-41B5-9166-D6518B028900}" type="slidenum">
              <a:rPr lang="es-ES" smtClean="0"/>
              <a:pPr>
                <a:defRPr/>
              </a:pPr>
              <a:t>‹Nº›</a:t>
            </a:fld>
            <a:endParaRPr lang="es-ES"/>
          </a:p>
        </p:txBody>
      </p:sp>
    </p:spTree>
    <p:extLst>
      <p:ext uri="{BB962C8B-B14F-4D97-AF65-F5344CB8AC3E}">
        <p14:creationId xmlns:p14="http://schemas.microsoft.com/office/powerpoint/2010/main" val="10333961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pPr>
              <a:defRPr/>
            </a:pPr>
            <a:fld id="{EFBDCC7A-5452-4D4D-8DB9-24ABBFEC2670}" type="slidenum">
              <a:rPr lang="es-ES" smtClean="0"/>
              <a:pPr>
                <a:defRPr/>
              </a:pPr>
              <a:t>‹Nº›</a:t>
            </a:fld>
            <a:endParaRPr lang="es-ES"/>
          </a:p>
        </p:txBody>
      </p:sp>
    </p:spTree>
    <p:extLst>
      <p:ext uri="{BB962C8B-B14F-4D97-AF65-F5344CB8AC3E}">
        <p14:creationId xmlns:p14="http://schemas.microsoft.com/office/powerpoint/2010/main" val="1264527888"/>
      </p:ext>
    </p:extLst>
  </p:cSld>
  <p:clrMapOvr>
    <a:masterClrMapping/>
  </p:clrMapOvr>
  <p:transition spd="slow">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76634C75-B10D-4C13-BEB8-5A0CD3B4F985}" type="slidenum">
              <a:rPr lang="es-ES" smtClean="0"/>
              <a:pPr>
                <a:defRPr/>
              </a:pPr>
              <a:t>‹Nº›</a:t>
            </a:fld>
            <a:endParaRPr lang="es-ES"/>
          </a:p>
        </p:txBody>
      </p:sp>
    </p:spTree>
    <p:extLst>
      <p:ext uri="{BB962C8B-B14F-4D97-AF65-F5344CB8AC3E}">
        <p14:creationId xmlns:p14="http://schemas.microsoft.com/office/powerpoint/2010/main" val="2954801193"/>
      </p:ext>
    </p:extLst>
  </p:cSld>
  <p:clrMapOvr>
    <a:masterClrMapping/>
  </p:clrMapOvr>
  <p:transition spd="slow">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pPr>
              <a:defRPr/>
            </a:pPr>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4B1C877F-C044-45DA-90E0-D472CA2A0AF4}" type="slidenum">
              <a:rPr lang="es-ES" smtClean="0"/>
              <a:pPr>
                <a:defRPr/>
              </a:pPr>
              <a:t>‹Nº›</a:t>
            </a:fld>
            <a:endParaRPr lang="es-ES"/>
          </a:p>
        </p:txBody>
      </p:sp>
    </p:spTree>
    <p:extLst>
      <p:ext uri="{BB962C8B-B14F-4D97-AF65-F5344CB8AC3E}">
        <p14:creationId xmlns:p14="http://schemas.microsoft.com/office/powerpoint/2010/main" val="3193541593"/>
      </p:ext>
    </p:extLst>
  </p:cSld>
  <p:clrMapOvr>
    <a:masterClrMapping/>
  </p:clrMapOvr>
  <p:transition spd="slow">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A4A1E99-1303-41B5-9166-D6518B028900}" type="slidenum">
              <a:rPr lang="es-ES" smtClean="0"/>
              <a:pPr>
                <a:defRPr/>
              </a:pPr>
              <a:t>‹Nº›</a:t>
            </a:fld>
            <a:endParaRPr lang="es-ES"/>
          </a:p>
        </p:txBody>
      </p:sp>
    </p:spTree>
    <p:extLst>
      <p:ext uri="{BB962C8B-B14F-4D97-AF65-F5344CB8AC3E}">
        <p14:creationId xmlns:p14="http://schemas.microsoft.com/office/powerpoint/2010/main" val="120435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8" name="Footer Placeholder 7"/>
          <p:cNvSpPr>
            <a:spLocks noGrp="1"/>
          </p:cNvSpPr>
          <p:nvPr>
            <p:ph type="ftr" sz="quarter" idx="11"/>
          </p:nvPr>
        </p:nvSpPr>
        <p:spPr/>
        <p:txBody>
          <a:bodyPr/>
          <a:lstStyle/>
          <a:p>
            <a:endParaRPr lang="es-CO" dirty="0"/>
          </a:p>
        </p:txBody>
      </p:sp>
      <p:sp>
        <p:nvSpPr>
          <p:cNvPr id="9" name="Slide Number Placeholder 8"/>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98257192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A4A1E99-1303-41B5-9166-D6518B028900}" type="slidenum">
              <a:rPr lang="es-ES" smtClean="0"/>
              <a:pPr>
                <a:defRPr/>
              </a:pPr>
              <a:t>‹Nº›</a:t>
            </a:fld>
            <a:endParaRPr lang="es-E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876607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A4A1E99-1303-41B5-9166-D6518B028900}" type="slidenum">
              <a:rPr lang="es-ES" smtClean="0"/>
              <a:pPr>
                <a:defRPr/>
              </a:pPr>
              <a:t>‹Nº›</a:t>
            </a:fld>
            <a:endParaRPr lang="es-ES"/>
          </a:p>
        </p:txBody>
      </p:sp>
    </p:spTree>
    <p:extLst>
      <p:ext uri="{BB962C8B-B14F-4D97-AF65-F5344CB8AC3E}">
        <p14:creationId xmlns:p14="http://schemas.microsoft.com/office/powerpoint/2010/main" val="15597490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A4A1E99-1303-41B5-9166-D6518B028900}" type="slidenum">
              <a:rPr lang="es-ES" smtClean="0"/>
              <a:pPr>
                <a:defRPr/>
              </a:pPr>
              <a:t>‹Nº›</a:t>
            </a:fld>
            <a:endParaRPr lang="es-E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367407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A4A1E99-1303-41B5-9166-D6518B028900}" type="slidenum">
              <a:rPr lang="es-ES" smtClean="0"/>
              <a:pPr>
                <a:defRPr/>
              </a:pPr>
              <a:t>‹Nº›</a:t>
            </a:fld>
            <a:endParaRPr lang="es-ES"/>
          </a:p>
        </p:txBody>
      </p:sp>
    </p:spTree>
    <p:extLst>
      <p:ext uri="{BB962C8B-B14F-4D97-AF65-F5344CB8AC3E}">
        <p14:creationId xmlns:p14="http://schemas.microsoft.com/office/powerpoint/2010/main" val="208306188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7D0AEAEC-43A6-40FC-BC76-4830DA8160BF}" type="slidenum">
              <a:rPr lang="es-ES" smtClean="0"/>
              <a:pPr>
                <a:defRPr/>
              </a:pPr>
              <a:t>‹Nº›</a:t>
            </a:fld>
            <a:endParaRPr lang="es-ES"/>
          </a:p>
        </p:txBody>
      </p:sp>
    </p:spTree>
    <p:extLst>
      <p:ext uri="{BB962C8B-B14F-4D97-AF65-F5344CB8AC3E}">
        <p14:creationId xmlns:p14="http://schemas.microsoft.com/office/powerpoint/2010/main" val="4194255227"/>
      </p:ext>
    </p:extLst>
  </p:cSld>
  <p:clrMapOvr>
    <a:masterClrMapping/>
  </p:clrMapOvr>
  <p:transition spd="slow">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pPr>
              <a:defRPr/>
            </a:pPr>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CB571FA7-FCE9-439F-B02F-2039A9E31830}" type="slidenum">
              <a:rPr lang="es-ES" smtClean="0"/>
              <a:pPr>
                <a:defRPr/>
              </a:pPr>
              <a:t>‹Nº›</a:t>
            </a:fld>
            <a:endParaRPr lang="es-ES"/>
          </a:p>
        </p:txBody>
      </p:sp>
    </p:spTree>
    <p:extLst>
      <p:ext uri="{BB962C8B-B14F-4D97-AF65-F5344CB8AC3E}">
        <p14:creationId xmlns:p14="http://schemas.microsoft.com/office/powerpoint/2010/main" val="2662366492"/>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4" name="Footer Placeholder 3"/>
          <p:cNvSpPr>
            <a:spLocks noGrp="1"/>
          </p:cNvSpPr>
          <p:nvPr>
            <p:ph type="ftr" sz="quarter" idx="11"/>
          </p:nvPr>
        </p:nvSpPr>
        <p:spPr/>
        <p:txBody>
          <a:bodyPr/>
          <a:lstStyle/>
          <a:p>
            <a:endParaRPr lang="es-CO" dirty="0"/>
          </a:p>
        </p:txBody>
      </p:sp>
      <p:sp>
        <p:nvSpPr>
          <p:cNvPr id="5" name="Slide Number Placeholder 4"/>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91212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3" name="Footer Placeholder 2"/>
          <p:cNvSpPr>
            <a:spLocks noGrp="1"/>
          </p:cNvSpPr>
          <p:nvPr>
            <p:ph type="ftr" sz="quarter" idx="11"/>
          </p:nvPr>
        </p:nvSpPr>
        <p:spPr/>
        <p:txBody>
          <a:bodyPr/>
          <a:lstStyle/>
          <a:p>
            <a:endParaRPr lang="es-CO" dirty="0"/>
          </a:p>
        </p:txBody>
      </p:sp>
      <p:sp>
        <p:nvSpPr>
          <p:cNvPr id="4" name="Slide Number Placeholder 3"/>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681402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483416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B3E37CF-60CA-4F7E-AC7F-8886A49B619B}" type="datetimeFigureOut">
              <a:rPr lang="es-CO" smtClean="0"/>
              <a:t>21/12/2022</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66857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theme" Target="../theme/theme4.xml"/><Relationship Id="rId2" Type="http://schemas.openxmlformats.org/officeDocument/2006/relationships/slideLayout" Target="../slideLayouts/slideLayout41.xml"/><Relationship Id="rId16" Type="http://schemas.openxmlformats.org/officeDocument/2006/relationships/slideLayout" Target="../slideLayouts/slideLayout55.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slideLayout" Target="../slideLayouts/slideLayout5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B3E37CF-60CA-4F7E-AC7F-8886A49B619B}" type="datetimeFigureOut">
              <a:rPr lang="es-CO" smtClean="0"/>
              <a:t>21/12/2022</a:t>
            </a:fld>
            <a:endParaRPr lang="es-CO" dirty="0"/>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CO" dirty="0"/>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F0031B0-5D57-425A-B543-A3B7CBF5E319}" type="slidenum">
              <a:rPr lang="es-CO" smtClean="0"/>
              <a:t>‹Nº›</a:t>
            </a:fld>
            <a:endParaRPr lang="es-CO" dirty="0"/>
          </a:p>
        </p:txBody>
      </p:sp>
    </p:spTree>
    <p:extLst>
      <p:ext uri="{BB962C8B-B14F-4D97-AF65-F5344CB8AC3E}">
        <p14:creationId xmlns:p14="http://schemas.microsoft.com/office/powerpoint/2010/main" val="46166472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D58D4-6EE7-48CB-A7BA-57C80A90ADCF}" type="datetimeFigureOut">
              <a:rPr lang="es-ES" smtClean="0"/>
              <a:t>21/12/2022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100AF-DCBE-4925-A1F4-B987FE3789C1}" type="slidenum">
              <a:rPr lang="es-ES" smtClean="0"/>
              <a:t>‹Nº›</a:t>
            </a:fld>
            <a:endParaRPr lang="es-ES"/>
          </a:p>
        </p:txBody>
      </p:sp>
    </p:spTree>
    <p:extLst>
      <p:ext uri="{BB962C8B-B14F-4D97-AF65-F5344CB8AC3E}">
        <p14:creationId xmlns:p14="http://schemas.microsoft.com/office/powerpoint/2010/main" val="1020030682"/>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D5E46-6241-4A9C-BFE1-6A1349C0109D}" type="datetimeFigureOut">
              <a:rPr lang="es-ES" smtClean="0"/>
              <a:t>21/12/2022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021F4-EF32-41F4-B920-798BC9EB63FE}" type="slidenum">
              <a:rPr lang="es-ES" smtClean="0"/>
              <a:t>‹Nº›</a:t>
            </a:fld>
            <a:endParaRPr lang="es-ES"/>
          </a:p>
        </p:txBody>
      </p:sp>
    </p:spTree>
    <p:extLst>
      <p:ext uri="{BB962C8B-B14F-4D97-AF65-F5344CB8AC3E}">
        <p14:creationId xmlns:p14="http://schemas.microsoft.com/office/powerpoint/2010/main" val="1161981338"/>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B3E37CF-60CA-4F7E-AC7F-8886A49B619B}" type="datetimeFigureOut">
              <a:rPr lang="es-CO" smtClean="0"/>
              <a:t>21/12/2022</a:t>
            </a:fld>
            <a:endParaRPr lang="es-CO"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587113809"/>
      </p:ext>
    </p:extLst>
  </p:cSld>
  <p:clrMap bg1="dk1" tx1="lt1" bg2="dk2" tx2="lt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72" r:id="rId13"/>
    <p:sldLayoutId id="2147483973" r:id="rId14"/>
    <p:sldLayoutId id="2147483974" r:id="rId15"/>
    <p:sldLayoutId id="2147483975" r:id="rId16"/>
  </p:sldLayoutIdLst>
  <p:transition spd="slow">
    <p:wipe dir="r"/>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F2714D9C-72BC-44DE-AFC4-7A9AD9E12F6C}"/>
              </a:ext>
            </a:extLst>
          </p:cNvPr>
          <p:cNvSpPr/>
          <p:nvPr/>
        </p:nvSpPr>
        <p:spPr>
          <a:xfrm>
            <a:off x="1731681" y="1233517"/>
            <a:ext cx="5680638" cy="1323439"/>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CO" sz="4000" b="1" kern="0" dirty="0" smtClean="0">
                <a:ln w="3175">
                  <a:solidFill>
                    <a:prstClr val="black"/>
                  </a:solidFill>
                </a:ln>
                <a:solidFill>
                  <a:prstClr val="black"/>
                </a:solidFill>
                <a:latin typeface="Arial Rounded MT Bold" panose="020F0704030504030204" pitchFamily="34" charset="0"/>
                <a:ea typeface="Calibri" panose="020F0502020204030204" pitchFamily="34" charset="0"/>
                <a:cs typeface="Times New Roman" panose="02020603050405020304" pitchFamily="18" charset="0"/>
              </a:rPr>
              <a:t>NUESTRO ELEVADO DESTINO.</a:t>
            </a:r>
            <a:endParaRPr kumimoji="0" lang="es-CO" sz="4000" b="1" i="0" u="none" strike="noStrike" kern="0" cap="none" spc="0" normalizeH="0" baseline="0" noProof="0" dirty="0">
              <a:ln w="3175">
                <a:solidFill>
                  <a:srgbClr val="FF0000"/>
                </a:solidFill>
              </a:ln>
              <a:solidFill>
                <a:srgbClr val="FF0000"/>
              </a:solidFill>
              <a:effectLst>
                <a:glow>
                  <a:prstClr val="black"/>
                </a:glow>
              </a:effectLst>
              <a:uLnTx/>
              <a:uFillTx/>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F2714D9C-72BC-44DE-AFC4-7A9AD9E12F6C}"/>
              </a:ext>
            </a:extLst>
          </p:cNvPr>
          <p:cNvSpPr/>
          <p:nvPr/>
        </p:nvSpPr>
        <p:spPr>
          <a:xfrm>
            <a:off x="1122743" y="3632732"/>
            <a:ext cx="6898513" cy="1938992"/>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CO" sz="4000" b="1" kern="0" dirty="0" smtClean="0">
                <a:ln w="3175">
                  <a:solidFill>
                    <a:prstClr val="black"/>
                  </a:solidFill>
                </a:ln>
                <a:solidFill>
                  <a:prstClr val="black"/>
                </a:solidFill>
                <a:latin typeface="Arial Rounded MT Bold" panose="020F0704030504030204" pitchFamily="34" charset="0"/>
                <a:ea typeface="Calibri" panose="020F0502020204030204" pitchFamily="34" charset="0"/>
                <a:cs typeface="Times New Roman" panose="02020603050405020304" pitchFamily="18" charset="0"/>
              </a:rPr>
              <a:t>¿CUÁL FUE EL PROPÓSITO DE DIOS AL CREAR AL SER HUMANO?</a:t>
            </a:r>
            <a:endParaRPr kumimoji="0" lang="es-CO" sz="4000" b="1" i="0" u="none" strike="noStrike" kern="0" cap="none" spc="0" normalizeH="0" baseline="0" noProof="0" dirty="0">
              <a:ln w="3175">
                <a:solidFill>
                  <a:srgbClr val="FF0000"/>
                </a:solidFill>
              </a:ln>
              <a:solidFill>
                <a:srgbClr val="FF0000"/>
              </a:solidFill>
              <a:effectLst>
                <a:glow>
                  <a:prstClr val="black"/>
                </a:glow>
              </a:effectLst>
              <a:uLnTx/>
              <a:uFillTx/>
              <a:latin typeface="Arial Rounded MT Bold" panose="020F07040305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901232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sphere">
          <a:fgClr>
            <a:srgbClr val="0044CC"/>
          </a:fgClr>
          <a:bgClr>
            <a:srgbClr val="00B050"/>
          </a:bgClr>
        </a:patt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F2714D9C-72BC-44DE-AFC4-7A9AD9E12F6C}"/>
              </a:ext>
            </a:extLst>
          </p:cNvPr>
          <p:cNvSpPr/>
          <p:nvPr/>
        </p:nvSpPr>
        <p:spPr>
          <a:xfrm>
            <a:off x="2139469" y="597262"/>
            <a:ext cx="4865062" cy="1077218"/>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ES" sz="3200" b="1" kern="0" dirty="0">
                <a:ln w="3175">
                  <a:solidFill>
                    <a:prstClr val="black"/>
                  </a:solidFill>
                </a:ln>
                <a:solidFill>
                  <a:prstClr val="black"/>
                </a:solidFill>
                <a:latin typeface="Arial Rounded MT Bold" panose="020F0704030504030204" pitchFamily="34" charset="0"/>
                <a:ea typeface="Calibri" panose="020F0502020204030204" pitchFamily="34" charset="0"/>
                <a:cs typeface="Times New Roman" panose="02020603050405020304" pitchFamily="18" charset="0"/>
              </a:rPr>
              <a:t>P</a:t>
            </a:r>
            <a:r>
              <a:rPr lang="es-ES" sz="3200" b="1" kern="0" dirty="0" smtClean="0">
                <a:ln w="3175">
                  <a:solidFill>
                    <a:prstClr val="black"/>
                  </a:solidFill>
                </a:ln>
                <a:solidFill>
                  <a:prstClr val="black"/>
                </a:solidFill>
                <a:latin typeface="Arial Rounded MT Bold" panose="020F0704030504030204" pitchFamily="34" charset="0"/>
                <a:ea typeface="Calibri" panose="020F0502020204030204" pitchFamily="34" charset="0"/>
                <a:cs typeface="Times New Roman" panose="02020603050405020304" pitchFamily="18" charset="0"/>
              </a:rPr>
              <a:t>reciosas y grandísimas promesas.</a:t>
            </a:r>
            <a:endParaRPr kumimoji="0" lang="es-CO" sz="3200" b="1" i="0" u="none" strike="noStrike" kern="0" cap="none" spc="0" normalizeH="0" baseline="0" noProof="0" dirty="0">
              <a:ln w="3175">
                <a:solidFill>
                  <a:srgbClr val="FF0000"/>
                </a:solidFill>
              </a:ln>
              <a:solidFill>
                <a:srgbClr val="FF0000"/>
              </a:solidFill>
              <a:effectLst>
                <a:glow>
                  <a:prstClr val="black"/>
                </a:glow>
              </a:effectLst>
              <a:uLnTx/>
              <a:uFillTx/>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F2714D9C-72BC-44DE-AFC4-7A9AD9E12F6C}"/>
              </a:ext>
            </a:extLst>
          </p:cNvPr>
          <p:cNvSpPr/>
          <p:nvPr/>
        </p:nvSpPr>
        <p:spPr>
          <a:xfrm>
            <a:off x="1475109" y="2010168"/>
            <a:ext cx="6193782" cy="2062103"/>
          </a:xfrm>
          <a:prstGeom prst="rect">
            <a:avLst/>
          </a:prstGeom>
          <a:pattFill prst="divot">
            <a:fgClr>
              <a:srgbClr val="A9F7F9"/>
            </a:fgClr>
            <a:bgClr>
              <a:srgbClr val="FFFF99"/>
            </a:bgClr>
          </a:pattFill>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ES" sz="3200" b="1" kern="0" dirty="0" smtClean="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Al </a:t>
            </a: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que venciere, le daré </a:t>
            </a:r>
            <a:r>
              <a:rPr lang="es-ES" sz="3200" b="1" kern="0" dirty="0">
                <a:ln w="3175">
                  <a:solidFill>
                    <a:srgbClr val="E93605"/>
                  </a:solidFill>
                </a:ln>
                <a:solidFill>
                  <a:srgbClr val="E93605"/>
                </a:solidFill>
                <a:latin typeface="Arial Narrow" panose="020B0606020202030204" pitchFamily="34" charset="0"/>
                <a:ea typeface="Calibri" panose="020F0502020204030204" pitchFamily="34" charset="0"/>
                <a:cs typeface="Times New Roman" panose="02020603050405020304" pitchFamily="18" charset="0"/>
              </a:rPr>
              <a:t>que se siente conmigo en mi trono</a:t>
            </a: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 así como yo he vencido, y me he sentado con mi Padre en su trono. </a:t>
            </a:r>
            <a:r>
              <a:rPr lang="es-ES" sz="3200" b="1" kern="0" dirty="0">
                <a:ln w="3175">
                  <a:solidFill>
                    <a:srgbClr val="E93605"/>
                  </a:solidFill>
                </a:ln>
                <a:solidFill>
                  <a:srgbClr val="E93605"/>
                </a:solidFill>
                <a:latin typeface="Arial Narrow" panose="020B0606020202030204" pitchFamily="34" charset="0"/>
                <a:ea typeface="Calibri" panose="020F0502020204030204" pitchFamily="34" charset="0"/>
                <a:cs typeface="Times New Roman" panose="02020603050405020304" pitchFamily="18" charset="0"/>
              </a:rPr>
              <a:t>Apocalipsis 3:21. </a:t>
            </a:r>
            <a:endParaRPr kumimoji="0" lang="es-CO" sz="3200" b="1" i="0" u="none" strike="noStrike" kern="0" cap="none" spc="0" normalizeH="0" baseline="0" noProof="0" dirty="0">
              <a:ln w="3175">
                <a:solidFill>
                  <a:srgbClr val="E93605"/>
                </a:solidFill>
              </a:ln>
              <a:solidFill>
                <a:srgbClr val="E93605"/>
              </a:solidFill>
              <a:effectLst>
                <a:glow>
                  <a:prstClr val="black"/>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F2714D9C-72BC-44DE-AFC4-7A9AD9E12F6C}"/>
              </a:ext>
            </a:extLst>
          </p:cNvPr>
          <p:cNvSpPr/>
          <p:nvPr/>
        </p:nvSpPr>
        <p:spPr>
          <a:xfrm>
            <a:off x="1360383" y="4407959"/>
            <a:ext cx="6423234" cy="2062103"/>
          </a:xfrm>
          <a:prstGeom prst="rect">
            <a:avLst/>
          </a:prstGeom>
          <a:pattFill prst="pct50">
            <a:fgClr>
              <a:srgbClr val="65F776"/>
            </a:fgClr>
            <a:bgClr>
              <a:schemeClr val="bg1"/>
            </a:bgClr>
          </a:pattFill>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ES" sz="3200" b="1" kern="0" dirty="0" smtClean="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Cosas </a:t>
            </a: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que ojo no vio, ni oído oyó, </a:t>
            </a:r>
          </a:p>
          <a:p>
            <a:pPr lvl="0" algn="ctr">
              <a:defRPr/>
            </a:pP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 Ni han subido en corazón de hombre, </a:t>
            </a:r>
            <a:r>
              <a:rPr lang="es-ES" sz="3200" b="1" kern="0" dirty="0" smtClean="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Son </a:t>
            </a: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las que Dios ha preparado para los que le aman. </a:t>
            </a:r>
            <a:r>
              <a:rPr lang="es-ES" sz="3200" b="1" kern="0" dirty="0">
                <a:ln w="3175">
                  <a:solidFill>
                    <a:srgbClr val="006600"/>
                  </a:solidFill>
                </a:ln>
                <a:solidFill>
                  <a:srgbClr val="006600"/>
                </a:solidFill>
                <a:latin typeface="Arial Narrow" panose="020B0606020202030204" pitchFamily="34" charset="0"/>
                <a:ea typeface="Calibri" panose="020F0502020204030204" pitchFamily="34" charset="0"/>
                <a:cs typeface="Times New Roman" panose="02020603050405020304" pitchFamily="18" charset="0"/>
              </a:rPr>
              <a:t>1Corintios 2:9. </a:t>
            </a:r>
          </a:p>
        </p:txBody>
      </p:sp>
    </p:spTree>
    <p:extLst>
      <p:ext uri="{BB962C8B-B14F-4D97-AF65-F5344CB8AC3E}">
        <p14:creationId xmlns:p14="http://schemas.microsoft.com/office/powerpoint/2010/main" val="312861911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sphere">
          <a:fgClr>
            <a:srgbClr val="0044CC"/>
          </a:fgClr>
          <a:bgClr>
            <a:srgbClr val="00B050"/>
          </a:bgClr>
        </a:patt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F2714D9C-72BC-44DE-AFC4-7A9AD9E12F6C}"/>
              </a:ext>
            </a:extLst>
          </p:cNvPr>
          <p:cNvSpPr/>
          <p:nvPr/>
        </p:nvSpPr>
        <p:spPr>
          <a:xfrm>
            <a:off x="2139469" y="597262"/>
            <a:ext cx="4865062" cy="1077218"/>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ES" sz="3200" b="1" kern="0" dirty="0">
                <a:ln w="3175">
                  <a:solidFill>
                    <a:prstClr val="black"/>
                  </a:solidFill>
                </a:ln>
                <a:solidFill>
                  <a:prstClr val="black"/>
                </a:solidFill>
                <a:latin typeface="Arial Rounded MT Bold" panose="020F0704030504030204" pitchFamily="34" charset="0"/>
                <a:ea typeface="Calibri" panose="020F0502020204030204" pitchFamily="34" charset="0"/>
                <a:cs typeface="Times New Roman" panose="02020603050405020304" pitchFamily="18" charset="0"/>
              </a:rPr>
              <a:t>P</a:t>
            </a:r>
            <a:r>
              <a:rPr lang="es-ES" sz="3200" b="1" kern="0" dirty="0" smtClean="0">
                <a:ln w="3175">
                  <a:solidFill>
                    <a:prstClr val="black"/>
                  </a:solidFill>
                </a:ln>
                <a:solidFill>
                  <a:prstClr val="black"/>
                </a:solidFill>
                <a:latin typeface="Arial Rounded MT Bold" panose="020F0704030504030204" pitchFamily="34" charset="0"/>
                <a:ea typeface="Calibri" panose="020F0502020204030204" pitchFamily="34" charset="0"/>
                <a:cs typeface="Times New Roman" panose="02020603050405020304" pitchFamily="18" charset="0"/>
              </a:rPr>
              <a:t>reciosas y grandísimas promesas.</a:t>
            </a:r>
            <a:endParaRPr kumimoji="0" lang="es-CO" sz="3200" b="1" i="0" u="none" strike="noStrike" kern="0" cap="none" spc="0" normalizeH="0" baseline="0" noProof="0" dirty="0">
              <a:ln w="3175">
                <a:solidFill>
                  <a:srgbClr val="FF0000"/>
                </a:solidFill>
              </a:ln>
              <a:solidFill>
                <a:srgbClr val="FF0000"/>
              </a:solidFill>
              <a:effectLst>
                <a:glow>
                  <a:prstClr val="black"/>
                </a:glow>
              </a:effectLst>
              <a:uLnTx/>
              <a:uFillTx/>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F2714D9C-72BC-44DE-AFC4-7A9AD9E12F6C}"/>
              </a:ext>
            </a:extLst>
          </p:cNvPr>
          <p:cNvSpPr/>
          <p:nvPr/>
        </p:nvSpPr>
        <p:spPr>
          <a:xfrm>
            <a:off x="1475109" y="2010168"/>
            <a:ext cx="6193782" cy="2062103"/>
          </a:xfrm>
          <a:prstGeom prst="rect">
            <a:avLst/>
          </a:prstGeom>
          <a:pattFill prst="divot">
            <a:fgClr>
              <a:srgbClr val="A9F7F9"/>
            </a:fgClr>
            <a:bgClr>
              <a:srgbClr val="FFFF99"/>
            </a:bgClr>
          </a:pattFill>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ES" sz="3200" b="1" kern="0" dirty="0" smtClean="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Al </a:t>
            </a: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que venciere, le daré </a:t>
            </a:r>
            <a:r>
              <a:rPr lang="es-ES" sz="3200" b="1" kern="0" dirty="0">
                <a:ln w="3175">
                  <a:solidFill>
                    <a:srgbClr val="E93605"/>
                  </a:solidFill>
                </a:ln>
                <a:solidFill>
                  <a:srgbClr val="E93605"/>
                </a:solidFill>
                <a:latin typeface="Arial Narrow" panose="020B0606020202030204" pitchFamily="34" charset="0"/>
                <a:ea typeface="Calibri" panose="020F0502020204030204" pitchFamily="34" charset="0"/>
                <a:cs typeface="Times New Roman" panose="02020603050405020304" pitchFamily="18" charset="0"/>
              </a:rPr>
              <a:t>que se siente conmigo en mi trono</a:t>
            </a: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 así como yo he vencido, y me he sentado con mi Padre en su trono. </a:t>
            </a:r>
            <a:r>
              <a:rPr lang="es-ES" sz="3200" b="1" kern="0" dirty="0">
                <a:ln w="3175">
                  <a:solidFill>
                    <a:srgbClr val="E93605"/>
                  </a:solidFill>
                </a:ln>
                <a:solidFill>
                  <a:srgbClr val="E93605"/>
                </a:solidFill>
                <a:latin typeface="Arial Narrow" panose="020B0606020202030204" pitchFamily="34" charset="0"/>
                <a:ea typeface="Calibri" panose="020F0502020204030204" pitchFamily="34" charset="0"/>
                <a:cs typeface="Times New Roman" panose="02020603050405020304" pitchFamily="18" charset="0"/>
              </a:rPr>
              <a:t>Apocalipsis 3:21. </a:t>
            </a:r>
            <a:endParaRPr kumimoji="0" lang="es-CO" sz="3200" b="1" i="0" u="none" strike="noStrike" kern="0" cap="none" spc="0" normalizeH="0" baseline="0" noProof="0" dirty="0">
              <a:ln w="3175">
                <a:solidFill>
                  <a:srgbClr val="E93605"/>
                </a:solidFill>
              </a:ln>
              <a:solidFill>
                <a:srgbClr val="E93605"/>
              </a:solidFill>
              <a:effectLst>
                <a:glow>
                  <a:prstClr val="black"/>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F2714D9C-72BC-44DE-AFC4-7A9AD9E12F6C}"/>
              </a:ext>
            </a:extLst>
          </p:cNvPr>
          <p:cNvSpPr/>
          <p:nvPr/>
        </p:nvSpPr>
        <p:spPr>
          <a:xfrm>
            <a:off x="1360383" y="4407959"/>
            <a:ext cx="6423234" cy="2062103"/>
          </a:xfrm>
          <a:prstGeom prst="rect">
            <a:avLst/>
          </a:prstGeom>
          <a:pattFill prst="pct50">
            <a:fgClr>
              <a:srgbClr val="65F776"/>
            </a:fgClr>
            <a:bgClr>
              <a:schemeClr val="bg1"/>
            </a:bgClr>
          </a:pattFill>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ES" sz="3200" b="1" kern="0" dirty="0" smtClean="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Cosas </a:t>
            </a: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que ojo no vio, ni oído oyó, </a:t>
            </a:r>
          </a:p>
          <a:p>
            <a:pPr lvl="0" algn="ctr">
              <a:defRPr/>
            </a:pP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 Ni han subido en corazón de hombre, </a:t>
            </a:r>
            <a:r>
              <a:rPr lang="es-ES" sz="3200" b="1" kern="0" dirty="0" smtClean="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Son </a:t>
            </a: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las que Dios ha preparado para los que le aman. </a:t>
            </a:r>
            <a:r>
              <a:rPr lang="es-ES" sz="3200" b="1" kern="0" dirty="0">
                <a:ln w="3175">
                  <a:solidFill>
                    <a:srgbClr val="006600"/>
                  </a:solidFill>
                </a:ln>
                <a:solidFill>
                  <a:srgbClr val="006600"/>
                </a:solidFill>
                <a:latin typeface="Arial Narrow" panose="020B0606020202030204" pitchFamily="34" charset="0"/>
                <a:ea typeface="Calibri" panose="020F0502020204030204" pitchFamily="34" charset="0"/>
                <a:cs typeface="Times New Roman" panose="02020603050405020304" pitchFamily="18" charset="0"/>
              </a:rPr>
              <a:t>1Corintios 2:9. </a:t>
            </a:r>
          </a:p>
        </p:txBody>
      </p:sp>
    </p:spTree>
    <p:extLst>
      <p:ext uri="{BB962C8B-B14F-4D97-AF65-F5344CB8AC3E}">
        <p14:creationId xmlns:p14="http://schemas.microsoft.com/office/powerpoint/2010/main" val="343502644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sphere">
          <a:fgClr>
            <a:srgbClr val="0044CC"/>
          </a:fgClr>
          <a:bgClr>
            <a:srgbClr val="00B050"/>
          </a:bgClr>
        </a:pattFill>
        <a:effectLst/>
      </p:bgPr>
    </p:bg>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F2714D9C-72BC-44DE-AFC4-7A9AD9E12F6C}"/>
              </a:ext>
            </a:extLst>
          </p:cNvPr>
          <p:cNvSpPr/>
          <p:nvPr/>
        </p:nvSpPr>
        <p:spPr>
          <a:xfrm>
            <a:off x="1475109" y="687415"/>
            <a:ext cx="6193782" cy="2062103"/>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ES" sz="3200" b="1" kern="0" dirty="0" smtClean="0">
                <a:ln w="3175">
                  <a:solidFill>
                    <a:srgbClr val="C00000"/>
                  </a:solidFill>
                </a:ln>
                <a:solidFill>
                  <a:srgbClr val="C00000"/>
                </a:solidFill>
                <a:latin typeface="Arial Rounded MT Bold" panose="020F0704030504030204" pitchFamily="34" charset="0"/>
                <a:ea typeface="Calibri" panose="020F0502020204030204" pitchFamily="34" charset="0"/>
                <a:cs typeface="Times New Roman" panose="02020603050405020304" pitchFamily="18" charset="0"/>
              </a:rPr>
              <a:t>Vale la pena ser fieles. </a:t>
            </a:r>
          </a:p>
          <a:p>
            <a:pPr lvl="0" algn="ctr">
              <a:defRPr/>
            </a:pPr>
            <a:r>
              <a:rPr lang="es-ES" sz="3200" b="1" kern="0" dirty="0" smtClean="0">
                <a:ln w="3175">
                  <a:solidFill>
                    <a:prstClr val="black"/>
                  </a:solidFill>
                </a:ln>
                <a:solidFill>
                  <a:prstClr val="black"/>
                </a:solidFill>
                <a:latin typeface="Arial Rounded MT Bold" panose="020F0704030504030204" pitchFamily="34" charset="0"/>
                <a:ea typeface="Calibri" panose="020F0502020204030204" pitchFamily="34" charset="0"/>
                <a:cs typeface="Times New Roman" panose="02020603050405020304" pitchFamily="18" charset="0"/>
              </a:rPr>
              <a:t>No merecemos nada, pero Cristo si lo merece, y por sus méritos lo tendremos todo.</a:t>
            </a:r>
            <a:endParaRPr kumimoji="0" lang="es-CO" sz="3200" b="1" i="0" u="none" strike="noStrike" kern="0" cap="none" spc="0" normalizeH="0" baseline="0" noProof="0" dirty="0">
              <a:ln w="3175">
                <a:solidFill>
                  <a:srgbClr val="FF0000"/>
                </a:solidFill>
              </a:ln>
              <a:solidFill>
                <a:srgbClr val="FF0000"/>
              </a:solidFill>
              <a:effectLst>
                <a:glow>
                  <a:prstClr val="black"/>
                </a:glow>
              </a:effectLst>
              <a:uLnTx/>
              <a:uFillTx/>
              <a:latin typeface="Arial Rounded MT Bold" panose="020F0704030504030204" pitchFamily="34" charset="0"/>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F2714D9C-72BC-44DE-AFC4-7A9AD9E12F6C}"/>
              </a:ext>
            </a:extLst>
          </p:cNvPr>
          <p:cNvSpPr/>
          <p:nvPr/>
        </p:nvSpPr>
        <p:spPr>
          <a:xfrm>
            <a:off x="1475109" y="3098993"/>
            <a:ext cx="6193782" cy="3046988"/>
          </a:xfrm>
          <a:prstGeom prst="rect">
            <a:avLst/>
          </a:prstGeom>
          <a:pattFill prst="divot">
            <a:fgClr>
              <a:srgbClr val="A9F7F9"/>
            </a:fgClr>
            <a:bgClr>
              <a:srgbClr val="FFFF99"/>
            </a:bgClr>
          </a:pattFill>
          <a:ln/>
        </p:spPr>
        <p:style>
          <a:lnRef idx="1">
            <a:schemeClr val="accent2"/>
          </a:lnRef>
          <a:fillRef idx="2">
            <a:schemeClr val="accent2"/>
          </a:fillRef>
          <a:effectRef idx="1">
            <a:schemeClr val="accent2"/>
          </a:effectRef>
          <a:fontRef idx="minor">
            <a:schemeClr val="dk1"/>
          </a:fontRef>
        </p:style>
        <p:txBody>
          <a:bodyPr wrap="square">
            <a:spAutoFit/>
          </a:bodyPr>
          <a:lstStyle/>
          <a:p>
            <a:pPr lvl="0" algn="ctr">
              <a:defRPr/>
            </a:pPr>
            <a:r>
              <a:rPr lang="es-ES" sz="3200" b="1" kern="0" dirty="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Reintegrados en su derecho al árbol de la vida, en el desde tanto tiempo perdido Edén, los redimidos crecerán hasta alcanzar la estatura perfecta de la raza humana en su gloria primitiva</a:t>
            </a:r>
            <a:r>
              <a:rPr lang="es-ES" sz="3200" b="1" kern="0" dirty="0" smtClean="0">
                <a:ln w="3175">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rPr>
              <a:t>. </a:t>
            </a:r>
            <a:r>
              <a:rPr lang="es-ES" sz="3200" b="1" kern="0" dirty="0" smtClean="0">
                <a:ln w="3175">
                  <a:solidFill>
                    <a:srgbClr val="E93605"/>
                  </a:solidFill>
                </a:ln>
                <a:solidFill>
                  <a:srgbClr val="E93605"/>
                </a:solidFill>
                <a:latin typeface="Arial Narrow" panose="020B0606020202030204" pitchFamily="34" charset="0"/>
                <a:ea typeface="Calibri" panose="020F0502020204030204" pitchFamily="34" charset="0"/>
                <a:cs typeface="Times New Roman" panose="02020603050405020304" pitchFamily="18" charset="0"/>
              </a:rPr>
              <a:t>El Conflicto de los Siglos, 627. </a:t>
            </a:r>
            <a:endParaRPr kumimoji="0" lang="es-CO" sz="3200" b="1" i="0" u="none" strike="noStrike" kern="0" cap="none" spc="0" normalizeH="0" baseline="0" noProof="0" dirty="0">
              <a:ln w="3175">
                <a:solidFill>
                  <a:srgbClr val="E93605"/>
                </a:solidFill>
              </a:ln>
              <a:solidFill>
                <a:srgbClr val="E93605"/>
              </a:solidFill>
              <a:effectLst>
                <a:glow>
                  <a:prstClr val="black"/>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168086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A498F85-61C2-4E3E-98A5-45C20A9F7C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320" y="834887"/>
            <a:ext cx="7231360" cy="5423520"/>
          </a:xfrm>
          <a:prstGeom prst="rect">
            <a:avLst/>
          </a:prstGeom>
        </p:spPr>
      </p:pic>
      <p:sp>
        <p:nvSpPr>
          <p:cNvPr id="7" name="Rectángulo 6">
            <a:extLst>
              <a:ext uri="{FF2B5EF4-FFF2-40B4-BE49-F238E27FC236}">
                <a16:creationId xmlns:a16="http://schemas.microsoft.com/office/drawing/2014/main" id="{FF9F11C6-D455-4699-AFF0-3407D2510EA9}"/>
              </a:ext>
            </a:extLst>
          </p:cNvPr>
          <p:cNvSpPr/>
          <p:nvPr/>
        </p:nvSpPr>
        <p:spPr>
          <a:xfrm>
            <a:off x="1723303" y="827345"/>
            <a:ext cx="5697394" cy="1569660"/>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ES" sz="3200" b="1" kern="0" dirty="0" smtClean="0">
                <a:ln w="19050">
                  <a:solidFill>
                    <a:schemeClr val="bg1"/>
                  </a:solidFill>
                </a:ln>
                <a:solidFill>
                  <a:schemeClr val="bg1"/>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todos </a:t>
            </a:r>
            <a:r>
              <a:rPr lang="es-ES" sz="3200" b="1" kern="0" dirty="0">
                <a:ln w="19050">
                  <a:solidFill>
                    <a:schemeClr val="bg1"/>
                  </a:solidFill>
                </a:ln>
                <a:solidFill>
                  <a:schemeClr val="bg1"/>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los llamados de mi nombre; </a:t>
            </a:r>
            <a:r>
              <a:rPr lang="es-ES" sz="3200" b="1" i="1" kern="0" dirty="0">
                <a:ln w="19050">
                  <a:solidFill>
                    <a:srgbClr val="C00000"/>
                  </a:solidFill>
                </a:ln>
                <a:solidFill>
                  <a:srgbClr val="FF0000"/>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para gloria mía </a:t>
            </a:r>
            <a:r>
              <a:rPr lang="es-ES" sz="3200" b="1" kern="0" dirty="0">
                <a:ln w="19050">
                  <a:solidFill>
                    <a:schemeClr val="bg1"/>
                  </a:solidFill>
                </a:ln>
                <a:solidFill>
                  <a:schemeClr val="bg1"/>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los he creado, los formé y los hice. </a:t>
            </a:r>
            <a:r>
              <a:rPr lang="es-ES" sz="2800" b="1" kern="0" dirty="0">
                <a:ln w="19050">
                  <a:solidFill>
                    <a:srgbClr val="FF0000"/>
                  </a:solidFill>
                </a:ln>
                <a:solidFill>
                  <a:srgbClr val="FF0000"/>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Isaías </a:t>
            </a:r>
            <a:r>
              <a:rPr lang="es-ES" sz="2800" b="1" kern="0" dirty="0" smtClean="0">
                <a:ln w="19050">
                  <a:solidFill>
                    <a:srgbClr val="FF0000"/>
                  </a:solidFill>
                </a:ln>
                <a:solidFill>
                  <a:srgbClr val="FF0000"/>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43:7.</a:t>
            </a:r>
            <a:endParaRPr lang="es-ES" sz="2800" b="1" kern="0" dirty="0">
              <a:ln w="19050">
                <a:solidFill>
                  <a:srgbClr val="FF0000"/>
                </a:solidFill>
              </a:ln>
              <a:solidFill>
                <a:srgbClr val="FF0000"/>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043EB2CB-82F9-407E-94BB-11C2814E6DA6}"/>
              </a:ext>
            </a:extLst>
          </p:cNvPr>
          <p:cNvSpPr/>
          <p:nvPr/>
        </p:nvSpPr>
        <p:spPr>
          <a:xfrm>
            <a:off x="1543496" y="2734832"/>
            <a:ext cx="6057008" cy="1077218"/>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ES" sz="3200" b="1" kern="0" dirty="0" smtClean="0">
                <a:ln w="19050">
                  <a:solidFill>
                    <a:srgbClr val="0000FF"/>
                  </a:solidFill>
                </a:ln>
                <a:solidFill>
                  <a:srgbClr val="0000FF"/>
                </a:solidFill>
                <a:effectLst>
                  <a:glow>
                    <a:schemeClr val="bg1"/>
                  </a:glow>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rPr>
              <a:t>Este </a:t>
            </a:r>
            <a:r>
              <a:rPr lang="es-ES" sz="3200" b="1" kern="0" dirty="0">
                <a:ln w="19050">
                  <a:solidFill>
                    <a:srgbClr val="0000FF"/>
                  </a:solidFill>
                </a:ln>
                <a:solidFill>
                  <a:srgbClr val="0000FF"/>
                </a:solidFill>
                <a:effectLst>
                  <a:glow>
                    <a:schemeClr val="bg1"/>
                  </a:glow>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rPr>
              <a:t>pueblo he creado para mí; </a:t>
            </a:r>
            <a:endParaRPr lang="es-ES" sz="3200" b="1" kern="0" dirty="0" smtClean="0">
              <a:ln w="19050">
                <a:solidFill>
                  <a:srgbClr val="0000FF"/>
                </a:solidFill>
              </a:ln>
              <a:solidFill>
                <a:srgbClr val="0000FF"/>
              </a:solidFill>
              <a:effectLst>
                <a:glow>
                  <a:schemeClr val="bg1"/>
                </a:glow>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endParaRPr>
          </a:p>
          <a:p>
            <a:pPr lvl="0" algn="ctr">
              <a:defRPr/>
            </a:pPr>
            <a:r>
              <a:rPr lang="es-ES" sz="3200" b="1" i="1" kern="0" dirty="0" smtClean="0">
                <a:ln w="19050">
                  <a:solidFill>
                    <a:srgbClr val="C00000"/>
                  </a:solidFill>
                </a:ln>
                <a:solidFill>
                  <a:srgbClr val="FF0000"/>
                </a:solidFill>
                <a:effectLst>
                  <a:glow>
                    <a:schemeClr val="bg1"/>
                  </a:glow>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rPr>
              <a:t>mis </a:t>
            </a:r>
            <a:r>
              <a:rPr lang="es-ES" sz="3200" b="1" i="1" kern="0" dirty="0">
                <a:ln w="19050">
                  <a:solidFill>
                    <a:srgbClr val="C00000"/>
                  </a:solidFill>
                </a:ln>
                <a:solidFill>
                  <a:srgbClr val="FF0000"/>
                </a:solidFill>
                <a:effectLst>
                  <a:glow>
                    <a:schemeClr val="bg1"/>
                  </a:glow>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rPr>
              <a:t>alabanzas publicará</a:t>
            </a:r>
            <a:r>
              <a:rPr lang="es-ES" sz="3200" b="1" i="1" kern="0" dirty="0" smtClean="0">
                <a:ln w="19050">
                  <a:solidFill>
                    <a:srgbClr val="C00000"/>
                  </a:solidFill>
                </a:ln>
                <a:solidFill>
                  <a:srgbClr val="FF0000"/>
                </a:solidFill>
                <a:effectLst>
                  <a:glow>
                    <a:schemeClr val="bg1"/>
                  </a:glow>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rPr>
              <a:t>.</a:t>
            </a:r>
            <a:r>
              <a:rPr lang="es-ES" sz="3200" b="1" kern="0" dirty="0" smtClean="0">
                <a:ln w="19050">
                  <a:solidFill>
                    <a:srgbClr val="0000FF"/>
                  </a:solidFill>
                </a:ln>
                <a:solidFill>
                  <a:srgbClr val="0000FF"/>
                </a:solidFill>
                <a:effectLst>
                  <a:glow>
                    <a:schemeClr val="bg1"/>
                  </a:glow>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rPr>
              <a:t> </a:t>
            </a:r>
            <a:r>
              <a:rPr lang="es-CO" sz="2800" b="1" kern="0" dirty="0">
                <a:ln w="19050">
                  <a:solidFill>
                    <a:srgbClr val="FF0000"/>
                  </a:solidFill>
                </a:ln>
                <a:solidFill>
                  <a:srgbClr val="FF0000"/>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Isaías </a:t>
            </a:r>
            <a:r>
              <a:rPr lang="es-CO" sz="2800" b="1" kern="0" dirty="0" smtClean="0">
                <a:ln w="19050">
                  <a:solidFill>
                    <a:srgbClr val="FF0000"/>
                  </a:solidFill>
                </a:ln>
                <a:solidFill>
                  <a:srgbClr val="FF0000"/>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43:21. </a:t>
            </a:r>
            <a:endParaRPr kumimoji="0" lang="es-CO" sz="2800" b="1" i="0" u="none" strike="noStrike" kern="0" cap="none" spc="0" normalizeH="0" baseline="0" noProof="0" dirty="0">
              <a:ln w="19050">
                <a:solidFill>
                  <a:srgbClr val="FF0000"/>
                </a:solidFill>
              </a:ln>
              <a:solidFill>
                <a:srgbClr val="FF0000"/>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5" name="Rectángulo 4">
            <a:extLst>
              <a:ext uri="{FF2B5EF4-FFF2-40B4-BE49-F238E27FC236}">
                <a16:creationId xmlns:a16="http://schemas.microsoft.com/office/drawing/2014/main" id="{FF9F11C6-D455-4699-AFF0-3407D2510EA9}"/>
              </a:ext>
            </a:extLst>
          </p:cNvPr>
          <p:cNvSpPr/>
          <p:nvPr/>
        </p:nvSpPr>
        <p:spPr>
          <a:xfrm>
            <a:off x="1093231" y="4172293"/>
            <a:ext cx="6957539" cy="2062103"/>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CO" sz="3200" b="1" kern="0" dirty="0" smtClean="0">
                <a:ln w="19050">
                  <a:solidFill>
                    <a:schemeClr val="bg1"/>
                  </a:solidFill>
                </a:ln>
                <a:solidFill>
                  <a:schemeClr val="bg1"/>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“Dios </a:t>
            </a:r>
            <a:r>
              <a:rPr lang="es-CO" sz="3200" b="1" kern="0" dirty="0">
                <a:ln w="19050">
                  <a:solidFill>
                    <a:schemeClr val="bg1"/>
                  </a:solidFill>
                </a:ln>
                <a:solidFill>
                  <a:schemeClr val="bg1"/>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creó al hombre para su propia gloria, para que después de la prueba y la aflicción la familia humana pudiera llegar a ser </a:t>
            </a:r>
            <a:r>
              <a:rPr lang="es-CO" sz="3200" b="1" kern="0" dirty="0">
                <a:ln w="19050">
                  <a:solidFill>
                    <a:srgbClr val="E93605"/>
                  </a:solidFill>
                </a:ln>
                <a:solidFill>
                  <a:srgbClr val="FF0000"/>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una</a:t>
            </a:r>
            <a:r>
              <a:rPr lang="es-CO" sz="3200" b="1" kern="0" dirty="0">
                <a:ln w="19050">
                  <a:solidFill>
                    <a:schemeClr val="bg1"/>
                  </a:solidFill>
                </a:ln>
                <a:solidFill>
                  <a:schemeClr val="bg1"/>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 con la familia celestial. </a:t>
            </a:r>
            <a:r>
              <a:rPr lang="es-CO" sz="3200" b="1" kern="0" dirty="0">
                <a:ln w="19050">
                  <a:solidFill>
                    <a:sysClr val="windowText" lastClr="000000"/>
                  </a:solidFill>
                </a:ln>
                <a:solidFill>
                  <a:srgbClr val="0000FF"/>
                </a:solidFill>
                <a:effectLst>
                  <a:glow>
                    <a:schemeClr val="bg1"/>
                  </a:glow>
                  <a:outerShdw blurRad="38100" dist="38100" dir="2700000" algn="tl">
                    <a:srgbClr val="000000">
                      <a:alpha val="43137"/>
                    </a:srgbClr>
                  </a:outerShdw>
                </a:effectLst>
                <a:latin typeface="Arial Narrow" panose="020B0606020202030204" pitchFamily="34" charset="0"/>
                <a:ea typeface="Calibri" panose="020F0502020204030204" pitchFamily="34" charset="0"/>
                <a:cs typeface="Times New Roman" panose="02020603050405020304" pitchFamily="18" charset="0"/>
              </a:rPr>
              <a:t>…</a:t>
            </a:r>
            <a:endParaRPr kumimoji="0" lang="es-CO" sz="3200" b="1" i="0" u="none" strike="noStrike" kern="0" cap="none" spc="0" normalizeH="0" baseline="0" noProof="0" dirty="0">
              <a:ln w="19050">
                <a:solidFill>
                  <a:srgbClr val="FF0000"/>
                </a:solidFill>
              </a:ln>
              <a:solidFill>
                <a:srgbClr val="FF0000"/>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082762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A498F85-61C2-4E3E-98A5-45C20A9F7C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320" y="834887"/>
            <a:ext cx="7231360" cy="5423520"/>
          </a:xfrm>
          <a:prstGeom prst="rect">
            <a:avLst/>
          </a:prstGeom>
        </p:spPr>
      </p:pic>
      <p:sp>
        <p:nvSpPr>
          <p:cNvPr id="4" name="Rectángulo 3">
            <a:extLst>
              <a:ext uri="{FF2B5EF4-FFF2-40B4-BE49-F238E27FC236}">
                <a16:creationId xmlns:a16="http://schemas.microsoft.com/office/drawing/2014/main" id="{043EB2CB-82F9-407E-94BB-11C2814E6DA6}"/>
              </a:ext>
            </a:extLst>
          </p:cNvPr>
          <p:cNvSpPr/>
          <p:nvPr/>
        </p:nvSpPr>
        <p:spPr>
          <a:xfrm>
            <a:off x="913406" y="1128987"/>
            <a:ext cx="7317188" cy="2062103"/>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CO" sz="3200" b="1" kern="0" dirty="0">
                <a:ln w="19050">
                  <a:solidFill>
                    <a:srgbClr val="0000FF"/>
                  </a:solidFill>
                </a:ln>
                <a:solidFill>
                  <a:srgbClr val="0000FF"/>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 Era el propósito de Dios </a:t>
            </a:r>
            <a:r>
              <a:rPr lang="es-CO" sz="3200" b="1" kern="0" dirty="0">
                <a:ln w="19050">
                  <a:solidFill>
                    <a:srgbClr val="E93605"/>
                  </a:solidFill>
                </a:ln>
                <a:solidFill>
                  <a:srgbClr val="E93605"/>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repoblar el cielo </a:t>
            </a:r>
            <a:r>
              <a:rPr lang="es-CO" sz="3200" b="1" kern="0" dirty="0">
                <a:ln w="19050">
                  <a:solidFill>
                    <a:srgbClr val="0000FF"/>
                  </a:solidFill>
                </a:ln>
                <a:solidFill>
                  <a:srgbClr val="0000FF"/>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con la familia humana, si se manifestaban obedientes a cada palabra suya. </a:t>
            </a:r>
            <a:endParaRPr lang="es-CO" sz="3200" b="1" kern="0" dirty="0" smtClean="0">
              <a:ln w="19050">
                <a:solidFill>
                  <a:srgbClr val="0000FF"/>
                </a:solidFill>
              </a:ln>
              <a:solidFill>
                <a:srgbClr val="0000FF"/>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endParaRPr>
          </a:p>
          <a:p>
            <a:pPr lvl="0" algn="ctr">
              <a:defRPr/>
            </a:pPr>
            <a:r>
              <a:rPr kumimoji="0" lang="es-CO" sz="2800" i="0" u="none" strike="noStrike" kern="0" cap="none" spc="0" normalizeH="0" baseline="0" noProof="0" dirty="0" smtClean="0">
                <a:ln w="19050">
                  <a:solidFill>
                    <a:srgbClr val="FF0000"/>
                  </a:solidFill>
                </a:ln>
                <a:solidFill>
                  <a:srgbClr val="FF0000"/>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rPr>
              <a:t>La </a:t>
            </a:r>
            <a:r>
              <a:rPr kumimoji="0" lang="es-CO" sz="2800" i="0" u="none" strike="noStrike" kern="0" cap="none" spc="0" normalizeH="0" baseline="0" noProof="0" dirty="0">
                <a:ln w="19050">
                  <a:solidFill>
                    <a:srgbClr val="FF0000"/>
                  </a:solidFill>
                </a:ln>
                <a:solidFill>
                  <a:srgbClr val="FF0000"/>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rPr>
              <a:t>maravillosa gracia de Dios, 344. (Diciembre 2).</a:t>
            </a:r>
          </a:p>
        </p:txBody>
      </p:sp>
      <p:sp>
        <p:nvSpPr>
          <p:cNvPr id="5" name="Rectángulo 4">
            <a:extLst>
              <a:ext uri="{FF2B5EF4-FFF2-40B4-BE49-F238E27FC236}">
                <a16:creationId xmlns:a16="http://schemas.microsoft.com/office/drawing/2014/main" id="{043EB2CB-82F9-407E-94BB-11C2814E6DA6}"/>
              </a:ext>
            </a:extLst>
          </p:cNvPr>
          <p:cNvSpPr/>
          <p:nvPr/>
        </p:nvSpPr>
        <p:spPr>
          <a:xfrm>
            <a:off x="2469562" y="3711074"/>
            <a:ext cx="4204875" cy="584775"/>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CO" sz="3200" b="1" kern="0" dirty="0">
                <a:ln w="19050">
                  <a:solidFill>
                    <a:srgbClr val="E93605"/>
                  </a:solidFill>
                </a:ln>
                <a:solidFill>
                  <a:srgbClr val="E93605"/>
                </a:solidFill>
                <a:effectLst>
                  <a:glow>
                    <a:schemeClr val="bg1"/>
                  </a:glow>
                </a:effectLst>
                <a:latin typeface="Lucida Bright" panose="02040602050505020304" pitchFamily="18" charset="0"/>
                <a:ea typeface="Calibri" panose="020F0502020204030204" pitchFamily="34" charset="0"/>
                <a:cs typeface="Times New Roman" panose="02020603050405020304" pitchFamily="18" charset="0"/>
              </a:rPr>
              <a:t>¿</a:t>
            </a:r>
            <a:r>
              <a:rPr lang="es-CO" sz="3200" b="1" kern="0" dirty="0" smtClean="0">
                <a:ln w="19050">
                  <a:solidFill>
                    <a:srgbClr val="E93605"/>
                  </a:solidFill>
                </a:ln>
                <a:solidFill>
                  <a:srgbClr val="E93605"/>
                </a:solidFill>
                <a:effectLst>
                  <a:glow>
                    <a:schemeClr val="bg1"/>
                  </a:glow>
                </a:effectLst>
                <a:latin typeface="Lucida Bright" panose="02040602050505020304" pitchFamily="18" charset="0"/>
                <a:ea typeface="Calibri" panose="020F0502020204030204" pitchFamily="34" charset="0"/>
                <a:cs typeface="Times New Roman" panose="02020603050405020304" pitchFamily="18" charset="0"/>
              </a:rPr>
              <a:t>Repoblar </a:t>
            </a:r>
            <a:r>
              <a:rPr lang="es-CO" sz="3200" b="1" kern="0" dirty="0">
                <a:ln w="19050">
                  <a:solidFill>
                    <a:srgbClr val="E93605"/>
                  </a:solidFill>
                </a:ln>
                <a:solidFill>
                  <a:srgbClr val="E93605"/>
                </a:solidFill>
                <a:effectLst>
                  <a:glow>
                    <a:schemeClr val="bg1"/>
                  </a:glow>
                </a:effectLst>
                <a:latin typeface="Lucida Bright" panose="02040602050505020304" pitchFamily="18" charset="0"/>
                <a:ea typeface="Calibri" panose="020F0502020204030204" pitchFamily="34" charset="0"/>
                <a:cs typeface="Times New Roman" panose="02020603050405020304" pitchFamily="18" charset="0"/>
              </a:rPr>
              <a:t>el </a:t>
            </a:r>
            <a:r>
              <a:rPr lang="es-CO" sz="3200" b="1" kern="0" dirty="0" smtClean="0">
                <a:ln w="19050">
                  <a:solidFill>
                    <a:srgbClr val="E93605"/>
                  </a:solidFill>
                </a:ln>
                <a:solidFill>
                  <a:srgbClr val="E93605"/>
                </a:solidFill>
                <a:effectLst>
                  <a:glow>
                    <a:schemeClr val="bg1"/>
                  </a:glow>
                </a:effectLst>
                <a:latin typeface="Lucida Bright" panose="02040602050505020304" pitchFamily="18" charset="0"/>
                <a:ea typeface="Calibri" panose="020F0502020204030204" pitchFamily="34" charset="0"/>
                <a:cs typeface="Times New Roman" panose="02020603050405020304" pitchFamily="18" charset="0"/>
              </a:rPr>
              <a:t>cielo?</a:t>
            </a:r>
            <a:endParaRPr kumimoji="0" lang="es-CO" sz="2800" i="0" u="none" strike="noStrike" kern="0" cap="none" spc="0" normalizeH="0" baseline="0" noProof="0" dirty="0">
              <a:ln w="19050">
                <a:solidFill>
                  <a:srgbClr val="FF0000"/>
                </a:solidFill>
              </a:ln>
              <a:solidFill>
                <a:srgbClr val="FF0000"/>
              </a:solidFill>
              <a:effectLst>
                <a:glow>
                  <a:schemeClr val="bg1"/>
                </a:glow>
              </a:effectLst>
              <a:uLnTx/>
              <a:uFillTx/>
              <a:latin typeface="Lucida Bright" panose="02040602050505020304" pitchFamily="18" charset="0"/>
              <a:ea typeface="Calibri" panose="020F05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043EB2CB-82F9-407E-94BB-11C2814E6DA6}"/>
              </a:ext>
            </a:extLst>
          </p:cNvPr>
          <p:cNvSpPr/>
          <p:nvPr/>
        </p:nvSpPr>
        <p:spPr>
          <a:xfrm>
            <a:off x="2469562" y="4809920"/>
            <a:ext cx="4204875" cy="584775"/>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CO" sz="3200" b="1" kern="0" dirty="0" smtClean="0">
                <a:ln w="19050">
                  <a:solidFill>
                    <a:srgbClr val="E93605"/>
                  </a:solidFill>
                </a:ln>
                <a:solidFill>
                  <a:srgbClr val="E93605"/>
                </a:solidFill>
                <a:effectLst>
                  <a:glow>
                    <a:schemeClr val="bg1"/>
                  </a:glow>
                </a:effectLst>
                <a:latin typeface="Lucida Bright" panose="02040602050505020304" pitchFamily="18" charset="0"/>
                <a:ea typeface="Calibri" panose="020F0502020204030204" pitchFamily="34" charset="0"/>
                <a:cs typeface="Times New Roman" panose="02020603050405020304" pitchFamily="18" charset="0"/>
              </a:rPr>
              <a:t>¿Por qué?</a:t>
            </a:r>
            <a:endParaRPr kumimoji="0" lang="es-CO" sz="2800" i="0" u="none" strike="noStrike" kern="0" cap="none" spc="0" normalizeH="0" baseline="0" noProof="0" dirty="0">
              <a:ln w="19050">
                <a:solidFill>
                  <a:srgbClr val="FF0000"/>
                </a:solidFill>
              </a:ln>
              <a:solidFill>
                <a:srgbClr val="FF0000"/>
              </a:solidFill>
              <a:effectLst>
                <a:glow>
                  <a:schemeClr val="bg1"/>
                </a:glow>
              </a:effectLst>
              <a:uLnTx/>
              <a:uFillTx/>
              <a:latin typeface="Lucida Bright" panose="020406020505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770381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111C4E1D-C3DA-4D10-9E80-9CE1464581B5}"/>
              </a:ext>
            </a:extLst>
          </p:cNvPr>
          <p:cNvSpPr/>
          <p:nvPr/>
        </p:nvSpPr>
        <p:spPr>
          <a:xfrm>
            <a:off x="1277592" y="1913510"/>
            <a:ext cx="6588815" cy="3539430"/>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ES" sz="3200" b="1" kern="0" dirty="0" smtClean="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También </a:t>
            </a:r>
            <a:r>
              <a:rPr lang="es-ES" sz="3200" b="1" kern="0" dirty="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apareció otra señal en el cielo: </a:t>
            </a:r>
            <a:r>
              <a:rPr lang="es-ES" sz="3200" b="1" kern="0" dirty="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he aquí un gran dragón escarlata, que tenía siete cabezas y diez cuernos</a:t>
            </a:r>
            <a:r>
              <a:rPr lang="es-ES" sz="3200" b="1" kern="0" dirty="0" smtClean="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 </a:t>
            </a:r>
            <a:r>
              <a:rPr lang="es-ES" sz="3200" b="1" kern="0" dirty="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y en sus cabezas siete diademas; </a:t>
            </a:r>
          </a:p>
          <a:p>
            <a:pPr lvl="0" algn="ctr">
              <a:defRPr/>
            </a:pPr>
            <a:r>
              <a:rPr lang="es-ES" sz="3200" b="1" kern="0" dirty="0" smtClean="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y </a:t>
            </a:r>
            <a:r>
              <a:rPr lang="es-ES" sz="3200" b="1" kern="0" dirty="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su cola arrastraba </a:t>
            </a:r>
            <a:r>
              <a:rPr lang="es-ES" sz="3200" b="1" kern="0" dirty="0">
                <a:ln w="19050">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la tercera parte de las estrellas del cielo</a:t>
            </a:r>
            <a:r>
              <a:rPr lang="es-ES" sz="3200" b="1" kern="0" dirty="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 y las arrojó sobre la </a:t>
            </a:r>
            <a:r>
              <a:rPr lang="es-ES" sz="3200" b="1" kern="0" dirty="0" smtClean="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tierra. </a:t>
            </a:r>
            <a:r>
              <a:rPr lang="es-CO" sz="3200" b="1" kern="0" dirty="0" smtClean="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Apocalipsis 12:3, 4.</a:t>
            </a:r>
            <a:endParaRPr kumimoji="0" lang="es-CO" sz="3200" b="1" i="0" u="none" strike="noStrike" kern="0" cap="none" spc="0" normalizeH="0" baseline="0" noProof="0" dirty="0">
              <a:ln w="19050">
                <a:solidFill>
                  <a:schemeClr val="bg1"/>
                </a:solidFill>
              </a:ln>
              <a:solidFill>
                <a:schemeClr val="bg1"/>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043EB2CB-82F9-407E-94BB-11C2814E6DA6}"/>
              </a:ext>
            </a:extLst>
          </p:cNvPr>
          <p:cNvSpPr/>
          <p:nvPr/>
        </p:nvSpPr>
        <p:spPr>
          <a:xfrm>
            <a:off x="799042" y="542777"/>
            <a:ext cx="7545916" cy="1077218"/>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CO" sz="3200" b="1" kern="0" dirty="0" smtClean="0">
                <a:ln w="19050">
                  <a:solidFill>
                    <a:srgbClr val="E93605"/>
                  </a:solidFill>
                </a:ln>
                <a:solidFill>
                  <a:srgbClr val="E93605"/>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Porque del cielo cayeron la tercera parte de los ángeles cuando se revelaron con satanás.</a:t>
            </a:r>
            <a:endParaRPr kumimoji="0" lang="es-CO" sz="2800" i="0" u="none" strike="noStrike" kern="0" cap="none" spc="0" normalizeH="0" baseline="0" noProof="0" dirty="0">
              <a:ln w="19050">
                <a:solidFill>
                  <a:srgbClr val="FF0000"/>
                </a:solidFill>
              </a:ln>
              <a:solidFill>
                <a:srgbClr val="FF0000"/>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5" name="Rectángulo 4">
            <a:extLst>
              <a:ext uri="{FF2B5EF4-FFF2-40B4-BE49-F238E27FC236}">
                <a16:creationId xmlns:a16="http://schemas.microsoft.com/office/drawing/2014/main" id="{111C4E1D-C3DA-4D10-9E80-9CE1464581B5}"/>
              </a:ext>
            </a:extLst>
          </p:cNvPr>
          <p:cNvSpPr/>
          <p:nvPr/>
        </p:nvSpPr>
        <p:spPr>
          <a:xfrm>
            <a:off x="1277592" y="5646236"/>
            <a:ext cx="6588815" cy="1015663"/>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ES" sz="3200" b="1" kern="0" dirty="0" smtClean="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Estrellas representa a ángeles. </a:t>
            </a:r>
          </a:p>
          <a:p>
            <a:pPr lvl="0" algn="ctr">
              <a:defRPr/>
            </a:pPr>
            <a:r>
              <a:rPr lang="es-ES" sz="2800" b="1" kern="0" dirty="0" smtClean="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Véase Job:38:7; Apocalipsis 1:20.</a:t>
            </a:r>
            <a:endParaRPr kumimoji="0" lang="es-CO" sz="2800" b="1" i="0" u="none" strike="noStrike" kern="0" cap="none" spc="0" normalizeH="0" baseline="0" noProof="0" dirty="0">
              <a:ln w="19050">
                <a:solidFill>
                  <a:schemeClr val="bg1"/>
                </a:solidFill>
              </a:ln>
              <a:solidFill>
                <a:schemeClr val="bg1"/>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816198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111C4E1D-C3DA-4D10-9E80-9CE1464581B5}"/>
              </a:ext>
            </a:extLst>
          </p:cNvPr>
          <p:cNvSpPr/>
          <p:nvPr/>
        </p:nvSpPr>
        <p:spPr>
          <a:xfrm>
            <a:off x="1277592" y="2737759"/>
            <a:ext cx="6588815" cy="3046988"/>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ES" sz="3200" b="1" kern="0" dirty="0" smtClean="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Y </a:t>
            </a:r>
            <a:r>
              <a:rPr lang="es-ES" sz="3200" b="1" kern="0" dirty="0">
                <a:ln w="19050">
                  <a:solidFill>
                    <a:srgbClr val="E93605"/>
                  </a:solidFill>
                </a:ln>
                <a:solidFill>
                  <a:srgbClr val="E93605"/>
                </a:solidFill>
                <a:latin typeface="Arial Narrow" panose="020B0606020202030204" pitchFamily="34" charset="0"/>
                <a:ea typeface="Calibri" panose="020F0502020204030204" pitchFamily="34" charset="0"/>
                <a:cs typeface="Times New Roman" panose="02020603050405020304" pitchFamily="18" charset="0"/>
              </a:rPr>
              <a:t>fue lanzado fuera </a:t>
            </a:r>
            <a:r>
              <a:rPr lang="es-ES" sz="3200" b="1" kern="0" dirty="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el gran dragón, la serpiente antigua</a:t>
            </a:r>
            <a:r>
              <a:rPr lang="es-ES" sz="3200" b="1" kern="0" dirty="0" smtClean="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 </a:t>
            </a:r>
            <a:r>
              <a:rPr lang="es-ES" sz="3200" b="1" kern="0" dirty="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que se llama diablo y Satanás, el cual engaña al mundo entero; </a:t>
            </a:r>
            <a:r>
              <a:rPr lang="es-ES" sz="3200" b="1" kern="0" dirty="0">
                <a:ln w="19050">
                  <a:solidFill>
                    <a:srgbClr val="E93605"/>
                  </a:solidFill>
                </a:ln>
                <a:solidFill>
                  <a:srgbClr val="E93605"/>
                </a:solidFill>
                <a:latin typeface="Arial Narrow" panose="020B0606020202030204" pitchFamily="34" charset="0"/>
                <a:ea typeface="Calibri" panose="020F0502020204030204" pitchFamily="34" charset="0"/>
                <a:cs typeface="Times New Roman" panose="02020603050405020304" pitchFamily="18" charset="0"/>
              </a:rPr>
              <a:t>fue arrojado a la tierra</a:t>
            </a:r>
            <a:r>
              <a:rPr lang="es-ES" sz="3200" b="1" kern="0" dirty="0" smtClean="0">
                <a:ln w="19050">
                  <a:solidFill>
                    <a:srgbClr val="E93605"/>
                  </a:solidFill>
                </a:ln>
                <a:solidFill>
                  <a:srgbClr val="E93605"/>
                </a:solidFill>
                <a:latin typeface="Arial Narrow" panose="020B0606020202030204" pitchFamily="34" charset="0"/>
                <a:ea typeface="Calibri" panose="020F0502020204030204" pitchFamily="34" charset="0"/>
                <a:cs typeface="Times New Roman" panose="02020603050405020304" pitchFamily="18" charset="0"/>
              </a:rPr>
              <a:t>, </a:t>
            </a:r>
            <a:r>
              <a:rPr lang="es-ES" sz="3200" b="1" kern="0" dirty="0">
                <a:ln w="19050">
                  <a:solidFill>
                    <a:srgbClr val="E93605"/>
                  </a:solidFill>
                </a:ln>
                <a:solidFill>
                  <a:srgbClr val="E93605"/>
                </a:solidFill>
                <a:latin typeface="Arial Narrow" panose="020B0606020202030204" pitchFamily="34" charset="0"/>
                <a:ea typeface="Calibri" panose="020F0502020204030204" pitchFamily="34" charset="0"/>
                <a:cs typeface="Times New Roman" panose="02020603050405020304" pitchFamily="18" charset="0"/>
              </a:rPr>
              <a:t>y sus ángeles fueron arrojados con él</a:t>
            </a:r>
            <a:r>
              <a:rPr lang="es-ES" sz="3200" b="1" kern="0" dirty="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 </a:t>
            </a:r>
            <a:endParaRPr lang="es-CO" sz="3200" b="1" kern="0" dirty="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endParaRPr>
          </a:p>
          <a:p>
            <a:pPr lvl="0" algn="ctr">
              <a:defRPr/>
            </a:pPr>
            <a:r>
              <a:rPr lang="es-CO" sz="3200" b="1" kern="0" dirty="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Apocalipsis </a:t>
            </a:r>
            <a:r>
              <a:rPr lang="es-CO" sz="3200" b="1" kern="0" dirty="0" smtClean="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rPr>
              <a:t>12:9.</a:t>
            </a:r>
            <a:endParaRPr kumimoji="0" lang="es-CO" sz="3200" b="1" i="0" u="none" strike="noStrike" kern="0" cap="none" spc="0" normalizeH="0" baseline="0" noProof="0" dirty="0">
              <a:ln w="19050">
                <a:solidFill>
                  <a:schemeClr val="bg1"/>
                </a:solidFill>
              </a:ln>
              <a:solidFill>
                <a:schemeClr val="bg1"/>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043EB2CB-82F9-407E-94BB-11C2814E6DA6}"/>
              </a:ext>
            </a:extLst>
          </p:cNvPr>
          <p:cNvSpPr/>
          <p:nvPr/>
        </p:nvSpPr>
        <p:spPr>
          <a:xfrm>
            <a:off x="1277592" y="761725"/>
            <a:ext cx="6588815" cy="1077218"/>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CO" sz="3200" b="1" kern="0" dirty="0" smtClean="0">
                <a:ln w="19050">
                  <a:solidFill>
                    <a:srgbClr val="E93605"/>
                  </a:solidFill>
                </a:ln>
                <a:solidFill>
                  <a:srgbClr val="E93605"/>
                </a:solidFill>
                <a:effectLst>
                  <a:glow>
                    <a:schemeClr val="bg1"/>
                  </a:glow>
                </a:effectLst>
                <a:latin typeface="Arial Narrow" panose="020B0606020202030204" pitchFamily="34" charset="0"/>
                <a:ea typeface="Calibri" panose="020F0502020204030204" pitchFamily="34" charset="0"/>
                <a:cs typeface="Times New Roman" panose="02020603050405020304" pitchFamily="18" charset="0"/>
              </a:rPr>
              <a:t>El diablo y sus ángeles perdieron su lugar en el cielo. Quedaron por fuera.</a:t>
            </a:r>
            <a:endParaRPr kumimoji="0" lang="es-CO" sz="2800" i="0" u="none" strike="noStrike" kern="0" cap="none" spc="0" normalizeH="0" baseline="0" noProof="0" dirty="0">
              <a:ln w="19050">
                <a:solidFill>
                  <a:srgbClr val="FF0000"/>
                </a:solidFill>
              </a:ln>
              <a:solidFill>
                <a:srgbClr val="FF0000"/>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988872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043EB2CB-82F9-407E-94BB-11C2814E6DA6}"/>
              </a:ext>
            </a:extLst>
          </p:cNvPr>
          <p:cNvSpPr/>
          <p:nvPr/>
        </p:nvSpPr>
        <p:spPr>
          <a:xfrm>
            <a:off x="985605" y="1073939"/>
            <a:ext cx="7172791" cy="1077218"/>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CO" sz="3200" b="1" kern="0" dirty="0" smtClean="0">
                <a:ln w="19050">
                  <a:solidFill>
                    <a:srgbClr val="E93605"/>
                  </a:solidFill>
                </a:ln>
                <a:solidFill>
                  <a:srgbClr val="E93605"/>
                </a:solidFill>
                <a:effectLst>
                  <a:glow>
                    <a:schemeClr val="bg1"/>
                  </a:glow>
                </a:effectLst>
                <a:latin typeface="Lucida Bright" panose="02040602050505020304" pitchFamily="18" charset="0"/>
                <a:ea typeface="Calibri" panose="020F0502020204030204" pitchFamily="34" charset="0"/>
                <a:cs typeface="Times New Roman" panose="02020603050405020304" pitchFamily="18" charset="0"/>
              </a:rPr>
              <a:t>Ocuparemos los </a:t>
            </a:r>
            <a:r>
              <a:rPr lang="es-CO" sz="3200" b="1" kern="0" dirty="0">
                <a:ln w="19050">
                  <a:solidFill>
                    <a:srgbClr val="E93605"/>
                  </a:solidFill>
                </a:ln>
                <a:solidFill>
                  <a:srgbClr val="E93605"/>
                </a:solidFill>
                <a:effectLst>
                  <a:glow>
                    <a:schemeClr val="bg1"/>
                  </a:glow>
                </a:effectLst>
                <a:latin typeface="Lucida Bright" panose="02040602050505020304" pitchFamily="18" charset="0"/>
                <a:ea typeface="Calibri" panose="020F0502020204030204" pitchFamily="34" charset="0"/>
                <a:cs typeface="Times New Roman" panose="02020603050405020304" pitchFamily="18" charset="0"/>
              </a:rPr>
              <a:t>lugares que dejaron </a:t>
            </a:r>
            <a:r>
              <a:rPr lang="es-CO" sz="3200" b="1" kern="0" dirty="0" smtClean="0">
                <a:ln w="19050">
                  <a:solidFill>
                    <a:srgbClr val="E93605"/>
                  </a:solidFill>
                </a:ln>
                <a:solidFill>
                  <a:srgbClr val="E93605"/>
                </a:solidFill>
                <a:effectLst>
                  <a:glow>
                    <a:schemeClr val="bg1"/>
                  </a:glow>
                </a:effectLst>
                <a:latin typeface="Lucida Bright" panose="02040602050505020304" pitchFamily="18" charset="0"/>
                <a:ea typeface="Calibri" panose="020F0502020204030204" pitchFamily="34" charset="0"/>
                <a:cs typeface="Times New Roman" panose="02020603050405020304" pitchFamily="18" charset="0"/>
              </a:rPr>
              <a:t>vacíos los ángeles caídos.</a:t>
            </a:r>
            <a:endParaRPr kumimoji="0" lang="es-CO" sz="2800" i="0" u="none" strike="noStrike" kern="0" cap="none" spc="0" normalizeH="0" baseline="0" noProof="0" dirty="0">
              <a:ln w="19050">
                <a:solidFill>
                  <a:srgbClr val="FF0000"/>
                </a:solidFill>
              </a:ln>
              <a:solidFill>
                <a:srgbClr val="FF0000"/>
              </a:solidFill>
              <a:effectLst>
                <a:glow>
                  <a:schemeClr val="bg1"/>
                </a:glow>
              </a:effectLst>
              <a:uLnTx/>
              <a:uFillTx/>
              <a:latin typeface="Lucida Bright" panose="02040602050505020304" pitchFamily="18" charset="0"/>
              <a:ea typeface="Calibri" panose="020F0502020204030204" pitchFamily="34" charset="0"/>
              <a:cs typeface="Times New Roman" panose="02020603050405020304" pitchFamily="18" charset="0"/>
            </a:endParaRPr>
          </a:p>
        </p:txBody>
      </p:sp>
      <p:sp>
        <p:nvSpPr>
          <p:cNvPr id="5" name="Rectángulo 4">
            <a:extLst>
              <a:ext uri="{FF2B5EF4-FFF2-40B4-BE49-F238E27FC236}">
                <a16:creationId xmlns:a16="http://schemas.microsoft.com/office/drawing/2014/main" id="{111C4E1D-C3DA-4D10-9E80-9CE1464581B5}"/>
              </a:ext>
            </a:extLst>
          </p:cNvPr>
          <p:cNvSpPr/>
          <p:nvPr/>
        </p:nvSpPr>
        <p:spPr>
          <a:xfrm>
            <a:off x="1069871" y="3156135"/>
            <a:ext cx="7004259" cy="2554545"/>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CO" sz="3200" b="1" kern="0" dirty="0">
                <a:ln w="19050">
                  <a:solidFill>
                    <a:srgbClr val="0000FF"/>
                  </a:solidFill>
                </a:ln>
                <a:solidFill>
                  <a:srgbClr val="0000FF"/>
                </a:solidFill>
                <a:latin typeface="Arial Narrow" panose="020B0606020202030204" pitchFamily="34" charset="0"/>
                <a:ea typeface="Calibri" panose="020F0502020204030204" pitchFamily="34" charset="0"/>
                <a:cs typeface="Times New Roman" panose="02020603050405020304" pitchFamily="18" charset="0"/>
              </a:rPr>
              <a:t>Finalmente el Cielo triunfará, pues las vacantes dejadas por la caída de Satanás y sus ángeles en el cielo serán ocupadas por los redimidos del Señor. </a:t>
            </a:r>
          </a:p>
          <a:p>
            <a:pPr lvl="0" algn="ctr">
              <a:defRPr/>
            </a:pPr>
            <a:r>
              <a:rPr lang="es-CO" sz="3200" b="1" kern="0" dirty="0">
                <a:ln w="19050">
                  <a:solidFill>
                    <a:srgbClr val="FF0000"/>
                  </a:solidFill>
                </a:ln>
                <a:solidFill>
                  <a:srgbClr val="FF0000"/>
                </a:solidFill>
                <a:latin typeface="Arial Narrow" panose="020B0606020202030204" pitchFamily="34" charset="0"/>
                <a:ea typeface="Calibri" panose="020F0502020204030204" pitchFamily="34" charset="0"/>
                <a:cs typeface="Times New Roman" panose="02020603050405020304" pitchFamily="18" charset="0"/>
              </a:rPr>
              <a:t>Reflejemos a Jesús, 339. (Noviembre 29). </a:t>
            </a:r>
            <a:endParaRPr kumimoji="0" lang="es-CO" sz="3200" b="1" i="0" u="none" strike="noStrike" kern="0" cap="none" spc="0" normalizeH="0" baseline="0" noProof="0" dirty="0">
              <a:ln w="19050">
                <a:solidFill>
                  <a:srgbClr val="FF0000"/>
                </a:solidFill>
              </a:ln>
              <a:solidFill>
                <a:srgbClr val="FF0000"/>
              </a:solidFill>
              <a:effectLst>
                <a:glow>
                  <a:schemeClr val="bg1"/>
                </a:glow>
              </a:effectLst>
              <a:uLnTx/>
              <a:uFillTx/>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463967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2A873A8-B092-4932-8C60-BB87826E53D2}"/>
              </a:ext>
            </a:extLst>
          </p:cNvPr>
          <p:cNvSpPr/>
          <p:nvPr/>
        </p:nvSpPr>
        <p:spPr>
          <a:xfrm>
            <a:off x="343314" y="190101"/>
            <a:ext cx="8457372" cy="6494085"/>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es-CO" sz="3200" kern="0" dirty="0" smtClean="0">
                <a:ln w="19050">
                  <a:solidFill>
                    <a:srgbClr val="FF0000"/>
                  </a:solidFill>
                </a:ln>
                <a:solidFill>
                  <a:srgbClr val="FF0000"/>
                </a:solidFill>
                <a:latin typeface="Franklin Gothic Medium Cond" panose="020B0606030402020204" pitchFamily="34" charset="0"/>
                <a:ea typeface="Calibri" panose="020F0502020204030204" pitchFamily="34" charset="0"/>
                <a:cs typeface="Times New Roman" panose="02020603050405020304" pitchFamily="18" charset="0"/>
              </a:rPr>
              <a:t>SATANÁS LO SABE.</a:t>
            </a:r>
          </a:p>
          <a:p>
            <a:pPr lvl="0" algn="ctr">
              <a:defRPr/>
            </a:pPr>
            <a:r>
              <a:rPr lang="es-CO" sz="3200" kern="0" dirty="0" smtClean="0">
                <a:ln w="19050">
                  <a:solidFill>
                    <a:prstClr val="black"/>
                  </a:solidFill>
                </a:ln>
                <a:solidFill>
                  <a:prstClr val="black"/>
                </a:solidFill>
                <a:latin typeface="Franklin Gothic Medium Cond" panose="020B0606030402020204" pitchFamily="34" charset="0"/>
                <a:ea typeface="Calibri" panose="020F0502020204030204" pitchFamily="34" charset="0"/>
                <a:cs typeface="Times New Roman" panose="02020603050405020304" pitchFamily="18" charset="0"/>
              </a:rPr>
              <a:t>(</a:t>
            </a:r>
            <a:r>
              <a:rPr lang="es-CO" sz="3200" kern="0" dirty="0">
                <a:ln w="19050">
                  <a:solidFill>
                    <a:prstClr val="black"/>
                  </a:solidFill>
                </a:ln>
                <a:solidFill>
                  <a:prstClr val="black"/>
                </a:solidFill>
                <a:latin typeface="Franklin Gothic Medium Cond" panose="020B0606030402020204" pitchFamily="34" charset="0"/>
                <a:ea typeface="Calibri" panose="020F0502020204030204" pitchFamily="34" charset="0"/>
                <a:cs typeface="Times New Roman" panose="02020603050405020304" pitchFamily="18" charset="0"/>
              </a:rPr>
              <a:t>Satanás) Los declara tan merecedores como él mismo de ser excluidos del favor de Dios. </a:t>
            </a:r>
            <a:r>
              <a:rPr lang="es-CO" sz="3200" kern="0" dirty="0">
                <a:ln w="19050">
                  <a:solidFill>
                    <a:srgbClr val="0000FF"/>
                  </a:solidFill>
                </a:ln>
                <a:solidFill>
                  <a:srgbClr val="0000FF"/>
                </a:solidFill>
                <a:effectLst>
                  <a:outerShdw blurRad="38100" dist="38100" dir="2700000" algn="tl">
                    <a:srgbClr val="000000">
                      <a:alpha val="43137"/>
                    </a:srgbClr>
                  </a:outerShdw>
                </a:effectLst>
                <a:latin typeface="Franklin Gothic Medium Cond" panose="020B0606030402020204" pitchFamily="34" charset="0"/>
                <a:ea typeface="Calibri" panose="020F0502020204030204" pitchFamily="34" charset="0"/>
                <a:cs typeface="Times New Roman" panose="02020603050405020304" pitchFamily="18" charset="0"/>
              </a:rPr>
              <a:t>“¿Son éstos—dice—los que han de tomar mi lugar en el cielo, y el lugar de los ángeles que se unieron a mí? </a:t>
            </a:r>
            <a:r>
              <a:rPr lang="es-CO" sz="3200" kern="0" dirty="0">
                <a:ln w="19050">
                  <a:solidFill>
                    <a:prstClr val="black"/>
                  </a:solidFill>
                </a:ln>
                <a:solidFill>
                  <a:prstClr val="black"/>
                </a:solidFill>
                <a:latin typeface="Franklin Gothic Medium Cond" panose="020B0606030402020204" pitchFamily="34" charset="0"/>
                <a:ea typeface="Calibri" panose="020F0502020204030204" pitchFamily="34" charset="0"/>
                <a:cs typeface="Times New Roman" panose="02020603050405020304" pitchFamily="18" charset="0"/>
              </a:rPr>
              <a:t>Profesan obedecer la ley de Dios, pero ¿han guardado sus preceptos? ¿No han sido amadores de sí mismos más que de Dios? … ¿Me desterrará Dios a mí y a mis ángeles de su presencia, y sin embargo recompensará a los que fueron culpables de los mismos pecados? Tú no puedes hacer esto con justicia, oh Señor. La justicia exige que se pronuncie sentencia contra </a:t>
            </a:r>
            <a:r>
              <a:rPr lang="es-CO" sz="3200" kern="0" dirty="0" smtClean="0">
                <a:ln w="19050">
                  <a:solidFill>
                    <a:prstClr val="black"/>
                  </a:solidFill>
                </a:ln>
                <a:solidFill>
                  <a:prstClr val="black"/>
                </a:solidFill>
                <a:latin typeface="Franklin Gothic Medium Cond" panose="020B0606030402020204" pitchFamily="34" charset="0"/>
                <a:ea typeface="Calibri" panose="020F0502020204030204" pitchFamily="34" charset="0"/>
                <a:cs typeface="Times New Roman" panose="02020603050405020304" pitchFamily="18" charset="0"/>
              </a:rPr>
              <a:t>ellos. </a:t>
            </a:r>
          </a:p>
          <a:p>
            <a:pPr lvl="0" algn="ctr">
              <a:defRPr/>
            </a:pPr>
            <a:r>
              <a:rPr lang="es-CO" sz="3200" kern="0" dirty="0" smtClean="0">
                <a:ln w="19050">
                  <a:solidFill>
                    <a:srgbClr val="FF0000"/>
                  </a:solidFill>
                </a:ln>
                <a:solidFill>
                  <a:srgbClr val="FF0000"/>
                </a:solidFill>
                <a:latin typeface="Franklin Gothic Medium Cond" panose="020B0606030402020204" pitchFamily="34" charset="0"/>
                <a:ea typeface="Calibri" panose="020F0502020204030204" pitchFamily="34" charset="0"/>
                <a:cs typeface="Times New Roman" panose="02020603050405020304" pitchFamily="18" charset="0"/>
              </a:rPr>
              <a:t>Profetas </a:t>
            </a:r>
            <a:r>
              <a:rPr lang="es-CO" sz="3200" kern="0" dirty="0">
                <a:ln w="19050">
                  <a:solidFill>
                    <a:srgbClr val="FF0000"/>
                  </a:solidFill>
                </a:ln>
                <a:solidFill>
                  <a:srgbClr val="FF0000"/>
                </a:solidFill>
                <a:latin typeface="Franklin Gothic Medium Cond" panose="020B0606030402020204" pitchFamily="34" charset="0"/>
                <a:ea typeface="Calibri" panose="020F0502020204030204" pitchFamily="34" charset="0"/>
                <a:cs typeface="Times New Roman" panose="02020603050405020304" pitchFamily="18" charset="0"/>
              </a:rPr>
              <a:t>y Reyes, 432. </a:t>
            </a:r>
            <a:endParaRPr kumimoji="0" lang="es-CO" sz="3200" i="0" u="none" strike="noStrike" kern="0" cap="none" spc="0" normalizeH="0" baseline="0" noProof="0" dirty="0">
              <a:ln w="19050">
                <a:solidFill>
                  <a:srgbClr val="FF0000"/>
                </a:solidFill>
              </a:ln>
              <a:solidFill>
                <a:srgbClr val="FF0000"/>
              </a:solidFill>
              <a:effectLst>
                <a:glow>
                  <a:schemeClr val="bg1"/>
                </a:glow>
              </a:effectLst>
              <a:uLnTx/>
              <a:uFillTx/>
              <a:latin typeface="Franklin Gothic Medium Cond" panose="020B06060304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852751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Rectangle 1">
            <a:extLst>
              <a:ext uri="{FF2B5EF4-FFF2-40B4-BE49-F238E27FC236}">
                <a16:creationId xmlns:a16="http://schemas.microsoft.com/office/drawing/2014/main" id="{5C11E24B-A3AA-4B84-9C61-91047352F01E}"/>
              </a:ext>
            </a:extLst>
          </p:cNvPr>
          <p:cNvSpPr>
            <a:spLocks noChangeArrowheads="1"/>
          </p:cNvSpPr>
          <p:nvPr/>
        </p:nvSpPr>
        <p:spPr bwMode="auto">
          <a:xfrm>
            <a:off x="1191328" y="1324622"/>
            <a:ext cx="6677730" cy="1477328"/>
          </a:xfrm>
          <a:prstGeom prst="rect">
            <a:avLst/>
          </a:prstGeom>
          <a:solidFill>
            <a:srgbClr val="CCFFFF"/>
          </a:solidFill>
          <a:ln w="28575">
            <a:solidFill>
              <a:schemeClr val="tx1"/>
            </a:solidFill>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defRPr/>
            </a:pPr>
            <a:r>
              <a:rPr lang="es-CO" sz="3000" kern="0" spc="50" dirty="0">
                <a:ln w="22225" cmpd="sng">
                  <a:solidFill>
                    <a:srgbClr val="FF0000"/>
                  </a:solidFill>
                  <a:prstDash val="solid"/>
                </a:ln>
                <a:solidFill>
                  <a:srgbClr val="FF0000"/>
                </a:solidFill>
                <a:effectLst>
                  <a:glow>
                    <a:srgbClr val="4F81BD"/>
                  </a:glow>
                </a:effectLst>
                <a:latin typeface="Franklin Gothic Medium Cond" panose="020B0606030402020204" pitchFamily="34" charset="0"/>
                <a:cs typeface="Aharoni" pitchFamily="2" charset="-79"/>
              </a:rPr>
              <a:t>Mateo 22:30  </a:t>
            </a:r>
            <a:r>
              <a:rPr lang="es-CO" sz="3000" kern="0" spc="50" dirty="0">
                <a:ln w="22225" cmpd="sng">
                  <a:solidFill>
                    <a:sysClr val="windowText" lastClr="000000"/>
                  </a:solidFill>
                  <a:prstDash val="solid"/>
                </a:ln>
                <a:solidFill>
                  <a:sysClr val="windowText" lastClr="000000"/>
                </a:solidFill>
                <a:effectLst>
                  <a:glow>
                    <a:srgbClr val="4F81BD"/>
                  </a:glow>
                </a:effectLst>
                <a:latin typeface="Franklin Gothic Medium Cond" panose="020B0606030402020204" pitchFamily="34" charset="0"/>
                <a:cs typeface="Aharoni" pitchFamily="2" charset="-79"/>
              </a:rPr>
              <a:t>Porque en la resurrección ni se casarán ni se darán en casamiento, sino serán </a:t>
            </a:r>
            <a:r>
              <a:rPr lang="es-CO" sz="3000" kern="0" spc="50" dirty="0">
                <a:ln w="22225" cmpd="sng">
                  <a:solidFill>
                    <a:srgbClr val="FF0000"/>
                  </a:solidFill>
                  <a:prstDash val="solid"/>
                </a:ln>
                <a:solidFill>
                  <a:srgbClr val="FF0000"/>
                </a:solidFill>
                <a:effectLst>
                  <a:glow>
                    <a:srgbClr val="4F81BD"/>
                  </a:glow>
                </a:effectLst>
                <a:latin typeface="Franklin Gothic Medium Cond" panose="020B0606030402020204" pitchFamily="34" charset="0"/>
                <a:cs typeface="Aharoni" pitchFamily="2" charset="-79"/>
              </a:rPr>
              <a:t>como los ángeles </a:t>
            </a:r>
            <a:r>
              <a:rPr lang="es-CO" sz="3000" kern="0" spc="50" dirty="0">
                <a:ln w="22225" cmpd="sng">
                  <a:solidFill>
                    <a:sysClr val="windowText" lastClr="000000"/>
                  </a:solidFill>
                  <a:prstDash val="solid"/>
                </a:ln>
                <a:solidFill>
                  <a:sysClr val="windowText" lastClr="000000"/>
                </a:solidFill>
                <a:effectLst>
                  <a:glow>
                    <a:srgbClr val="4F81BD"/>
                  </a:glow>
                </a:effectLst>
                <a:latin typeface="Franklin Gothic Medium Cond" panose="020B0606030402020204" pitchFamily="34" charset="0"/>
                <a:cs typeface="Aharoni" pitchFamily="2" charset="-79"/>
              </a:rPr>
              <a:t>de Dios en el </a:t>
            </a:r>
            <a:r>
              <a:rPr lang="es-CO" sz="3000" kern="0" spc="50" dirty="0" smtClean="0">
                <a:ln w="22225" cmpd="sng">
                  <a:solidFill>
                    <a:sysClr val="windowText" lastClr="000000"/>
                  </a:solidFill>
                  <a:prstDash val="solid"/>
                </a:ln>
                <a:solidFill>
                  <a:sysClr val="windowText" lastClr="000000"/>
                </a:solidFill>
                <a:effectLst>
                  <a:glow>
                    <a:srgbClr val="4F81BD"/>
                  </a:glow>
                </a:effectLst>
                <a:latin typeface="Franklin Gothic Medium Cond" panose="020B0606030402020204" pitchFamily="34" charset="0"/>
                <a:cs typeface="Aharoni" pitchFamily="2" charset="-79"/>
              </a:rPr>
              <a:t>cielo.</a:t>
            </a:r>
            <a:endParaRPr lang="es-CO" sz="3000" kern="0" spc="50" dirty="0">
              <a:ln w="22225" cmpd="sng">
                <a:solidFill>
                  <a:sysClr val="windowText" lastClr="000000"/>
                </a:solidFill>
                <a:prstDash val="solid"/>
              </a:ln>
              <a:solidFill>
                <a:sysClr val="windowText" lastClr="000000"/>
              </a:solidFill>
              <a:effectLst>
                <a:glow>
                  <a:srgbClr val="4F81BD"/>
                </a:glow>
              </a:effectLst>
              <a:latin typeface="Franklin Gothic Medium Cond" panose="020B0606030402020204" pitchFamily="34" charset="0"/>
              <a:cs typeface="Aharoni" pitchFamily="2" charset="-79"/>
            </a:endParaRPr>
          </a:p>
        </p:txBody>
      </p:sp>
      <p:sp>
        <p:nvSpPr>
          <p:cNvPr id="7" name="Rectangle 1">
            <a:extLst>
              <a:ext uri="{FF2B5EF4-FFF2-40B4-BE49-F238E27FC236}">
                <a16:creationId xmlns:a16="http://schemas.microsoft.com/office/drawing/2014/main" id="{F1D6A011-7CE5-4A3F-8BDD-1927651AAA88}"/>
              </a:ext>
            </a:extLst>
          </p:cNvPr>
          <p:cNvSpPr>
            <a:spLocks noChangeArrowheads="1"/>
          </p:cNvSpPr>
          <p:nvPr/>
        </p:nvSpPr>
        <p:spPr bwMode="auto">
          <a:xfrm>
            <a:off x="1183489" y="2978101"/>
            <a:ext cx="6685569" cy="1938992"/>
          </a:xfrm>
          <a:prstGeom prst="rect">
            <a:avLst/>
          </a:prstGeom>
          <a:solidFill>
            <a:srgbClr val="FFFFCC"/>
          </a:solidFill>
          <a:ln w="28575" cap="rnd" cmpd="sng" algn="ctr">
            <a:solidFill>
              <a:schemeClr val="tx1"/>
            </a:solidFill>
            <a:prstDash val="solid"/>
            <a:headEnd type="none" w="med" len="med"/>
            <a:tailEnd type="none" w="med" len="med"/>
          </a:ln>
          <a:effectLst/>
        </p:spPr>
        <p:txBody>
          <a:bodyPr vert="horz" wrap="square" lIns="91440" tIns="45720" rIns="91440" bIns="45720" numCol="1" anchor="ctr" anchorCtr="0" compatLnSpc="1">
            <a:prstTxWarp prst="textNoShape">
              <a:avLst/>
            </a:prstTxWarp>
            <a:spAutoFit/>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s-CO" sz="3000" b="0" i="0" u="none" strike="noStrike" kern="0" cap="none" spc="50" normalizeH="0" baseline="0" noProof="0" dirty="0">
                <a:ln w="28575" cmpd="sng">
                  <a:solidFill>
                    <a:srgbClr val="FF0000"/>
                  </a:solidFill>
                  <a:prstDash val="solid"/>
                </a:ln>
                <a:solidFill>
                  <a:srgbClr val="FF0000"/>
                </a:solidFill>
                <a:effectLst>
                  <a:glow>
                    <a:srgbClr val="4F81BD"/>
                  </a:glow>
                </a:effectLst>
                <a:uLnTx/>
                <a:uFillTx/>
                <a:latin typeface="Franklin Gothic Medium Cond" panose="020B0606030402020204" pitchFamily="34" charset="0"/>
                <a:cs typeface="Aharoni" pitchFamily="2" charset="-79"/>
              </a:rPr>
              <a:t>Marcos 12:25  </a:t>
            </a:r>
            <a:r>
              <a:rPr kumimoji="0" lang="es-CO" sz="3000" b="0" i="0" u="none" strike="noStrike" kern="0" cap="none" spc="50" normalizeH="0" baseline="0" noProof="0" dirty="0">
                <a:ln w="28575" cmpd="sng">
                  <a:solidFill>
                    <a:sysClr val="windowText" lastClr="000000"/>
                  </a:solidFill>
                  <a:prstDash val="solid"/>
                </a:ln>
                <a:solidFill>
                  <a:sysClr val="windowText" lastClr="000000"/>
                </a:solidFill>
                <a:effectLst>
                  <a:glow>
                    <a:srgbClr val="4F81BD"/>
                  </a:glow>
                </a:effectLst>
                <a:uLnTx/>
                <a:uFillTx/>
                <a:latin typeface="Franklin Gothic Medium Cond" panose="020B0606030402020204" pitchFamily="34" charset="0"/>
                <a:cs typeface="Aharoni" pitchFamily="2" charset="-79"/>
              </a:rPr>
              <a:t>Porque cuando resuciten de los muertos, ni se casarán ni se darán en casamiento, sino serán </a:t>
            </a:r>
            <a:r>
              <a:rPr kumimoji="0" lang="es-CO" sz="3000" b="0" i="0" u="none" strike="noStrike" kern="0" cap="none" spc="50" normalizeH="0" baseline="0" noProof="0" dirty="0">
                <a:ln w="28575" cmpd="sng">
                  <a:solidFill>
                    <a:srgbClr val="FF0000"/>
                  </a:solidFill>
                  <a:prstDash val="solid"/>
                </a:ln>
                <a:solidFill>
                  <a:srgbClr val="FF0000"/>
                </a:solidFill>
                <a:effectLst>
                  <a:glow>
                    <a:srgbClr val="4F81BD"/>
                  </a:glow>
                </a:effectLst>
                <a:uLnTx/>
                <a:uFillTx/>
                <a:latin typeface="Franklin Gothic Medium Cond" panose="020B0606030402020204" pitchFamily="34" charset="0"/>
                <a:cs typeface="Aharoni" pitchFamily="2" charset="-79"/>
              </a:rPr>
              <a:t>como los ángeles </a:t>
            </a:r>
            <a:r>
              <a:rPr kumimoji="0" lang="es-CO" sz="3000" b="0" i="0" u="none" strike="noStrike" kern="0" cap="none" spc="50" normalizeH="0" baseline="0" noProof="0" dirty="0">
                <a:ln w="28575" cmpd="sng">
                  <a:solidFill>
                    <a:sysClr val="windowText" lastClr="000000"/>
                  </a:solidFill>
                  <a:prstDash val="solid"/>
                </a:ln>
                <a:solidFill>
                  <a:sysClr val="windowText" lastClr="000000"/>
                </a:solidFill>
                <a:effectLst>
                  <a:glow>
                    <a:srgbClr val="4F81BD"/>
                  </a:glow>
                </a:effectLst>
                <a:uLnTx/>
                <a:uFillTx/>
                <a:latin typeface="Franklin Gothic Medium Cond" panose="020B0606030402020204" pitchFamily="34" charset="0"/>
                <a:cs typeface="Aharoni" pitchFamily="2" charset="-79"/>
              </a:rPr>
              <a:t>que están en los cielos.</a:t>
            </a:r>
          </a:p>
        </p:txBody>
      </p:sp>
      <p:sp>
        <p:nvSpPr>
          <p:cNvPr id="5" name="Rectangle 1">
            <a:extLst>
              <a:ext uri="{FF2B5EF4-FFF2-40B4-BE49-F238E27FC236}">
                <a16:creationId xmlns:a16="http://schemas.microsoft.com/office/drawing/2014/main" id="{B3421B15-4056-4596-BE1E-E8CFD6E3B712}"/>
              </a:ext>
            </a:extLst>
          </p:cNvPr>
          <p:cNvSpPr>
            <a:spLocks noChangeArrowheads="1"/>
          </p:cNvSpPr>
          <p:nvPr/>
        </p:nvSpPr>
        <p:spPr bwMode="auto">
          <a:xfrm>
            <a:off x="2125976" y="389878"/>
            <a:ext cx="4892041" cy="64633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defRPr/>
            </a:pPr>
            <a:r>
              <a:rPr lang="es-CO" sz="3600" b="1" kern="0" spc="50" dirty="0" smtClean="0">
                <a:ln w="3175" cmpd="sng">
                  <a:solidFill>
                    <a:sysClr val="windowText" lastClr="000000"/>
                  </a:solidFill>
                  <a:prstDash val="solid"/>
                </a:ln>
                <a:solidFill>
                  <a:sysClr val="windowText" lastClr="000000"/>
                </a:solidFill>
                <a:effectLst>
                  <a:glow>
                    <a:srgbClr val="4F81BD"/>
                  </a:glow>
                </a:effectLst>
                <a:latin typeface="Arial Rounded MT Bold" panose="020F0704030504030204" pitchFamily="34" charset="0"/>
                <a:cs typeface="Aharoni" pitchFamily="2" charset="-79"/>
              </a:rPr>
              <a:t>Como los ángeles.</a:t>
            </a:r>
            <a:endParaRPr lang="es-CO" sz="3600" b="1" kern="0" spc="50" dirty="0">
              <a:ln w="3175" cmpd="sng">
                <a:solidFill>
                  <a:sysClr val="windowText" lastClr="000000"/>
                </a:solidFill>
                <a:prstDash val="solid"/>
              </a:ln>
              <a:solidFill>
                <a:sysClr val="windowText" lastClr="000000"/>
              </a:solidFill>
              <a:effectLst>
                <a:glow>
                  <a:srgbClr val="4F81BD"/>
                </a:glow>
              </a:effectLst>
              <a:latin typeface="Arial Rounded MT Bold" panose="020F0704030504030204" pitchFamily="34" charset="0"/>
              <a:cs typeface="Aharoni" pitchFamily="2" charset="-79"/>
            </a:endParaRPr>
          </a:p>
        </p:txBody>
      </p:sp>
      <p:sp>
        <p:nvSpPr>
          <p:cNvPr id="4" name="Rectangle 1">
            <a:extLst>
              <a:ext uri="{FF2B5EF4-FFF2-40B4-BE49-F238E27FC236}">
                <a16:creationId xmlns:a16="http://schemas.microsoft.com/office/drawing/2014/main" id="{CA5B4D1D-6205-4764-821B-F997B251C4EF}"/>
              </a:ext>
            </a:extLst>
          </p:cNvPr>
          <p:cNvSpPr>
            <a:spLocks noChangeArrowheads="1"/>
          </p:cNvSpPr>
          <p:nvPr/>
        </p:nvSpPr>
        <p:spPr bwMode="auto">
          <a:xfrm>
            <a:off x="1191328" y="5081536"/>
            <a:ext cx="6677730" cy="147732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defRPr/>
            </a:pPr>
            <a:r>
              <a:rPr lang="es-CO" sz="3000" kern="0" spc="50" dirty="0">
                <a:ln w="22225" cmpd="sng">
                  <a:solidFill>
                    <a:srgbClr val="FF0000"/>
                  </a:solidFill>
                  <a:prstDash val="solid"/>
                </a:ln>
                <a:solidFill>
                  <a:srgbClr val="FF0000"/>
                </a:solidFill>
                <a:effectLst>
                  <a:glow>
                    <a:srgbClr val="4F81BD"/>
                  </a:glow>
                </a:effectLst>
                <a:latin typeface="Franklin Gothic Medium Cond" panose="020B0606030402020204" pitchFamily="34" charset="0"/>
                <a:cs typeface="Aharoni" pitchFamily="2" charset="-79"/>
              </a:rPr>
              <a:t>Lucas 20:36  </a:t>
            </a:r>
            <a:r>
              <a:rPr lang="es-CO" sz="3000" kern="0" spc="50" dirty="0">
                <a:ln w="22225" cmpd="sng">
                  <a:solidFill>
                    <a:sysClr val="windowText" lastClr="000000"/>
                  </a:solidFill>
                  <a:prstDash val="solid"/>
                </a:ln>
                <a:solidFill>
                  <a:sysClr val="windowText" lastClr="000000"/>
                </a:solidFill>
                <a:effectLst>
                  <a:glow>
                    <a:srgbClr val="4F81BD"/>
                  </a:glow>
                </a:effectLst>
                <a:latin typeface="Franklin Gothic Medium Cond" panose="020B0606030402020204" pitchFamily="34" charset="0"/>
                <a:cs typeface="Aharoni" pitchFamily="2" charset="-79"/>
              </a:rPr>
              <a:t>Porque no pueden ya más morir, pues </a:t>
            </a:r>
            <a:r>
              <a:rPr lang="es-CO" sz="3000" kern="0" spc="50" dirty="0">
                <a:ln w="22225" cmpd="sng">
                  <a:solidFill>
                    <a:sysClr val="windowText" lastClr="000000"/>
                  </a:solidFill>
                  <a:prstDash val="solid"/>
                </a:ln>
                <a:solidFill>
                  <a:schemeClr val="tx1"/>
                </a:solidFill>
                <a:effectLst>
                  <a:glow>
                    <a:srgbClr val="4F81BD"/>
                  </a:glow>
                </a:effectLst>
                <a:latin typeface="Franklin Gothic Medium Cond" panose="020B0606030402020204" pitchFamily="34" charset="0"/>
                <a:cs typeface="Aharoni" pitchFamily="2" charset="-79"/>
              </a:rPr>
              <a:t>son </a:t>
            </a:r>
            <a:r>
              <a:rPr lang="es-CO" sz="3000" kern="0" spc="50" dirty="0">
                <a:ln w="22225" cmpd="sng">
                  <a:solidFill>
                    <a:srgbClr val="FF0000"/>
                  </a:solidFill>
                  <a:prstDash val="solid"/>
                </a:ln>
                <a:solidFill>
                  <a:srgbClr val="FF0000"/>
                </a:solidFill>
                <a:effectLst>
                  <a:glow>
                    <a:srgbClr val="4F81BD"/>
                  </a:glow>
                </a:effectLst>
                <a:latin typeface="Franklin Gothic Medium Cond" panose="020B0606030402020204" pitchFamily="34" charset="0"/>
                <a:cs typeface="Aharoni" pitchFamily="2" charset="-79"/>
              </a:rPr>
              <a:t>iguales a los ángeles</a:t>
            </a:r>
            <a:r>
              <a:rPr lang="es-CO" sz="3000" kern="0" spc="50" dirty="0">
                <a:ln w="22225" cmpd="sng">
                  <a:solidFill>
                    <a:sysClr val="windowText" lastClr="000000"/>
                  </a:solidFill>
                  <a:prstDash val="solid"/>
                </a:ln>
                <a:solidFill>
                  <a:sysClr val="windowText" lastClr="000000"/>
                </a:solidFill>
                <a:effectLst>
                  <a:glow>
                    <a:srgbClr val="4F81BD"/>
                  </a:glow>
                </a:effectLst>
                <a:latin typeface="Franklin Gothic Medium Cond" panose="020B0606030402020204" pitchFamily="34" charset="0"/>
                <a:cs typeface="Aharoni" pitchFamily="2" charset="-79"/>
              </a:rPr>
              <a:t>, y son hijos de Dios, al ser hijos de la resurrección. </a:t>
            </a:r>
          </a:p>
        </p:txBody>
      </p:sp>
    </p:spTree>
    <p:extLst>
      <p:ext uri="{BB962C8B-B14F-4D97-AF65-F5344CB8AC3E}">
        <p14:creationId xmlns:p14="http://schemas.microsoft.com/office/powerpoint/2010/main" val="3141342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ángulo 5"/>
          <p:cNvSpPr/>
          <p:nvPr/>
        </p:nvSpPr>
        <p:spPr>
          <a:xfrm>
            <a:off x="366423" y="613597"/>
            <a:ext cx="8411155" cy="2554545"/>
          </a:xfrm>
          <a:prstGeom prst="rect">
            <a:avLst/>
          </a:prstGeom>
          <a:gradFill>
            <a:gsLst>
              <a:gs pos="32000">
                <a:srgbClr val="FCFEC1"/>
              </a:gs>
              <a:gs pos="20000">
                <a:schemeClr val="tx1"/>
              </a:gs>
              <a:gs pos="100000">
                <a:srgbClr val="FFFF99"/>
              </a:gs>
            </a:gsLst>
          </a:gradFill>
          <a:ln/>
        </p:spPr>
        <p:style>
          <a:lnRef idx="1">
            <a:schemeClr val="accent5"/>
          </a:lnRef>
          <a:fillRef idx="2">
            <a:schemeClr val="accent5"/>
          </a:fillRef>
          <a:effectRef idx="1">
            <a:schemeClr val="accent5"/>
          </a:effectRef>
          <a:fontRef idx="minor">
            <a:schemeClr val="dk1"/>
          </a:fontRef>
        </p:style>
        <p:txBody>
          <a:bodyPr wrap="square">
            <a:spAutoFit/>
          </a:bodyPr>
          <a:lstStyle/>
          <a:p>
            <a:pPr lvl="0" algn="ctr">
              <a:defRPr/>
            </a:pPr>
            <a:r>
              <a:rPr lang="es-CO" sz="3200" b="1" kern="0" dirty="0">
                <a:ln w="19050">
                  <a:solidFill>
                    <a:schemeClr val="bg1"/>
                  </a:solidFill>
                </a:ln>
                <a:solidFill>
                  <a:schemeClr val="bg1"/>
                </a:solidFill>
                <a:effectLst>
                  <a:glow>
                    <a:srgbClr val="0000FF"/>
                  </a:glow>
                </a:effectLst>
                <a:latin typeface="Arial Narrow" panose="020B0606020202030204" pitchFamily="34" charset="0"/>
                <a:ea typeface="Calibri" panose="020F0502020204030204" pitchFamily="34" charset="0"/>
                <a:cs typeface="Times New Roman" panose="02020603050405020304" pitchFamily="18" charset="0"/>
              </a:rPr>
              <a:t>El Padre consultó con el Hijo con respecto a la ejecución inmediata de su propósito de crear al hombre para que habitara la tierra. Lo sometería a prueba para verificar su lealtad antes que se lo pudiera considerar eternamente fuera de </a:t>
            </a:r>
            <a:r>
              <a:rPr lang="es-CO" sz="3200" b="1" kern="0" dirty="0" smtClean="0">
                <a:ln w="19050">
                  <a:solidFill>
                    <a:schemeClr val="bg1"/>
                  </a:solidFill>
                </a:ln>
                <a:solidFill>
                  <a:schemeClr val="bg1"/>
                </a:solidFill>
                <a:effectLst>
                  <a:glow>
                    <a:srgbClr val="0000FF"/>
                  </a:glow>
                </a:effectLst>
                <a:latin typeface="Arial Narrow" panose="020B0606020202030204" pitchFamily="34" charset="0"/>
                <a:ea typeface="Calibri" panose="020F0502020204030204" pitchFamily="34" charset="0"/>
                <a:cs typeface="Times New Roman" panose="02020603050405020304" pitchFamily="18" charset="0"/>
              </a:rPr>
              <a:t>peligro. …</a:t>
            </a:r>
            <a:endParaRPr lang="es-CO" sz="3200" b="1" kern="0" dirty="0">
              <a:ln w="19050">
                <a:solidFill>
                  <a:schemeClr val="bg1"/>
                </a:solidFill>
              </a:ln>
              <a:solidFill>
                <a:schemeClr val="bg1"/>
              </a:solidFill>
              <a:latin typeface="Arial Narrow" panose="020B0606020202030204" pitchFamily="34" charset="0"/>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69E06C10-E01C-41EF-B618-7B4C8D5EBE0F}"/>
              </a:ext>
            </a:extLst>
          </p:cNvPr>
          <p:cNvSpPr/>
          <p:nvPr/>
        </p:nvSpPr>
        <p:spPr>
          <a:xfrm>
            <a:off x="549965" y="3730687"/>
            <a:ext cx="8044070" cy="2554545"/>
          </a:xfrm>
          <a:prstGeom prst="rect">
            <a:avLst/>
          </a:prstGeom>
          <a:gradFill>
            <a:gsLst>
              <a:gs pos="32000">
                <a:srgbClr val="FCFEC1"/>
              </a:gs>
              <a:gs pos="20000">
                <a:schemeClr val="tx1"/>
              </a:gs>
              <a:gs pos="100000">
                <a:srgbClr val="FFFF99"/>
              </a:gs>
            </a:gsLst>
          </a:gradFill>
          <a:ln/>
        </p:spPr>
        <p:style>
          <a:lnRef idx="1">
            <a:schemeClr val="accent5"/>
          </a:lnRef>
          <a:fillRef idx="2">
            <a:schemeClr val="accent5"/>
          </a:fillRef>
          <a:effectRef idx="1">
            <a:schemeClr val="accent5"/>
          </a:effectRef>
          <a:fontRef idx="minor">
            <a:schemeClr val="dk1"/>
          </a:fontRef>
        </p:style>
        <p:txBody>
          <a:bodyPr wrap="square">
            <a:spAutoFit/>
          </a:bodyPr>
          <a:lstStyle/>
          <a:p>
            <a:pPr lvl="0" algn="ctr">
              <a:defRPr/>
            </a:pPr>
            <a:r>
              <a:rPr lang="es-CO" sz="3200" b="1" kern="0" dirty="0">
                <a:ln w="19050">
                  <a:solidFill>
                    <a:srgbClr val="0000FF"/>
                  </a:solidFill>
                </a:ln>
                <a:solidFill>
                  <a:srgbClr val="0000FF"/>
                </a:solidFill>
                <a:effectLst>
                  <a:glow>
                    <a:srgbClr val="0000FF"/>
                  </a:glow>
                </a:effectLst>
                <a:latin typeface="Arial Narrow" panose="020B0606020202030204" pitchFamily="34" charset="0"/>
                <a:ea typeface="Calibri" panose="020F0502020204030204" pitchFamily="34" charset="0"/>
                <a:cs typeface="Times New Roman" panose="02020603050405020304" pitchFamily="18" charset="0"/>
              </a:rPr>
              <a:t>… Si soportaba la prueba a la cual Dios creía conveniente someterlo, con el tiempo llegaría a ser </a:t>
            </a:r>
            <a:r>
              <a:rPr lang="es-CO" sz="3200" b="1" kern="0" dirty="0">
                <a:ln w="19050">
                  <a:solidFill>
                    <a:srgbClr val="FF0000"/>
                  </a:solidFill>
                </a:ln>
                <a:solidFill>
                  <a:srgbClr val="FF0000"/>
                </a:solidFill>
                <a:effectLst>
                  <a:glow>
                    <a:srgbClr val="0000FF"/>
                  </a:glow>
                </a:effectLst>
                <a:latin typeface="Arial Narrow" panose="020B0606020202030204" pitchFamily="34" charset="0"/>
                <a:ea typeface="Calibri" panose="020F0502020204030204" pitchFamily="34" charset="0"/>
                <a:cs typeface="Times New Roman" panose="02020603050405020304" pitchFamily="18" charset="0"/>
              </a:rPr>
              <a:t>igual a los ángeles. </a:t>
            </a:r>
            <a:r>
              <a:rPr lang="es-CO" sz="3200" b="1" kern="0" dirty="0">
                <a:ln w="19050">
                  <a:solidFill>
                    <a:sysClr val="windowText" lastClr="000000"/>
                  </a:solidFill>
                </a:ln>
                <a:solidFill>
                  <a:sysClr val="windowText" lastClr="000000"/>
                </a:solidFill>
                <a:effectLst>
                  <a:glow>
                    <a:srgbClr val="0000FF"/>
                  </a:glow>
                </a:effectLst>
                <a:latin typeface="Arial Narrow" panose="020B0606020202030204" pitchFamily="34" charset="0"/>
                <a:ea typeface="Calibri" panose="020F0502020204030204" pitchFamily="34" charset="0"/>
                <a:cs typeface="Times New Roman" panose="02020603050405020304" pitchFamily="18" charset="0"/>
              </a:rPr>
              <a:t>Tendría </a:t>
            </a:r>
            <a:r>
              <a:rPr lang="es-CO" sz="3200" b="1" kern="0" dirty="0">
                <a:ln w="19050">
                  <a:solidFill>
                    <a:schemeClr val="bg1"/>
                  </a:solidFill>
                </a:ln>
                <a:solidFill>
                  <a:schemeClr val="bg1"/>
                </a:solidFill>
                <a:effectLst>
                  <a:glow>
                    <a:srgbClr val="0000FF"/>
                  </a:glow>
                </a:effectLst>
                <a:latin typeface="Arial Narrow" panose="020B0606020202030204" pitchFamily="34" charset="0"/>
                <a:ea typeface="Calibri" panose="020F0502020204030204" pitchFamily="34" charset="0"/>
                <a:cs typeface="Times New Roman" panose="02020603050405020304" pitchFamily="18" charset="0"/>
              </a:rPr>
              <a:t>el favor de Dios, podría conversar con ellos y éstos con él. </a:t>
            </a:r>
          </a:p>
          <a:p>
            <a:pPr lvl="0" algn="ctr">
              <a:defRPr/>
            </a:pPr>
            <a:r>
              <a:rPr lang="es-CO" sz="3200" b="1" kern="0" dirty="0">
                <a:ln w="19050">
                  <a:solidFill>
                    <a:srgbClr val="FF0000"/>
                  </a:solidFill>
                </a:ln>
                <a:solidFill>
                  <a:srgbClr val="FF0000"/>
                </a:solidFill>
                <a:effectLst>
                  <a:glow>
                    <a:srgbClr val="0000FF"/>
                  </a:glow>
                </a:effectLst>
                <a:latin typeface="Arial Narrow" panose="020B0606020202030204" pitchFamily="34" charset="0"/>
                <a:ea typeface="Calibri" panose="020F0502020204030204" pitchFamily="34" charset="0"/>
                <a:cs typeface="Times New Roman" panose="02020603050405020304" pitchFamily="18" charset="0"/>
              </a:rPr>
              <a:t>La Historia de la Redención, 19.</a:t>
            </a:r>
            <a:endParaRPr lang="es-CO" sz="3200" b="1" kern="0" dirty="0">
              <a:ln w="19050">
                <a:solidFill>
                  <a:prstClr val="black"/>
                </a:solidFill>
              </a:ln>
              <a:solidFill>
                <a:prstClr val="black"/>
              </a:solidFill>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397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Office Theme</Template>
  <TotalTime>6248</TotalTime>
  <Words>843</Words>
  <Application>Microsoft Office PowerPoint</Application>
  <PresentationFormat>Presentación en pantalla (4:3)</PresentationFormat>
  <Paragraphs>42</Paragraphs>
  <Slides>12</Slides>
  <Notes>0</Notes>
  <HiddenSlides>0</HiddenSlides>
  <MMClips>0</MMClips>
  <ScaleCrop>false</ScaleCrop>
  <HeadingPairs>
    <vt:vector size="6" baseType="variant">
      <vt:variant>
        <vt:lpstr>Fuentes usadas</vt:lpstr>
      </vt:variant>
      <vt:variant>
        <vt:i4>11</vt:i4>
      </vt:variant>
      <vt:variant>
        <vt:lpstr>Tema</vt:lpstr>
      </vt:variant>
      <vt:variant>
        <vt:i4>4</vt:i4>
      </vt:variant>
      <vt:variant>
        <vt:lpstr>Títulos de diapositiva</vt:lpstr>
      </vt:variant>
      <vt:variant>
        <vt:i4>12</vt:i4>
      </vt:variant>
    </vt:vector>
  </HeadingPairs>
  <TitlesOfParts>
    <vt:vector size="27" baseType="lpstr">
      <vt:lpstr>Aharoni</vt:lpstr>
      <vt:lpstr>Arial</vt:lpstr>
      <vt:lpstr>Arial Narrow</vt:lpstr>
      <vt:lpstr>Arial Rounded MT Bold</vt:lpstr>
      <vt:lpstr>Calibri</vt:lpstr>
      <vt:lpstr>Calibri Light</vt:lpstr>
      <vt:lpstr>Franklin Gothic Medium Cond</vt:lpstr>
      <vt:lpstr>Lucida Bright</vt:lpstr>
      <vt:lpstr>Times New Roman</vt:lpstr>
      <vt:lpstr>Trebuchet MS</vt:lpstr>
      <vt:lpstr>Wingdings 3</vt:lpstr>
      <vt:lpstr>Celestial</vt:lpstr>
      <vt:lpstr>Tema de Office</vt:lpstr>
      <vt:lpstr>2_Tema de Office</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TuSoft.org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TuSoft</dc:creator>
  <cp:lastModifiedBy>USUARIO</cp:lastModifiedBy>
  <cp:revision>1009</cp:revision>
  <dcterms:created xsi:type="dcterms:W3CDTF">2015-08-28T22:36:02Z</dcterms:created>
  <dcterms:modified xsi:type="dcterms:W3CDTF">2022-12-22T01:50:16Z</dcterms:modified>
</cp:coreProperties>
</file>