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4" r:id="rId2"/>
    <p:sldId id="267" r:id="rId3"/>
    <p:sldId id="34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7" r:id="rId13"/>
    <p:sldId id="354" r:id="rId14"/>
    <p:sldId id="355" r:id="rId15"/>
    <p:sldId id="358" r:id="rId16"/>
    <p:sldId id="356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7CA104-1DC0-4C24-BE7B-53CA14F0F1E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6675FCC9-A7E0-4718-81FE-58CD0815C9C2}">
      <dgm:prSet/>
      <dgm:spPr>
        <a:solidFill>
          <a:srgbClr val="002060"/>
        </a:solidFill>
      </dgm:spPr>
      <dgm:t>
        <a:bodyPr/>
        <a:lstStyle/>
        <a:p>
          <a:pPr rtl="0"/>
          <a:r>
            <a:rPr lang="es-CO" dirty="0" smtClean="0"/>
            <a:t>Como descendientes de Adán somos pecadores.</a:t>
          </a:r>
          <a:endParaRPr lang="es-CO" dirty="0"/>
        </a:p>
      </dgm:t>
    </dgm:pt>
    <dgm:pt modelId="{B2C518CC-1639-4933-89ED-BAE75BDBDED9}" type="parTrans" cxnId="{52572EDD-F29E-4C29-9D5E-37A16E7AAE22}">
      <dgm:prSet/>
      <dgm:spPr/>
      <dgm:t>
        <a:bodyPr/>
        <a:lstStyle/>
        <a:p>
          <a:endParaRPr lang="es-CO"/>
        </a:p>
      </dgm:t>
    </dgm:pt>
    <dgm:pt modelId="{F1CA52CD-7C3E-49AB-9258-44A89BC95061}" type="sibTrans" cxnId="{52572EDD-F29E-4C29-9D5E-37A16E7AAE22}">
      <dgm:prSet/>
      <dgm:spPr/>
      <dgm:t>
        <a:bodyPr/>
        <a:lstStyle/>
        <a:p>
          <a:endParaRPr lang="es-CO"/>
        </a:p>
      </dgm:t>
    </dgm:pt>
    <dgm:pt modelId="{713AB0A4-1ACC-42ED-9A06-72C2B2550EB1}">
      <dgm:prSet/>
      <dgm:spPr>
        <a:solidFill>
          <a:srgbClr val="002060"/>
        </a:solidFill>
      </dgm:spPr>
      <dgm:t>
        <a:bodyPr/>
        <a:lstStyle/>
        <a:p>
          <a:pPr rtl="0"/>
          <a:r>
            <a:rPr lang="es-CO" dirty="0" smtClean="0"/>
            <a:t>Nacemos de nuevo cuando nos entregamos a Cristo, a través del bautismo.</a:t>
          </a:r>
          <a:endParaRPr lang="es-CO" dirty="0"/>
        </a:p>
      </dgm:t>
    </dgm:pt>
    <dgm:pt modelId="{56324FA1-EA22-4B48-A89A-41AB95FFF8A6}" type="parTrans" cxnId="{CC8B17BE-A2BE-4997-A9F9-862BC0F4C9F6}">
      <dgm:prSet/>
      <dgm:spPr/>
      <dgm:t>
        <a:bodyPr/>
        <a:lstStyle/>
        <a:p>
          <a:endParaRPr lang="es-CO"/>
        </a:p>
      </dgm:t>
    </dgm:pt>
    <dgm:pt modelId="{81E90C6E-A203-490D-B068-62342F38A7B6}" type="sibTrans" cxnId="{CC8B17BE-A2BE-4997-A9F9-862BC0F4C9F6}">
      <dgm:prSet/>
      <dgm:spPr/>
      <dgm:t>
        <a:bodyPr/>
        <a:lstStyle/>
        <a:p>
          <a:endParaRPr lang="es-CO"/>
        </a:p>
      </dgm:t>
    </dgm:pt>
    <dgm:pt modelId="{2CFCC29B-5076-44F9-BE2C-6DF62DCD5802}">
      <dgm:prSet/>
      <dgm:spPr>
        <a:solidFill>
          <a:srgbClr val="002060"/>
        </a:solidFill>
      </dgm:spPr>
      <dgm:t>
        <a:bodyPr/>
        <a:lstStyle/>
        <a:p>
          <a:pPr rtl="0"/>
          <a:r>
            <a:rPr lang="es-CO" dirty="0" smtClean="0"/>
            <a:t>Allí comienza el proceso de santificación.</a:t>
          </a:r>
          <a:endParaRPr lang="es-CO" dirty="0"/>
        </a:p>
      </dgm:t>
    </dgm:pt>
    <dgm:pt modelId="{5C0D1D55-CB12-4706-9B6C-95B5B190AC86}" type="parTrans" cxnId="{702D784F-3A57-4F24-83C2-81F1B80D865B}">
      <dgm:prSet/>
      <dgm:spPr/>
      <dgm:t>
        <a:bodyPr/>
        <a:lstStyle/>
        <a:p>
          <a:endParaRPr lang="es-CO"/>
        </a:p>
      </dgm:t>
    </dgm:pt>
    <dgm:pt modelId="{41693400-24C4-4F17-BE50-9854FC1B46BB}" type="sibTrans" cxnId="{702D784F-3A57-4F24-83C2-81F1B80D865B}">
      <dgm:prSet/>
      <dgm:spPr/>
      <dgm:t>
        <a:bodyPr/>
        <a:lstStyle/>
        <a:p>
          <a:endParaRPr lang="es-CO"/>
        </a:p>
      </dgm:t>
    </dgm:pt>
    <dgm:pt modelId="{C7D2EE61-BA16-4F45-8A44-BBE94D76F571}" type="pres">
      <dgm:prSet presAssocID="{BF7CA104-1DC0-4C24-BE7B-53CA14F0F1E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CO"/>
        </a:p>
      </dgm:t>
    </dgm:pt>
    <dgm:pt modelId="{8F42FBAF-5AD1-4193-A2EF-638F9DBCD511}" type="pres">
      <dgm:prSet presAssocID="{6675FCC9-A7E0-4718-81FE-58CD0815C9C2}" presName="horFlow" presStyleCnt="0"/>
      <dgm:spPr/>
    </dgm:pt>
    <dgm:pt modelId="{8879FD10-9E8D-4551-9009-FB904DFE01EE}" type="pres">
      <dgm:prSet presAssocID="{6675FCC9-A7E0-4718-81FE-58CD0815C9C2}" presName="bigChev" presStyleLbl="node1" presStyleIdx="0" presStyleCnt="3" custScaleX="161260"/>
      <dgm:spPr/>
      <dgm:t>
        <a:bodyPr/>
        <a:lstStyle/>
        <a:p>
          <a:endParaRPr lang="es-CO"/>
        </a:p>
      </dgm:t>
    </dgm:pt>
    <dgm:pt modelId="{FBB67A75-4306-4463-A4D0-DAF4AB23890E}" type="pres">
      <dgm:prSet presAssocID="{6675FCC9-A7E0-4718-81FE-58CD0815C9C2}" presName="vSp" presStyleCnt="0"/>
      <dgm:spPr/>
    </dgm:pt>
    <dgm:pt modelId="{776335BB-9D8A-4BBE-84BF-A533F6F66401}" type="pres">
      <dgm:prSet presAssocID="{713AB0A4-1ACC-42ED-9A06-72C2B2550EB1}" presName="horFlow" presStyleCnt="0"/>
      <dgm:spPr/>
    </dgm:pt>
    <dgm:pt modelId="{999CE2A6-ADBD-431F-A0CD-BAC3078055DD}" type="pres">
      <dgm:prSet presAssocID="{713AB0A4-1ACC-42ED-9A06-72C2B2550EB1}" presName="bigChev" presStyleLbl="node1" presStyleIdx="1" presStyleCnt="3" custScaleX="160659"/>
      <dgm:spPr/>
      <dgm:t>
        <a:bodyPr/>
        <a:lstStyle/>
        <a:p>
          <a:endParaRPr lang="es-CO"/>
        </a:p>
      </dgm:t>
    </dgm:pt>
    <dgm:pt modelId="{49C5FE89-60FC-4471-9538-40AE231980ED}" type="pres">
      <dgm:prSet presAssocID="{713AB0A4-1ACC-42ED-9A06-72C2B2550EB1}" presName="vSp" presStyleCnt="0"/>
      <dgm:spPr/>
    </dgm:pt>
    <dgm:pt modelId="{1CD01CCC-776F-4ACA-93AF-DEF61EBABDF2}" type="pres">
      <dgm:prSet presAssocID="{2CFCC29B-5076-44F9-BE2C-6DF62DCD5802}" presName="horFlow" presStyleCnt="0"/>
      <dgm:spPr/>
    </dgm:pt>
    <dgm:pt modelId="{B83753C0-7772-47C6-BA58-C95DF36AA1FD}" type="pres">
      <dgm:prSet presAssocID="{2CFCC29B-5076-44F9-BE2C-6DF62DCD5802}" presName="bigChev" presStyleLbl="node1" presStyleIdx="2" presStyleCnt="3" custScaleX="161514"/>
      <dgm:spPr/>
      <dgm:t>
        <a:bodyPr/>
        <a:lstStyle/>
        <a:p>
          <a:endParaRPr lang="es-CO"/>
        </a:p>
      </dgm:t>
    </dgm:pt>
  </dgm:ptLst>
  <dgm:cxnLst>
    <dgm:cxn modelId="{702D784F-3A57-4F24-83C2-81F1B80D865B}" srcId="{BF7CA104-1DC0-4C24-BE7B-53CA14F0F1E0}" destId="{2CFCC29B-5076-44F9-BE2C-6DF62DCD5802}" srcOrd="2" destOrd="0" parTransId="{5C0D1D55-CB12-4706-9B6C-95B5B190AC86}" sibTransId="{41693400-24C4-4F17-BE50-9854FC1B46BB}"/>
    <dgm:cxn modelId="{CC8B17BE-A2BE-4997-A9F9-862BC0F4C9F6}" srcId="{BF7CA104-1DC0-4C24-BE7B-53CA14F0F1E0}" destId="{713AB0A4-1ACC-42ED-9A06-72C2B2550EB1}" srcOrd="1" destOrd="0" parTransId="{56324FA1-EA22-4B48-A89A-41AB95FFF8A6}" sibTransId="{81E90C6E-A203-490D-B068-62342F38A7B6}"/>
    <dgm:cxn modelId="{8E5F1500-57B2-4B07-BCB2-43E5040E2417}" type="presOf" srcId="{2CFCC29B-5076-44F9-BE2C-6DF62DCD5802}" destId="{B83753C0-7772-47C6-BA58-C95DF36AA1FD}" srcOrd="0" destOrd="0" presId="urn:microsoft.com/office/officeart/2005/8/layout/lProcess3"/>
    <dgm:cxn modelId="{52572EDD-F29E-4C29-9D5E-37A16E7AAE22}" srcId="{BF7CA104-1DC0-4C24-BE7B-53CA14F0F1E0}" destId="{6675FCC9-A7E0-4718-81FE-58CD0815C9C2}" srcOrd="0" destOrd="0" parTransId="{B2C518CC-1639-4933-89ED-BAE75BDBDED9}" sibTransId="{F1CA52CD-7C3E-49AB-9258-44A89BC95061}"/>
    <dgm:cxn modelId="{8604BF63-C8F7-420B-9D7D-9608BB90A995}" type="presOf" srcId="{6675FCC9-A7E0-4718-81FE-58CD0815C9C2}" destId="{8879FD10-9E8D-4551-9009-FB904DFE01EE}" srcOrd="0" destOrd="0" presId="urn:microsoft.com/office/officeart/2005/8/layout/lProcess3"/>
    <dgm:cxn modelId="{2B12192D-9696-452C-BA91-F2EBC6097691}" type="presOf" srcId="{BF7CA104-1DC0-4C24-BE7B-53CA14F0F1E0}" destId="{C7D2EE61-BA16-4F45-8A44-BBE94D76F571}" srcOrd="0" destOrd="0" presId="urn:microsoft.com/office/officeart/2005/8/layout/lProcess3"/>
    <dgm:cxn modelId="{2472009F-6A32-41B5-A026-30C4101FE41A}" type="presOf" srcId="{713AB0A4-1ACC-42ED-9A06-72C2B2550EB1}" destId="{999CE2A6-ADBD-431F-A0CD-BAC3078055DD}" srcOrd="0" destOrd="0" presId="urn:microsoft.com/office/officeart/2005/8/layout/lProcess3"/>
    <dgm:cxn modelId="{83554ACF-612F-444E-BB8A-8E12BB45385F}" type="presParOf" srcId="{C7D2EE61-BA16-4F45-8A44-BBE94D76F571}" destId="{8F42FBAF-5AD1-4193-A2EF-638F9DBCD511}" srcOrd="0" destOrd="0" presId="urn:microsoft.com/office/officeart/2005/8/layout/lProcess3"/>
    <dgm:cxn modelId="{A39E6AE9-C0F5-4E62-A98A-62AF3CE3B463}" type="presParOf" srcId="{8F42FBAF-5AD1-4193-A2EF-638F9DBCD511}" destId="{8879FD10-9E8D-4551-9009-FB904DFE01EE}" srcOrd="0" destOrd="0" presId="urn:microsoft.com/office/officeart/2005/8/layout/lProcess3"/>
    <dgm:cxn modelId="{AFA4C51E-6A39-41AE-86F5-815EE2982D10}" type="presParOf" srcId="{C7D2EE61-BA16-4F45-8A44-BBE94D76F571}" destId="{FBB67A75-4306-4463-A4D0-DAF4AB23890E}" srcOrd="1" destOrd="0" presId="urn:microsoft.com/office/officeart/2005/8/layout/lProcess3"/>
    <dgm:cxn modelId="{E6EB104E-78AD-4C71-AB7E-D4FEECB7181D}" type="presParOf" srcId="{C7D2EE61-BA16-4F45-8A44-BBE94D76F571}" destId="{776335BB-9D8A-4BBE-84BF-A533F6F66401}" srcOrd="2" destOrd="0" presId="urn:microsoft.com/office/officeart/2005/8/layout/lProcess3"/>
    <dgm:cxn modelId="{A32AD320-930F-43BE-921B-F330CE9663D9}" type="presParOf" srcId="{776335BB-9D8A-4BBE-84BF-A533F6F66401}" destId="{999CE2A6-ADBD-431F-A0CD-BAC3078055DD}" srcOrd="0" destOrd="0" presId="urn:microsoft.com/office/officeart/2005/8/layout/lProcess3"/>
    <dgm:cxn modelId="{7C8C6513-AFE2-4987-BA35-1BE2AB3D74DB}" type="presParOf" srcId="{C7D2EE61-BA16-4F45-8A44-BBE94D76F571}" destId="{49C5FE89-60FC-4471-9538-40AE231980ED}" srcOrd="3" destOrd="0" presId="urn:microsoft.com/office/officeart/2005/8/layout/lProcess3"/>
    <dgm:cxn modelId="{E66B6B7A-97BF-4827-8882-98E3B7C44B43}" type="presParOf" srcId="{C7D2EE61-BA16-4F45-8A44-BBE94D76F571}" destId="{1CD01CCC-776F-4ACA-93AF-DEF61EBABDF2}" srcOrd="4" destOrd="0" presId="urn:microsoft.com/office/officeart/2005/8/layout/lProcess3"/>
    <dgm:cxn modelId="{089CC469-1D0F-4E11-9133-DDA54354B129}" type="presParOf" srcId="{1CD01CCC-776F-4ACA-93AF-DEF61EBABDF2}" destId="{B83753C0-7772-47C6-BA58-C95DF36AA1FD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79FD10-9E8D-4551-9009-FB904DFE01EE}">
      <dsp:nvSpPr>
        <dsp:cNvPr id="0" name=""/>
        <dsp:cNvSpPr/>
      </dsp:nvSpPr>
      <dsp:spPr>
        <a:xfrm>
          <a:off x="3" y="6799"/>
          <a:ext cx="5546217" cy="1375720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18415" rIns="0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900" kern="1200" dirty="0" smtClean="0"/>
            <a:t>Como descendientes de Adán somos pecadores.</a:t>
          </a:r>
          <a:endParaRPr lang="es-CO" sz="2900" kern="1200" dirty="0"/>
        </a:p>
      </dsp:txBody>
      <dsp:txXfrm>
        <a:off x="687863" y="6799"/>
        <a:ext cx="4170497" cy="1375720"/>
      </dsp:txXfrm>
    </dsp:sp>
    <dsp:sp modelId="{999CE2A6-ADBD-431F-A0CD-BAC3078055DD}">
      <dsp:nvSpPr>
        <dsp:cNvPr id="0" name=""/>
        <dsp:cNvSpPr/>
      </dsp:nvSpPr>
      <dsp:spPr>
        <a:xfrm>
          <a:off x="3" y="1575121"/>
          <a:ext cx="5525547" cy="1375720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18415" rIns="0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900" kern="1200" dirty="0" smtClean="0"/>
            <a:t>Nacemos de nuevo cuando nos entregamos a Cristo, a través del bautismo.</a:t>
          </a:r>
          <a:endParaRPr lang="es-CO" sz="2900" kern="1200" dirty="0"/>
        </a:p>
      </dsp:txBody>
      <dsp:txXfrm>
        <a:off x="687863" y="1575121"/>
        <a:ext cx="4149827" cy="1375720"/>
      </dsp:txXfrm>
    </dsp:sp>
    <dsp:sp modelId="{B83753C0-7772-47C6-BA58-C95DF36AA1FD}">
      <dsp:nvSpPr>
        <dsp:cNvPr id="0" name=""/>
        <dsp:cNvSpPr/>
      </dsp:nvSpPr>
      <dsp:spPr>
        <a:xfrm>
          <a:off x="3" y="3143442"/>
          <a:ext cx="5554953" cy="1375720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18415" rIns="0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900" kern="1200" dirty="0" smtClean="0"/>
            <a:t>Allí comienza el proceso de santificación.</a:t>
          </a:r>
          <a:endParaRPr lang="es-CO" sz="2900" kern="1200" dirty="0"/>
        </a:p>
      </dsp:txBody>
      <dsp:txXfrm>
        <a:off x="687863" y="3143442"/>
        <a:ext cx="4179233" cy="1375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28/11/2013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28/11/2013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28/11/2013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28/11/2013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28/11/2013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28/11/2013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28/11/2013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28/11/2013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28/11/2013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28/11/2013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28/11/2013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28/11/2013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url?sa=i&amp;rct=j&amp;q=&amp;esrc=s&amp;frm=1&amp;source=images&amp;cd=&amp;cad=rja&amp;docid=H_O1cFf1nztjTM&amp;tbnid=RwJpXkA5sxLcdM:&amp;ved=0CAUQjRw&amp;url=http://javierchismol.blogspot.com/2012/09/cristianismo-y-esperanza.html&amp;ei=As1yUrH4GomokQf77YDwDA&amp;bvm=bv.55819444,d.eW0&amp;psig=AFQjCNGwblaStsvMAl7qlI1JvWCb5a78XA&amp;ust=138334158652163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co/url?sa=i&amp;rct=j&amp;q=&amp;esrc=s&amp;frm=1&amp;source=images&amp;cd=&amp;cad=rja&amp;docid=HUCmgCOh1EFNIM&amp;tbnid=RO8FjVIvYW5zIM:&amp;ved=0CAUQjRw&amp;url=http://rincondelectura04.blogspot.com/2010_03_07_archive.html&amp;ei=OKlzUpGoKNK1kQf4kIDoCQ&amp;bvm=bv.55819444,d.cWc&amp;psig=AFQjCNElJX1-CB8Fl53ZN8Ur_R-YSglVnQ&amp;ust=1383397940061342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1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14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url?sa=i&amp;rct=j&amp;q=&amp;esrc=s&amp;frm=1&amp;source=images&amp;cd=&amp;cad=rja&amp;docid=FGU98ERBzpKiRM&amp;tbnid=ToxLmLqDhpc4AM:&amp;ved=0CAUQjRw&amp;url=http://relicasasnuevas.blogspot.com/2012/10/dios-de-la-esperanza.html&amp;ei=o85yUobfBIuqkAe_pYG4Aw&amp;bvm=bv.55819444,d.eW0&amp;psig=AFQjCNGwblaStsvMAl7qlI1JvWCb5a78XA&amp;ust=1383341586521631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url?sa=i&amp;rct=j&amp;q=&amp;esrc=s&amp;frm=1&amp;source=images&amp;cd=&amp;docid=HY7inK5JZp82xM&amp;tbnid=ZE9BcwUXd6hWgM:&amp;ved=&amp;url=http://www.google.com.co/url?sa=i&amp;rct=j&amp;q=&amp;esrc=s&amp;frm=1&amp;source=images&amp;cd=&amp;cad=rja&amp;docid=HY7inK5JZp82xM&amp;tbnid=ZE9BcwUXd6hWgM:&amp;ved=&amp;url=http://www.renuevodeplenitud.com/devocional-diario-hoy-tengo-esperanza-en-dios.html&amp;ei=kcxyUu3yM4m2kQfkqYHoDg&amp;bvm=bv.55819444,d.eW0&amp;psig=AFQjCNGwblaStsvMAl7qlI1JvWCb5a78XA&amp;ust=1383341586521631&amp;ei=kcxyUu3yM4m2kQfkqYHoDg&amp;bvm=bv.55819444,d.eW0&amp;psig=AFQjCNGwblaStsvMAl7qlI1JvWCb5a78XA&amp;ust=1383341586521631" TargetMode="External"/><Relationship Id="rId2" Type="http://schemas.openxmlformats.org/officeDocument/2006/relationships/hyperlink" Target="http://www.google.com.co/url?sa=i&amp;rct=j&amp;q=&amp;esrc=s&amp;frm=1&amp;source=images&amp;cd=&amp;cad=rja&amp;docid=HY7inK5JZp82xM&amp;tbnid=ZE9BcwUXd6hWgM:&amp;ved=&amp;url=http://www.renuevodeplenitud.com/devocional-diario-hoy-tengo-esperanza-en-dios.html&amp;ei=kcxyUu3yM4m2kQfkqYHoDg&amp;bvm=bv.55819444,d.eW0&amp;psig=AFQjCNGwblaStsvMAl7qlI1JvWCb5a78XA&amp;ust=138334158652163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google.com.co/url?sa=i&amp;rct=j&amp;q=&amp;esrc=s&amp;frm=1&amp;source=images&amp;cd=&amp;cad=rja&amp;docid=MrYAcWvLBrNevM&amp;tbnid=aP3fq-MzklHHNM:&amp;ved=&amp;url=http://es.123rf.com/photo_2528931_una-mujer-esta-rezando-a-dios-con-la-esperanza.html&amp;ei=kcxyUu3yM4m2kQfkqYHoDg&amp;bvm=bv.55819444,d.eW0&amp;psig=AFQjCNGwblaStsvMAl7qlI1JvWCb5a78XA&amp;ust=1383341586521631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.co/url?sa=i&amp;rct=j&amp;q=&amp;esrc=s&amp;frm=1&amp;source=images&amp;cd=&amp;cad=rja&amp;docid=ac6VN-A3eQhkxM&amp;tbnid=OPs7lRXdk7uECM:&amp;ved=0CAUQjRw&amp;url=http://www.cofradiarosario.net/sumo_eterno_sacerdote.htm&amp;ei=0NdyUpelFM7ekQeE64HoCQ&amp;bvm=bv.55819444,d.eW0&amp;psig=AFQjCNFENpY4U_60gddph4c5HyQt42LV9A&amp;ust=138334441340237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s-CO" b="1" dirty="0" smtClean="0"/>
              <a:t>LOS OCHO REMEDIOS </a:t>
            </a:r>
            <a:r>
              <a:rPr lang="es-CO" b="1" dirty="0" smtClean="0">
                <a:solidFill>
                  <a:srgbClr val="FF0000"/>
                </a:solidFill>
              </a:rPr>
              <a:t>NATURALES</a:t>
            </a: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331640" y="5348650"/>
            <a:ext cx="61926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400" b="1" i="1" dirty="0" smtClean="0">
                <a:latin typeface="Algerian" pitchFamily="82" charset="0"/>
              </a:rPr>
              <a:t>8 esperanza.</a:t>
            </a:r>
            <a:endParaRPr lang="es-CO" sz="4400" b="1" i="1" dirty="0">
              <a:latin typeface="Algerian" pitchFamily="82" charset="0"/>
            </a:endParaRPr>
          </a:p>
        </p:txBody>
      </p:sp>
      <p:sp>
        <p:nvSpPr>
          <p:cNvPr id="4" name="AutoShape 2" descr="data:image/jpeg;base64,/9j/4AAQSkZJRgABAQAAAQABAAD/2wCEAAkGBxQSEhQUEhQVFhUWFhQYFxQWFRYVFhUUFhgZFxQUFhgdHCggGBolHxQVIjEhJSktLi4uFyEzODMsNygtLisBCgoKDg0OGxAQGzQkICY0LCwsLiwwLCwvLCwsLCwsLCwtLCwvNCwsLDQsLCwsLCwsLCwsLC8sLCwsLCwsLCwsLP/AABEIANAA8gMBIgACEQEDEQH/xAAcAAEAAgMBAQEAAAAAAAAAAAAABQYDBAcCAQj/xABKEAACAQIDBAcFBAMNCAMAAAABAgADEQQSIQUGMUEHEyJRYXGBFDKRobFCUsHRI2JyM0NTgpKToqOywtLh8CREVGNzg7PTFzRF/8QAGgEBAAMBAQEAAAAAAAAAAAAAAAECAwQFBv/EAC0RAAIBAgUDAgUFAQAAAAAAAAABAgMRBBIhMTITQVEiYQUUcbHwkaHB4fFC/9oADAMBAAIRAxEAPwDuMREAREQBERAEREAREQBERAEREARE8VmsrHuBPwEA9xMeHa6qb30GvjzmSAIiIAiIgCIiAIiIAiIgCIiAIiIAiIgCIiAIiIAiIgCIiAIiIAiIgCRG9WMajharqrNYahbXCE2Zrc7C8l5WekMH2GqwYgqrsLW1IRrA3B52+EpUdostDkiT3e2j7RS6wI6KXcKKgAYgHU2BNhfMPSScrO5LswxLO7MevCi9rBVo0iLAAfeJvLNJg7xTElaTQiIlioiIgCIiAIkftfayYdbtqx0SmNWc8AAPP/ROkjN0t4HxefMmTLe4IKspzFcjKeBGVr85RzSeUsou1yxxES5UREQBERAEREAREQBERAEREAREQBERAEREAShdKuMUU6dLRna5yZrHKCO0e4XFv9GTm+O9VPAUrnt1nB6qjexYgas33UHNvqbCcdXFVcRWrVnqhnuCzn3GJK5aYHABQwNrmwF+dzjWlpY1pR1uT+6G8lTBPUz0utSpkvkazJkBAAB0YaniROgbP34wdWwNXqmP2a6mkfRm7LfxSZW929kpiauINLEVKOUUhfDOhQsc1zldWFv1SDY31MlMRuhXv+64asLWPXYbq3Pm9F1UnTmkpSc8uhapkzFyp1AwupBB4EG4PrPU56m6dSnfLhhTN75sHjGRmPipp0x6Zps0cLjl92rj1HdVTBVx/KFQsfjNc77ozyryXmJT1O0uVW/7WEW//mAnvqNpkaVUv3PSp01t35kqVGHwjqezGT3LVVqhRdiAO8mwlc2hvTmbqsIpq1T3cAO/W2nibDxmvT3Rq1TmxeKd/wBSmMg8ixuSPIKZY9m7MpYdctFFQc7cWPezHVj4kkx65e33J9K9yO2JsIo3XYhusxB+1xWnfkn0vYdwAGk+4OkKeNrBeFZEdh3Ot1JvfmMuluRPOTchr2/Tcb1eWvYt1fqOJ/PnLilaxF29yZiIlygiIgCIiAIiIAiIgCIiAIiIAiIgCImltXa1HDJnr1Upr3sQL+Cjix8BAN2VHfffqjgB1a2qYhh2aV9EvweqR7q+HE8u8VrbO/8AicYxw+yqNTXQ1ivbseaqdKY/Wf4Azb3T6L0pt12OYVqpOY07lkzHUmox1qt56efGUcm+Je1typ7F3Xxe1KjYuuzdW2pqEWarbhToL9lNTrwHLMbkXLFbKU0Fw3VKiISVCqVIJ965B1Jvc34ka3nQVFhYaDulS6Tq6rg2GYByHKa2a603JK+VxMatO0bpmtOprZoidiYBsJVJw+YLVDBl1bKfeQi/8YfxhL9g3YopYWa2o8e+UzoyNY+19ZULotSmi5vfzCkjsWPPR0H8X43mTQg0r3K1pJu1hEROgxEREAREQDXx1XLTYjjbTzOg+sxvhv0GTiQnlcgXv8Z8xxzNTTvOY+S/6+U3ZG7JMGBq5kB9DM80dn9klTyJ7vsm2g8inx+O9C2DEREkgREQBERAEREAREQBOe7+7JxHtdCtTxFWnSqPRov1bMDSJb3gL2Ia548DbjfToUit5KHWUer5s6ZePvKc4OnG2W/pKTV0Wi7Mi22Jj6f7jtDOOS16CMfV1sflNaom2hwbAt43qD6rLbhqmZFYcCoOvHUc/GZYyIZmUR9k7ZraVMVQpD/lFyfhkX+1Muz+jqkGL4qtUxDnjeyL6HVx6PLtEdOIzs18DgadFQlJFpqPsqoUX79OJ8ZsREuVEqvSQ2XBs40dMzKdDqEZuB0I7I0PdLVKl0l0l9kNQqGNPP2WzWZSjFlOUggELbQzOrwZenyRq9G2IdmxgKIFFWmS6grnqmimbsXIWydVoLDw1l3lH6NMWrHFotNktVpu12zoHaki5EawJAWmh117UvEUuCFTkxERNCgiIgCJ5qVAouTYSOr7aQcNeXn5d8znVhDky8acpcUZaHaqs3d2R5DT65/hN6V3D7XCA9nXv8u/xvc+sHeE30CnUDTNz53+Gkw+dorubfK1X2JOp2ahP7LcL6G6N+Bm/K7U2tdhnTkwIBOoNsw+Q4/Gb2C2wjABrgjjz7/Xlzl4YmlJ2TKyoVEr2JSJ8RgRcaifZ0GAiIgCIiAIiIAiIgCaTPmrgckQk6/abQXHkD8ZuGaWzRc1HP2m00toB/mR6eghko97P0zJ9xjbn2W7Q+p+E25pMMtYHk629V1H4/GbsIMRESSBERAEqPSZSBwuZi+Rc+dUYKWUo2Yi6kZgAbXHOW6VDpMQnC2L5KZzhzkzkZkYBrAg2AzE2mdXgy9PkjX6M8RS/wBrSmzE9clQqy5WRWo00CtqQT+iJ0NrEd8u8pPRkiquLs9Ny1dWDIwJNPqaaqSPeXtJU0YA6HSXaTS4IVOTEREuUERMGOxHV02fKzWHuqCxPgANTIbsCH20gzEvUCgcMzWAHL5ytV9pYYGxxVLMCLjOPK3GaW9e8q1nWmyVUygt+kWwble19LWPzlQwzYdWZ6dJWKgtmy3NzoMpbS9zynzuInGVVrK/qfQ4OhmoKblb9i5vt3BD3sVQ5fvi/ne0wpvBgAG/26jpqR1i+RPHU68u6VDHDC4xUR2BYGyqpCVAx0y2+0fjI/F7t4KlbrUcWNiWbKGPdcWB9JnTdH/uLT8G08NVelOSt7s6JhtrYMgEVyQdVKpUII5EEDWbtHamHN7Vntw1R7XPHQrpOd4wNiKQo4ek3V5dCt6YKp7oQ6XFwOB7u+Z8Hu/iKNBnGIcHQGm56zJezJqRobhlIufeGsiDgl2Teyd/4KVelFpOV37Nb/nudX3bxdNnK0aqtzZOdu+3KWecE2E2LavTYVFWpmGUlyEOUgXIyk21F9LTueBNTL+mCBtL5CSp01IuLjW+k9vByWTL/h4eKv1HdW+v9GxERO05xERAEREAREQDBjXsp8dPTnw8AZ8wCWpr4i/q2v4zBtDtdnyHH75t9A3+c35Hcnsae0x2Qw4qQZtqbgHvniut1I8Ji2e90t9029OI+REdx2NmIiSQIiIAlO6Tw7YUIuUBywLuwQKxRggJOgBzHUnlLjKh0nFmwhpojuz57ZFLaimwAsNSSWFrCZ1eDL0+SNfox2eaYxjOhV2rqtz9qmtCkVKngy3Z9Roe/SXec/6JcLYYx7kEVkpZOCqEpU30Xkb1WvOgSaXBCpyYiIlyglf3n2w1L9EinNUFg4bVbm3CxlgkftPZFOvYtcMLWYE3WxvoOF+Os58VGpKm1TdmDm74KizXdS7WN1Fxc35989YDd2tULBwgpnLamFC2AIJGYd9vSYt7MFi6BqthmYKhANSy5nYi5VQb5iP7vkJ73coYvFpSJxDrdFLtdVNz+qFB5eE8Clhml6732t+fc9LDR6sbSlZLzf8AY+1tgUqBJSitNiDercNVv3ZmDaEAD8JgxOGWoAlcZ0NhlexuL390AAenfNTfTDez1erV61TLTRmJqOTmObWwOg0FhJDdzAHKrYhWZjdjdj2VJ0Qkm5t3cOM5K9N05cnf33Oup8PXRVRSvfZGvsHAlA3VgKhNgtyFFuBGunlwkxX2SpSxdALo1s9zddQCS2v18ZS8WcbiK7olErTDaKMvVhQbKwe9n4XJOuvoMtPY2LK60rLybMlj/S0mkaLjLO3d/Urh8JQSvOpr4s/y5IVdiUaNQVUqtnuCtPOGXvXTja+vG069szFdbSR+bKCdLa89PO85DhdjV2WkFAzahmBBTLrbUXIPAXnR9zKTpTdKhJs+nE2BAOh9eE9LA1pdfK9mvscGM5abLTwWGIie4cYiIgCIiAJr43FimOF2OiqOJP4DvM2JDM+cu559hO63C/qdZhXquEdN2SlchNo49jclje97LdQDwFranTmflwkFVxVYHNTrVAea9Y5BHqdDJrblNV4aEd3C0q9XE6z52viJxn6mapG1S3vxKEioXsATmK6WHjbWSmw96a+Uu9NQGsQraPltYZ7AZH8O1oBw4SrVcfY8besyrjSVHgbTSjip62b/AFIsdQ2PtyniNBdX+43PxU8GHz8BJWcjwmNZWDA2INwRyInUdlYwVqSVBzGo7iNCPjPawuI6qs9zNqxtxETrIE590q7QY0TRpgEgi5PEOR2ShzDLYMTfvt3GdBlR36pqylWUHSnxA5u35TGu7QNaKvIhtxto1aOL9nxDlhiKaNSJdajZ6anrMxBLHshdT90C/CdHlUwdNae00VVVc2CYiwA9yog+jGWuTR4EVbZhERNTMREo29G4LYnENiKWJyF8uanVpddT7KhRkGZcug1463kNvsSrdyT3sQVRk0OSzMvdm4Ej0/pSv0jk93S4t2ezfjzE8U+j7EqQyvgMw4OMGVYeoe4mnW6N8YfdrYRf2KdRPoZ5WIwc6s860O+jiYU45dzPSyq5fKGY82AJPiSdeQmY4gWN0Q371BHwkS3RntHli6X8qr+RmajuBtNOGJwp/aQn605yv4VV3zG/z9N9jYNQadhBYWFlGg5DwHh4zI2IzKEIGUcBYWHkOUUt0NqL++4D1on/ANc+1dztptxrYD0oX+qSF8Kq33JePp+Da2LhO2rarTUgM47Ki5ta/DiRpL7Qoqg7I46nxNgL/ITldTo1x7anF0E/6dHKR5ZQJv7r9GdbDYinWq41mFNgwp0wyhiOAYlyMvhaephcN0Va2vk4MRW6rvc6TERO05hERAEREA8VWspPcDKiuMAVRewA/AAS4ETnG0HCkqdcpK+djb8J5fxKThll9f4JRg2xji3A6SAxNS03sTUFjK7jcTxnz8lKpO7NYuxgxWIHfM+AxYYML8r8ea6/S8ga+J1mPBYzLUU+IHx0noU6GhEmi40MWBxM6T0dYnrMM5HAVSB/JUn6zhD4kgkHlcT9B7j7MOHwVFGFnIzuOYZ+1Y+IFh6TtwNOSqXM27k9ERPXIEqG9bZmt/zaS+gAb6sZb5SNsVczUj96sW9Mxy/K05sU/SkdGHXqubO1j1e1MA3J6del8VDj5qJbpTOkA5Dgq/8ABYhCT+r9r5Ay5zSl3RlPsxERNSgiIgCIiAIiIAiIgCIiAIiIAiIgCIkJvRvNTwKI1RKtRnJVKdJQzMQLniQAPWQ3YJXJfEPlUnny8zoB8ZRt+Nn9WVddQVAbwZbKGPnceo8ZF7R6UnFM1FwFRQjqAK1Tq2Y2vfKEJAGhv4StYzpbruXLYaiUdMhps7MLXve+UG+s5MVShXpuH6F1Box4nFWuLytbRxHGxmCtt9XuWGQ66C5FuWvGQ2M2ip+0PjPLoYOUHqiG2enxOs+ireRRxAJ4j4yd3exHVVFqGjTxFuFOortTv3lVYZvI3HhPS6JCTZ0Xo93QOIrU8ZWA9nBRgv8ACVbd33A2pJ43A11nb5xp+kfF+zljhkS7KnYVxlyi6sqsTYaW4W08ZnwnTQRpWwmg4slXXxOUpb5zenljoizgzr0TV2Xjlr0aVZAQtWmlRQwswV1DAEd+s2puUMOMrZKbv91Wb4An8JRNquFfDr93L8pedoYfrKVSmDbOjrfuzKRf5zhO3d57VDTqOBUokKwLA9pRyI0N+/nOXERcmjpoSSTOqb/APgX8gR5yd2Jietw9Gp9+lTY+bKCZxPG71vXCYfrEYsQqqHUlidBz0HidJ2vYeDNHD0aRNzTpopI4EhQDbwvLULttspVSSSN6IidBiIiIAiIgCIiAIiIAiIgCIiAIiIAmltXZNHEpkr0w6g3F7gqeGZWGqnxBE3IgFVrbjU7Wp4rGUh91awcf1isfnIfGdF4qccbXP7S0m+iidCvPl5Tpw8F+pLyctPQ4vLGuP+0P8Qmal0UOvu7QqD/sj/HOmXi8ZI+CM7KBT6Oqw/8A0q3pSQf3pl/+O3PvbSxhHcpRfwMvV59vHTj4GeXkoI6J8KTerWxVU/r1V1+CAyW2Z0ebOoEMuGVmBuDVZ6tj3gOSB8JaJD7W3pweGNq+Ipq38GDnqHyprdz6CTliiLtkwJ9lCxnSbS16mhUYW0esy4dD5Br1P6E0xvpiquqdWq8T1WGr4ggftlkX1tKurBF1Skzo7C4I75wfe6sqsFpU6bqj5EJpAFwoALWvb3sw8bX5ywVN+x9rG4q/dTw+FAudBbMpPzlG3mx/VinkGZ1Cmx0uQLn5zCpUU2rI1pwcU7k7tI1V6hcZhUw1CoQprIiFgDwOUHXl8b8rTuVCmEVVHBQAL8bAWnC96d7aeOwOQqUqUnC2450y++pBIGuYWvyvzll2Xv5QqKpGNxgBH75QwvLTW1O/KKM8q1RFWLb0OpRKtS224Abr1ykAg1cLUS4OoOdWy28bTfwm2y32FqeOHrJVsO8q2RvQAzdVYvuZOEkTUTRpbWpMQufKx4JUDUmPkrgE+k3bzS5Q+xPN4vAPUTzeLwD1E83i8A9RPl4vAPsREAT4TBmNmgHvNPJaYi88M8gmxmLz51k1mqTwasA2+skZvDt6ng6JrVQxUFVsmUsSxsLZiB85lNWVjpF2dVxWDNKi1NT1iMWqkhQq3vqOdyJD2JS1NEdK61LrhsFiKrDXLdeHeerFQgek8vvHtuvYUMClAH7VTtEDv/SNT/smUDdzY20FqOMJicPTqEFCVchnUanLxuOzeTlTc3a9X922hoeI62oR8Ctpmm2XaSJjG7Cx1QX2jtOnSXmDWyi3caadUhHmWkYp2FgxZ8TUrH7lIGmh8igUH1czBQ6Irm9bGMe8Kja+ucD5SYwPRXgE97rXPiVUfJb/ADjLfsMxEjpS2fQ/+ns8E/ebKG87qrk/Ga2N6ZMVUVlXD01DArqlVjYix1zDv7pesNuXs+nww6n9tnf5MxE2xu/ghwwuH/mk/KWsyLo4G2IIAOUmxBsOJtPO0Nriu4sjLa417wDpO9Pu9gz/ALrQ/mk/Kcc332RTo7QdEXq0YrUVVsOyUObKOQLK/wA5m4W1ZdTvoRGLx6oXS187aZbcLmwt6zZwNAhFF7ceOnE34a24yY3SwXWY1UWmzUHZc6vlcZUQMQzWA94HkCQbTrCbAwn/AA1H+bX8pVQcloWcknqUbZnShiaKJSKUWWmqoCaWIBKoAoJZcwOg42kmnSNhatvacJSJP2kqoH9OtWmw9DLYNg4U/wC7UP5pPymCvujgn44dR+yzp/ZYCaZZeSmaPg1MNt3ButkxGKoAjVKqNXo27iXFRbeTib+BeoQPZquFrDl1FdsPYf8AS/S0ifMCQtfo3wROZOtpt3qwuPUi/wA5pVujt/3vGt5VU6z5szfSRlkuwvF9y6ja2JT90o1wBzNFK1/JqFS/9X6TE2+tFCBWZKZN7CoatJiBzArUk+sqVHd3atLSli6JHjnT5IqyN2/QxHZGP9mquNEK1ayugOp0ZzobD4SJTlFXsSoRb3Os7J2tTxKl6TBgDlJDI4vYHijEcCPGb15TOjzZ5w1BxemVeqXU06nWAjKqHtZRzQy3K81i7q7MpJJ6GaBPAaeryxB7ieQZ9vBB6nyLz5JB6aYHmczGyyAjXaYmM2GWeGSCxqMZ4M2jSnk0YBpVL8pAbc2W9cEZiNLDtOAONzYGx48xpaWo0Z5NCVaTVmSnZ3RUK+zaz4ZMOTTUU7FHQOGUgEBhYjWxPPnJXCqyqqkliFAzHiSBa58TJj2aPZYjFR2Dk3uRpJi5m+2Gnn2aWINMEz7abow0++zwCOaUnerC4bF1lVL1MSgNO1NkBXMdFYsCAbk6XB4zoNfDyDxuwhUtdnFiSMpGhJvoSLyk02rItBpPUgth7KXA1FGJXqqrKUpl2okOC1yqsguW7K6MTa5txMtyGaFTYvWZeseq4UggM2lxwvYC8maWGiCaWok03oeEnu02UoTJ7PLlSNa8+AmSJw0DCwCLrqxBAJFwRccvGV3Z2xK2HrmvRZS7CzGoXcsPNibcBLyMLHssrKKluSpNbFbweHre0NWdgA41prmyltO3qbXsttAOMsVBjMi4aZVpWhKysiG7n1TPYnwLPYEsAJ9E+gT1aCDzE9WiCD//2Q=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5" name="AutoShape 4" descr="data:image/jpeg;base64,/9j/4AAQSkZJRgABAQAAAQABAAD/2wCEAAkGBxQSEhQUEhQVFhUWFhQYFxQWFRYVFhUUFhgZFxQUFhgdHCggGBolHxQVIjEhJSktLi4uFyEzODMsNygtLisBCgoKDg0OGxAQGzQkICY0LCwsLiwwLCwvLCwsLCwsLCwtLCwvNCwsLDQsLCwsLCwsLCwsLC8sLCwsLCwsLCwsLP/AABEIANAA8gMBIgACEQEDEQH/xAAcAAEAAgMBAQEAAAAAAAAAAAAABQYDBAcCAQj/xABKEAACAQIDBAcFBAMNCAMAAAABAgADEQQSIQUGMUEHEyJRYXGBFDKRobFCUsHRI2JyM0NTgpKToqOywtLh8CREVGNzg7PTFzRF/8QAGgEBAAMBAQEAAAAAAAAAAAAAAAECAwQFBv/EAC0RAAIBAgUDAgUFAQAAAAAAAAABAgMRBBIhMTITQVEiYQUUcbHwkaHB4fFC/9oADAMBAAIRAxEAPwDuMREAREQBERAEREAREQBERAEREARE8VmsrHuBPwEA9xMeHa6qb30GvjzmSAIiIAiIgCIiAIiIAiIgCIiAIiIAiIgCIiAIiIAiIgCIiAIiIAiIgCRG9WMajharqrNYahbXCE2Zrc7C8l5WekMH2GqwYgqrsLW1IRrA3B52+EpUdostDkiT3e2j7RS6wI6KXcKKgAYgHU2BNhfMPSScrO5LswxLO7MevCi9rBVo0iLAAfeJvLNJg7xTElaTQiIlioiIgCIiAIkftfayYdbtqx0SmNWc8AAPP/ROkjN0t4HxefMmTLe4IKspzFcjKeBGVr85RzSeUsou1yxxES5UREQBERAEREAREQBERAEREAREQBERAEREAShdKuMUU6dLRna5yZrHKCO0e4XFv9GTm+O9VPAUrnt1nB6qjexYgas33UHNvqbCcdXFVcRWrVnqhnuCzn3GJK5aYHABQwNrmwF+dzjWlpY1pR1uT+6G8lTBPUz0utSpkvkazJkBAAB0YaniROgbP34wdWwNXqmP2a6mkfRm7LfxSZW929kpiauINLEVKOUUhfDOhQsc1zldWFv1SDY31MlMRuhXv+64asLWPXYbq3Pm9F1UnTmkpSc8uhapkzFyp1AwupBB4EG4PrPU56m6dSnfLhhTN75sHjGRmPipp0x6Zps0cLjl92rj1HdVTBVx/KFQsfjNc77ozyryXmJT1O0uVW/7WEW//mAnvqNpkaVUv3PSp01t35kqVGHwjqezGT3LVVqhRdiAO8mwlc2hvTmbqsIpq1T3cAO/W2nibDxmvT3Rq1TmxeKd/wBSmMg8ixuSPIKZY9m7MpYdctFFQc7cWPezHVj4kkx65e33J9K9yO2JsIo3XYhusxB+1xWnfkn0vYdwAGk+4OkKeNrBeFZEdh3Ot1JvfmMuluRPOTchr2/Tcb1eWvYt1fqOJ/PnLilaxF29yZiIlygiIgCIiAIiIAiIgCIiAIiIAiIgCImltXa1HDJnr1Upr3sQL+Cjix8BAN2VHfffqjgB1a2qYhh2aV9EvweqR7q+HE8u8VrbO/8AicYxw+yqNTXQ1ivbseaqdKY/Wf4Azb3T6L0pt12OYVqpOY07lkzHUmox1qt56efGUcm+Je1typ7F3Xxe1KjYuuzdW2pqEWarbhToL9lNTrwHLMbkXLFbKU0Fw3VKiISVCqVIJ965B1Jvc34ka3nQVFhYaDulS6Tq6rg2GYByHKa2a603JK+VxMatO0bpmtOprZoidiYBsJVJw+YLVDBl1bKfeQi/8YfxhL9g3YopYWa2o8e+UzoyNY+19ZULotSmi5vfzCkjsWPPR0H8X43mTQg0r3K1pJu1hEROgxEREAREQDXx1XLTYjjbTzOg+sxvhv0GTiQnlcgXv8Z8xxzNTTvOY+S/6+U3ZG7JMGBq5kB9DM80dn9klTyJ7vsm2g8inx+O9C2DEREkgREQBERAEREAREQBOe7+7JxHtdCtTxFWnSqPRov1bMDSJb3gL2Ia548DbjfToUit5KHWUer5s6ZePvKc4OnG2W/pKTV0Wi7Mi22Jj6f7jtDOOS16CMfV1sflNaom2hwbAt43qD6rLbhqmZFYcCoOvHUc/GZYyIZmUR9k7ZraVMVQpD/lFyfhkX+1Muz+jqkGL4qtUxDnjeyL6HVx6PLtEdOIzs18DgadFQlJFpqPsqoUX79OJ8ZsREuVEqvSQ2XBs40dMzKdDqEZuB0I7I0PdLVKl0l0l9kNQqGNPP2WzWZSjFlOUggELbQzOrwZenyRq9G2IdmxgKIFFWmS6grnqmimbsXIWydVoLDw1l3lH6NMWrHFotNktVpu12zoHaki5EawJAWmh117UvEUuCFTkxERNCgiIgCJ5qVAouTYSOr7aQcNeXn5d8znVhDky8acpcUZaHaqs3d2R5DT65/hN6V3D7XCA9nXv8u/xvc+sHeE30CnUDTNz53+Gkw+dorubfK1X2JOp2ahP7LcL6G6N+Bm/K7U2tdhnTkwIBOoNsw+Q4/Gb2C2wjABrgjjz7/Xlzl4YmlJ2TKyoVEr2JSJ8RgRcaifZ0GAiIgCIiAIiIAiIgCaTPmrgckQk6/abQXHkD8ZuGaWzRc1HP2m00toB/mR6eghko97P0zJ9xjbn2W7Q+p+E25pMMtYHk629V1H4/GbsIMRESSBERAEqPSZSBwuZi+Rc+dUYKWUo2Yi6kZgAbXHOW6VDpMQnC2L5KZzhzkzkZkYBrAg2AzE2mdXgy9PkjX6M8RS/wBrSmzE9clQqy5WRWo00CtqQT+iJ0NrEd8u8pPRkiquLs9Ny1dWDIwJNPqaaqSPeXtJU0YA6HSXaTS4IVOTEREuUERMGOxHV02fKzWHuqCxPgANTIbsCH20gzEvUCgcMzWAHL5ytV9pYYGxxVLMCLjOPK3GaW9e8q1nWmyVUygt+kWwble19LWPzlQwzYdWZ6dJWKgtmy3NzoMpbS9zynzuInGVVrK/qfQ4OhmoKblb9i5vt3BD3sVQ5fvi/ne0wpvBgAG/26jpqR1i+RPHU68u6VDHDC4xUR2BYGyqpCVAx0y2+0fjI/F7t4KlbrUcWNiWbKGPdcWB9JnTdH/uLT8G08NVelOSt7s6JhtrYMgEVyQdVKpUII5EEDWbtHamHN7Vntw1R7XPHQrpOd4wNiKQo4ek3V5dCt6YKp7oQ6XFwOB7u+Z8Hu/iKNBnGIcHQGm56zJezJqRobhlIufeGsiDgl2Teyd/4KVelFpOV37Nb/nudX3bxdNnK0aqtzZOdu+3KWecE2E2LavTYVFWpmGUlyEOUgXIyk21F9LTueBNTL+mCBtL5CSp01IuLjW+k9vByWTL/h4eKv1HdW+v9GxERO05xERAEREAREQDBjXsp8dPTnw8AZ8wCWpr4i/q2v4zBtDtdnyHH75t9A3+c35Hcnsae0x2Qw4qQZtqbgHvniut1I8Ji2e90t9029OI+REdx2NmIiSQIiIAlO6Tw7YUIuUBywLuwQKxRggJOgBzHUnlLjKh0nFmwhpojuz57ZFLaimwAsNSSWFrCZ1eDL0+SNfox2eaYxjOhV2rqtz9qmtCkVKngy3Z9Roe/SXec/6JcLYYx7kEVkpZOCqEpU30Xkb1WvOgSaXBCpyYiIlyglf3n2w1L9EinNUFg4bVbm3CxlgkftPZFOvYtcMLWYE3WxvoOF+Os58VGpKm1TdmDm74KizXdS7WN1Fxc35989YDd2tULBwgpnLamFC2AIJGYd9vSYt7MFi6BqthmYKhANSy5nYi5VQb5iP7vkJ73coYvFpSJxDrdFLtdVNz+qFB5eE8Clhml6732t+fc9LDR6sbSlZLzf8AY+1tgUqBJSitNiDercNVv3ZmDaEAD8JgxOGWoAlcZ0NhlexuL390AAenfNTfTDez1erV61TLTRmJqOTmObWwOg0FhJDdzAHKrYhWZjdjdj2VJ0Qkm5t3cOM5K9N05cnf33Oup8PXRVRSvfZGvsHAlA3VgKhNgtyFFuBGunlwkxX2SpSxdALo1s9zddQCS2v18ZS8WcbiK7olErTDaKMvVhQbKwe9n4XJOuvoMtPY2LK60rLybMlj/S0mkaLjLO3d/Urh8JQSvOpr4s/y5IVdiUaNQVUqtnuCtPOGXvXTja+vG069szFdbSR+bKCdLa89PO85DhdjV2WkFAzahmBBTLrbUXIPAXnR9zKTpTdKhJs+nE2BAOh9eE9LA1pdfK9mvscGM5abLTwWGIie4cYiIgCIiAJr43FimOF2OiqOJP4DvM2JDM+cu559hO63C/qdZhXquEdN2SlchNo49jclje97LdQDwFranTmflwkFVxVYHNTrVAea9Y5BHqdDJrblNV4aEd3C0q9XE6z52viJxn6mapG1S3vxKEioXsATmK6WHjbWSmw96a+Uu9NQGsQraPltYZ7AZH8O1oBw4SrVcfY8besyrjSVHgbTSjip62b/AFIsdQ2PtyniNBdX+43PxU8GHz8BJWcjwmNZWDA2INwRyInUdlYwVqSVBzGo7iNCPjPawuI6qs9zNqxtxETrIE590q7QY0TRpgEgi5PEOR2ShzDLYMTfvt3GdBlR36pqylWUHSnxA5u35TGu7QNaKvIhtxto1aOL9nxDlhiKaNSJdajZ6anrMxBLHshdT90C/CdHlUwdNae00VVVc2CYiwA9yog+jGWuTR4EVbZhERNTMREo29G4LYnENiKWJyF8uanVpddT7KhRkGZcug1463kNvsSrdyT3sQVRk0OSzMvdm4Ej0/pSv0jk93S4t2ezfjzE8U+j7EqQyvgMw4OMGVYeoe4mnW6N8YfdrYRf2KdRPoZ5WIwc6s860O+jiYU45dzPSyq5fKGY82AJPiSdeQmY4gWN0Q371BHwkS3RntHli6X8qr+RmajuBtNOGJwp/aQn605yv4VV3zG/z9N9jYNQadhBYWFlGg5DwHh4zI2IzKEIGUcBYWHkOUUt0NqL++4D1on/ANc+1dztptxrYD0oX+qSF8Kq33JePp+Da2LhO2rarTUgM47Ki5ta/DiRpL7Qoqg7I46nxNgL/ITldTo1x7anF0E/6dHKR5ZQJv7r9GdbDYinWq41mFNgwp0wyhiOAYlyMvhaephcN0Va2vk4MRW6rvc6TERO05hERAEREA8VWspPcDKiuMAVRewA/AAS4ETnG0HCkqdcpK+djb8J5fxKThll9f4JRg2xji3A6SAxNS03sTUFjK7jcTxnz8lKpO7NYuxgxWIHfM+AxYYML8r8ea6/S8ga+J1mPBYzLUU+IHx0noU6GhEmi40MWBxM6T0dYnrMM5HAVSB/JUn6zhD4kgkHlcT9B7j7MOHwVFGFnIzuOYZ+1Y+IFh6TtwNOSqXM27k9ERPXIEqG9bZmt/zaS+gAb6sZb5SNsVczUj96sW9Mxy/K05sU/SkdGHXqubO1j1e1MA3J6del8VDj5qJbpTOkA5Dgq/8ABYhCT+r9r5Ay5zSl3RlPsxERNSgiIgCIiAIiIAiIgCIiAIiIAiIgCIkJvRvNTwKI1RKtRnJVKdJQzMQLniQAPWQ3YJXJfEPlUnny8zoB8ZRt+Nn9WVddQVAbwZbKGPnceo8ZF7R6UnFM1FwFRQjqAK1Tq2Y2vfKEJAGhv4StYzpbruXLYaiUdMhps7MLXve+UG+s5MVShXpuH6F1Box4nFWuLytbRxHGxmCtt9XuWGQ66C5FuWvGQ2M2ip+0PjPLoYOUHqiG2enxOs+ireRRxAJ4j4yd3exHVVFqGjTxFuFOortTv3lVYZvI3HhPS6JCTZ0Xo93QOIrU8ZWA9nBRgv8ACVbd33A2pJ43A11nb5xp+kfF+zljhkS7KnYVxlyi6sqsTYaW4W08ZnwnTQRpWwmg4slXXxOUpb5zenljoizgzr0TV2Xjlr0aVZAQtWmlRQwswV1DAEd+s2puUMOMrZKbv91Wb4An8JRNquFfDr93L8pedoYfrKVSmDbOjrfuzKRf5zhO3d57VDTqOBUokKwLA9pRyI0N+/nOXERcmjpoSSTOqb/APgX8gR5yd2Jietw9Gp9+lTY+bKCZxPG71vXCYfrEYsQqqHUlidBz0HidJ2vYeDNHD0aRNzTpopI4EhQDbwvLULttspVSSSN6IidBiIiIAiIgCIiAIiIAiIgCIiAIiIAmltXZNHEpkr0w6g3F7gqeGZWGqnxBE3IgFVrbjU7Wp4rGUh91awcf1isfnIfGdF4qccbXP7S0m+iidCvPl5Tpw8F+pLyctPQ4vLGuP+0P8Qmal0UOvu7QqD/sj/HOmXi8ZI+CM7KBT6Oqw/8A0q3pSQf3pl/+O3PvbSxhHcpRfwMvV59vHTj4GeXkoI6J8KTerWxVU/r1V1+CAyW2Z0ebOoEMuGVmBuDVZ6tj3gOSB8JaJD7W3pweGNq+Ipq38GDnqHyprdz6CTliiLtkwJ9lCxnSbS16mhUYW0esy4dD5Br1P6E0xvpiquqdWq8T1WGr4ggftlkX1tKurBF1Skzo7C4I75wfe6sqsFpU6bqj5EJpAFwoALWvb3sw8bX5ywVN+x9rG4q/dTw+FAudBbMpPzlG3mx/VinkGZ1Cmx0uQLn5zCpUU2rI1pwcU7k7tI1V6hcZhUw1CoQprIiFgDwOUHXl8b8rTuVCmEVVHBQAL8bAWnC96d7aeOwOQqUqUnC2450y++pBIGuYWvyvzll2Xv5QqKpGNxgBH75QwvLTW1O/KKM8q1RFWLb0OpRKtS224Abr1ykAg1cLUS4OoOdWy28bTfwm2y32FqeOHrJVsO8q2RvQAzdVYvuZOEkTUTRpbWpMQufKx4JUDUmPkrgE+k3bzS5Q+xPN4vAPUTzeLwD1E83i8A9RPl4vAPsREAT4TBmNmgHvNPJaYi88M8gmxmLz51k1mqTwasA2+skZvDt6ng6JrVQxUFVsmUsSxsLZiB85lNWVjpF2dVxWDNKi1NT1iMWqkhQq3vqOdyJD2JS1NEdK61LrhsFiKrDXLdeHeerFQgek8vvHtuvYUMClAH7VTtEDv/SNT/smUDdzY20FqOMJicPTqEFCVchnUanLxuOzeTlTc3a9X922hoeI62oR8Ctpmm2XaSJjG7Cx1QX2jtOnSXmDWyi3caadUhHmWkYp2FgxZ8TUrH7lIGmh8igUH1czBQ6Irm9bGMe8Kja+ucD5SYwPRXgE97rXPiVUfJb/ADjLfsMxEjpS2fQ/+ns8E/ebKG87qrk/Ga2N6ZMVUVlXD01DArqlVjYix1zDv7pesNuXs+nww6n9tnf5MxE2xu/ghwwuH/mk/KWsyLo4G2IIAOUmxBsOJtPO0Nriu4sjLa417wDpO9Pu9gz/ALrQ/mk/Kcc332RTo7QdEXq0YrUVVsOyUObKOQLK/wA5m4W1ZdTvoRGLx6oXS187aZbcLmwt6zZwNAhFF7ceOnE34a24yY3SwXWY1UWmzUHZc6vlcZUQMQzWA94HkCQbTrCbAwn/AA1H+bX8pVQcloWcknqUbZnShiaKJSKUWWmqoCaWIBKoAoJZcwOg42kmnSNhatvacJSJP2kqoH9OtWmw9DLYNg4U/wC7UP5pPymCvujgn44dR+yzp/ZYCaZZeSmaPg1MNt3ButkxGKoAjVKqNXo27iXFRbeTib+BeoQPZquFrDl1FdsPYf8AS/S0ifMCQtfo3wROZOtpt3qwuPUi/wA5pVujt/3vGt5VU6z5szfSRlkuwvF9y6ja2JT90o1wBzNFK1/JqFS/9X6TE2+tFCBWZKZN7CoatJiBzArUk+sqVHd3atLSli6JHjnT5IqyN2/QxHZGP9mquNEK1ayugOp0ZzobD4SJTlFXsSoRb3Os7J2tTxKl6TBgDlJDI4vYHijEcCPGb15TOjzZ5w1BxemVeqXU06nWAjKqHtZRzQy3K81i7q7MpJJ6GaBPAaeryxB7ieQZ9vBB6nyLz5JB6aYHmczGyyAjXaYmM2GWeGSCxqMZ4M2jSnk0YBpVL8pAbc2W9cEZiNLDtOAONzYGx48xpaWo0Z5NCVaTVmSnZ3RUK+zaz4ZMOTTUU7FHQOGUgEBhYjWxPPnJXCqyqqkliFAzHiSBa58TJj2aPZYjFR2Dk3uRpJi5m+2Gnn2aWINMEz7abow0++zwCOaUnerC4bF1lVL1MSgNO1NkBXMdFYsCAbk6XB4zoNfDyDxuwhUtdnFiSMpGhJvoSLyk02rItBpPUgth7KXA1FGJXqqrKUpl2okOC1yqsguW7K6MTa5txMtyGaFTYvWZeseq4UggM2lxwvYC8maWGiCaWok03oeEnu02UoTJ7PLlSNa8+AmSJw0DCwCLrqxBAJFwRccvGV3Z2xK2HrmvRZS7CzGoXcsPNibcBLyMLHssrKKluSpNbFbweHre0NWdgA41prmyltO3qbXsttAOMsVBjMi4aZVpWhKysiG7n1TPYnwLPYEsAJ9E+gT1aCDzE9WiCD//2Q=="/>
          <p:cNvSpPr>
            <a:spLocks noChangeAspect="1" noChangeArrowheads="1"/>
          </p:cNvSpPr>
          <p:nvPr/>
        </p:nvSpPr>
        <p:spPr bwMode="auto">
          <a:xfrm>
            <a:off x="215900" y="-2317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6" name="AutoShape 6" descr="data:image/jpeg;base64,/9j/4AAQSkZJRgABAQAAAQABAAD/2wCEAAkGBxQSEhQUEhQVFhUWFhQYFxQWFRYVFhUUFhgZFxQUFhgdHCggGBolHxQVIjEhJSktLi4uFyEzODMsNygtLisBCgoKDg0OGxAQGzQkICY0LCwsLiwwLCwvLCwsLCwsLCwtLCwvNCwsLDQsLCwsLCwsLCwsLC8sLCwsLCwsLCwsLP/AABEIANAA8gMBIgACEQEDEQH/xAAcAAEAAgMBAQEAAAAAAAAAAAAABQYDBAcCAQj/xABKEAACAQIDBAcFBAMNCAMAAAABAgADEQQSIQUGMUEHEyJRYXGBFDKRobFCUsHRI2JyM0NTgpKToqOywtLh8CREVGNzg7PTFzRF/8QAGgEBAAMBAQEAAAAAAAAAAAAAAAECAwQFBv/EAC0RAAIBAgUDAgUFAQAAAAAAAAABAgMRBBIhMTITQVEiYQUUcbHwkaHB4fFC/9oADAMBAAIRAxEAPwDuMREAREQBERAEREAREQBERAEREARE8VmsrHuBPwEA9xMeHa6qb30GvjzmSAIiIAiIgCIiAIiIAiIgCIiAIiIAiIgCIiAIiIAiIgCIiAIiIAiIgCRG9WMajharqrNYahbXCE2Zrc7C8l5WekMH2GqwYgqrsLW1IRrA3B52+EpUdostDkiT3e2j7RS6wI6KXcKKgAYgHU2BNhfMPSScrO5LswxLO7MevCi9rBVo0iLAAfeJvLNJg7xTElaTQiIlioiIgCIiAIkftfayYdbtqx0SmNWc8AAPP/ROkjN0t4HxefMmTLe4IKspzFcjKeBGVr85RzSeUsou1yxxES5UREQBERAEREAREQBERAEREAREQBERAEREAShdKuMUU6dLRna5yZrHKCO0e4XFv9GTm+O9VPAUrnt1nB6qjexYgas33UHNvqbCcdXFVcRWrVnqhnuCzn3GJK5aYHABQwNrmwF+dzjWlpY1pR1uT+6G8lTBPUz0utSpkvkazJkBAAB0YaniROgbP34wdWwNXqmP2a6mkfRm7LfxSZW929kpiauINLEVKOUUhfDOhQsc1zldWFv1SDY31MlMRuhXv+64asLWPXYbq3Pm9F1UnTmkpSc8uhapkzFyp1AwupBB4EG4PrPU56m6dSnfLhhTN75sHjGRmPipp0x6Zps0cLjl92rj1HdVTBVx/KFQsfjNc77ozyryXmJT1O0uVW/7WEW//mAnvqNpkaVUv3PSp01t35kqVGHwjqezGT3LVVqhRdiAO8mwlc2hvTmbqsIpq1T3cAO/W2nibDxmvT3Rq1TmxeKd/wBSmMg8ixuSPIKZY9m7MpYdctFFQc7cWPezHVj4kkx65e33J9K9yO2JsIo3XYhusxB+1xWnfkn0vYdwAGk+4OkKeNrBeFZEdh3Ot1JvfmMuluRPOTchr2/Tcb1eWvYt1fqOJ/PnLilaxF29yZiIlygiIgCIiAIiIAiIgCIiAIiIAiIgCImltXa1HDJnr1Upr3sQL+Cjix8BAN2VHfffqjgB1a2qYhh2aV9EvweqR7q+HE8u8VrbO/8AicYxw+yqNTXQ1ivbseaqdKY/Wf4Azb3T6L0pt12OYVqpOY07lkzHUmox1qt56efGUcm+Je1typ7F3Xxe1KjYuuzdW2pqEWarbhToL9lNTrwHLMbkXLFbKU0Fw3VKiISVCqVIJ965B1Jvc34ka3nQVFhYaDulS6Tq6rg2GYByHKa2a603JK+VxMatO0bpmtOprZoidiYBsJVJw+YLVDBl1bKfeQi/8YfxhL9g3YopYWa2o8e+UzoyNY+19ZULotSmi5vfzCkjsWPPR0H8X43mTQg0r3K1pJu1hEROgxEREAREQDXx1XLTYjjbTzOg+sxvhv0GTiQnlcgXv8Z8xxzNTTvOY+S/6+U3ZG7JMGBq5kB9DM80dn9klTyJ7vsm2g8inx+O9C2DEREkgREQBERAEREAREQBOe7+7JxHtdCtTxFWnSqPRov1bMDSJb3gL2Ia548DbjfToUit5KHWUer5s6ZePvKc4OnG2W/pKTV0Wi7Mi22Jj6f7jtDOOS16CMfV1sflNaom2hwbAt43qD6rLbhqmZFYcCoOvHUc/GZYyIZmUR9k7ZraVMVQpD/lFyfhkX+1Muz+jqkGL4qtUxDnjeyL6HVx6PLtEdOIzs18DgadFQlJFpqPsqoUX79OJ8ZsREuVEqvSQ2XBs40dMzKdDqEZuB0I7I0PdLVKl0l0l9kNQqGNPP2WzWZSjFlOUggELbQzOrwZenyRq9G2IdmxgKIFFWmS6grnqmimbsXIWydVoLDw1l3lH6NMWrHFotNktVpu12zoHaki5EawJAWmh117UvEUuCFTkxERNCgiIgCJ5qVAouTYSOr7aQcNeXn5d8znVhDky8acpcUZaHaqs3d2R5DT65/hN6V3D7XCA9nXv8u/xvc+sHeE30CnUDTNz53+Gkw+dorubfK1X2JOp2ahP7LcL6G6N+Bm/K7U2tdhnTkwIBOoNsw+Q4/Gb2C2wjABrgjjz7/Xlzl4YmlJ2TKyoVEr2JSJ8RgRcaifZ0GAiIgCIiAIiIAiIgCaTPmrgckQk6/abQXHkD8ZuGaWzRc1HP2m00toB/mR6eghko97P0zJ9xjbn2W7Q+p+E25pMMtYHk629V1H4/GbsIMRESSBERAEqPSZSBwuZi+Rc+dUYKWUo2Yi6kZgAbXHOW6VDpMQnC2L5KZzhzkzkZkYBrAg2AzE2mdXgy9PkjX6M8RS/wBrSmzE9clQqy5WRWo00CtqQT+iJ0NrEd8u8pPRkiquLs9Ny1dWDIwJNPqaaqSPeXtJU0YA6HSXaTS4IVOTEREuUERMGOxHV02fKzWHuqCxPgANTIbsCH20gzEvUCgcMzWAHL5ytV9pYYGxxVLMCLjOPK3GaW9e8q1nWmyVUygt+kWwble19LWPzlQwzYdWZ6dJWKgtmy3NzoMpbS9zynzuInGVVrK/qfQ4OhmoKblb9i5vt3BD3sVQ5fvi/ne0wpvBgAG/26jpqR1i+RPHU68u6VDHDC4xUR2BYGyqpCVAx0y2+0fjI/F7t4KlbrUcWNiWbKGPdcWB9JnTdH/uLT8G08NVelOSt7s6JhtrYMgEVyQdVKpUII5EEDWbtHamHN7Vntw1R7XPHQrpOd4wNiKQo4ek3V5dCt6YKp7oQ6XFwOB7u+Z8Hu/iKNBnGIcHQGm56zJezJqRobhlIufeGsiDgl2Teyd/4KVelFpOV37Nb/nudX3bxdNnK0aqtzZOdu+3KWecE2E2LavTYVFWpmGUlyEOUgXIyk21F9LTueBNTL+mCBtL5CSp01IuLjW+k9vByWTL/h4eKv1HdW+v9GxERO05xERAEREAREQDBjXsp8dPTnw8AZ8wCWpr4i/q2v4zBtDtdnyHH75t9A3+c35Hcnsae0x2Qw4qQZtqbgHvniut1I8Ji2e90t9029OI+REdx2NmIiSQIiIAlO6Tw7YUIuUBywLuwQKxRggJOgBzHUnlLjKh0nFmwhpojuz57ZFLaimwAsNSSWFrCZ1eDL0+SNfox2eaYxjOhV2rqtz9qmtCkVKngy3Z9Roe/SXec/6JcLYYx7kEVkpZOCqEpU30Xkb1WvOgSaXBCpyYiIlyglf3n2w1L9EinNUFg4bVbm3CxlgkftPZFOvYtcMLWYE3WxvoOF+Os58VGpKm1TdmDm74KizXdS7WN1Fxc35989YDd2tULBwgpnLamFC2AIJGYd9vSYt7MFi6BqthmYKhANSy5nYi5VQb5iP7vkJ73coYvFpSJxDrdFLtdVNz+qFB5eE8Clhml6732t+fc9LDR6sbSlZLzf8AY+1tgUqBJSitNiDercNVv3ZmDaEAD8JgxOGWoAlcZ0NhlexuL390AAenfNTfTDez1erV61TLTRmJqOTmObWwOg0FhJDdzAHKrYhWZjdjdj2VJ0Qkm5t3cOM5K9N05cnf33Oup8PXRVRSvfZGvsHAlA3VgKhNgtyFFuBGunlwkxX2SpSxdALo1s9zddQCS2v18ZS8WcbiK7olErTDaKMvVhQbKwe9n4XJOuvoMtPY2LK60rLybMlj/S0mkaLjLO3d/Urh8JQSvOpr4s/y5IVdiUaNQVUqtnuCtPOGXvXTja+vG069szFdbSR+bKCdLa89PO85DhdjV2WkFAzahmBBTLrbUXIPAXnR9zKTpTdKhJs+nE2BAOh9eE9LA1pdfK9mvscGM5abLTwWGIie4cYiIgCIiAJr43FimOF2OiqOJP4DvM2JDM+cu559hO63C/qdZhXquEdN2SlchNo49jclje97LdQDwFranTmflwkFVxVYHNTrVAea9Y5BHqdDJrblNV4aEd3C0q9XE6z52viJxn6mapG1S3vxKEioXsATmK6WHjbWSmw96a+Uu9NQGsQraPltYZ7AZH8O1oBw4SrVcfY8besyrjSVHgbTSjip62b/AFIsdQ2PtyniNBdX+43PxU8GHz8BJWcjwmNZWDA2INwRyInUdlYwVqSVBzGo7iNCPjPawuI6qs9zNqxtxETrIE590q7QY0TRpgEgi5PEOR2ShzDLYMTfvt3GdBlR36pqylWUHSnxA5u35TGu7QNaKvIhtxto1aOL9nxDlhiKaNSJdajZ6anrMxBLHshdT90C/CdHlUwdNae00VVVc2CYiwA9yog+jGWuTR4EVbZhERNTMREo29G4LYnENiKWJyF8uanVpddT7KhRkGZcug1463kNvsSrdyT3sQVRk0OSzMvdm4Ej0/pSv0jk93S4t2ezfjzE8U+j7EqQyvgMw4OMGVYeoe4mnW6N8YfdrYRf2KdRPoZ5WIwc6s860O+jiYU45dzPSyq5fKGY82AJPiSdeQmY4gWN0Q371BHwkS3RntHli6X8qr+RmajuBtNOGJwp/aQn605yv4VV3zG/z9N9jYNQadhBYWFlGg5DwHh4zI2IzKEIGUcBYWHkOUUt0NqL++4D1on/ANc+1dztptxrYD0oX+qSF8Kq33JePp+Da2LhO2rarTUgM47Ki5ta/DiRpL7Qoqg7I46nxNgL/ITldTo1x7anF0E/6dHKR5ZQJv7r9GdbDYinWq41mFNgwp0wyhiOAYlyMvhaephcN0Va2vk4MRW6rvc6TERO05hERAEREA8VWspPcDKiuMAVRewA/AAS4ETnG0HCkqdcpK+djb8J5fxKThll9f4JRg2xji3A6SAxNS03sTUFjK7jcTxnz8lKpO7NYuxgxWIHfM+AxYYML8r8ea6/S8ga+J1mPBYzLUU+IHx0noU6GhEmi40MWBxM6T0dYnrMM5HAVSB/JUn6zhD4kgkHlcT9B7j7MOHwVFGFnIzuOYZ+1Y+IFh6TtwNOSqXM27k9ERPXIEqG9bZmt/zaS+gAb6sZb5SNsVczUj96sW9Mxy/K05sU/SkdGHXqubO1j1e1MA3J6del8VDj5qJbpTOkA5Dgq/8ABYhCT+r9r5Ay5zSl3RlPsxERNSgiIgCIiAIiIAiIgCIiAIiIAiIgCIkJvRvNTwKI1RKtRnJVKdJQzMQLniQAPWQ3YJXJfEPlUnny8zoB8ZRt+Nn9WVddQVAbwZbKGPnceo8ZF7R6UnFM1FwFRQjqAK1Tq2Y2vfKEJAGhv4StYzpbruXLYaiUdMhps7MLXve+UG+s5MVShXpuH6F1Box4nFWuLytbRxHGxmCtt9XuWGQ66C5FuWvGQ2M2ip+0PjPLoYOUHqiG2enxOs+ireRRxAJ4j4yd3exHVVFqGjTxFuFOortTv3lVYZvI3HhPS6JCTZ0Xo93QOIrU8ZWA9nBRgv8ACVbd33A2pJ43A11nb5xp+kfF+zljhkS7KnYVxlyi6sqsTYaW4W08ZnwnTQRpWwmg4slXXxOUpb5zenljoizgzr0TV2Xjlr0aVZAQtWmlRQwswV1DAEd+s2puUMOMrZKbv91Wb4An8JRNquFfDr93L8pedoYfrKVSmDbOjrfuzKRf5zhO3d57VDTqOBUokKwLA9pRyI0N+/nOXERcmjpoSSTOqb/APgX8gR5yd2Jietw9Gp9+lTY+bKCZxPG71vXCYfrEYsQqqHUlidBz0HidJ2vYeDNHD0aRNzTpopI4EhQDbwvLULttspVSSSN6IidBiIiIAiIgCIiAIiIAiIgCIiAIiIAmltXZNHEpkr0w6g3F7gqeGZWGqnxBE3IgFVrbjU7Wp4rGUh91awcf1isfnIfGdF4qccbXP7S0m+iidCvPl5Tpw8F+pLyctPQ4vLGuP+0P8Qmal0UOvu7QqD/sj/HOmXi8ZI+CM7KBT6Oqw/8A0q3pSQf3pl/+O3PvbSxhHcpRfwMvV59vHTj4GeXkoI6J8KTerWxVU/r1V1+CAyW2Z0ebOoEMuGVmBuDVZ6tj3gOSB8JaJD7W3pweGNq+Ipq38GDnqHyprdz6CTliiLtkwJ9lCxnSbS16mhUYW0esy4dD5Br1P6E0xvpiquqdWq8T1WGr4ggftlkX1tKurBF1Skzo7C4I75wfe6sqsFpU6bqj5EJpAFwoALWvb3sw8bX5ywVN+x9rG4q/dTw+FAudBbMpPzlG3mx/VinkGZ1Cmx0uQLn5zCpUU2rI1pwcU7k7tI1V6hcZhUw1CoQprIiFgDwOUHXl8b8rTuVCmEVVHBQAL8bAWnC96d7aeOwOQqUqUnC2450y++pBIGuYWvyvzll2Xv5QqKpGNxgBH75QwvLTW1O/KKM8q1RFWLb0OpRKtS224Abr1ykAg1cLUS4OoOdWy28bTfwm2y32FqeOHrJVsO8q2RvQAzdVYvuZOEkTUTRpbWpMQufKx4JUDUmPkrgE+k3bzS5Q+xPN4vAPUTzeLwD1E83i8A9RPl4vAPsREAT4TBmNmgHvNPJaYi88M8gmxmLz51k1mqTwasA2+skZvDt6ng6JrVQxUFVsmUsSxsLZiB85lNWVjpF2dVxWDNKi1NT1iMWqkhQq3vqOdyJD2JS1NEdK61LrhsFiKrDXLdeHeerFQgek8vvHtuvYUMClAH7VTtEDv/SNT/smUDdzY20FqOMJicPTqEFCVchnUanLxuOzeTlTc3a9X922hoeI62oR8Ctpmm2XaSJjG7Cx1QX2jtOnSXmDWyi3caadUhHmWkYp2FgxZ8TUrH7lIGmh8igUH1czBQ6Irm9bGMe8Kja+ucD5SYwPRXgE97rXPiVUfJb/ADjLfsMxEjpS2fQ/+ns8E/ebKG87qrk/Ga2N6ZMVUVlXD01DArqlVjYix1zDv7pesNuXs+nww6n9tnf5MxE2xu/ghwwuH/mk/KWsyLo4G2IIAOUmxBsOJtPO0Nriu4sjLa417wDpO9Pu9gz/ALrQ/mk/Kcc332RTo7QdEXq0YrUVVsOyUObKOQLK/wA5m4W1ZdTvoRGLx6oXS187aZbcLmwt6zZwNAhFF7ceOnE34a24yY3SwXWY1UWmzUHZc6vlcZUQMQzWA94HkCQbTrCbAwn/AA1H+bX8pVQcloWcknqUbZnShiaKJSKUWWmqoCaWIBKoAoJZcwOg42kmnSNhatvacJSJP2kqoH9OtWmw9DLYNg4U/wC7UP5pPymCvujgn44dR+yzp/ZYCaZZeSmaPg1MNt3ButkxGKoAjVKqNXo27iXFRbeTib+BeoQPZquFrDl1FdsPYf8AS/S0ifMCQtfo3wROZOtpt3qwuPUi/wA5pVujt/3vGt5VU6z5szfSRlkuwvF9y6ja2JT90o1wBzNFK1/JqFS/9X6TE2+tFCBWZKZN7CoatJiBzArUk+sqVHd3atLSli6JHjnT5IqyN2/QxHZGP9mquNEK1ayugOp0ZzobD4SJTlFXsSoRb3Os7J2tTxKl6TBgDlJDI4vYHijEcCPGb15TOjzZ5w1BxemVeqXU06nWAjKqHtZRzQy3K81i7q7MpJJ6GaBPAaeryxB7ieQZ9vBB6nyLz5JB6aYHmczGyyAjXaYmM2GWeGSCxqMZ4M2jSnk0YBpVL8pAbc2W9cEZiNLDtOAONzYGx48xpaWo0Z5NCVaTVmSnZ3RUK+zaz4ZMOTTUU7FHQOGUgEBhYjWxPPnJXCqyqqkliFAzHiSBa58TJj2aPZYjFR2Dk3uRpJi5m+2Gnn2aWINMEz7abow0++zwCOaUnerC4bF1lVL1MSgNO1NkBXMdFYsCAbk6XB4zoNfDyDxuwhUtdnFiSMpGhJvoSLyk02rItBpPUgth7KXA1FGJXqqrKUpl2okOC1yqsguW7K6MTa5txMtyGaFTYvWZeseq4UggM2lxwvYC8maWGiCaWok03oeEnu02UoTJ7PLlSNa8+AmSJw0DCwCLrqxBAJFwRccvGV3Z2xK2HrmvRZS7CzGoXcsPNibcBLyMLHssrKKluSpNbFbweHre0NWdgA41prmyltO3qbXsttAOMsVBjMi4aZVpWhKysiG7n1TPYnwLPYEsAJ9E+gT1aCDzE9WiCD//2Q=="/>
          <p:cNvSpPr>
            <a:spLocks noChangeAspect="1" noChangeArrowheads="1"/>
          </p:cNvSpPr>
          <p:nvPr/>
        </p:nvSpPr>
        <p:spPr bwMode="auto">
          <a:xfrm>
            <a:off x="368300" y="-793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5124" name="Picture 4" descr="http://1.bp.blogspot.com/-RxyQ6WVTe6E/UEpjxFyRbeI/AAAAAAAAARM/85suWtDX5lI/s1600/esperanza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060848"/>
            <a:ext cx="5040560" cy="3287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5196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  <a:solidFill>
            <a:srgbClr val="002060"/>
          </a:solidFill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s-CO" dirty="0"/>
          </a:p>
          <a:p>
            <a:pPr marL="0" indent="0" algn="ctr">
              <a:buNone/>
            </a:pPr>
            <a:r>
              <a:rPr lang="es-CO" dirty="0" smtClean="0">
                <a:solidFill>
                  <a:schemeClr val="bg1"/>
                </a:solidFill>
              </a:rPr>
              <a:t>Algunas </a:t>
            </a:r>
            <a:r>
              <a:rPr lang="es-CO" dirty="0">
                <a:solidFill>
                  <a:schemeClr val="bg1"/>
                </a:solidFill>
              </a:rPr>
              <a:t>personas en su enfermedad se han entregado a nuestro Creador, le han </a:t>
            </a:r>
            <a:r>
              <a:rPr lang="es-CO" dirty="0" smtClean="0">
                <a:solidFill>
                  <a:schemeClr val="bg1"/>
                </a:solidFill>
              </a:rPr>
              <a:t>pedido </a:t>
            </a:r>
            <a:r>
              <a:rPr lang="es-CO" dirty="0">
                <a:solidFill>
                  <a:schemeClr val="bg1"/>
                </a:solidFill>
              </a:rPr>
              <a:t>perdón por sus pecados y se han arrepentido de lo que han hecho, aun así </a:t>
            </a:r>
            <a:r>
              <a:rPr lang="es-CO" dirty="0" smtClean="0">
                <a:solidFill>
                  <a:schemeClr val="bg1"/>
                </a:solidFill>
              </a:rPr>
              <a:t>estas </a:t>
            </a:r>
            <a:r>
              <a:rPr lang="es-CO" dirty="0">
                <a:solidFill>
                  <a:schemeClr val="bg1"/>
                </a:solidFill>
              </a:rPr>
              <a:t>personas han llegado a la muerte, </a:t>
            </a:r>
            <a:endParaRPr lang="es-CO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bg1"/>
                </a:solidFill>
              </a:rPr>
              <a:t>no </a:t>
            </a:r>
            <a:r>
              <a:rPr lang="es-CO" dirty="0">
                <a:solidFill>
                  <a:schemeClr val="bg1"/>
                </a:solidFill>
              </a:rPr>
              <a:t>es que nuestro Creador no las quisiera, </a:t>
            </a:r>
            <a:r>
              <a:rPr lang="es-CO" dirty="0" smtClean="0">
                <a:solidFill>
                  <a:schemeClr val="bg1"/>
                </a:solidFill>
              </a:rPr>
              <a:t>sino </a:t>
            </a:r>
            <a:r>
              <a:rPr lang="es-CO" dirty="0">
                <a:solidFill>
                  <a:schemeClr val="bg1"/>
                </a:solidFill>
              </a:rPr>
              <a:t>al contrario, por amor les a quitado la vida, podría ser que al quedar con vida </a:t>
            </a:r>
            <a:r>
              <a:rPr lang="es-CO" dirty="0" smtClean="0">
                <a:solidFill>
                  <a:schemeClr val="bg1"/>
                </a:solidFill>
              </a:rPr>
              <a:t>estas </a:t>
            </a:r>
            <a:r>
              <a:rPr lang="es-CO" dirty="0">
                <a:solidFill>
                  <a:schemeClr val="bg1"/>
                </a:solidFill>
              </a:rPr>
              <a:t>personas regresarían a sus hábitos antiguos y entonces regresarían las </a:t>
            </a:r>
            <a:r>
              <a:rPr lang="es-CO" dirty="0" smtClean="0">
                <a:solidFill>
                  <a:schemeClr val="bg1"/>
                </a:solidFill>
              </a:rPr>
              <a:t>enfermedades </a:t>
            </a:r>
            <a:r>
              <a:rPr lang="es-CO" dirty="0">
                <a:solidFill>
                  <a:schemeClr val="bg1"/>
                </a:solidFill>
              </a:rPr>
              <a:t>y sufrirían mayor dolor o que se apartaran de los caminos de Dios</a:t>
            </a:r>
            <a:r>
              <a:rPr lang="es-CO" dirty="0" smtClean="0">
                <a:solidFill>
                  <a:schemeClr val="bg1"/>
                </a:solidFill>
              </a:rPr>
              <a:t>,</a:t>
            </a:r>
          </a:p>
          <a:p>
            <a:pPr marL="0" indent="0" algn="ctr">
              <a:buNone/>
            </a:pPr>
            <a:r>
              <a:rPr lang="es-CO" dirty="0" smtClean="0">
                <a:solidFill>
                  <a:schemeClr val="bg1"/>
                </a:solidFill>
              </a:rPr>
              <a:t> estas </a:t>
            </a:r>
            <a:r>
              <a:rPr lang="es-CO" dirty="0">
                <a:solidFill>
                  <a:schemeClr val="bg1"/>
                </a:solidFill>
              </a:rPr>
              <a:t>dos opciones son con imaginación humana, pero la mente de nuestro Creador </a:t>
            </a:r>
            <a:r>
              <a:rPr lang="es-CO" dirty="0" smtClean="0">
                <a:solidFill>
                  <a:schemeClr val="bg1"/>
                </a:solidFill>
              </a:rPr>
              <a:t>es </a:t>
            </a:r>
            <a:r>
              <a:rPr lang="es-CO" dirty="0">
                <a:solidFill>
                  <a:schemeClr val="bg1"/>
                </a:solidFill>
              </a:rPr>
              <a:t>infinita y las razones pueden ser muchas, El lo hace por amor</a:t>
            </a:r>
            <a:r>
              <a:rPr lang="es-CO" dirty="0" smtClean="0">
                <a:solidFill>
                  <a:schemeClr val="bg1"/>
                </a:solidFill>
              </a:rPr>
              <a:t>.</a:t>
            </a:r>
            <a:r>
              <a:rPr lang="es-CO" dirty="0"/>
              <a:t> </a:t>
            </a:r>
            <a:endParaRPr lang="es-CO" dirty="0" smtClean="0"/>
          </a:p>
          <a:p>
            <a:pPr marL="0" indent="0" algn="ctr">
              <a:buNone/>
            </a:pPr>
            <a:r>
              <a:rPr lang="es-CO" u="sng" dirty="0">
                <a:solidFill>
                  <a:srgbClr val="FFFF00"/>
                </a:solidFill>
              </a:rPr>
              <a:t>Hebreos 5:9</a:t>
            </a:r>
            <a:r>
              <a:rPr lang="es-CO" dirty="0">
                <a:solidFill>
                  <a:schemeClr val="bg1"/>
                </a:solidFill>
              </a:rPr>
              <a:t>. «</a:t>
            </a:r>
            <a:r>
              <a:rPr lang="es-CO" dirty="0">
                <a:solidFill>
                  <a:schemeClr val="bg1"/>
                </a:solidFill>
                <a:latin typeface="Agency FB" pitchFamily="34" charset="0"/>
              </a:rPr>
              <a:t>y habiendo sido perfeccionado, vino a ser autor de eterna salvación </a:t>
            </a:r>
            <a:r>
              <a:rPr lang="es-CO" u="sng" dirty="0">
                <a:solidFill>
                  <a:schemeClr val="bg1"/>
                </a:solidFill>
                <a:latin typeface="Agency FB" pitchFamily="34" charset="0"/>
              </a:rPr>
              <a:t>para todos los que le obedecen</a:t>
            </a:r>
            <a:r>
              <a:rPr lang="es-CO" dirty="0">
                <a:solidFill>
                  <a:schemeClr val="bg1"/>
                </a:solidFill>
              </a:rPr>
              <a:t>»</a:t>
            </a:r>
          </a:p>
          <a:p>
            <a:pPr marL="0" indent="0" algn="ctr">
              <a:buNone/>
            </a:pPr>
            <a:r>
              <a:rPr lang="es-CO" dirty="0" smtClean="0">
                <a:solidFill>
                  <a:schemeClr val="bg1"/>
                </a:solidFill>
              </a:rPr>
              <a:t>Lo que dice el texto es que si </a:t>
            </a:r>
            <a:r>
              <a:rPr lang="es-CO" dirty="0">
                <a:solidFill>
                  <a:schemeClr val="bg1"/>
                </a:solidFill>
              </a:rPr>
              <a:t>una persona no se entrega a Dios no hay ni una sola </a:t>
            </a:r>
            <a:r>
              <a:rPr lang="es-CO" dirty="0" smtClean="0">
                <a:solidFill>
                  <a:schemeClr val="bg1"/>
                </a:solidFill>
              </a:rPr>
              <a:t>esperanza</a:t>
            </a:r>
            <a:r>
              <a:rPr lang="es-CO" dirty="0">
                <a:solidFill>
                  <a:schemeClr val="bg1"/>
                </a:solidFill>
              </a:rPr>
              <a:t> </a:t>
            </a:r>
            <a:r>
              <a:rPr lang="es-CO" dirty="0" smtClean="0">
                <a:solidFill>
                  <a:schemeClr val="bg1"/>
                </a:solidFill>
              </a:rPr>
              <a:t>se salvación.</a:t>
            </a:r>
            <a:endParaRPr lang="es-CO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bg1"/>
                </a:solidFill>
              </a:rPr>
              <a:t> </a:t>
            </a:r>
            <a:endParaRPr lang="es-CO" dirty="0">
              <a:solidFill>
                <a:schemeClr val="bg1"/>
              </a:solidFill>
            </a:endParaRPr>
          </a:p>
          <a:p>
            <a:endParaRPr lang="es-C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14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97666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s-CO" dirty="0" smtClean="0"/>
              <a:t>  </a:t>
            </a:r>
            <a:r>
              <a:rPr lang="es-CO" b="1" i="1" dirty="0" smtClean="0">
                <a:latin typeface="Agency FB" pitchFamily="34" charset="0"/>
              </a:rPr>
              <a:t>Ahora </a:t>
            </a:r>
            <a:r>
              <a:rPr lang="es-CO" b="1" i="1" dirty="0">
                <a:latin typeface="Agency FB" pitchFamily="34" charset="0"/>
              </a:rPr>
              <a:t>hablemos de que formas podemos tener una buena relación con nuestro </a:t>
            </a:r>
            <a:r>
              <a:rPr lang="es-CO" b="1" i="1" dirty="0" smtClean="0">
                <a:latin typeface="Agency FB" pitchFamily="34" charset="0"/>
              </a:rPr>
              <a:t>Creador</a:t>
            </a:r>
            <a:r>
              <a:rPr lang="es-CO" b="1" i="1" dirty="0">
                <a:latin typeface="Agency FB" pitchFamily="34" charset="0"/>
              </a:rPr>
              <a:t>, ya sea para la recuperación de nuestras enfermedades o si usted no tiene </a:t>
            </a:r>
            <a:r>
              <a:rPr lang="es-CO" b="1" i="1" dirty="0" smtClean="0">
                <a:latin typeface="Agency FB" pitchFamily="34" charset="0"/>
              </a:rPr>
              <a:t>enfermedades </a:t>
            </a:r>
            <a:r>
              <a:rPr lang="es-CO" b="1" i="1" dirty="0">
                <a:latin typeface="Agency FB" pitchFamily="34" charset="0"/>
              </a:rPr>
              <a:t>para la salvación eterna. </a:t>
            </a:r>
            <a:r>
              <a:rPr lang="es-CO" b="1" i="1" dirty="0" smtClean="0">
                <a:latin typeface="Agency FB" pitchFamily="34" charset="0"/>
              </a:rPr>
              <a:t> </a:t>
            </a:r>
            <a:endParaRPr lang="es-CO" b="1" i="1" dirty="0">
              <a:latin typeface="Agency FB" pitchFamily="34" charset="0"/>
            </a:endParaRPr>
          </a:p>
          <a:p>
            <a:endParaRPr lang="es-CO" dirty="0" smtClean="0"/>
          </a:p>
          <a:p>
            <a:pPr marL="0" indent="0">
              <a:buNone/>
            </a:pPr>
            <a:r>
              <a:rPr lang="es-CO" b="1" u="sng" dirty="0" smtClean="0"/>
              <a:t>En </a:t>
            </a:r>
            <a:r>
              <a:rPr lang="es-CO" b="1" u="sng" dirty="0"/>
              <a:t>primer lugar reconocer que El es nuestro Creador: </a:t>
            </a:r>
          </a:p>
          <a:p>
            <a:pPr marL="0" indent="0" algn="ctr">
              <a:buNone/>
            </a:pPr>
            <a:r>
              <a:rPr lang="es-CO" dirty="0" smtClean="0"/>
              <a:t>“</a:t>
            </a:r>
            <a:r>
              <a:rPr lang="es-CO" dirty="0">
                <a:latin typeface="Agency FB" pitchFamily="34" charset="0"/>
              </a:rPr>
              <a:t>Todos los que llevan mi nombre, para gloria mía los he </a:t>
            </a:r>
            <a:r>
              <a:rPr lang="es-CO" dirty="0" smtClean="0">
                <a:latin typeface="Agency FB" pitchFamily="34" charset="0"/>
              </a:rPr>
              <a:t>creado</a:t>
            </a:r>
            <a:r>
              <a:rPr lang="es-CO" dirty="0" smtClean="0"/>
              <a:t>» </a:t>
            </a:r>
            <a:r>
              <a:rPr lang="es-CO" dirty="0" smtClean="0">
                <a:solidFill>
                  <a:srgbClr val="FF0000"/>
                </a:solidFill>
              </a:rPr>
              <a:t>(Isaías 43:7).</a:t>
            </a:r>
          </a:p>
          <a:p>
            <a:pPr marL="0" indent="0">
              <a:buNone/>
            </a:pPr>
            <a:r>
              <a:rPr lang="es-CO" dirty="0" smtClean="0"/>
              <a:t>Nota: El cristiano pasa por la experiencia de ser creado dos veces: </a:t>
            </a:r>
          </a:p>
          <a:p>
            <a:pPr marL="0" indent="0">
              <a:buNone/>
            </a:pPr>
            <a:r>
              <a:rPr lang="es-CO" dirty="0" smtClean="0"/>
              <a:t>(</a:t>
            </a:r>
            <a:r>
              <a:rPr lang="es-CO" sz="3500" b="1" dirty="0" smtClean="0">
                <a:solidFill>
                  <a:srgbClr val="FF0000"/>
                </a:solidFill>
              </a:rPr>
              <a:t>1</a:t>
            </a:r>
            <a:r>
              <a:rPr lang="es-CO" dirty="0" smtClean="0"/>
              <a:t>), físicamente a través de Adán</a:t>
            </a:r>
          </a:p>
          <a:p>
            <a:pPr marL="0" indent="0">
              <a:buNone/>
            </a:pPr>
            <a:r>
              <a:rPr lang="es-CO" dirty="0" smtClean="0"/>
              <a:t>(</a:t>
            </a:r>
            <a:r>
              <a:rPr lang="es-CO" sz="3500" b="1" dirty="0" smtClean="0">
                <a:solidFill>
                  <a:srgbClr val="FF0000"/>
                </a:solidFill>
              </a:rPr>
              <a:t>2</a:t>
            </a:r>
            <a:r>
              <a:rPr lang="es-CO" dirty="0" smtClean="0"/>
              <a:t>), espiritualmente a través de la fe en Cristo porque ya no hacemos nuestra voluntad sino la voluntad de Dios </a:t>
            </a:r>
            <a:r>
              <a:rPr lang="es-CO" dirty="0" smtClean="0">
                <a:solidFill>
                  <a:srgbClr val="FF0000"/>
                </a:solidFill>
              </a:rPr>
              <a:t>(lea Efesios 2:8-10). </a:t>
            </a:r>
            <a:endParaRPr lang="es-CO" dirty="0">
              <a:solidFill>
                <a:srgbClr val="FF0000"/>
              </a:solidFill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97513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s-CO" dirty="0" smtClean="0">
                <a:latin typeface="Bauhaus 93" pitchFamily="82" charset="0"/>
              </a:rPr>
              <a:t>Las dos creaciones</a:t>
            </a:r>
            <a:endParaRPr lang="es-CO" dirty="0">
              <a:latin typeface="Bauhaus 93" pitchFamily="82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125516"/>
              </p:ext>
            </p:extLst>
          </p:nvPr>
        </p:nvGraphicFramePr>
        <p:xfrm>
          <a:off x="457200" y="1600200"/>
          <a:ext cx="55549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https://encrypted-tbn2.gstatic.com/images?q=tbn:ANd9GcSeGys85ih6VgC9hGY5VW1gkngqvNuLE6s5Op2WVJNA5-PsyRA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217" y="1419076"/>
            <a:ext cx="2776711" cy="1512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3.bp.blogspot.com/_fGiSeDXqy-I/S5vyoJtFkaI/AAAAAAAAAys/mvn66HhoA-w/s400/DSC01169.JP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218" y="3140968"/>
            <a:ext cx="2776711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2.gstatic.com/images?q=tbn:ANd9GcQcKujrM2_Di-S6GYfFY7Mhoq86zAth9IonkAdFQuJZTCrrp6b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218" y="4797152"/>
            <a:ext cx="2776711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570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624736"/>
          </a:xfr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CO" b="1" dirty="0" smtClean="0"/>
              <a:t>En </a:t>
            </a:r>
            <a:r>
              <a:rPr lang="es-CO" b="1" dirty="0"/>
              <a:t>segundo lugar comprender que El quiere que tengamos salud:</a:t>
            </a:r>
            <a:r>
              <a:rPr lang="es-CO" dirty="0"/>
              <a:t> </a:t>
            </a:r>
          </a:p>
          <a:p>
            <a:pPr marL="0" indent="0" algn="ctr">
              <a:buNone/>
            </a:pPr>
            <a:r>
              <a:rPr lang="es-CO" dirty="0" smtClean="0"/>
              <a:t>“</a:t>
            </a:r>
            <a:r>
              <a:rPr lang="es-CO" dirty="0">
                <a:latin typeface="Agency FB" pitchFamily="34" charset="0"/>
              </a:rPr>
              <a:t>Amado, deseo que prosperes en todo, y tengas salud, así </a:t>
            </a:r>
            <a:r>
              <a:rPr lang="es-CO" dirty="0" smtClean="0">
                <a:latin typeface="Agency FB" pitchFamily="34" charset="0"/>
              </a:rPr>
              <a:t>como </a:t>
            </a:r>
            <a:r>
              <a:rPr lang="es-CO" dirty="0">
                <a:latin typeface="Agency FB" pitchFamily="34" charset="0"/>
              </a:rPr>
              <a:t>prosperas </a:t>
            </a:r>
            <a:r>
              <a:rPr lang="es-CO" dirty="0" smtClean="0">
                <a:latin typeface="Agency FB" pitchFamily="34" charset="0"/>
              </a:rPr>
              <a:t>espiritualmente</a:t>
            </a:r>
            <a:r>
              <a:rPr lang="es-CO" dirty="0" smtClean="0"/>
              <a:t>” </a:t>
            </a:r>
            <a:r>
              <a:rPr lang="es-CO" dirty="0" smtClean="0">
                <a:solidFill>
                  <a:srgbClr val="FF0000"/>
                </a:solidFill>
              </a:rPr>
              <a:t>(3 Juan 2). </a:t>
            </a:r>
          </a:p>
          <a:p>
            <a:pPr marL="0" indent="0">
              <a:buNone/>
            </a:pP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Nota: Dios desea que a partir del bautismo, el cristiano motivado por esa relación que ahora mantiene con Su Creador, por su gracia, a medida que obedece las leyes de Dios, «</a:t>
            </a:r>
            <a:r>
              <a:rPr lang="es-CO" dirty="0" smtClean="0">
                <a:latin typeface="Agency FB" pitchFamily="34" charset="0"/>
              </a:rPr>
              <a:t>prospere en todo</a:t>
            </a:r>
            <a:r>
              <a:rPr lang="es-CO" dirty="0" smtClean="0"/>
              <a:t>», espiritual, física y económicamente. </a:t>
            </a:r>
          </a:p>
          <a:p>
            <a:pPr marL="0" indent="0">
              <a:buNone/>
            </a:pPr>
            <a:endParaRPr lang="es-CO" dirty="0"/>
          </a:p>
          <a:p>
            <a:pPr marL="0" indent="0" algn="ctr">
              <a:buNone/>
            </a:pPr>
            <a:r>
              <a:rPr lang="es-CO" b="1" dirty="0" smtClean="0"/>
              <a:t>En tercer lugar aceptemos a Dios como nuestro Salvador y démosle gloria: </a:t>
            </a:r>
          </a:p>
          <a:p>
            <a:pPr marL="0" indent="0" algn="ctr">
              <a:buNone/>
            </a:pPr>
            <a:r>
              <a:rPr lang="es-CO" dirty="0" smtClean="0"/>
              <a:t>“</a:t>
            </a:r>
            <a:r>
              <a:rPr lang="es-CO" dirty="0">
                <a:latin typeface="Agency FB" pitchFamily="34" charset="0"/>
              </a:rPr>
              <a:t>Habéis sido comprados por precio. Por tanto, glorificad a Dios </a:t>
            </a:r>
            <a:r>
              <a:rPr lang="es-CO" dirty="0" smtClean="0">
                <a:latin typeface="Agency FB" pitchFamily="34" charset="0"/>
              </a:rPr>
              <a:t>en </a:t>
            </a:r>
            <a:r>
              <a:rPr lang="es-CO" dirty="0">
                <a:latin typeface="Agency FB" pitchFamily="34" charset="0"/>
              </a:rPr>
              <a:t>vuestro cuerpo</a:t>
            </a:r>
            <a:r>
              <a:rPr lang="es-CO" dirty="0" smtClean="0"/>
              <a:t>”</a:t>
            </a:r>
            <a:r>
              <a:rPr lang="es-CO" dirty="0" smtClean="0">
                <a:solidFill>
                  <a:srgbClr val="FF0000"/>
                </a:solidFill>
              </a:rPr>
              <a:t> </a:t>
            </a:r>
            <a:r>
              <a:rPr lang="es-CO" dirty="0">
                <a:solidFill>
                  <a:srgbClr val="FF0000"/>
                </a:solidFill>
              </a:rPr>
              <a:t>(1 Corintios </a:t>
            </a:r>
            <a:r>
              <a:rPr lang="es-CO" dirty="0" smtClean="0">
                <a:solidFill>
                  <a:srgbClr val="FF0000"/>
                </a:solidFill>
              </a:rPr>
              <a:t>6:20). </a:t>
            </a:r>
          </a:p>
          <a:p>
            <a:pPr marL="0" indent="0">
              <a:buNone/>
            </a:pP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Nota: El cristiano sabe que ahora le pertenece a Dios, por tanto, por amor a Él, se entrega totalmente a su servicio, no solamente su espíritu sino también su cuerpo, sabiendo que fue comprado a un precio mui alto, la sangre de Cristo Jesús.</a:t>
            </a:r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1811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230425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CO" sz="4000" b="1" dirty="0" smtClean="0"/>
              <a:t>En </a:t>
            </a:r>
            <a:r>
              <a:rPr lang="es-CO" sz="4000" b="1" dirty="0"/>
              <a:t>cuarto lugar honrar a Dios con nuestro cuerpo:</a:t>
            </a:r>
            <a:r>
              <a:rPr lang="es-CO" dirty="0"/>
              <a:t> </a:t>
            </a:r>
          </a:p>
          <a:p>
            <a:endParaRPr lang="es-CO" dirty="0" smtClean="0"/>
          </a:p>
          <a:p>
            <a:pPr marL="0" indent="0" algn="ctr">
              <a:buNone/>
            </a:pPr>
            <a:r>
              <a:rPr lang="es-CO" dirty="0" smtClean="0">
                <a:latin typeface="Agency FB" pitchFamily="34" charset="0"/>
              </a:rPr>
              <a:t>“</a:t>
            </a:r>
            <a:r>
              <a:rPr lang="es-CO" dirty="0">
                <a:latin typeface="Agency FB" pitchFamily="34" charset="0"/>
              </a:rPr>
              <a:t>Os ruego por la misericordia de Dios que presentéis vuestro cuerpo </a:t>
            </a:r>
            <a:r>
              <a:rPr lang="es-CO" dirty="0" smtClean="0">
                <a:latin typeface="Agency FB" pitchFamily="34" charset="0"/>
              </a:rPr>
              <a:t>en </a:t>
            </a:r>
            <a:r>
              <a:rPr lang="es-CO" dirty="0">
                <a:latin typeface="Agency FB" pitchFamily="34" charset="0"/>
              </a:rPr>
              <a:t>sacrificio vivo, santo, agradable a </a:t>
            </a:r>
            <a:r>
              <a:rPr lang="es-CO" dirty="0" smtClean="0">
                <a:latin typeface="Agency FB" pitchFamily="34" charset="0"/>
              </a:rPr>
              <a:t>Dios»</a:t>
            </a:r>
            <a:r>
              <a:rPr lang="es-CO" dirty="0" smtClean="0"/>
              <a:t> </a:t>
            </a:r>
            <a:r>
              <a:rPr lang="es-CO" dirty="0">
                <a:solidFill>
                  <a:srgbClr val="FF0000"/>
                </a:solidFill>
              </a:rPr>
              <a:t>(Romanos 12:1</a:t>
            </a:r>
            <a:r>
              <a:rPr lang="es-CO" dirty="0" smtClean="0">
                <a:solidFill>
                  <a:srgbClr val="FF0000"/>
                </a:solidFill>
              </a:rPr>
              <a:t>).</a:t>
            </a:r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395536" y="2828836"/>
            <a:ext cx="53285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dirty="0"/>
              <a:t>Para </a:t>
            </a:r>
            <a:r>
              <a:rPr lang="es-CO" sz="2400" dirty="0" smtClean="0"/>
              <a:t>obtener la </a:t>
            </a:r>
            <a:r>
              <a:rPr lang="es-CO" sz="2400" dirty="0"/>
              <a:t>restauración de nuestro </a:t>
            </a:r>
            <a:r>
              <a:rPr lang="es-CO" sz="2400" dirty="0" smtClean="0"/>
              <a:t>cuerpo y nuestro carácter  deformados por la  desobediencia a las leyes de Dios, tenemos </a:t>
            </a:r>
            <a:r>
              <a:rPr lang="es-CO" sz="2400" dirty="0"/>
              <a:t>que ponerle a El en primer lugar en nuestras vidas y obedecerle en todos los aspectos.</a:t>
            </a:r>
          </a:p>
        </p:txBody>
      </p:sp>
      <p:pic>
        <p:nvPicPr>
          <p:cNvPr id="5" name="Picture 8" descr="https://encrypted-tbn2.gstatic.com/images?q=tbn:ANd9GcQcKujrM2_Di-S6GYfFY7Mhoq86zAth9IonkAdFQuJZTCrrp6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217" y="2828836"/>
            <a:ext cx="2776711" cy="211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107504" y="5373216"/>
            <a:ext cx="87724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i="1" dirty="0">
                <a:solidFill>
                  <a:srgbClr val="FF0000"/>
                </a:solidFill>
              </a:rPr>
              <a:t>Este es un </a:t>
            </a:r>
            <a:r>
              <a:rPr lang="es-CO" sz="2400" i="1" dirty="0" smtClean="0">
                <a:solidFill>
                  <a:srgbClr val="FF0000"/>
                </a:solidFill>
              </a:rPr>
              <a:t>asunto </a:t>
            </a:r>
            <a:r>
              <a:rPr lang="es-CO" sz="2400" i="1" dirty="0">
                <a:solidFill>
                  <a:srgbClr val="FF0000"/>
                </a:solidFill>
              </a:rPr>
              <a:t>que requiere estar dispuestos a que Dios </a:t>
            </a:r>
            <a:r>
              <a:rPr lang="es-CO" sz="2400" i="1" dirty="0" smtClean="0">
                <a:solidFill>
                  <a:srgbClr val="FF0000"/>
                </a:solidFill>
              </a:rPr>
              <a:t>actué </a:t>
            </a:r>
            <a:r>
              <a:rPr lang="es-CO" sz="2400" i="1" dirty="0">
                <a:solidFill>
                  <a:srgbClr val="FF0000"/>
                </a:solidFill>
              </a:rPr>
              <a:t>en nosotros a su manera, y que muchos no </a:t>
            </a:r>
            <a:r>
              <a:rPr lang="es-CO" sz="2400" i="1" dirty="0" smtClean="0">
                <a:solidFill>
                  <a:srgbClr val="FF0000"/>
                </a:solidFill>
              </a:rPr>
              <a:t>están </a:t>
            </a:r>
            <a:r>
              <a:rPr lang="es-CO" sz="2400" i="1" dirty="0">
                <a:solidFill>
                  <a:srgbClr val="FF0000"/>
                </a:solidFill>
              </a:rPr>
              <a:t>dispuestos a </a:t>
            </a:r>
            <a:r>
              <a:rPr lang="es-CO" sz="2400" i="1" dirty="0" smtClean="0">
                <a:solidFill>
                  <a:srgbClr val="FF0000"/>
                </a:solidFill>
              </a:rPr>
              <a:t>aceptar</a:t>
            </a:r>
            <a:r>
              <a:rPr lang="es-CO" sz="2400" i="1" dirty="0">
                <a:solidFill>
                  <a:srgbClr val="FF0000"/>
                </a:solidFill>
              </a:rPr>
              <a:t> </a:t>
            </a:r>
            <a:r>
              <a:rPr lang="es-CO" sz="2400" i="1" dirty="0" smtClean="0">
                <a:solidFill>
                  <a:srgbClr val="FF0000"/>
                </a:solidFill>
              </a:rPr>
              <a:t>porque requiere abandonar las cosas que a nosotros nos agradan pero desagradan a Dios.</a:t>
            </a:r>
            <a:endParaRPr lang="es-CO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451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75856" y="152637"/>
            <a:ext cx="3096344" cy="388843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CO" dirty="0" smtClean="0"/>
              <a:t>Si </a:t>
            </a:r>
            <a:r>
              <a:rPr lang="es-CO" dirty="0"/>
              <a:t>usted quiere amar a nuestro Creador, si quiere pedirle perdón por sus pecados, </a:t>
            </a:r>
            <a:r>
              <a:rPr lang="es-CO" dirty="0" smtClean="0"/>
              <a:t>si </a:t>
            </a:r>
            <a:r>
              <a:rPr lang="es-CO" dirty="0"/>
              <a:t>quiere buscar la sanidad de su cuerpo, si quiere buscar la vida eterna entonces </a:t>
            </a:r>
            <a:r>
              <a:rPr lang="es-CO" dirty="0" smtClean="0"/>
              <a:t>pídaselo </a:t>
            </a:r>
            <a:r>
              <a:rPr lang="es-CO" dirty="0"/>
              <a:t>de rodillas, pídale su perdón, obedezca su palabra y usted será una nueva </a:t>
            </a:r>
            <a:r>
              <a:rPr lang="es-CO" dirty="0" smtClean="0"/>
              <a:t>persona, llamada a participar del reino de los cielos.  </a:t>
            </a:r>
            <a:endParaRPr lang="es-CO" dirty="0"/>
          </a:p>
        </p:txBody>
      </p:sp>
      <p:pic>
        <p:nvPicPr>
          <p:cNvPr id="2050" name="Picture 2" descr="https://encrypted-tbn3.gstatic.com/images?q=tbn:ANd9GcQdxlJqWOmhdxj49RKvip9zPPDQMay0Em_-_uELIKutNAQmx8i9K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3096344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encrypted-tbn3.gstatic.com/images?q=tbn:ANd9GcQyzCvUrovntSN_qQB_FOyLKdHeE7U9O8B3VLsfpYkLUxqvMiUOo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980729"/>
            <a:ext cx="2038350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encrypted-tbn3.gstatic.com/images?q=tbn:ANd9GcTkgj_-NHeDVTLrqaeNagWuGdhGv1RgRSGgJD15wBghOSRtODAb7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221088"/>
            <a:ext cx="4104456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915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CO" sz="5800" dirty="0" smtClean="0">
                <a:latin typeface="Bauhaus 93" pitchFamily="82" charset="0"/>
              </a:rPr>
              <a:t>Conclusión: </a:t>
            </a:r>
            <a:endParaRPr lang="es-CO" sz="5800" dirty="0">
              <a:latin typeface="Bauhaus 93" pitchFamily="82" charset="0"/>
            </a:endParaRPr>
          </a:p>
          <a:p>
            <a:pPr marL="0" indent="0" algn="ctr">
              <a:buNone/>
            </a:pPr>
            <a:r>
              <a:rPr lang="es-CO" dirty="0" smtClean="0"/>
              <a:t>Usted </a:t>
            </a:r>
            <a:r>
              <a:rPr lang="es-CO" dirty="0"/>
              <a:t>conoce ahora </a:t>
            </a:r>
            <a:r>
              <a:rPr lang="es-CO" b="1" dirty="0" smtClean="0"/>
              <a:t>LOS </a:t>
            </a:r>
            <a:r>
              <a:rPr lang="es-CO" b="1" dirty="0"/>
              <a:t>OCHO REMEDIOS </a:t>
            </a:r>
            <a:r>
              <a:rPr lang="es-CO" b="1" dirty="0">
                <a:solidFill>
                  <a:srgbClr val="FF0000"/>
                </a:solidFill>
              </a:rPr>
              <a:t>NATURALES</a:t>
            </a:r>
            <a:r>
              <a:rPr lang="es-CO" dirty="0" smtClean="0"/>
              <a:t> que son las leyes </a:t>
            </a:r>
            <a:r>
              <a:rPr lang="es-CO" dirty="0"/>
              <a:t>de la salud que rigen su organismo y el de </a:t>
            </a:r>
            <a:r>
              <a:rPr lang="es-CO" dirty="0" smtClean="0"/>
              <a:t>todos </a:t>
            </a:r>
            <a:r>
              <a:rPr lang="es-CO" dirty="0"/>
              <a:t>los </a:t>
            </a:r>
            <a:r>
              <a:rPr lang="es-CO" dirty="0" smtClean="0"/>
              <a:t>humanos establecidos por Dios, </a:t>
            </a:r>
            <a:r>
              <a:rPr lang="es-CO" dirty="0"/>
              <a:t>si usted obedece estas leyes y las pone en práctica en </a:t>
            </a:r>
            <a:r>
              <a:rPr lang="es-CO" dirty="0" smtClean="0"/>
              <a:t>su </a:t>
            </a:r>
            <a:r>
              <a:rPr lang="es-CO" dirty="0"/>
              <a:t>vida </a:t>
            </a:r>
            <a:r>
              <a:rPr lang="es-CO" dirty="0" smtClean="0"/>
              <a:t>obtendrá:</a:t>
            </a:r>
          </a:p>
          <a:p>
            <a:pPr marL="0" indent="0">
              <a:buNone/>
            </a:pPr>
            <a:r>
              <a:rPr lang="es-CO" sz="3600" dirty="0" smtClean="0">
                <a:solidFill>
                  <a:srgbClr val="FF0000"/>
                </a:solidFill>
              </a:rPr>
              <a:t>1</a:t>
            </a:r>
            <a:r>
              <a:rPr lang="es-CO" dirty="0" smtClean="0"/>
              <a:t>). </a:t>
            </a:r>
            <a:r>
              <a:rPr lang="es-CO" b="1" dirty="0">
                <a:solidFill>
                  <a:srgbClr val="C00000"/>
                </a:solidFill>
              </a:rPr>
              <a:t>U</a:t>
            </a:r>
            <a:r>
              <a:rPr lang="es-CO" b="1" dirty="0" smtClean="0">
                <a:solidFill>
                  <a:srgbClr val="C00000"/>
                </a:solidFill>
              </a:rPr>
              <a:t>na </a:t>
            </a:r>
            <a:r>
              <a:rPr lang="es-CO" b="1" dirty="0">
                <a:solidFill>
                  <a:srgbClr val="C00000"/>
                </a:solidFill>
              </a:rPr>
              <a:t>muy buena </a:t>
            </a:r>
            <a:r>
              <a:rPr lang="es-CO" b="1" dirty="0" smtClean="0">
                <a:solidFill>
                  <a:srgbClr val="C00000"/>
                </a:solidFill>
              </a:rPr>
              <a:t>salud.</a:t>
            </a:r>
          </a:p>
          <a:p>
            <a:pPr marL="0" indent="0">
              <a:buNone/>
            </a:pPr>
            <a:r>
              <a:rPr lang="es-CO" dirty="0" smtClean="0">
                <a:solidFill>
                  <a:srgbClr val="FF0000"/>
                </a:solidFill>
              </a:rPr>
              <a:t>2</a:t>
            </a:r>
            <a:r>
              <a:rPr lang="es-CO" dirty="0" smtClean="0"/>
              <a:t>). </a:t>
            </a:r>
            <a:r>
              <a:rPr lang="es-CO" b="1" dirty="0">
                <a:solidFill>
                  <a:srgbClr val="00B0F0"/>
                </a:solidFill>
              </a:rPr>
              <a:t>S</a:t>
            </a:r>
            <a:r>
              <a:rPr lang="es-CO" b="1" dirty="0" smtClean="0">
                <a:solidFill>
                  <a:srgbClr val="00B0F0"/>
                </a:solidFill>
              </a:rPr>
              <a:t>u </a:t>
            </a:r>
            <a:r>
              <a:rPr lang="es-CO" b="1" dirty="0">
                <a:solidFill>
                  <a:srgbClr val="00B0F0"/>
                </a:solidFill>
              </a:rPr>
              <a:t>cuerpo gozará de un buen </a:t>
            </a:r>
            <a:r>
              <a:rPr lang="es-CO" b="1" dirty="0" smtClean="0">
                <a:solidFill>
                  <a:srgbClr val="00B0F0"/>
                </a:solidFill>
              </a:rPr>
              <a:t>estado </a:t>
            </a:r>
            <a:r>
              <a:rPr lang="es-CO" b="1" dirty="0">
                <a:solidFill>
                  <a:srgbClr val="00B0F0"/>
                </a:solidFill>
              </a:rPr>
              <a:t>físico, mental y </a:t>
            </a:r>
            <a:r>
              <a:rPr lang="es-CO" b="1" dirty="0" smtClean="0">
                <a:solidFill>
                  <a:srgbClr val="00B0F0"/>
                </a:solidFill>
              </a:rPr>
              <a:t>emocional</a:t>
            </a:r>
            <a:r>
              <a:rPr lang="es-CO" dirty="0" smtClean="0"/>
              <a:t>.</a:t>
            </a:r>
          </a:p>
          <a:p>
            <a:pPr marL="0" indent="0">
              <a:buNone/>
            </a:pPr>
            <a:r>
              <a:rPr lang="es-CO" dirty="0" smtClean="0">
                <a:solidFill>
                  <a:srgbClr val="FF0000"/>
                </a:solidFill>
              </a:rPr>
              <a:t>3</a:t>
            </a:r>
            <a:r>
              <a:rPr lang="es-CO" dirty="0" smtClean="0"/>
              <a:t>). </a:t>
            </a:r>
            <a:r>
              <a:rPr lang="es-CO" b="1" dirty="0">
                <a:solidFill>
                  <a:srgbClr val="00B050"/>
                </a:solidFill>
              </a:rPr>
              <a:t>P</a:t>
            </a:r>
            <a:r>
              <a:rPr lang="es-CO" b="1" dirty="0" smtClean="0">
                <a:solidFill>
                  <a:srgbClr val="00B050"/>
                </a:solidFill>
              </a:rPr>
              <a:t>odrá </a:t>
            </a:r>
            <a:r>
              <a:rPr lang="es-CO" b="1" dirty="0">
                <a:solidFill>
                  <a:srgbClr val="00B050"/>
                </a:solidFill>
              </a:rPr>
              <a:t>evitar enfermedades mortales </a:t>
            </a:r>
            <a:r>
              <a:rPr lang="es-CO" b="1" dirty="0" smtClean="0">
                <a:solidFill>
                  <a:srgbClr val="00B050"/>
                </a:solidFill>
              </a:rPr>
              <a:t>como </a:t>
            </a:r>
            <a:r>
              <a:rPr lang="es-CO" b="1" dirty="0">
                <a:solidFill>
                  <a:srgbClr val="00B050"/>
                </a:solidFill>
              </a:rPr>
              <a:t>el cáncer, la diabetes, problemas del corazón y muchas </a:t>
            </a:r>
            <a:r>
              <a:rPr lang="es-CO" b="1" dirty="0" smtClean="0">
                <a:solidFill>
                  <a:srgbClr val="00B050"/>
                </a:solidFill>
              </a:rPr>
              <a:t>más.</a:t>
            </a:r>
          </a:p>
          <a:p>
            <a:pPr marL="0" indent="0">
              <a:buNone/>
            </a:pPr>
            <a:r>
              <a:rPr lang="es-CO" dirty="0" smtClean="0">
                <a:solidFill>
                  <a:srgbClr val="FF0000"/>
                </a:solidFill>
              </a:rPr>
              <a:t>4</a:t>
            </a:r>
            <a:r>
              <a:rPr lang="es-CO" b="1" dirty="0" smtClean="0">
                <a:solidFill>
                  <a:srgbClr val="7030A0"/>
                </a:solidFill>
              </a:rPr>
              <a:t>). </a:t>
            </a:r>
            <a:r>
              <a:rPr lang="es-CO" b="1" dirty="0">
                <a:solidFill>
                  <a:srgbClr val="7030A0"/>
                </a:solidFill>
              </a:rPr>
              <a:t>A</a:t>
            </a:r>
            <a:r>
              <a:rPr lang="es-CO" b="1" dirty="0" smtClean="0">
                <a:solidFill>
                  <a:srgbClr val="7030A0"/>
                </a:solidFill>
              </a:rPr>
              <a:t>demás estará </a:t>
            </a:r>
            <a:r>
              <a:rPr lang="es-CO" b="1" dirty="0">
                <a:solidFill>
                  <a:srgbClr val="7030A0"/>
                </a:solidFill>
              </a:rPr>
              <a:t>en una gran disposición de poder ayudar a otras personas y esto lo </a:t>
            </a:r>
            <a:r>
              <a:rPr lang="es-CO" b="1" dirty="0" smtClean="0">
                <a:solidFill>
                  <a:srgbClr val="7030A0"/>
                </a:solidFill>
              </a:rPr>
              <a:t>convierte </a:t>
            </a:r>
            <a:r>
              <a:rPr lang="es-CO" b="1" dirty="0">
                <a:solidFill>
                  <a:srgbClr val="7030A0"/>
                </a:solidFill>
              </a:rPr>
              <a:t>en un buen ser humano, pero sobre todo un instrumento de </a:t>
            </a:r>
            <a:r>
              <a:rPr lang="es-CO" b="1" dirty="0" smtClean="0">
                <a:solidFill>
                  <a:srgbClr val="7030A0"/>
                </a:solidFill>
              </a:rPr>
              <a:t>Dios, que seguramente será el mejor negocio de su vida. </a:t>
            </a:r>
            <a:endParaRPr lang="es-CO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s-CO" dirty="0" smtClean="0"/>
          </a:p>
          <a:p>
            <a:pPr marL="0" indent="0" algn="ctr">
              <a:buNone/>
            </a:pPr>
            <a:r>
              <a:rPr lang="es-CO" b="1" dirty="0" smtClean="0"/>
              <a:t>Mi deseo y oración es que Dios le </a:t>
            </a:r>
            <a:r>
              <a:rPr lang="es-CO" b="1" dirty="0"/>
              <a:t>bendiga y le fortalezca para realizar los cambios </a:t>
            </a:r>
            <a:r>
              <a:rPr lang="es-CO" b="1" dirty="0" smtClean="0"/>
              <a:t>necesario. Amen.</a:t>
            </a:r>
          </a:p>
          <a:p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508531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s-CO" b="1" dirty="0" smtClean="0">
                <a:latin typeface="Franklin Gothic Book" pitchFamily="34" charset="0"/>
              </a:rPr>
              <a:t>Esperanza en Dios, y buena disposición mental.</a:t>
            </a:r>
            <a:endParaRPr lang="es-CO" b="1" dirty="0">
              <a:latin typeface="Franklin Gothic Book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24768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dirty="0"/>
              <a:t>Es muy cierto que la disposición mental afecta para bien o para mal el desempeño de nuestro organismo. </a:t>
            </a:r>
            <a:endParaRPr lang="es-CO" dirty="0" smtClean="0"/>
          </a:p>
        </p:txBody>
      </p:sp>
      <p:sp>
        <p:nvSpPr>
          <p:cNvPr id="4" name="AutoShape 2" descr="data:image/jpeg;base64,/9j/4AAQSkZJRgABAQAAAQABAAD/2wCEAAkGBhQSEBQUEhMVFBQQFRQUFRUQFBQUFBUVFRQVFRQUFBQXHCYeFxkjGRUUHy8gIycpLCwsFR4xNTAqNSYsLCkBCQoKDgwOGg8PGiwkHyQsLCwsKS8sLCwsKSktLCwsKiwpLCwsLCwsLCwpLCwsLCwsLCksKSwsKSwpKSwsLCwpLP/AABEIAOEA4QMBIgACEQEDEQH/xAAbAAABBQEBAAAAAAAAAAAAAAADAQIEBQYAB//EAEAQAAIBAwIEBAMFBQcCBwAAAAECAwAEERIhBQYxQRMiUWEycYEHFJGhsRUjQlKCJDNiwdHh8HJ0FjQ2VJKz8f/EABoBAAIDAQEAAAAAAAAAAAAAAAIDAAEEBQb/xAAxEQACAgEDAwIEBQMFAAAAAAAAAQIRAwQSIRMxQVFhFHGh8CIjMjORgdHhBRVCsfH/2gAMAwEAAhEDEQA/AMEBS4pcUoWvdHmLEApwFKBS4qwWxMUuKcBShaugbEApcU4LTgKgLYwLS6adS4qFWN012KfprtNQqxuK7FO00oWoVYzFdiiYrtNQljMUmKJiuxUKsHiuxRMV2Khdg8UmKLppNNQlg9NJiiaaTFQuxmK7FPxSYqF2D012mn4rsVC7B4padiuqEsDppQKdilAqqCsQClC08LSgVYLY0LTsU7TTgtQBsYBShaeBTsVAbGBaXFO00umoVY3TXYp+ml01CrB4rsUXTXaahW4HprgtE00uKhW4HppNNFxSaahLB6a7TRMUuKhdgdNdpoumu01CbgWmkxRSKbioWmD00hWiYptQKxmKTFENJioXYzFdT66oSwOmnAUoFPC1AmxoWnBaIqVMgss1TdAW3wiCBTgtWX3AUgsh70O9EcZFeFp4SreDhIPrVnbcGUdh9aXLPFBxwTkZYJS6K2g4IpHQfSoF1wVV7UC1MWFLSTSszWmuxU64stPyqMVrSpJmOVxdMHiu00TFJirBsZprtNPxXaahLB4pMUUrSFahdg8V2KfppMVC7EpCKdimmoQSmmn02oEhhFNohFNK1AkxldTtNdpqBWNxSU/FJUJY0LTwK4LTwtQpsclS4JsVpOTuTDOPGkBCfwgj4tvi9xn9K1sP2fWuoEocb7ZO+RjJ+Xb51gza3FBuL5NmLRZZpTXB5yktSIcZq15v5ZNs7umBFlQozk5PUdP+YrPRXGDRwayx3RF5JPFPbM0tmFq4s7IvkqpOOuKyEPEcd69J5Jf+z6zkeIcgEdV7EexFYNVuxR3HR0s45XtRCtuEO6MVwNOMAg7/AF7VQ3wcZ1KcK2DkbA9gTXpxUf8A5UZ7SPzalBEm7AjOcDH6Vz8erafKN2TT7lwzx2/lXGMVUmrvjXAJIzJIF/dLIyqc9tWF/UCqbTXpMLi42jymo3KdSVDcUmKfppdNPsz2MxSYommkK1LJYwim4oojJ6DPypuKgQzFNIouKTFREsGRSaaIy1yxZqBJgitN01LksnAyVIB2z70SDhjuCVwcDPX8qHequxqhJuqK/FdijMh9KNFZ6gDqHXcdwPWrcklZIpt0QtNEihDHGcZ71aTcKVW8rZXGd8dfSotxJ5gcDagU93Ya8bhzIkfsEfzUtC/aZ/lH511LrJ6jd+H0/wCysC1YcF4UZ5Vj6A7sR1C9MjPeoQFankzyvn1Yb/Kizz2QbQvTwWTIos9O4ZEI4go6AAD5DpU4t3qqkuwMYo6TFl2715WUG3Z6pNJUiFx/gP35EQMUVZFZj3K4IIHvvWe4t9muhHMJLnI0hmxpXvv/ABVuYE0gY69xSXEx7UzFqcuPiD4EZdLiy25rn1PKeUuBLPI5lHkjXdemWbpnvjGfxr0bh0m+OwAAA6ADpVfewIJM6QD643+XyotndbnHetGoyPNyJ02BYFX1NFE+1JIMioVtcbVJd65zjTOgpWin4pYILWZT0Ic+bfc5bP415GBXr16PEVkwcOMZFYC/5NuIyPKGGM5Q9N+hz3rt6DLGCak+55//AFTDObjKCuigxS6aJ4VEjjrrtnBSbdAVSkkjxUwR0ksORQbxvT4JPBrAtHI67svlCnpg43+dVLxY6iplrdMmw6E7j1pZ/Mc0C3KTbGvbLGku6IkVvn5+lFi4a5BONlO9Hgyu42qTHfMCR2PWpKcvAzHihX4ivk4a4GrGxO1ONiAoJJ1dx6VOF+x8vbOwpOJJjv8AEKFTk2kxvSxpOUTmugYtOc9DUayuwmff8Kidqaq0SxqmgfiHaY6Zs5oSCilKaBTF2oVJ27DcPbzb1Du3y5xRW26VHIq1HmypZPwqIzNLS4rqYKOCexrQ2d4qKuD8I3poZTDhsZyDVTJHg7Vlf5vDNvOn/EubNjbcUZsHO1aXhtztnNed8JuTq09sVseGzYFcvUYtro6+lz9RWaRbzO1Dl4kqbMah+IRgj1qi4zdsXKlQCw8pPuentvWWGLc6NWTLsVk/iF1qYkVGtpyGqNbs6I2sZG2GokR3pzjt4FRnu5Lu3nZjmjXEh1IC+B1dTsWX2NRrLrUzjvDvFiUA4KnIOPbofb/Ss/G5JjudraLOGJQoCjYAYpxjyem1U3CrkhVRuq7HNXKDp3pE4uLHQluRkeLcl65g6A6GJ1gYGn3GfWic1coRJAZYV0FMFlzsV6Hr33rYrD1P5UtzarJGyOMqwwQaNazInF32M8tFjalxyzxpI6f4XtVxdWAiklGn4GwvqAdwfwIqNp3z612+tfKONHTtcMp5IMGiLHtU6e2zv6UOOOmLJaEdHbIilKEg3NT3jqJpwTRRdlSVAQd80S5ctSImTXOKZ5At1RH8OnLHR0jrtFW5EjAjlKY6YqU64oBWomSXBFZaERU1o6C0VNizPKLI+KSj+HXUdg0xUfArPcZv3W6UAMQsTsuCQocq/mYY82y4wfWtGsdFjXesefH1I1F0a9Nm6crkrXYxc/Em+4RImoS3EmjdzrOGBY52xlio+ta/7MOJOpuLaViz28hwWJJKklT13xlc/wBQqk43wCa6vU+KOGNQFkBUkN8WVGcg5IGf8NE4PwGe04isgLTRupEkjldXm65y2ThlQ964bjk6ibTaXH2j0MJ41DhpXybb7U7grwmRkYqQ8W6kg/GO4rAcX4ZPYWllfxXUrmcRlo5CWUMyGTHXzJsRg1t+draS64c8MK63ZoyFyq/C4J3YgdKylzwHid5DbWk8UcNvahBqDoWOldGo4diW0k4AAGTSMsJKdJMfjnFwTL+TikcnGIxiUO8AcfvR4ODGx3i07n3zUST7TQpkeO1kltoXCPOrgAEnAKrjcHbGSOo6Zoj8Gl/bCTKh8BYPD16l2OhlAxnPcdqoo+XL+C3nsY4FkjuJAyz60AC+TOVJzuEA9RvjO1G3kiqXq/AC2Sd/I2Nx9p6xvAlvB94kuVEiBpVgXQQ2CXcEA5U7e3XpnW8C5wN1Bqlge2cHSUkIb5MrDGR26DpXlPF+WnVLeH7qt1HCgVnWQxyq2+vTuMrkgjr0OcdaseQ+EzWyS+KCiu+Y4i4fw136kbZOR/8AHNHHFKWSmuPv77ipZowx2nyaXmnnlbWaKKOJ7m4m3WKMhds6QWbBxnzY2PwnOKqOZeeXuuD3gMUtrPbtCGUk/wDuIxlJQBnoc7d+4qt5j4XcLfQXtugmMQ0NGWCnHnGQT7OR7bbV3ERxG7sbtJ41UytH4MKlNQCyo7ZfOMADvud/agyY58rn+BmLLBpO1/Jt7Dnea04dw5YrOe9luLaD4CVRfIgzLMVYKST3HY5IovCvtZ8RL4zWrQz8NjaSSHxVcMFzkLKFxnI9O461huK2l20fDU8OSW3t4EjuLaKfwSzBQG1MGGoHoCM40npmoXCuBzxHiQ+7LEt5bPHCkToyKTgrHqzkkDYsQASCaz9Kd9n/AAP6sK7r+S14t9syS+HIbKWOKUkNIWHxLsdHlxJgY7jv6UPgfPCzzyRSwPbmJGk/eHfSu51LpBU4IPfv9aW/5cuW4fYwiEl7eSRpF1R7AuSDnVg59qs7zl6Wbidw5TTDNbtDrBXqyBfhzn17Vpgssa/t7GecsUv/AH3K6XmxWmW8e1lNuhMUcxdSEJzqcRBdiTtkt2232rcwkEAg5DAEEdwdxXndhylcLGIJLASnWcytdOsRUnZtCOMY69M+2a9MhswiIoGAiquxJ2AA6kk/ia0aac+VL7Zn1MY8OP2iO6VDlTrVo8dRLiLauhCRzckeCFGmxNIqVJaLYClWGnbhKj4AiOlZMVLEOBQJRQJ2NcdpDkXNN8OpPhVzJimpitvkitHQXWpbUFko0xckR9FdRtNdRWBtGKlEVKnWqjGT22rPc2ccMEsUMXhh5vMZJziNFzjcj5H/AHrLk1EcfMjXj0ssnES5U0/qaynD+bXxcq4ikktkLq1uxMcijqQfQEg59+2KLy1zFLPLGGltWEg8yAtHKp9FDZ1kf60j4zE6ryO+Cyq78Gzs5jqCDGWzgZ3wOpq2WwckBdye3oO5rzDl9bo8ZlAEbMhXxQSxAg1J/d7/ABaSDjpnNX3MPP1/btKxNhCIiAkLuZLiRScZ0o2x23zpxjv1rDPVJ/ir1Oji0rSpuzbXXBmA2O+dvemraMImJHmU/lWT4z9pE4/Z/gRRt9+jDNG5OQ5IGlXzgLkncjoKiWH2j3AS+S8jjD2a5/dZVWJbQFJJOxZkwfehWp8MKWnXdF5dXscWDLIiajgGRlXJ9Bk7mpGmvJuaOLXU9rBJcRxiORy0bR57DGllJPXqPlWw4lzLdSXsltZJGTApZ2mzufLsuDt8QHvv0FaFq07tfL1Mj0bSXPrfoawLTwtUfJfMf3231soV0bQ4X4ScAhlzvgg9/Q1A5o5tkhuktoTAjFdby3TFY1B1YXbvsPXr070cs8VFT8MWsE3Nw8o1oWkMeawkH2hymzun0xGe0aMaky0Lq8mjI3z6998g+1Lbc73gms/GhiWG90BdOdRBKoXznbdgwXHQgdd6V8VDgb8JPmzb+FinLHUnRSiKtDmZ1AbGtGWLNKkVSo46TKRphAr3iqPLBnFW08FBaHvVxyFSxFUYcmjJb9zUyO1rpEo3ksCOKuSvmFAMXrUuZwPnUKRyafG2Jm0hjtQGXNH00hWnLgQ7ZHK0wipJShslGmBQDTS0TFdV2ShFO2KpeYuXGnkimiZBJDtiVdSOvXDD6n8avFWiAUjLjjkW2Q7FlljdxKThnBZ1SUvLEkjriMwQRqsXfrp1ONgMH0qut+TZnnhknaAeA+stbx6JJSCCNZwB1H5mteooqis702Pi/HuPWqyc9ufYoLXgNxFxJrqKVAkukSKwOvRhQyg4Iz5cg1UxciXCxzxCWHROxbxWRmnb0Rn7Kep69T61uFWnEUt6XG2GtXkSoy6coya7Fi6f2FdLY1ebfqu231pU5LLTXrSOui9QqAudSHIKscjGxANagCiAVfw8Pv5UD8Tk+/nZ57N9nd3JBHE9zGVgY+GuDpCnOSTjJPTAOcDNXPFOUpxePdWcyRtOpWRZVJG+MkEA/wAqn5j3rSzXqIyKzqrSHSik+Zj7DqaDDxyFrhrcPmZF1MmlthgHOrGP4l796X0Ma4v6jfiMr5r6EXlDloWVv4erWzMXdgMAsQBgA9gABULmPlB5bpLqBovERdDR3Ka42G+DjGx3/IdK1Ciniilhi47fAEc01Lf5ZjpOSppLKaGSWHxZymDHCkUaKjh9OUUM3fr/ALl93yNI44diSMfs/Trzq8+loydG3+A9fWtfTxS3giNWeRVWfNcRkKFdkLAnu3Xr6fSrS2vo5D5TWV5m5cIZ54BnUp1oOucfEo7+4rN8O5iZMD0/WuFky58GR2/8noMePT58f4V/g9bCijwYPQg464rEwc4qq+pNSbbm8Z229femLXt/qQD/ANPSX4WbOS32oZtc1D4bzMrjDD6j/SpPFONxxICPNqzjHtjr6Vojqo1dmd6WV1XI2UAVW3Dk9KkwXizJrXodt+oPcGhyJXQwyTVrk5+eMk6fBWtB60MpU50oLR1tUjBKBFK0wrUlkphWmqQtojkUwrUgrTCtEmDQDTS0TTS1dkojqKz/ADZfSRmIJcx26tnVlTJK3byIFOfy3rRqKqOMcsePPHOkrRSRDAKqrDG/Y7Z3NZ9RucKj3HafYp3LsZ7hfMlwYr4NIzNbx643eJY3B3HmToOgODUf/wAQ3yR2tw8qmOZ9GgKuSA3xPt1YZ6EYwK0dtyQqi4/fyMbtNLs4UsCTnVkYz1Pai3HJSPbwQeIwFs2oNpGW67EZ96wdLM1549/f+xu6uBPxz7e39yquOK3k1/cRwTLElouoIygh9ONmJGdyTvnYVVf+L7r9meN4x8X72Y9WmP4PBDacacdcmpnMtvCL2VpYbpSydYCTHPlAAGwMjOwIBxtvR+WeTDPwsxT6omknMyeXzL5FQalOOultvQik/mSk4pvz5G/lxgpNKuPH3ZZ3fGZl4vbQB/3UkOpkwu7aZjnOM/wr37Vnk5ruRIRc3L2sgk/u3tg8GgdsjzHfv6d60/C+QFiuIpzPLI8SlT4m+rKsg3zlQA2wHpTLnkB5FaN72ZoHbUUkCu+xyAJGyR0FHKGZ8+/qBGeFccdvQz3NVvM/GYPDmAaWOMwuFDCNfOMf4gWDt/X7VecO4rL+2Z4WZSkcOoZVB5vDiJJcDVjJPf8ASrDj/I63EkMkczwPAgjVo8k6VJK4OQQRqbf3o8XJyC7luTIzGeLwmXAAwUVCc5zny5+tEsU1J1633BeWDik34rsYjiHNN3GjSrfiZlcZS3gLW4UnYNMyjHpjc9N69Ss59caMdi6K2PmAayCfZr/Zzbm7lMOrUqBUABz1bu3fbpvmn3HAD+1bN18RjBDiRimIgio6L5+7lj8PYCqx9TG7ku9EydLIqi+1+DZZpa4LTwlbm0YUmItVnFeU4rnqNDnpIg3/AKh/F9fxq4VabdXPhxs/8ozWPVJSxyteDbpW45Y0/KPI+M8MktZjFJ1G4I6MvYj/AEpkF5TuP8QM0zMTnJOPlVarV5k9Nuo0Vpxcr3q6g4+WGCNj2NZC1Uk1qLHgzFQ2Ovaq7DI8kgztGC6E6erJ6e4q/wCC37N5X6H4Tn8jVWlqQNx7U6yjx5M40/CT3Hp9KbjyvFJSiXOEc0HCRpXioLJTbW5z5SckfnRjXpsOVZIqSPJ58TxTcJIjMtCZamiAmmvD+8C9jnH0GaueqhjmoPyTHpJ5IOa7IhEUMrVnLZYqObatamjI8bImKSpn3auq95XTZWqKIopFWsvzTeyW15azeIwgdxHKpYiMdRqI/wClif6KHLk2K2TFj6jpGtAqn5h5ohtMLISGkVimFLLttk498VB5HupZ2uZ3dmjaZkiUk6VVckle24ZRt/KaqPtHVvvtj4eNZI0a/h1eKunV7Z61ly530t8fJpxYF1dki75U5shmAiEsk0qozu7oEBxjOANgN9hV1wLjsV3GZISSqsUOoaTqAVjt8mFV/Bre9Bf70bcp4bafu4IbVt1yBtjNV32Qf+Rk/wC4f/6oaDHkkpKL9wsmKLUpL2NqopwFYLma4uH4vFaw3DwLND1XLBTplYkJkbkLjO35Vm1uLw2Vy/3yQLYTKukFtblpFT+8zkAdQN+pqpaqm1Xr9CR0lpO/T6nsYFLprzDi3Ms8v3CHxJlE9uk0zWoBnkJ1ghAMb/uydv5j1xV9yHdXInmhmW4aAAvBJdoQ+zAaGbuSGzjP8Jq46lSlSRJaVxjdmzCU7w6cGpdVPsQooQJS4pKXFUWKKjcVsTNbyxqcM6EKT0Dds+2alqtFApc0pLaxsG4tNHhd9ZyROUlRkcdmH5g9x7iowO9e58U4VHcRNHIoII2OASp7Mvoa824n9n1xGSVTWo/ijOc/0nzD864OfSyxduUdzDqI5O/DI/LVl4kgH1Pyr0gWwVQB2FY7kiAhnyMFcDfqOv8ApW2HSsD70dKH6SBMhqHNb6htsR0q4kFQpVxRoptp2At7DQQyyEnY9sfh6Vp4SmgN2Pr+dUdrdIsZLAeXJ36Y69KS44mWGwJGOgGMex9KfizzwppAZ8EM7UpdyZecXVdhgfKq5uLYYHrg5qtu4tXTINC4Zal5Ah6ZyfYDc/8APeqU55Jp+QJQjji14NvN0qK1EeWo7mvURT8nmZtC6hS0LBrqZwKsr1FZP7QWkki+7x20kpkKMsiKSiENg5IHlOMjfs1a8CiBKmWG+LjdAYpbJbqK7lvhX3a1ii7ovmx/Od2/MmovMnJkV8yNK0imMEDwyo2Jyc6lPtV6Ome3r2oij0oHCLjtfYJTkpbl3MxwH7PYLSUyRvKWKMmHKEYYb9FG9WvLXLcdlEYomdlZzITIVJyVVT8IG2FFWi79DnHpT8UKxwh2Qcsk5d2VE3K8b30d4WfxIl0BQV0Y0uu405zhz39KiLyFAILiHXLpvHWRzlNQKuH8p04AyO4NaYJTlTP+1A8cH4LWSfqZm85CgkigTVKjWihYpo2CygA53IGOvttvjFTuActJaB9LyyPIcs87l2O5PyHXf12zV2I6do/561W2Ce5BbptbbBhaeI6y/COe/vFlJcxWkshilWLwYzrkbIUlhpXoNXpWnvL/AMO2M3huWWPX4Sgly2nIjAAznO3Sq6qfYLotdx3h12iqjjXMj21j95lg8w0ZhVwSNbBcawMEjPYY9+9QOWeexeXQgEBTMCzai+RgqjacaR/P19qp5Yp0ydFtWjVqlO00dEx2p2iq3BKIAJTwtGWOlKAULkGolNxSAa1YABmB1EDc4xjJ74yfxoYO1SuK9V+R/wAqh4rz+r/ddHf0n7SGvUaZalOtAkFJizRJFNxNSqZ2wCM5AI9jg+hwfpROE3IZMfy9um3Ykdu/4Z6YNSrmIMpB7gisrZXphkYMTt5Tvt88e+APwowImpc0fhWBIf8AGMfnmq6OXVUqM+lFjydOSkvAOXGskXF+TQeDSiCmcPuw2zdex9f96mnAr0WPOskbieengeOVSI/3YeldUjVSUe5g7EZ5RWD5/tDJxCxjBK+LlCVOCFZwr4P/AElq9AVah3fAoZZo5pE1SQbxtqcad89AQDv6inZodSO33Rmwz2S3HnvM3DPDvbWxSNpYEi1LB4oi8V2MpJaTpnKjf2wMZqVwjhVxHbX0WtIInx4Qa5jkETFyGjLqcrkeXJA6fOtxxflqC7CieMPozpOWVhnrhlIOPausuULWKF4UgXw5dnByxfG41MTqOD0327YrH0Huf3/Q1ddOKX38zz/lcLa3loJbYxtMBHHNbz645s7a2QZDAkrncY2ONqqouHwyjinjSlDbu8kKawqtIXkGSp+I7Kv9depcI5Hs7aUSxQYdc6WZ3fTnrpDEgHc79aznAPs2Dy3bX0AKyS64SJPNgtIW3jbIBBTY0p4ZJKPzGrLFty+RRXF9Jc2/CoLmRkhuC4kJJGvw5dCFmPXy4+rZ9KNZp93n4taQOWtUtJnALF1VhGp2PQHLsvvj2r0m/wCVreeFYJIVMUeNCjK6MfylSCPod+9Jw3ki2hhkhjhCpOpWTdizqQRguTqxueh70Twyvv8AdFLNGu39P6njd7wvRwq0vRLJ43jtGo1eWNVMjLoGMghkznP8RrT8Xt0u+OTJdzNHHBAHhKsE0sEibKE+7O238tb+TkG0a3S2aH9zExdU8SXZjqydQbUfibqe9G4pyPZ3MiSTwh3jAAOphkL0DAHDj55pfSa+gzqp/U8d4Z/6du/+7j/SKtFx6IXPEeH2dxIyWzWsT6A2gO5V+p9SUVcn02wTXoMfIVkLd7cQAQyuJHQPKAXGMHOrI6DYEDapHF+TbW6SOOeEOsQAQ5YMgAAwHB1YwB33xVdNpfwXvTZ5/wAh2HiPxOwjuJPu0bqI3jYEqpdg4RiDjUoIOPnXoPDeXbe0ka7kkYRwQLCivvHBDGoLaQBncqCScmpvAeWILGMJBEI0Jz1LFm9WZiSfqdqtJuCxzxvHIuY5VKOmSuVYYIyCCNvQ1TpR9y1zIHBfQ3UAmtmV4yTh0zg6SVPUDuCKGsFPsuDxWUK29unhxJqIXUz/ABMWPmck9ST1ogosbe0qaVg2hwNq5ITR9VDmc422orK2opuOfGo/w/51ANS+Kn95v/KP86jVxNQ7yM7enX5aG0GRaOBTWFJQ8hSpWV5gtMOHxs2zfP3+n6Vr3FVPGrTXGwHUDI+Y3/586ahT4ZVcEu2bUGIyPTsNx9RsN/n06VeRjFY2C60Or+mx+R/5+Qz7aq3uQwB9apkRYRy1aWfEA2zdex/1qkVqcrYpmHNLFK0Blwxyxpmj0+35V1Un39/5m/E11dH/AHFehz/9v9ywWEURYfanh6csldVyZyNqOSL2ooipVaiBxQNsYooRIaIIaQSineIewoG2HSHrHTylIkTHqcUfwhigbDUSORXZFPNuK7So29allbWIHpr3Wg5OAoBJLbAAb7n0owYVE4pFriZQASRjBJH5ruPmOlCFVFzHdoY4zkEOQVOQQ2RqBU99gTt2FSmlA3796xMHB5nPnmydIXIBVs+EUzkHOck7+/ap1/wB1IMcmE1Z0lnOnLhgR5uukBB2AJ+RzuPNGhS4s0PEpl0KSQCTgZIGepI99gT9KqYuIRsVCyIS4LKFdSWVSAzKAdwCQCe2RVY1q+iEEqTbuxy2SdJDrgHG5w252zp96HZcCbyuzIW2ZyoYanAnBI3yqn7wxxny6cZOc0aTigG1Jl4ZhkjO4wSO4B6Ej6H8KE8tBmt38Z5V0BXVFPXV5Cx3+jY/p/BXIGDnOfypkRcuCt4kcyfQfpUfNPvW85oQrg6j9x/M7mn/AG18hwNNZqWkNJs0AXqPKKkvUeVaYmBJGI4vbeHKR/C2WH16j6GjcFvceQnp+n6fTsCKtePWWuM4+Jdx/mPrWVhY6gQcHYH5fL/mKMBOjaxTVIDVSWV1tVjHPQDaJequoHiUtQqjUr0plLXV6o8oOWnGkrqjL8B7epq11dSZjYDxSmkrqAadUOTt8zXV1WgZEgUI/FXV1REY+1+MfM1YS/Af6f1NdXUufcOH6WVEnU0eHqKSupj7C/8AkEfo3zqI3RfnXV1VEjKy9/vD9P0FASurq4Gf9b+bO9g/QvkEFIaSupI8E1Bkrq6iQLIFz0NYVfiPzP611dTBfktbGreKkrqEbEkV1dXVQw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5" name="AutoShape 4" descr="data:image/jpeg;base64,/9j/4AAQSkZJRgABAQAAAQABAAD/2wCEAAkGBhQSEBQUEhMVFBQQFRQUFRUQFBQUFBUVFRQVFRQUFBQXHCYeFxkjGRUUHy8gIycpLCwsFR4xNTAqNSYsLCkBCQoKDgwOGg8PGiwkHyQsLCwsKS8sLCwsKSktLCwsKiwpLCwsLCwsLCwpLCwsLCwsLCksKSwsKSwpKSwsLCwpLP/AABEIAOEA4QMBIgACEQEDEQH/xAAbAAABBQEBAAAAAAAAAAAAAAADAQIEBQYAB//EAEAQAAIBAwIEBAMFBQcCBwAAAAECAwAEERIhBQYxQRMiUWEycYEHFJGhsRUjQlKCJDNiwdHh8HJ0FjQ2VJKz8f/EABoBAAIDAQEAAAAAAAAAAAAAAAIDAAEEBQb/xAAxEQACAgEDAwIEBQMFAAAAAAAAAQIRAwQSIRMxQVFhFHGh8CIjMjORgdHhBRVCsfH/2gAMAwEAAhEDEQA/AMEBS4pcUoWvdHmLEApwFKBS4qwWxMUuKcBShaugbEApcU4LTgKgLYwLS6adS4qFWN012KfprtNQqxuK7FO00oWoVYzFdiiYrtNQljMUmKJiuxUKsHiuxRMV2Khdg8UmKLppNNQlg9NJiiaaTFQuxmK7FPxSYqF2D012mn4rsVC7B4padiuqEsDppQKdilAqqCsQClC08LSgVYLY0LTsU7TTgtQBsYBShaeBTsVAbGBaXFO00umoVY3TXYp+ml01CrB4rsUXTXaahW4HprgtE00uKhW4HppNNFxSaahLB6a7TRMUuKhdgdNdpoumu01CbgWmkxRSKbioWmD00hWiYptQKxmKTFENJioXYzFdT66oSwOmnAUoFPC1AmxoWnBaIqVMgss1TdAW3wiCBTgtWX3AUgsh70O9EcZFeFp4SreDhIPrVnbcGUdh9aXLPFBxwTkZYJS6K2g4IpHQfSoF1wVV7UC1MWFLSTSszWmuxU64stPyqMVrSpJmOVxdMHiu00TFJirBsZprtNPxXaahLB4pMUUrSFahdg8V2KfppMVC7EpCKdimmoQSmmn02oEhhFNohFNK1AkxldTtNdpqBWNxSU/FJUJY0LTwK4LTwtQpsclS4JsVpOTuTDOPGkBCfwgj4tvi9xn9K1sP2fWuoEocb7ZO+RjJ+Xb51gza3FBuL5NmLRZZpTXB5yktSIcZq15v5ZNs7umBFlQozk5PUdP+YrPRXGDRwayx3RF5JPFPbM0tmFq4s7IvkqpOOuKyEPEcd69J5Jf+z6zkeIcgEdV7EexFYNVuxR3HR0s45XtRCtuEO6MVwNOMAg7/AF7VQ3wcZ1KcK2DkbA9gTXpxUf8A5UZ7SPzalBEm7AjOcDH6Vz8erafKN2TT7lwzx2/lXGMVUmrvjXAJIzJIF/dLIyqc9tWF/UCqbTXpMLi42jymo3KdSVDcUmKfppdNPsz2MxSYommkK1LJYwim4oojJ6DPypuKgQzFNIouKTFREsGRSaaIy1yxZqBJgitN01LksnAyVIB2z70SDhjuCVwcDPX8qHequxqhJuqK/FdijMh9KNFZ6gDqHXcdwPWrcklZIpt0QtNEihDHGcZ71aTcKVW8rZXGd8dfSotxJ5gcDagU93Ya8bhzIkfsEfzUtC/aZ/lH511LrJ6jd+H0/wCysC1YcF4UZ5Vj6A7sR1C9MjPeoQFankzyvn1Yb/Kizz2QbQvTwWTIos9O4ZEI4go6AAD5DpU4t3qqkuwMYo6TFl2715WUG3Z6pNJUiFx/gP35EQMUVZFZj3K4IIHvvWe4t9muhHMJLnI0hmxpXvv/ABVuYE0gY69xSXEx7UzFqcuPiD4EZdLiy25rn1PKeUuBLPI5lHkjXdemWbpnvjGfxr0bh0m+OwAAA6ADpVfewIJM6QD643+XyotndbnHetGoyPNyJ02BYFX1NFE+1JIMioVtcbVJd65zjTOgpWin4pYILWZT0Ic+bfc5bP415GBXr16PEVkwcOMZFYC/5NuIyPKGGM5Q9N+hz3rt6DLGCak+55//AFTDObjKCuigxS6aJ4VEjjrrtnBSbdAVSkkjxUwR0ksORQbxvT4JPBrAtHI67svlCnpg43+dVLxY6iplrdMmw6E7j1pZ/Mc0C3KTbGvbLGku6IkVvn5+lFi4a5BONlO9Hgyu42qTHfMCR2PWpKcvAzHihX4ivk4a4GrGxO1ONiAoJJ1dx6VOF+x8vbOwpOJJjv8AEKFTk2kxvSxpOUTmugYtOc9DUayuwmff8Kidqaq0SxqmgfiHaY6Zs5oSCilKaBTF2oVJ27DcPbzb1Du3y5xRW26VHIq1HmypZPwqIzNLS4rqYKOCexrQ2d4qKuD8I3poZTDhsZyDVTJHg7Vlf5vDNvOn/EubNjbcUZsHO1aXhtztnNed8JuTq09sVseGzYFcvUYtro6+lz9RWaRbzO1Dl4kqbMah+IRgj1qi4zdsXKlQCw8pPuentvWWGLc6NWTLsVk/iF1qYkVGtpyGqNbs6I2sZG2GokR3pzjt4FRnu5Lu3nZjmjXEh1IC+B1dTsWX2NRrLrUzjvDvFiUA4KnIOPbofb/Ss/G5JjudraLOGJQoCjYAYpxjyem1U3CrkhVRuq7HNXKDp3pE4uLHQluRkeLcl65g6A6GJ1gYGn3GfWic1coRJAZYV0FMFlzsV6Hr33rYrD1P5UtzarJGyOMqwwQaNazInF32M8tFjalxyzxpI6f4XtVxdWAiklGn4GwvqAdwfwIqNp3z612+tfKONHTtcMp5IMGiLHtU6e2zv6UOOOmLJaEdHbIilKEg3NT3jqJpwTRRdlSVAQd80S5ctSImTXOKZ5At1RH8OnLHR0jrtFW5EjAjlKY6YqU64oBWomSXBFZaERU1o6C0VNizPKLI+KSj+HXUdg0xUfArPcZv3W6UAMQsTsuCQocq/mYY82y4wfWtGsdFjXesefH1I1F0a9Nm6crkrXYxc/Em+4RImoS3EmjdzrOGBY52xlio+ta/7MOJOpuLaViz28hwWJJKklT13xlc/wBQqk43wCa6vU+KOGNQFkBUkN8WVGcg5IGf8NE4PwGe04isgLTRupEkjldXm65y2ThlQ964bjk6ibTaXH2j0MJ41DhpXybb7U7grwmRkYqQ8W6kg/GO4rAcX4ZPYWllfxXUrmcRlo5CWUMyGTHXzJsRg1t+draS64c8MK63ZoyFyq/C4J3YgdKylzwHid5DbWk8UcNvahBqDoWOldGo4diW0k4AAGTSMsJKdJMfjnFwTL+TikcnGIxiUO8AcfvR4ODGx3i07n3zUST7TQpkeO1kltoXCPOrgAEnAKrjcHbGSOo6Zoj8Gl/bCTKh8BYPD16l2OhlAxnPcdqoo+XL+C3nsY4FkjuJAyz60AC+TOVJzuEA9RvjO1G3kiqXq/AC2Sd/I2Nx9p6xvAlvB94kuVEiBpVgXQQ2CXcEA5U7e3XpnW8C5wN1Bqlge2cHSUkIb5MrDGR26DpXlPF+WnVLeH7qt1HCgVnWQxyq2+vTuMrkgjr0OcdaseQ+EzWyS+KCiu+Y4i4fw136kbZOR/8AHNHHFKWSmuPv77ipZowx2nyaXmnnlbWaKKOJ7m4m3WKMhds6QWbBxnzY2PwnOKqOZeeXuuD3gMUtrPbtCGUk/wDuIxlJQBnoc7d+4qt5j4XcLfQXtugmMQ0NGWCnHnGQT7OR7bbV3ERxG7sbtJ41UytH4MKlNQCyo7ZfOMADvud/agyY58rn+BmLLBpO1/Jt7Dnea04dw5YrOe9luLaD4CVRfIgzLMVYKST3HY5IovCvtZ8RL4zWrQz8NjaSSHxVcMFzkLKFxnI9O461huK2l20fDU8OSW3t4EjuLaKfwSzBQG1MGGoHoCM40npmoXCuBzxHiQ+7LEt5bPHCkToyKTgrHqzkkDYsQASCaz9Kd9n/AAP6sK7r+S14t9syS+HIbKWOKUkNIWHxLsdHlxJgY7jv6UPgfPCzzyRSwPbmJGk/eHfSu51LpBU4IPfv9aW/5cuW4fYwiEl7eSRpF1R7AuSDnVg59qs7zl6Wbidw5TTDNbtDrBXqyBfhzn17Vpgssa/t7GecsUv/AH3K6XmxWmW8e1lNuhMUcxdSEJzqcRBdiTtkt2232rcwkEAg5DAEEdwdxXndhylcLGIJLASnWcytdOsRUnZtCOMY69M+2a9MhswiIoGAiquxJ2AA6kk/ia0aac+VL7Zn1MY8OP2iO6VDlTrVo8dRLiLauhCRzckeCFGmxNIqVJaLYClWGnbhKj4AiOlZMVLEOBQJRQJ2NcdpDkXNN8OpPhVzJimpitvkitHQXWpbUFko0xckR9FdRtNdRWBtGKlEVKnWqjGT22rPc2ccMEsUMXhh5vMZJziNFzjcj5H/AHrLk1EcfMjXj0ssnES5U0/qaynD+bXxcq4ikktkLq1uxMcijqQfQEg59+2KLy1zFLPLGGltWEg8yAtHKp9FDZ1kf60j4zE6ryO+Cyq78Gzs5jqCDGWzgZ3wOpq2WwckBdye3oO5rzDl9bo8ZlAEbMhXxQSxAg1J/d7/ABaSDjpnNX3MPP1/btKxNhCIiAkLuZLiRScZ0o2x23zpxjv1rDPVJ/ir1Oji0rSpuzbXXBmA2O+dvemraMImJHmU/lWT4z9pE4/Z/gRRt9+jDNG5OQ5IGlXzgLkncjoKiWH2j3AS+S8jjD2a5/dZVWJbQFJJOxZkwfehWp8MKWnXdF5dXscWDLIiajgGRlXJ9Bk7mpGmvJuaOLXU9rBJcRxiORy0bR57DGllJPXqPlWw4lzLdSXsltZJGTApZ2mzufLsuDt8QHvv0FaFq07tfL1Mj0bSXPrfoawLTwtUfJfMf3231soV0bQ4X4ScAhlzvgg9/Q1A5o5tkhuktoTAjFdby3TFY1B1YXbvsPXr070cs8VFT8MWsE3Nw8o1oWkMeawkH2hymzun0xGe0aMaky0Lq8mjI3z6998g+1Lbc73gms/GhiWG90BdOdRBKoXznbdgwXHQgdd6V8VDgb8JPmzb+FinLHUnRSiKtDmZ1AbGtGWLNKkVSo46TKRphAr3iqPLBnFW08FBaHvVxyFSxFUYcmjJb9zUyO1rpEo3ksCOKuSvmFAMXrUuZwPnUKRyafG2Jm0hjtQGXNH00hWnLgQ7ZHK0wipJShslGmBQDTS0TFdV2ShFO2KpeYuXGnkimiZBJDtiVdSOvXDD6n8avFWiAUjLjjkW2Q7FlljdxKThnBZ1SUvLEkjriMwQRqsXfrp1ONgMH0qut+TZnnhknaAeA+stbx6JJSCCNZwB1H5mteooqis702Pi/HuPWqyc9ufYoLXgNxFxJrqKVAkukSKwOvRhQyg4Iz5cg1UxciXCxzxCWHROxbxWRmnb0Rn7Kep69T61uFWnEUt6XG2GtXkSoy6coya7Fi6f2FdLY1ebfqu231pU5LLTXrSOui9QqAudSHIKscjGxANagCiAVfw8Pv5UD8Tk+/nZ57N9nd3JBHE9zGVgY+GuDpCnOSTjJPTAOcDNXPFOUpxePdWcyRtOpWRZVJG+MkEA/wAqn5j3rSzXqIyKzqrSHSik+Zj7DqaDDxyFrhrcPmZF1MmlthgHOrGP4l796X0Ma4v6jfiMr5r6EXlDloWVv4erWzMXdgMAsQBgA9gABULmPlB5bpLqBovERdDR3Ka42G+DjGx3/IdK1Ciniilhi47fAEc01Lf5ZjpOSppLKaGSWHxZymDHCkUaKjh9OUUM3fr/ALl93yNI44diSMfs/Trzq8+loydG3+A9fWtfTxS3giNWeRVWfNcRkKFdkLAnu3Xr6fSrS2vo5D5TWV5m5cIZ54BnUp1oOucfEo7+4rN8O5iZMD0/WuFky58GR2/8noMePT58f4V/g9bCijwYPQg464rEwc4qq+pNSbbm8Z229femLXt/qQD/ANPSX4WbOS32oZtc1D4bzMrjDD6j/SpPFONxxICPNqzjHtjr6Vojqo1dmd6WV1XI2UAVW3Dk9KkwXizJrXodt+oPcGhyJXQwyTVrk5+eMk6fBWtB60MpU50oLR1tUjBKBFK0wrUlkphWmqQtojkUwrUgrTCtEmDQDTS0TTS1dkojqKz/ADZfSRmIJcx26tnVlTJK3byIFOfy3rRqKqOMcsePPHOkrRSRDAKqrDG/Y7Z3NZ9RucKj3HafYp3LsZ7hfMlwYr4NIzNbx643eJY3B3HmToOgODUf/wAQ3yR2tw8qmOZ9GgKuSA3xPt1YZ6EYwK0dtyQqi4/fyMbtNLs4UsCTnVkYz1Pai3HJSPbwQeIwFs2oNpGW67EZ96wdLM1549/f+xu6uBPxz7e39yquOK3k1/cRwTLElouoIygh9ONmJGdyTvnYVVf+L7r9meN4x8X72Y9WmP4PBDacacdcmpnMtvCL2VpYbpSydYCTHPlAAGwMjOwIBxtvR+WeTDPwsxT6omknMyeXzL5FQalOOultvQik/mSk4pvz5G/lxgpNKuPH3ZZ3fGZl4vbQB/3UkOpkwu7aZjnOM/wr37Vnk5ruRIRc3L2sgk/u3tg8GgdsjzHfv6d60/C+QFiuIpzPLI8SlT4m+rKsg3zlQA2wHpTLnkB5FaN72ZoHbUUkCu+xyAJGyR0FHKGZ8+/qBGeFccdvQz3NVvM/GYPDmAaWOMwuFDCNfOMf4gWDt/X7VecO4rL+2Z4WZSkcOoZVB5vDiJJcDVjJPf8ASrDj/I63EkMkczwPAgjVo8k6VJK4OQQRqbf3o8XJyC7luTIzGeLwmXAAwUVCc5zny5+tEsU1J1633BeWDik34rsYjiHNN3GjSrfiZlcZS3gLW4UnYNMyjHpjc9N69Ss59caMdi6K2PmAayCfZr/Zzbm7lMOrUqBUABz1bu3fbpvmn3HAD+1bN18RjBDiRimIgio6L5+7lj8PYCqx9TG7ku9EydLIqi+1+DZZpa4LTwlbm0YUmItVnFeU4rnqNDnpIg3/AKh/F9fxq4VabdXPhxs/8ozWPVJSxyteDbpW45Y0/KPI+M8MktZjFJ1G4I6MvYj/AEpkF5TuP8QM0zMTnJOPlVarV5k9Nuo0Vpxcr3q6g4+WGCNj2NZC1Uk1qLHgzFQ2Ovaq7DI8kgztGC6E6erJ6e4q/wCC37N5X6H4Tn8jVWlqQNx7U6yjx5M40/CT3Hp9KbjyvFJSiXOEc0HCRpXioLJTbW5z5SckfnRjXpsOVZIqSPJ58TxTcJIjMtCZamiAmmvD+8C9jnH0GaueqhjmoPyTHpJ5IOa7IhEUMrVnLZYqObatamjI8bImKSpn3auq95XTZWqKIopFWsvzTeyW15azeIwgdxHKpYiMdRqI/wClif6KHLk2K2TFj6jpGtAqn5h5ohtMLISGkVimFLLttk498VB5HupZ2uZ3dmjaZkiUk6VVckle24ZRt/KaqPtHVvvtj4eNZI0a/h1eKunV7Z61ly530t8fJpxYF1dki75U5shmAiEsk0qozu7oEBxjOANgN9hV1wLjsV3GZISSqsUOoaTqAVjt8mFV/Bre9Bf70bcp4bafu4IbVt1yBtjNV32Qf+Rk/wC4f/6oaDHkkpKL9wsmKLUpL2NqopwFYLma4uH4vFaw3DwLND1XLBTplYkJkbkLjO35Vm1uLw2Vy/3yQLYTKukFtblpFT+8zkAdQN+pqpaqm1Xr9CR0lpO/T6nsYFLprzDi3Ms8v3CHxJlE9uk0zWoBnkJ1ghAMb/uydv5j1xV9yHdXInmhmW4aAAvBJdoQ+zAaGbuSGzjP8Jq46lSlSRJaVxjdmzCU7w6cGpdVPsQooQJS4pKXFUWKKjcVsTNbyxqcM6EKT0Dds+2alqtFApc0pLaxsG4tNHhd9ZyROUlRkcdmH5g9x7iowO9e58U4VHcRNHIoII2OASp7Mvoa824n9n1xGSVTWo/ijOc/0nzD864OfSyxduUdzDqI5O/DI/LVl4kgH1Pyr0gWwVQB2FY7kiAhnyMFcDfqOv8ApW2HSsD70dKH6SBMhqHNb6htsR0q4kFQpVxRoptp2At7DQQyyEnY9sfh6Vp4SmgN2Pr+dUdrdIsZLAeXJ36Y69KS44mWGwJGOgGMex9KfizzwppAZ8EM7UpdyZecXVdhgfKq5uLYYHrg5qtu4tXTINC4Zal5Ah6ZyfYDc/8APeqU55Jp+QJQjji14NvN0qK1EeWo7mvURT8nmZtC6hS0LBrqZwKsr1FZP7QWkki+7x20kpkKMsiKSiENg5IHlOMjfs1a8CiBKmWG+LjdAYpbJbqK7lvhX3a1ii7ovmx/Od2/MmovMnJkV8yNK0imMEDwyo2Jyc6lPtV6Ome3r2oij0oHCLjtfYJTkpbl3MxwH7PYLSUyRvKWKMmHKEYYb9FG9WvLXLcdlEYomdlZzITIVJyVVT8IG2FFWi79DnHpT8UKxwh2Qcsk5d2VE3K8b30d4WfxIl0BQV0Y0uu405zhz39KiLyFAILiHXLpvHWRzlNQKuH8p04AyO4NaYJTlTP+1A8cH4LWSfqZm85CgkigTVKjWihYpo2CygA53IGOvttvjFTuActJaB9LyyPIcs87l2O5PyHXf12zV2I6do/561W2Ce5BbptbbBhaeI6y/COe/vFlJcxWkshilWLwYzrkbIUlhpXoNXpWnvL/AMO2M3huWWPX4Sgly2nIjAAznO3Sq6qfYLotdx3h12iqjjXMj21j95lg8w0ZhVwSNbBcawMEjPYY9+9QOWeexeXQgEBTMCzai+RgqjacaR/P19qp5Yp0ydFtWjVqlO00dEx2p2iq3BKIAJTwtGWOlKAULkGolNxSAa1YABmB1EDc4xjJ74yfxoYO1SuK9V+R/wAqh4rz+r/ddHf0n7SGvUaZalOtAkFJizRJFNxNSqZ2wCM5AI9jg+hwfpROE3IZMfy9um3Ykdu/4Z6YNSrmIMpB7gisrZXphkYMTt5Tvt88e+APwowImpc0fhWBIf8AGMfnmq6OXVUqM+lFjydOSkvAOXGskXF+TQeDSiCmcPuw2zdex9f96mnAr0WPOskbieengeOVSI/3YeldUjVSUe5g7EZ5RWD5/tDJxCxjBK+LlCVOCFZwr4P/AElq9AVah3fAoZZo5pE1SQbxtqcad89AQDv6inZodSO33Rmwz2S3HnvM3DPDvbWxSNpYEi1LB4oi8V2MpJaTpnKjf2wMZqVwjhVxHbX0WtIInx4Qa5jkETFyGjLqcrkeXJA6fOtxxflqC7CieMPozpOWVhnrhlIOPausuULWKF4UgXw5dnByxfG41MTqOD0327YrH0Huf3/Q1ddOKX38zz/lcLa3loJbYxtMBHHNbz645s7a2QZDAkrncY2ONqqouHwyjinjSlDbu8kKawqtIXkGSp+I7Kv9depcI5Hs7aUSxQYdc6WZ3fTnrpDEgHc79aznAPs2Dy3bX0AKyS64SJPNgtIW3jbIBBTY0p4ZJKPzGrLFty+RRXF9Jc2/CoLmRkhuC4kJJGvw5dCFmPXy4+rZ9KNZp93n4taQOWtUtJnALF1VhGp2PQHLsvvj2r0m/wCVreeFYJIVMUeNCjK6MfylSCPod+9Jw3ki2hhkhjhCpOpWTdizqQRguTqxueh70Twyvv8AdFLNGu39P6njd7wvRwq0vRLJ43jtGo1eWNVMjLoGMghkznP8RrT8Xt0u+OTJdzNHHBAHhKsE0sEibKE+7O238tb+TkG0a3S2aH9zExdU8SXZjqydQbUfibqe9G4pyPZ3MiSTwh3jAAOphkL0DAHDj55pfSa+gzqp/U8d4Z/6du/+7j/SKtFx6IXPEeH2dxIyWzWsT6A2gO5V+p9SUVcn02wTXoMfIVkLd7cQAQyuJHQPKAXGMHOrI6DYEDapHF+TbW6SOOeEOsQAQ5YMgAAwHB1YwB33xVdNpfwXvTZ5/wAh2HiPxOwjuJPu0bqI3jYEqpdg4RiDjUoIOPnXoPDeXbe0ka7kkYRwQLCivvHBDGoLaQBncqCScmpvAeWILGMJBEI0Jz1LFm9WZiSfqdqtJuCxzxvHIuY5VKOmSuVYYIyCCNvQ1TpR9y1zIHBfQ3UAmtmV4yTh0zg6SVPUDuCKGsFPsuDxWUK29unhxJqIXUz/ABMWPmck9ST1ogosbe0qaVg2hwNq5ITR9VDmc422orK2opuOfGo/w/51ANS+Kn95v/KP86jVxNQ7yM7enX5aG0GRaOBTWFJQ8hSpWV5gtMOHxs2zfP3+n6Vr3FVPGrTXGwHUDI+Y3/586ahT4ZVcEu2bUGIyPTsNx9RsN/n06VeRjFY2C60Or+mx+R/5+Qz7aq3uQwB9apkRYRy1aWfEA2zdex/1qkVqcrYpmHNLFK0Blwxyxpmj0+35V1Un39/5m/E11dH/AHFehz/9v9ywWEURYfanh6csldVyZyNqOSL2ooipVaiBxQNsYooRIaIIaQSineIewoG2HSHrHTylIkTHqcUfwhigbDUSORXZFPNuK7So29allbWIHpr3Wg5OAoBJLbAAb7n0owYVE4pFriZQASRjBJH5ruPmOlCFVFzHdoY4zkEOQVOQQ2RqBU99gTt2FSmlA3796xMHB5nPnmydIXIBVs+EUzkHOck7+/ap1/wB1IMcmE1Z0lnOnLhgR5uukBB2AJ+RzuPNGhS4s0PEpl0KSQCTgZIGepI99gT9KqYuIRsVCyIS4LKFdSWVSAzKAdwCQCe2RVY1q+iEEqTbuxy2SdJDrgHG5w252zp96HZcCbyuzIW2ZyoYanAnBI3yqn7wxxny6cZOc0aTigG1Jl4ZhkjO4wSO4B6Ej6H8KE8tBmt38Z5V0BXVFPXV5Cx3+jY/p/BXIGDnOfypkRcuCt4kcyfQfpUfNPvW85oQrg6j9x/M7mn/AG18hwNNZqWkNJs0AXqPKKkvUeVaYmBJGI4vbeHKR/C2WH16j6GjcFvceQnp+n6fTsCKtePWWuM4+Jdx/mPrWVhY6gQcHYH5fL/mKMBOjaxTVIDVSWV1tVjHPQDaJequoHiUtQqjUr0plLXV6o8oOWnGkrqjL8B7epq11dSZjYDxSmkrqAadUOTt8zXV1WgZEgUI/FXV1REY+1+MfM1YS/Af6f1NdXUufcOH6WVEnU0eHqKSupj7C/8AkEfo3zqI3RfnXV1VEjKy9/vD9P0FASurq4Gf9b+bO9g/QvkEFIaSupI8E1Bkrq6iQLIFz0NYVfiPzP611dTBfktbGreKkrqEbEkV1dXVQw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6146" name="Picture 2" descr="http://4.bp.blogspot.com/-Pw1Euxsnzec/UIsJBtjvHRI/AAAAAAAAGUM/svEYpGzGXzM/s400/el+dios+de+la+esperanza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700809"/>
            <a:ext cx="2945904" cy="2016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612775" y="4167664"/>
            <a:ext cx="74876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dirty="0">
                <a:solidFill>
                  <a:srgbClr val="FF0000"/>
                </a:solidFill>
              </a:rPr>
              <a:t>Por ejemplo una persona depresiva y malhumorada se la pasara más tiempo enferma que una que ve todas las cosas de forma positiva. La mayoría de las enfermedades físicas provienen de la mente. </a:t>
            </a:r>
          </a:p>
        </p:txBody>
      </p:sp>
    </p:spTree>
    <p:extLst>
      <p:ext uri="{BB962C8B-B14F-4D97-AF65-F5344CB8AC3E}">
        <p14:creationId xmlns:p14="http://schemas.microsoft.com/office/powerpoint/2010/main" val="12044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3"/>
            <a:ext cx="4762872" cy="302433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CO" dirty="0" smtClean="0"/>
              <a:t>Los </a:t>
            </a:r>
            <a:r>
              <a:rPr lang="es-CO" dirty="0"/>
              <a:t>enfermos que desean sanarse tienen más posibilidades que aquellos que ya perdieron toda esperanza, por eso es necesario tratar de mantener un equilibrio entre la parte física, mental y espiritual, hay que tratar de tomar las cosas con calma y relajarse, tratar de ser feliz y sobre todo no guardar resentimiento hacia los demás.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098800" y="3652148"/>
            <a:ext cx="52896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800" b="1" dirty="0">
                <a:solidFill>
                  <a:srgbClr val="FF0000"/>
                </a:solidFill>
              </a:rPr>
              <a:t>Una buena manera de lograr esto es por medio de la fe en Dios por que puede ayudarle a sobre llevar de una manera más fácil sus problemas.</a:t>
            </a:r>
          </a:p>
        </p:txBody>
      </p:sp>
      <p:sp>
        <p:nvSpPr>
          <p:cNvPr id="5" name="AutoShape 2" descr="data:image/jpeg;base64,/9j/4AAQSkZJRgABAQAAAQABAAD/2wCEAAkGBhQSERUUEhIUFRUWGBUYGBgXFBUXFRcVFxQVFBcXFBcXHiYeFxkjGRcXHy8gIycpLCwsFR4xNTAqNScrLCkBCQoKDgwOGg8PGiwkHCQpLCksLCwsLCksKSwsLCwpLCwsLCwsLCwsLCwsLCwsLCwsLCksLCwsKSwsLCwpKSwsLP/AABEIAOEA4AMBIgACEQEDEQH/xAAbAAABBQEBAAAAAAAAAAAAAAAEAQIDBQYAB//EAEIQAAIBAwIDBQYDAwoGAwAAAAECAwAEERIhBTFBBhMiUWEHFHGBkaEjMrFCwdEVQ1JicoKi4fDxJDNTkrLCFhfi/8QAGgEAAgMBAQAAAAAAAAAAAAAAAQIDBAUABv/EAC0RAAICAQMCBQQBBQEAAAAAAAABAhEDBBIhMUEFE1FhgSIyccGhFDRCsfAV/9oADAMBAAIRAxEAPwDNSXIJIbcf63qtkXeppAQTnnURr1cI10PLOTb5GEUlOIpKlOExS4pQKdiuOsbinAUpWuAoAExXYp1diiCxmKXFLilxROsTFLilxXUACGuApa6uOHui6ds568qixT67TQo6xgFWfA4Az79N6BMJwDjaiuHyaW5486TJzF0SY2lNWa4GmutD2rZXNFRnNYso0zcTtEXcVGYqNNQstKMDxwkkClntsGiI4SxwKtIeHjk1Bs5IoY7eiobfBqxPCjucHApsUOR8KAUjzmRsmoytWLcL577/AAoJ0IODW7GSfQ87KLj1ISKTFSMKckBOMdaks5MN4Jwfv2IzgDn5/KtGvZaJMHdsef60TYxiGIEDfAH7qf7wX8HInn8KysmecpcOka2PBCK5VsrL3uiMEDC5H151mrmEBvAcr0/hWvPAQSRjbqTzx6VaW/ZyIHIjA/2xTQ1EcfqxMmnnlfZHndxashwwwefyNRYrXdsuHABXXzwfh0/161lCtX8OTzIqRn5oeXNxGYpcUuKXFTENjcV1W3ArBZGOoZC6Tz2Iz4lI57rqI/s1DxDhJiGrORrdDtyZDgA/EYNV1qcfmvFfKr+VZa/pcnlLNX08/wAOivrsU7FdirBVsTFPTPSkxTk23oMFhKowOM8xy6VIkHlj/XOh0JOWzy/fXLKRyNRNMkU0upbRXmBjyo+G+GgkdKzrE9dqlhucLp55zn7Cq88CZax6pp0y9tuIhjjzoh5wOZrLC6Knw7DNX/AYO9lVmzpUagD55wM/RqrZ8cMS3SdIuabLPM9kVbL/AIC6OpYc8kVZNsc0GlksRJQY1HNT99tVOVXwXI3VMmupmZQAdutDxAchUowVxTEOOVKMZCVFlGpTg+nKk4BbRO0iyop0AnJGeo3+lAyXhiGAvXA+X+9G9nm1vMeZMZ2HntWntcYN9uxjPJGU0u/cOgjsnMYRYyZVLx+BvEq8yMjb50enA4M/8pPpWDsOzF1EsbIZy5tZ1AZtoZCAFSP+hnfHrimXSTwwmVBLH+KFhimkPeMJIO5kIBY5/FKsPrtVPz51zZdeGLfB7HY8LjKjwLt6UUOExA7IufhXnfaS3lS2to0E8kcbDvBE5WVsRMqNqyCRrwTvVTwue6ZINKTusiWBMgYlV7qZzNqJOclSM+YG9VpqSZahKLR6jw+S3lTvIgrLlhnSRurFW2YA8waKdI8Z0CvF+IWN+REPxwoE2nTrLrK1yzBmw6Afh6cFiRgEYo2ThtyEnkcXLar1i6JIwd7QEsBCM7AuehGQKCUvQLnH1Nvf2cbsdUYIzyNB/wAiQf8ART6V3ZaymSyhFwWMoB1ajlguttAY9WCaRR+KvQm64KGSP1cgH8iQf9FPpSNwOHBxCnI9PSrKJMkCtJBZKEOBzz+lCeZwGx4VM8Y4XxAwk4Gc4zvgjGSCPXP2zWg4lMs9kzAAsCrE43JGFJPrp/SpbrsXrJKtpORtjbTyPzoNLNrKVUkOuGXIBI/aPNT8uXz8qztf9OeOrxvpVr8Gp4dcsEtJkXW6f5/Zm4oSxwBk0hjPkfpWos+E9zcYxqVs6G/q+R9av/5KRlIKjB9K3P66DqUeUzB/8+auM+JJ0eb4pygdauX7MvrYDkCcZ8udU3Hf+GbQd2P5R5jzPoKsS1GNK2yqtNlbrb7HBacu1U9zxOSMqdmUgZwMfHG9W8EodQy7ggEfOo8Gqx572HajS5NPW8VjmieHOqvlxkAHA9elRxxE8gT12BO3ntRF3wmWHSZI3QNuCwxnbP19KnlT+myGG5PfXQHnbW+wxk/rWluL2O1AGDlgFPXZVIGkeZLE1VcDsNcmptlTxH132H1ojufeLgyNusfIDqQefwrz3iknmyx0+N9Fb9unU9P4RFYsU9TkXV1H369P+7GukmyKarU23fPSpe5PPFP0APSnFKix0qyFiFG5NK+BkecldbkMuRuc9aI7OskTysX8CxliT0AIJz8AK9BSxSMbAb/XblmsmlmTdzkppWRDjlggaVJx/rnV2GfenFehmZcGxqXXkjs+1ttJFHKZUjEpIUOyhsg4IO/PcZ8s1JLfWksoRnheWIsQrFS6Mu7EZ/KRjn6elZuP2c3JSJcwkrE0LDXKqGMyaxJhACzEZBXIBwN9qluuwUjO+WjGqW6OoZLaJrcQp03IbJIz151WU5Piiw4RXNmh/wDklro1+8RaM6NWsadWM6fjipJuK21sqI0kUKkeBSQg0/1R5b1mOH9h5QY2lEJKyws4DyuGSKJkB8YxnJ2GAABzNWnafs09y+V7vAgmjGrOzuV0kYB2GDvzp7lV0LULq+A7/wCRxNJEsTLIJHeMsrrhWRNZBHXby86taz3DOw8vvCyr3axrM0mBkeE2whwBpxnUM/Ctlb8LJO/n9RXLJV7jnibraAhzTcVo7Pg66iSNsbV17wNdJ0rhuh3pfPjdDPTzqyhtNnFalDt8qC4fwQhTqxk8qPdAARUOWSk+Cxhg4x5KWePYVU8Z4ak8ZR84PI9QRuGHqDvVuZNt6DuKVejJOnKMhwfjWhjbz7OhwT+jr/VI3rRxzYqg7WcDMgEke0yA6f669UP6g9D8TXdmr4zQgNs67H5bbg8qzVekyU39D/g1WlrMVpfWv5LfifEEhiklbkilj5nA5D1J2+deLvePPL30rZkkbl0VeWF8gAa23tLuWFqqDk8qq3wUF/1UfSsBZT8wTgbfY5q3nd8Iz8Kp8lu1kzK7D8pyRnkB+z/CpezcuUI8j+uc/cfc0I/EfwHXP9H6A5H7qO9m6mS7aMAEsoYZ6FJomJH9zX9TTaKbxZU/gTXY1mxOPyeu9iuzRgXvXyXdd1040A74PXPKr3jdpDJAVuUzjdRnB1Y2INGWU4UaicDGST96wntC7VksqRAlnIjjUfmJYgDA8ycfahq9VKLtfc+hNotHGS2/4LqVE4RW93gUs8i6dQJOkrhi56KCBgnG5KeQonhPB5IfE+BzGnOdvM45b1peBdlPc7b8TDXEnjlfnjyjT+qo69Tk9aguTUmk3Qi3LmUur7/gj1m2c0o8Rj0XYHs5tJqwtOMK8jx4/KcA8wxCgsOWxBOMGqG9vBGN87nAxpzy3I1HBwN/tvnFH9lbcJHk5LNucsx26HxE4J5nrvgk4zUsyGJaBNLaiNv3+dNub0k7mpbm4yMdKpppN6CVjPgtrucnFVNvJ+PLI4ICRnn/AEQdRP0q+t7Ndm1Z2zjHLNTGwV8kgfkKn+sp6H/XWujJRI5Q3GFtfarCYZJO4bKmLA7yMqVlJVWkdSRFjHiDDIyK697bprTFvIVZYHdw8bLGJ37tclSQ3i8qu7T2cwLGUWS5AJQg9++UCZ0onTRvyIOdvIUDF7Lohchjq7iOOFY0EjZZ45HkYzDGHBYg8+eeVIpSi+B5RjJUykPtEizMO7YiJXYYdCWEbhGyoOYzvkauYFHxdtFjngjmtmQzGNd5I9SmViq+DOWA2JI5ZHOrO49m9v8AiDMwWUMCveHQgd9bd2pGFyfjRM3Ya2kn78mUOWhYhZMIzwf8tmXGCQNvn571JLJJrqRRxRUuhXWHtNRlk02cwCRNMMvGoeNJjDKQxIACkdTk4O3LJD+0tY/djJayILgKw1yxBgryd2pVM6pNsMcAYU1PL7MbN4xGTNpCNHtIASrT+8nPh5959gKnk9mtq2C0t0WAUZNwSWCSGVNeR4tLHYHbYbbA1XbZZVE/bH2hxcOeNGjMjMrOQJI00xqQCRrI1sTyQbnBrrL2irNeLbC3k0NJJEs2pe7LpCJwAOe6HPpkc87Gcf7JwXjo8hlV0DKGikMZKMQWRiOakgUtt2PgSZZl7zUs0k4Goae8khEBGMZ06AMDPPrQCaNX2xUMuN6ieaoZZ9j8KJxQXUxBoZps0ySbNQE1OkQNj7ls1m5821x3n7EvPyWQDl/eG/xBrQhvOnTcKSaMpIMqw+YPMEHoQdwfSk1GBZcbi/gn02d4cikvn8GU7euJbF3GPAyE+mTpBH/dj4ZrytzjFeqcX4PNFw+/ibxELGVbkHjVg5bHmApBHmPUV5XcsCoK8hgVm4IyhHbLqi/q3GUlOPRoUTeE1rvY/Kq8UjZs4CSj0JZQu/pv9qxanavSPZJwDVPqfUvhyCOe5AyNiBz+POpm6XBFhx+ZJJ9D0/jt6E2yAp3AHXrv9aC9n/ChPdPeOoKx5jhJ3/E/nHHwGFB9XFM49wGW6lihgOlRnvZD/NqAgOPNj0HrnkDW24VarBGsUagJGuAM9B5k8yeZPU1DjxSnleSXwW8+WOPF5UPknubPWCOpBAPlkVjuLWhTY/WtlNxBdJYHIXnivOO23FXkkMSoxVlAyu7MuoBwuRpGxxnII1dB4hpQbRkzSZTrH385zlo1CkbqU31A5U8yTkbjbB5bZ0lmMUDa2mhAMDPNjjm3U7fuwPQUdq2zUpEOuHqumepp5s0E7VyONDDPhQPKjYLrKSA/0G/SqNZqsOD7uwPVflzFRtcAT5PJ+HcRCWzdzM8uqwaS4RpZGRZVnQISVYFGwcYBGx9a1ze0S5E8iL7uFDXcSRPlXjNvb94k0rFgO7ZvgMHnW+t+BwKjIIIQr4DKIkCsByDADDAetMEFt7wy6IfeGjy3gXvDDnR4zjOjO2DzwfKoqJrM/wBiu1xuIyt26icymNFEejV+Cs2Bpd1bwknORt088T7Qr9Y7y77+aWOSOOA2QRnA1FWdmwNvzDSSfP6et2vB4Igojt4kCEsoWJF0swwWXA2JG2R0qLivCLecAzQxSYBALorEAjBAJG21Gn0BwYKTt3KZWt3MWoyTxsmCH7pbPvQ2zZHjyNVA8I9olysttAkaCJUslYHm3fxBmYPJJqyucAAPnScnNegHg9uN1gi1bDPdrqICd2MnGT4PD8NqiTgcQdH7mPUi6Ubu1yi8tKHHhHoKbZ7i7jERe0S991gleS0jadbqVSyMFC2wwIsat3duudhjAzXo/COJma3hlZdDSRxuV/ol0DFd/LNBXPC4TGsZhiKKcqhjQopznKrjAOSeXnUd1xdY3jR2w0pKoMHcqpYjIGB4QedFY2BzSLkvTG5H4Gm20oNTMy4O9Bqgp2ZuCCpJ4BiuDDHOnLvT8i8EEEWSB0ooJg4HQ4qWy4eWywHL/W1K0fi2G9PdgoB7SWynTE2dE0bxk8hl/CPhgkH514jH2RmLxwgASOzJpJwdQ1tuOY2X7jzzXtHbOUe7qW6OAB/aVl/gf7tY60uD75a3D5JV8Fyd9IRkb15MPrWbmbjNmxp4LLiXsZP2fcBaXiFuGjOgFncMMDSowTvsdyNq9/ns44kZolSNpCN8bsfLIweWTsdt6Flks49MjOFBGoBSDr1EnxDmTnP1qkh7X95MWIAgjBAG2ovgkH5bcvOo27J8ePauDR8JfQ0iFsgaRq5Ek6hg+ox9xVxGyiMupzsc/Ks1wsnuFZjkykyH+9+X6LipZ7zShAPPp9v31dxw+lGXmybsjYJNdnDHc9dIOMn57VWW82vDSBdQZiMbgYZlBBO+cZ32znpmo5bpZWaIMMgjvF/a0HOwBG4YjST/AGuopbrntU5WH3FznrSvcYTSPjQTGulbaiCzjJmomao9VRyTUQB6sRVlw0swlCHDmNgp8m/Z++KrJHzyqz4JMEEjyEKiIzMx5BV3JPwAoyVIji+TC2XArwWsoZbwEtba17tiC6Mxkcq05eVTnDFNOfCQNjiROE3UbLK9pMZW4eYxplkIEqsylXfVqVjFpOnPM4B61t+CdsY7tou6TwyxSSZLrqUxyKmgoOZ8WSQcDlVbD20El+1qIGKozIZA65V1XUS0X5lj6a+WagjFMnlJroZzhXBJ3MUUyTiEXTv/ADkeIjbDH7bFVMijYsdyc4yatO2VrM93GxiuZou7AjEEvd93P3upnkPQaMbnI2+dWl12wthE8sc0cmhlUgSIBljgZZjgDZjnrpOM0lt2qt2jhdpY078AopdSc5wVyNshvCfXaplCNVZXlkld0Yy64Rema7P4+oi65KSkiOuIVDmTGRtgKmRg59LCTgskU0A7m7lURQd2yTsojn70vO0xJOMg9VIIwOm2ztuJwysyRSq7x5Eig5KHJXDeW4I+VAdqe0QsolcprZ3WNV1qi6mBPjdtlXCnej5cauzlkndUUPZ22uF4i8jxSpG3vAbOsoW7wFPEznVlRkEKoGcDNVt9we7a+kdUm195cmObV+CEe1ZYABnZlbbOOta607WQtFC8zC3abOlJSA2Q2nbzU8w3IgijuIcYgt9PfzJFqzp1sBnSMnH2+o86OyNdRXklfQz3s34dcRiXvBMNQiGl1KjvFUiRk1SMTk4y2FBwCB5bPUdPXrj1ojh3HrXwgTRksUQYPN3TvFA9Sni+FT8K7RW1xq92njl7s+IIwOnnjl0ODg8jio1kS4RP5bfNmCjuXZ1TBDZAx1+YNbrhsKqACP8AepWiS4Ks8aAqQQQPETjHPyx09KMWwAJJPwp82ZTpJUDDicLbdhdlgch05VDcW4ViwHiNOFwAu3OoGutqrIssz/angqzx6SdJ1BgcZwRtsPnXmN/bSRBQykEbgnffmR98fKvX7+XI1D9nfbqQQar+NcPSeJ49OQSGx1wSHyPmDVLM7mzZ0i24keVPxHI22Pn5b7fxNTwg4VQTzP35nHyG9X7ez+QSsEOVAG+SATgnGPt9KtrLsiEZATqOosPVegOd86sfXHSkSLLluLThd0PdoQdiFwfltVTx/igVTgE5DDY4xsSM7gjkd8jkdxir2+tFGyjl8OY2wMfCqO/skcjUu6kEMCQRghsZG+MgbcjWnj5ijzmZVka9yo4FbaBqb8xGlc9Eznb47H5DoABYzy1K0WobdKrrrINSUQWSM9RtLtUCk0hU1wDnkxQU89MuZsVXSz06iK5GvjHSrjge7OpwQykfI7Uj8OxUlhJ3YkkClykbMFXGpiu+kZ6nGK6Uk0xYxaaAeyvZGe2e3MrQkQQTQ/h68trlR0bBXnpU535451X3vYKeW/Mzyw91qkcOqFbnS8ZjELFQFZFzzOW29aW19oLPaxSSCSJu7e5k0xodcMUoQpFrbbUWXxEHYNyOCL3tN2yishH3iOzSh2VVKA6UUM7EuwXYEbZySdqrKiy7MnY+zedEUO0JKyWv7czaooHLHOvIUkHZFGBvvQz+zaYrpEkADrJFJkMdEbXLTq0Gw8eDgg4G1aKb2l2/4hEU5SNInMgVQhMyxtEgychm1jnjGDQje0mAiMiOQtI8iFdUI0tGyKw1FwrnxqRpJyN6dbe5HLd2DOC9nbi3c6Wh7uS4upZtiZGSTBgCsV/Mp5jlvsTUnavhEtxEEiMOQ6syTJqikUZyrYGRvg5G+1L2g47Lb3VsgBMbpdO6qmqRu5jV1CDzyeXWo+Bdq47tZmVGVoT41YoTupYYKEjoRjOxBFSwrmJHkb4lRkm9mEoSILJET3bRSKWmWNQ05m/DCkNIBqI0sRkgGtJ7QOzcssQlt+7YxwXEbI6M7MkiDeLT/OeHA/tfIi2ntIidkHu9yA5i8RRdIWVtCuSG2XVt69K689pkZjm7nWjRqWRyscgZUmWNyEDg9dgxXI39KSShXA0HO+UdwzsJdSNC+uNYG92lZSJFuFYWPu7DlgEZ5HHM8sYN32G7FS2RdpmRj3aRKVeZyUQkgsJDhPRFGBk7nNF//ZttG8itFPpQXAWXQvdyy2sfeTRx5OcgcicAkHBq84LxY3lutwIZIlcZVZAA5X9lsAnYjcehqvwWSGwuNNWEl4Mb1W3HC2CalNVbGTl5VJVi7qLV7rHWhzxEAVFb2jPjJoPidkygY386KQHItLV9Qzvg5G3wP76bqKIH3/DPdvjngYA+2PrS8LGBGP7Ofic/xFSTRgTtG35JwD1H4kYAP1GP+2s6XMn+T0OHiEYv0Q55z/zVI0sCccjjAOc9CMfeouBxM5MjE9Ao9M52z6ilnQ6RFjfJGcbEZ/2+tWttbYAUDGx3xjY4H6g0qQ82ox/7oVfEp8YzjfXv6hjmszxC6q94hLmMMNxrlH0cj91Zm7tyTWlg+xGBq1WWSHQX4UHzNdb3IY+LrUUVv509U0mpiqFuFxjFCtbjFP73lSlqUbqVl1w3VQDcEzWg11BJJTKTQrijSE5XJO/T41NwPB1DG+nB9Rmg3Ax8Kfw65KLM4G4icj4gEj71F2D3Kub2WW7xRxGe6CxrJGMSKCY3YPobw7qrAED65q07S9k4rwRa3kRodQV0K50uoV1IZSpBAG+MgjasbdduL+OG2YtAXnhe4B7tFQKO7CxsZJUA5kswJPiGBsamv+31wJrpSYgqR3DRBVWQa4Y430u6uSGGohgVA6A0iaJWmaGXsLA0c6Zk0z9znxDwGBVSMx7c/CCc5yfpQ0vs8heJYmnn0gyF/FHiTvCC2pdGkEAYBUAgE71S2vb+YY72a3ZBKyGZFxEQbPv1UEk4YSYU+fKobft5dNNbriIKyWZfVoTWbgEsVZpARjoFVsld/V7ixKkja8c7Mw3ZQyNIuiOeIBCo8M6CNs5BOQAMffNR8F7ER24mKSSuZhGrFymwjQoCoRVA2PryFef8Q7XXU1tOryxxlWgfUijuzE1w0R0yo5DJqC5yASAwxvWk4f25mfiUduskckLSSQnEYXxxQl2KMX1N4sb6NOG2JobknaDtbVMPT2ewx6VDykBbcDdOVvIZEz4epO/p5UFxf2Zf8POtmSXm8IWVlEcSPKJZNGhdRORgas7VF2g7d3EXEe4R4AgubWDuyuZmWZA7yg52UZ08uoqqt/apcmHUrQs3u8TNhAe7mku+6OoawNo8eEkDLAk4oSkmgxjRuZfZjbNJI7PPiQXGIw693G9zGIppY107Oy+ZIBJ25Y2FhAI40jXJCKqjPPCqFGfXas32E47LdWxe4Ch1kkTKlMMFOzYR3CnBwV1HBU1pu8FRkhzRK0ZzyGT9qx93c4O1aZn8GBnB51RXvCcDOds08KQs0+xDb3RAqV5MjegCpHI1JFJnA+FO/UWPPAbOdEYPLDD44BH8KN49GTErIPHEwdR5lScgfFcj50FxMgpt12+tXFpMGjTJAzjHmc1mo9BJ7ZJ+gVYzxyojKAQRkHqM74qPiF2EBxudx68iTn5CqOw1W87RnIRjqXywSeXzzt0AFE8RGiCV9WfCQvnv4aayPykpdeOxRQyZsIn82J/7ixP3/Sq8vmrPGOHKuPy6T/i/z+9ZuS5q5p/sM3xBVnYYZMUG9zUBuaEkuKsoz2yxjlyaIdsVVQT0S0pblQZ1jpLioyCalFqRz60x64Jee91acICszDbGnBHQ5Izmq6O2DDJGPKjIICI5tI37p8YznODjGN85pH0OT5LOThELCNWgiZYyDGDGpVCORQEYXHpUL8Ls7+CV4hGRco8bTxookZclG8ZXJwQRv5V5vwrg92picvf5U8NcqzzFSzuwuAynoq4BHQHetJwrh9weBFR3yXCGaRAdayFo7l5UUg4YhlAXHUNULJ0apOHWiMlr3cOrBmWMxLvpIRpsadOrJ589661tLSZ8xRws9sxiBEa6oWAGUQ48OARy23rzu8sL/uu9VbjvpbO5lfT3mpGlu4pO5TP5ZBDlQux2OBVV7ndC3kWK34giyXNzIpcXHfAe7xCISLEQWYnIDM2lSpznlQsNHp19w+zh8DRQILlwhXulxNIcthgBhjsTvRMXCYVfWsEQfIOoRqGyF0g6gM5C7fCsd2utppeH8MaSK6kdWgecQq3vAxbt3hwMFWztvjc4qgjHEEWFJIrxnkhsiWCyFU03TF+9PMP3ekEYz50+4Wj0fjPZiG5khkcaZIZYpQ6hQ7GIsVR2IJKZYnFSTcHgAYC3iAYEMBEmGVmLMGGNwWJJB615qYr4G9Cpesrbsx71JtIuvGkSszI7GLVhojjSo6mu45BcNbxrBHxIKBdNGZDM0gIZdClYtJGwJUyE4Gdm2rjj0+zQRqEjVURRgKoCqB5ADYUdHdbb+tYH2hGaG2tp4mYTbxlNZQt7xCYs6f2mWRkI22PlWqtOHGOJIwxYoirkkkkhcEknck8813U7oTQcVGMZoe84jkac1mDayqQOp5UTHBIpBcfepNlCeZYcW223qKzmPeqPX9N6ddXBC8sA1HwEap8/0QT/AOv76WfEGyTCryRXui7uR+XoMirHhkOxUnly+mB9z96ruJKGAC5yc/p0+dI92QEIyNQx6huo+I/jWcjdnblwWVw6Ouh/CRyJIGGHl++q6/iLgKWG7hSM9RucefMfShLq8KyfiJkMN+WGGOYpInDuhTCqoYKAclTu7Mx6tkD5GuOSroE8ShxZy+So3+Ef5V5tJe16ldb2k3P8j/eP/OvJ04XIRnSav6StrsyfE78xEiXGateH26sRkVWRWTA7irmwt26CrMvYzoliOEp0FOSzC8hU6viuZ81HyT0gWaPNVt6mKtmFQTQA86IGXwQUfwtVBY5xgbk+WetBKNqItYSwkVSASjAHGcE7AkdceVQs5dSfhXaC2utZt545dGNWg505zgn0ODv6VT8K7exXLwiEBllknjJMiBl7ldQOjm+obgDkCCai7EdjJ7OWWSaSOQyRxKdLSE6oy2SdfQ6s4XAHIDrQvCuxE0U8DtJDot57yRQoYMyXCkANtjUGY+mAKVEjLG57dql0bfuicTwQatYxmaAzasY5ADGKNj7bWTJJIt1CUixrYOCF1HC588nYY51nuJdi5JLt5u8QK9xBLjxagsds0DDljVlsis5J2BltbaRmbvGX3dY+6WWZsRTiTU0TtjT5onLcjyL7WJvR6FJ23sgiubuEI7FVbWMMVxqwfIZGTy3FE8V49b2oVp5kjDZ0ljjOBk486804b2KuZ7fWGSJpDeRuJoXU9zPKrd4kecxv4SQD0I3q+7ZcHmdrGO3AYoZV1SIzxqPdymZdPLPIHzIrqdHWrNGe1NqZUi95i7yQKyKGBLBhlCOm4II880M/byxVQ/vcOknSDq5sACQPPAYZ8sjNZiL2Z3Blt/8AiI2SBrNlyJFI7hQHGF8J1HJDNkjONq649nE3udvarLEvdpOsuA4DNLnS4K4ZsZwVOx65G1DkPBsr+2huDFJJEkhjOqJmUNpJ0nUh6flU59BRAmwDj1qPgPD+5t4ImIJiiijJHIlEVCRnocVYDGDyrjuSghYuAcb7D50/iHDHO+roMURFdqvlUd1xFcmjbvgNKuTN3DlCVPM1a9kk3kY4xsu/zJ+1VnE7vO4FX3Ze3/A1Y3bWeXrgfYCuzusZNoo3m/Cb/X7C7piWXHqBvjfBG3lvQtjDrWaBiCykOmf62+/zyKnu/wAyeWrn55ONxTeIoYXSUcwdLZGfAepx64+tZxuSSsrOIuwGHQnHI9B0qPg8jgSM0BUEaVcnAy2FIUHmT59MVqJONoUAACnPMgY9fhufkfhVRfyGRxq1ALnSMZBY5Gc8tt64EF6oLbaGUYOdLD/CByPKs5wrh7Pgbg/atPNGFDr6j7jpmpLWQZx3ekg/UVZwypMz9fHdNMh4dwtWVg8a6lJ3559ad/JC5BAAA6Y2Pxoi74ykEZONTEkbH9fhWYuO0TkggkYzgDl8/P51NFSlyZ7aRb8UsEwWAAI8uRqoGDyNOTjJkBDrsRtjz8jVUIzqqSKa6iNrsHyY8xULyCmNB5A0ot/OmtAovVaibK7Ca2Y4CoWPwG5+1CcR4gIgMDOf0H+9M4dxFZDIhUaSpHqVJwc/EGo0m1YLSdWBr7SVaISe63SBzCIQVTM5nJCCNg2nOBkgkYGKEuPatBHpPcXBBQu5Cp+EFmMDiQas+FwOWeYpqdg4VjMffXB3jMbGXLQd0SYxDthdOT0NKfZ9amMprn3gMLHWpZg04uGkJZTly458sHlQpj2gXg3ba4lu2EmVh95nhWMQqWKxQPJjXqB17AkYPMDrtZW3tUt9LEWs7SLLFF3amF21TCTu8aXK5yhUjOQSNqe3Ym3JbxS4aW4mYahu9xEYXGcZC6Tt1B61Jwr2a26FT3lwSrWzgsyY1WuvuhgIAB4sEDnjzySrtBVM2csWpAxBVsA4OMg4zg48uVCJaE8hRdyhCgZ2prXPTkKMZNLg6UU3yNT8Mb7k1C/ipJpSTvUeuj7newoNMljyDg9DSO9cImKkjyNccYwmQcyKFmkf0+tPldgcGkWYHoM1OQWClHPOt9w+Pu4o03yAudts6d/vWLaQVb2valx+YBuQ8jt8NvtUGeEppUXNHlhik3MuuKHkRjPP+FEcVgEial3yuPtmgWYugOMHPy386PsFbSAMEgbb+hwPOqFNcM2oyT+qLtFdb24kiGrKuOuOe2N9qSGx0OoUscncZzsCDk748/PnTo7aYSFpBgDP5eWx/wA6MtkJkDaDj7/Df/W9AZNk10359t8p9zjFBXR8XPHMGpr/AIrHEx15yQCBj4jJPLmKzV7xwM5PQ+tWMMX1M7WTjwr5Ar6XDsMkjPWmRzDblUryB+gp8XD0YZ0irlmXXI6G6APgOM0rMelSw8NTkB86PThuMHbHrS7kOkwW0id+XSpJbJxzxvtVlbyaNgoOfI069QEZ2BqPdyPRnLm61cxy86l4ZMF71wM6Y2bA643x9qp5Gk6irHgF0qu2sgZXG/xFWnGlwUlK5clMnbC593Ry9oXma2CaS+IBOTk3C55ADGc86CvvaHdIiuqwELEXk2chyl57qTEwbZWypGc433NbaLh9gEdBFAEkILqI10sQcjUMYODy8qIk4fYkANFARoEeDGuO7Vg4Tl+UMA2PMZqB7iwtpibvt9eRqB/wokVr5XLBwjG1CsBGNWdTZIAPPajIu2U8ckxiwGuJ4ANatIsQNisxCoGXmduY6mru+4DYzTRyMItKGYmMxqUkeXTqdwR+bKg5q0ls7OUMJI4XDlWYNGDqZV0qxyOYXbPlStPuMpLsZCTtvdCeWeaSCNVsY5FicuVWRn7vKhCdZMgPLoUGeZoa99o14FCosHeK98rl0cAra28VwMKsh0NhnGMncDlvW5urCyyNUUBxH3YzGu0X/TG35fSoEt+HKABBbjGsACJRgSII3xt+0gCnzAxXbX2DuXcyFr7RrpwUKQiR5LXQyq7IkdxbtcAFNQLuAuOYG58qnHbq8zEe6t1UJamYHUW1S3D27d0VYjB06hnOPWtQ1vw4qy91b6XEYYGMYIiGmMEY30jYeQqTu7LGNEOAEUDQMaYzqjGMclO4HSjTBuiYmy7Y3sSd2XhklkurtdehnEYgUkqV1LpDHGnfZVPOt9wTtEs8IyVEojjaWMMG0F1yN/I4OPhQs3D7GQMGhgYO/eMDGCGk38Z2/Nud/U1JGbZCzII1ZgqsVXBYINKA4HIDYeVBRDuMzcyAnc0A6t0q3WwUjfn03qOS02/hU6kkV3Bsq0V/SrPh6BWDMQcdOlDGBc88fWmSIByfNFvcBfSbThvEQ507Vl+BW0sI1C6uDlmwC+oKD0UMDgcvpUFtO6bqasNGmEYPr9qyddcKpm74ZU91+37Bk4zftKYxOndqvidolLsxkk5acAHSFyeW3Kj7TiMyuweQldI2AC75AzsM/eqnhLHVzzrGr/ET+hFE8agOsEHHwqHG5PNGL9v9FrM0tPKUff8A2EcXiRxqDkN9c9aoXix+39qJ7knmxoc2nrW1Hjg83N3zRD3z9Dmi7e8lXbBz8KSOMryxU/eMdjRb9gJP1DOHcUKtllP0q0n42pXaqSB9O/76c0gPPao3FNkik0g6LimTuafLxLw/GqrSvSk7geddSDuZzykc6gkl9ar5b/1NRrcE1bWJmbLOroPW6I9af/KPxoRVJHOlW19aao9wbp9gkXufOpNR6M1RRWwFEKceX0pW12JIp/5EBuGG+SfjXe+E0SxzTABXWvQNP1IfealjuKja1HmacsQFB0FWGW95j40vfb5oPbyp4ek2j72Ftc551EZTUWulVqXbQ26xHWmRxYqVhXVwTm2B+Bo26f8AB+X7qAlbwt8D+lPnmzB/d/dWP4j1j8m94V9s3+B8SaWT08Pyx/8AkUdxYfl9f4VXs3iT+1+40RxCfLJ8/wDxNDNxql8BwPdopX7gzD0pmKlZs01ZBWpZi0R0mac0gzULzUUB0hzNUTNXGSoXepERSYus+dPM1DF6TXT0LZXP+YfOiIK6uqz6lB9UWCcqkWurqgLaJKctdXUAjqSurqIoppK6upR0JSikrqIGOp8ddXUjHiK9JXV1KONk/K3wP6VDN/yPlXV1ZPiP3Q+f0bvhX2T+P2Tzc0/tf+rUvEPzJ8T/AOJpa6hm/uo/AdN/Yz+f9DDUT11dWqjEZCedRNXV1SIiZwqN6WuphCOkNdXUxyP/2Q=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7" name="AutoShape 6" descr="data:image/jpeg;base64,/9j/4AAQSkZJRgABAQAAAQABAAD/2wCEAAkGBhQSERUUEhIUFRUWGBUYGBgXFBUXFRcVFxQVFBcXFBcXHiYeFxkjGRcXHy8gIycpLCwsFR4xNTAqNScrLCkBCQoKDgwOGg8PGiwkHCQpLCksLCwsLCksKSwsLCwpLCwsLCwsLCwsLCwsLCwsLCwsLCksLCwsKSwsLCwpKSwsLP/AABEIAOEA4AMBIgACEQEDEQH/xAAbAAABBQEBAAAAAAAAAAAAAAAEAQIDBQYAB//EAEIQAAIBAwIDBQYDAwoGAwAAAAECAwAEERIhBTFBBhMiUWEHFHGBkaEjMrFCwdEVQ1JicoKi4fDxJDNTkrLCFhfi/8QAGgEAAgMBAQAAAAAAAAAAAAAAAQIDBAUABv/EAC0RAAICAQMCBQQBBQEAAAAAAAABAhEDBBIhMUEFE1FhgSIyccGhFDRCsfAV/9oADAMBAAIRAxEAPwDNSXIJIbcf63qtkXeppAQTnnURr1cI10PLOTb5GEUlOIpKlOExS4pQKdiuOsbinAUpWuAoAExXYp1diiCxmKXFLilxROsTFLilxXUACGuApa6uOHui6ds568qixT67TQo6xgFWfA4Az79N6BMJwDjaiuHyaW5486TJzF0SY2lNWa4GmutD2rZXNFRnNYso0zcTtEXcVGYqNNQstKMDxwkkClntsGiI4SxwKtIeHjk1Bs5IoY7eiobfBqxPCjucHApsUOR8KAUjzmRsmoytWLcL577/AAoJ0IODW7GSfQ87KLj1ISKTFSMKckBOMdaks5MN4Jwfv2IzgDn5/KtGvZaJMHdsef60TYxiGIEDfAH7qf7wX8HInn8KysmecpcOka2PBCK5VsrL3uiMEDC5H151mrmEBvAcr0/hWvPAQSRjbqTzx6VaW/ZyIHIjA/2xTQ1EcfqxMmnnlfZHndxashwwwefyNRYrXdsuHABXXzwfh0/161lCtX8OTzIqRn5oeXNxGYpcUuKXFTENjcV1W3ArBZGOoZC6Tz2Iz4lI57rqI/s1DxDhJiGrORrdDtyZDgA/EYNV1qcfmvFfKr+VZa/pcnlLNX08/wAOivrsU7FdirBVsTFPTPSkxTk23oMFhKowOM8xy6VIkHlj/XOh0JOWzy/fXLKRyNRNMkU0upbRXmBjyo+G+GgkdKzrE9dqlhucLp55zn7Cq88CZax6pp0y9tuIhjjzoh5wOZrLC6Knw7DNX/AYO9lVmzpUagD55wM/RqrZ8cMS3SdIuabLPM9kVbL/AIC6OpYc8kVZNsc0GlksRJQY1HNT99tVOVXwXI3VMmupmZQAdutDxAchUowVxTEOOVKMZCVFlGpTg+nKk4BbRO0iyop0AnJGeo3+lAyXhiGAvXA+X+9G9nm1vMeZMZ2HntWntcYN9uxjPJGU0u/cOgjsnMYRYyZVLx+BvEq8yMjb50enA4M/8pPpWDsOzF1EsbIZy5tZ1AZtoZCAFSP+hnfHrimXSTwwmVBLH+KFhimkPeMJIO5kIBY5/FKsPrtVPz51zZdeGLfB7HY8LjKjwLt6UUOExA7IufhXnfaS3lS2to0E8kcbDvBE5WVsRMqNqyCRrwTvVTwue6ZINKTusiWBMgYlV7qZzNqJOclSM+YG9VpqSZahKLR6jw+S3lTvIgrLlhnSRurFW2YA8waKdI8Z0CvF+IWN+REPxwoE2nTrLrK1yzBmw6Afh6cFiRgEYo2ThtyEnkcXLar1i6JIwd7QEsBCM7AuehGQKCUvQLnH1Nvf2cbsdUYIzyNB/wAiQf8ART6V3ZaymSyhFwWMoB1ajlguttAY9WCaRR+KvQm64KGSP1cgH8iQf9FPpSNwOHBxCnI9PSrKJMkCtJBZKEOBzz+lCeZwGx4VM8Y4XxAwk4Gc4zvgjGSCPXP2zWg4lMs9kzAAsCrE43JGFJPrp/SpbrsXrJKtpORtjbTyPzoNLNrKVUkOuGXIBI/aPNT8uXz8qztf9OeOrxvpVr8Gp4dcsEtJkXW6f5/Zm4oSxwBk0hjPkfpWos+E9zcYxqVs6G/q+R9av/5KRlIKjB9K3P66DqUeUzB/8+auM+JJ0eb4pygdauX7MvrYDkCcZ8udU3Hf+GbQd2P5R5jzPoKsS1GNK2yqtNlbrb7HBacu1U9zxOSMqdmUgZwMfHG9W8EodQy7ggEfOo8Gqx572HajS5NPW8VjmieHOqvlxkAHA9elRxxE8gT12BO3ntRF3wmWHSZI3QNuCwxnbP19KnlT+myGG5PfXQHnbW+wxk/rWluL2O1AGDlgFPXZVIGkeZLE1VcDsNcmptlTxH132H1ojufeLgyNusfIDqQefwrz3iknmyx0+N9Fb9unU9P4RFYsU9TkXV1H369P+7GukmyKarU23fPSpe5PPFP0APSnFKix0qyFiFG5NK+BkecldbkMuRuc9aI7OskTysX8CxliT0AIJz8AK9BSxSMbAb/XblmsmlmTdzkppWRDjlggaVJx/rnV2GfenFehmZcGxqXXkjs+1ttJFHKZUjEpIUOyhsg4IO/PcZ8s1JLfWksoRnheWIsQrFS6Mu7EZ/KRjn6elZuP2c3JSJcwkrE0LDXKqGMyaxJhACzEZBXIBwN9qluuwUjO+WjGqW6OoZLaJrcQp03IbJIz151WU5Piiw4RXNmh/wDklro1+8RaM6NWsadWM6fjipJuK21sqI0kUKkeBSQg0/1R5b1mOH9h5QY2lEJKyws4DyuGSKJkB8YxnJ2GAABzNWnafs09y+V7vAgmjGrOzuV0kYB2GDvzp7lV0LULq+A7/wCRxNJEsTLIJHeMsrrhWRNZBHXby86taz3DOw8vvCyr3axrM0mBkeE2whwBpxnUM/Ctlb8LJO/n9RXLJV7jnibraAhzTcVo7Pg66iSNsbV17wNdJ0rhuh3pfPjdDPTzqyhtNnFalDt8qC4fwQhTqxk8qPdAARUOWSk+Cxhg4x5KWePYVU8Z4ak8ZR84PI9QRuGHqDvVuZNt6DuKVejJOnKMhwfjWhjbz7OhwT+jr/VI3rRxzYqg7WcDMgEke0yA6f669UP6g9D8TXdmr4zQgNs67H5bbg8qzVekyU39D/g1WlrMVpfWv5LfifEEhiklbkilj5nA5D1J2+deLvePPL30rZkkbl0VeWF8gAa23tLuWFqqDk8qq3wUF/1UfSsBZT8wTgbfY5q3nd8Iz8Kp8lu1kzK7D8pyRnkB+z/CpezcuUI8j+uc/cfc0I/EfwHXP9H6A5H7qO9m6mS7aMAEsoYZ6FJomJH9zX9TTaKbxZU/gTXY1mxOPyeu9iuzRgXvXyXdd1040A74PXPKr3jdpDJAVuUzjdRnB1Y2INGWU4UaicDGST96wntC7VksqRAlnIjjUfmJYgDA8ycfahq9VKLtfc+hNotHGS2/4LqVE4RW93gUs8i6dQJOkrhi56KCBgnG5KeQonhPB5IfE+BzGnOdvM45b1peBdlPc7b8TDXEnjlfnjyjT+qo69Tk9aguTUmk3Qi3LmUur7/gj1m2c0o8Rj0XYHs5tJqwtOMK8jx4/KcA8wxCgsOWxBOMGqG9vBGN87nAxpzy3I1HBwN/tvnFH9lbcJHk5LNucsx26HxE4J5nrvgk4zUsyGJaBNLaiNv3+dNub0k7mpbm4yMdKpppN6CVjPgtrucnFVNvJ+PLI4ICRnn/AEQdRP0q+t7Ndm1Z2zjHLNTGwV8kgfkKn+sp6H/XWujJRI5Q3GFtfarCYZJO4bKmLA7yMqVlJVWkdSRFjHiDDIyK697bprTFvIVZYHdw8bLGJ37tclSQ3i8qu7T2cwLGUWS5AJQg9++UCZ0onTRvyIOdvIUDF7Lohchjq7iOOFY0EjZZ45HkYzDGHBYg8+eeVIpSi+B5RjJUykPtEizMO7YiJXYYdCWEbhGyoOYzvkauYFHxdtFjngjmtmQzGNd5I9SmViq+DOWA2JI5ZHOrO49m9v8AiDMwWUMCveHQgd9bd2pGFyfjRM3Ya2kn78mUOWhYhZMIzwf8tmXGCQNvn571JLJJrqRRxRUuhXWHtNRlk02cwCRNMMvGoeNJjDKQxIACkdTk4O3LJD+0tY/djJayILgKw1yxBgryd2pVM6pNsMcAYU1PL7MbN4xGTNpCNHtIASrT+8nPh5959gKnk9mtq2C0t0WAUZNwSWCSGVNeR4tLHYHbYbbA1XbZZVE/bH2hxcOeNGjMjMrOQJI00xqQCRrI1sTyQbnBrrL2irNeLbC3k0NJJEs2pe7LpCJwAOe6HPpkc87Gcf7JwXjo8hlV0DKGikMZKMQWRiOakgUtt2PgSZZl7zUs0k4Goae8khEBGMZ06AMDPPrQCaNX2xUMuN6ieaoZZ9j8KJxQXUxBoZps0ySbNQE1OkQNj7ls1m5821x3n7EvPyWQDl/eG/xBrQhvOnTcKSaMpIMqw+YPMEHoQdwfSk1GBZcbi/gn02d4cikvn8GU7euJbF3GPAyE+mTpBH/dj4ZrytzjFeqcX4PNFw+/ibxELGVbkHjVg5bHmApBHmPUV5XcsCoK8hgVm4IyhHbLqi/q3GUlOPRoUTeE1rvY/Kq8UjZs4CSj0JZQu/pv9qxanavSPZJwDVPqfUvhyCOe5AyNiBz+POpm6XBFhx+ZJJ9D0/jt6E2yAp3AHXrv9aC9n/ChPdPeOoKx5jhJ3/E/nHHwGFB9XFM49wGW6lihgOlRnvZD/NqAgOPNj0HrnkDW24VarBGsUagJGuAM9B5k8yeZPU1DjxSnleSXwW8+WOPF5UPknubPWCOpBAPlkVjuLWhTY/WtlNxBdJYHIXnivOO23FXkkMSoxVlAyu7MuoBwuRpGxxnII1dB4hpQbRkzSZTrH385zlo1CkbqU31A5U8yTkbjbB5bZ0lmMUDa2mhAMDPNjjm3U7fuwPQUdq2zUpEOuHqumepp5s0E7VyONDDPhQPKjYLrKSA/0G/SqNZqsOD7uwPVflzFRtcAT5PJ+HcRCWzdzM8uqwaS4RpZGRZVnQISVYFGwcYBGx9a1ze0S5E8iL7uFDXcSRPlXjNvb94k0rFgO7ZvgMHnW+t+BwKjIIIQr4DKIkCsByDADDAetMEFt7wy6IfeGjy3gXvDDnR4zjOjO2DzwfKoqJrM/wBiu1xuIyt26icymNFEejV+Cs2Bpd1bwknORt088T7Qr9Y7y77+aWOSOOA2QRnA1FWdmwNvzDSSfP6et2vB4Igojt4kCEsoWJF0swwWXA2JG2R0qLivCLecAzQxSYBALorEAjBAJG21Gn0BwYKTt3KZWt3MWoyTxsmCH7pbPvQ2zZHjyNVA8I9olysttAkaCJUslYHm3fxBmYPJJqyucAAPnScnNegHg9uN1gi1bDPdrqICd2MnGT4PD8NqiTgcQdH7mPUi6Ubu1yi8tKHHhHoKbZ7i7jERe0S991gleS0jadbqVSyMFC2wwIsat3duudhjAzXo/COJma3hlZdDSRxuV/ol0DFd/LNBXPC4TGsZhiKKcqhjQopznKrjAOSeXnUd1xdY3jR2w0pKoMHcqpYjIGB4QedFY2BzSLkvTG5H4Gm20oNTMy4O9Bqgp2ZuCCpJ4BiuDDHOnLvT8i8EEEWSB0ooJg4HQ4qWy4eWywHL/W1K0fi2G9PdgoB7SWynTE2dE0bxk8hl/CPhgkH514jH2RmLxwgASOzJpJwdQ1tuOY2X7jzzXtHbOUe7qW6OAB/aVl/gf7tY60uD75a3D5JV8Fyd9IRkb15MPrWbmbjNmxp4LLiXsZP2fcBaXiFuGjOgFncMMDSowTvsdyNq9/ns44kZolSNpCN8bsfLIweWTsdt6Flks49MjOFBGoBSDr1EnxDmTnP1qkh7X95MWIAgjBAG2ovgkH5bcvOo27J8ePauDR8JfQ0iFsgaRq5Ek6hg+ox9xVxGyiMupzsc/Ks1wsnuFZjkykyH+9+X6LipZ7zShAPPp9v31dxw+lGXmybsjYJNdnDHc9dIOMn57VWW82vDSBdQZiMbgYZlBBO+cZ32znpmo5bpZWaIMMgjvF/a0HOwBG4YjST/AGuopbrntU5WH3FznrSvcYTSPjQTGulbaiCzjJmomao9VRyTUQB6sRVlw0swlCHDmNgp8m/Z++KrJHzyqz4JMEEjyEKiIzMx5BV3JPwAoyVIji+TC2XArwWsoZbwEtba17tiC6Mxkcq05eVTnDFNOfCQNjiROE3UbLK9pMZW4eYxplkIEqsylXfVqVjFpOnPM4B61t+CdsY7tou6TwyxSSZLrqUxyKmgoOZ8WSQcDlVbD20El+1qIGKozIZA65V1XUS0X5lj6a+WagjFMnlJroZzhXBJ3MUUyTiEXTv/ADkeIjbDH7bFVMijYsdyc4yatO2VrM93GxiuZou7AjEEvd93P3upnkPQaMbnI2+dWl12wthE8sc0cmhlUgSIBljgZZjgDZjnrpOM0lt2qt2jhdpY078AopdSc5wVyNshvCfXaplCNVZXlkld0Yy64Rema7P4+oi65KSkiOuIVDmTGRtgKmRg59LCTgskU0A7m7lURQd2yTsojn70vO0xJOMg9VIIwOm2ztuJwysyRSq7x5Eig5KHJXDeW4I+VAdqe0QsolcprZ3WNV1qi6mBPjdtlXCnej5cauzlkndUUPZ22uF4i8jxSpG3vAbOsoW7wFPEznVlRkEKoGcDNVt9we7a+kdUm195cmObV+CEe1ZYABnZlbbOOta607WQtFC8zC3abOlJSA2Q2nbzU8w3IgijuIcYgt9PfzJFqzp1sBnSMnH2+o86OyNdRXklfQz3s34dcRiXvBMNQiGl1KjvFUiRk1SMTk4y2FBwCB5bPUdPXrj1ojh3HrXwgTRksUQYPN3TvFA9Sni+FT8K7RW1xq92njl7s+IIwOnnjl0ODg8jio1kS4RP5bfNmCjuXZ1TBDZAx1+YNbrhsKqACP8AepWiS4Ks8aAqQQQPETjHPyx09KMWwAJJPwp82ZTpJUDDicLbdhdlgch05VDcW4ViwHiNOFwAu3OoGutqrIssz/angqzx6SdJ1BgcZwRtsPnXmN/bSRBQykEbgnffmR98fKvX7+XI1D9nfbqQQar+NcPSeJ49OQSGx1wSHyPmDVLM7mzZ0i24keVPxHI22Pn5b7fxNTwg4VQTzP35nHyG9X7ez+QSsEOVAG+SATgnGPt9KtrLsiEZATqOosPVegOd86sfXHSkSLLluLThd0PdoQdiFwfltVTx/igVTgE5DDY4xsSM7gjkd8jkdxir2+tFGyjl8OY2wMfCqO/skcjUu6kEMCQRghsZG+MgbcjWnj5ijzmZVka9yo4FbaBqb8xGlc9Eznb47H5DoABYzy1K0WobdKrrrINSUQWSM9RtLtUCk0hU1wDnkxQU89MuZsVXSz06iK5GvjHSrjge7OpwQykfI7Uj8OxUlhJ3YkkClykbMFXGpiu+kZ6nGK6Uk0xYxaaAeyvZGe2e3MrQkQQTQ/h68trlR0bBXnpU535451X3vYKeW/Mzyw91qkcOqFbnS8ZjELFQFZFzzOW29aW19oLPaxSSCSJu7e5k0xodcMUoQpFrbbUWXxEHYNyOCL3tN2yishH3iOzSh2VVKA6UUM7EuwXYEbZySdqrKiy7MnY+zedEUO0JKyWv7czaooHLHOvIUkHZFGBvvQz+zaYrpEkADrJFJkMdEbXLTq0Gw8eDgg4G1aKb2l2/4hEU5SNInMgVQhMyxtEgychm1jnjGDQje0mAiMiOQtI8iFdUI0tGyKw1FwrnxqRpJyN6dbe5HLd2DOC9nbi3c6Wh7uS4upZtiZGSTBgCsV/Mp5jlvsTUnavhEtxEEiMOQ6syTJqikUZyrYGRvg5G+1L2g47Lb3VsgBMbpdO6qmqRu5jV1CDzyeXWo+Bdq47tZmVGVoT41YoTupYYKEjoRjOxBFSwrmJHkb4lRkm9mEoSILJET3bRSKWmWNQ05m/DCkNIBqI0sRkgGtJ7QOzcssQlt+7YxwXEbI6M7MkiDeLT/OeHA/tfIi2ntIidkHu9yA5i8RRdIWVtCuSG2XVt69K689pkZjm7nWjRqWRyscgZUmWNyEDg9dgxXI39KSShXA0HO+UdwzsJdSNC+uNYG92lZSJFuFYWPu7DlgEZ5HHM8sYN32G7FS2RdpmRj3aRKVeZyUQkgsJDhPRFGBk7nNF//ZttG8itFPpQXAWXQvdyy2sfeTRx5OcgcicAkHBq84LxY3lutwIZIlcZVZAA5X9lsAnYjcehqvwWSGwuNNWEl4Mb1W3HC2CalNVbGTl5VJVi7qLV7rHWhzxEAVFb2jPjJoPidkygY386KQHItLV9Qzvg5G3wP76bqKIH3/DPdvjngYA+2PrS8LGBGP7Ofic/xFSTRgTtG35JwD1H4kYAP1GP+2s6XMn+T0OHiEYv0Q55z/zVI0sCccjjAOc9CMfeouBxM5MjE9Ao9M52z6ilnQ6RFjfJGcbEZ/2+tWttbYAUDGx3xjY4H6g0qQ82ox/7oVfEp8YzjfXv6hjmszxC6q94hLmMMNxrlH0cj91Zm7tyTWlg+xGBq1WWSHQX4UHzNdb3IY+LrUUVv509U0mpiqFuFxjFCtbjFP73lSlqUbqVl1w3VQDcEzWg11BJJTKTQrijSE5XJO/T41NwPB1DG+nB9Rmg3Ax8Kfw65KLM4G4icj4gEj71F2D3Kub2WW7xRxGe6CxrJGMSKCY3YPobw7qrAED65q07S9k4rwRa3kRodQV0K50uoV1IZSpBAG+MgjasbdduL+OG2YtAXnhe4B7tFQKO7CxsZJUA5kswJPiGBsamv+31wJrpSYgqR3DRBVWQa4Y430u6uSGGohgVA6A0iaJWmaGXsLA0c6Zk0z9znxDwGBVSMx7c/CCc5yfpQ0vs8heJYmnn0gyF/FHiTvCC2pdGkEAYBUAgE71S2vb+YY72a3ZBKyGZFxEQbPv1UEk4YSYU+fKobft5dNNbriIKyWZfVoTWbgEsVZpARjoFVsld/V7ixKkja8c7Mw3ZQyNIuiOeIBCo8M6CNs5BOQAMffNR8F7ER24mKSSuZhGrFymwjQoCoRVA2PryFef8Q7XXU1tOryxxlWgfUijuzE1w0R0yo5DJqC5yASAwxvWk4f25mfiUduskckLSSQnEYXxxQl2KMX1N4sb6NOG2JobknaDtbVMPT2ewx6VDykBbcDdOVvIZEz4epO/p5UFxf2Zf8POtmSXm8IWVlEcSPKJZNGhdRORgas7VF2g7d3EXEe4R4AgubWDuyuZmWZA7yg52UZ08uoqqt/apcmHUrQs3u8TNhAe7mku+6OoawNo8eEkDLAk4oSkmgxjRuZfZjbNJI7PPiQXGIw693G9zGIppY107Oy+ZIBJ25Y2FhAI40jXJCKqjPPCqFGfXas32E47LdWxe4Ch1kkTKlMMFOzYR3CnBwV1HBU1pu8FRkhzRK0ZzyGT9qx93c4O1aZn8GBnB51RXvCcDOds08KQs0+xDb3RAqV5MjegCpHI1JFJnA+FO/UWPPAbOdEYPLDD44BH8KN49GTErIPHEwdR5lScgfFcj50FxMgpt12+tXFpMGjTJAzjHmc1mo9BJ7ZJ+gVYzxyojKAQRkHqM74qPiF2EBxudx68iTn5CqOw1W87RnIRjqXywSeXzzt0AFE8RGiCV9WfCQvnv4aayPykpdeOxRQyZsIn82J/7ixP3/Sq8vmrPGOHKuPy6T/i/z+9ZuS5q5p/sM3xBVnYYZMUG9zUBuaEkuKsoz2yxjlyaIdsVVQT0S0pblQZ1jpLioyCalFqRz60x64Jee91acICszDbGnBHQ5Izmq6O2DDJGPKjIICI5tI37p8YznODjGN85pH0OT5LOThELCNWgiZYyDGDGpVCORQEYXHpUL8Ls7+CV4hGRco8bTxookZclG8ZXJwQRv5V5vwrg92picvf5U8NcqzzFSzuwuAynoq4BHQHetJwrh9weBFR3yXCGaRAdayFo7l5UUg4YhlAXHUNULJ0apOHWiMlr3cOrBmWMxLvpIRpsadOrJ589661tLSZ8xRws9sxiBEa6oWAGUQ48OARy23rzu8sL/uu9VbjvpbO5lfT3mpGlu4pO5TP5ZBDlQux2OBVV7ndC3kWK34giyXNzIpcXHfAe7xCISLEQWYnIDM2lSpznlQsNHp19w+zh8DRQILlwhXulxNIcthgBhjsTvRMXCYVfWsEQfIOoRqGyF0g6gM5C7fCsd2utppeH8MaSK6kdWgecQq3vAxbt3hwMFWztvjc4qgjHEEWFJIrxnkhsiWCyFU03TF+9PMP3ekEYz50+4Wj0fjPZiG5khkcaZIZYpQ6hQ7GIsVR2IJKZYnFSTcHgAYC3iAYEMBEmGVmLMGGNwWJJB615qYr4G9Cpesrbsx71JtIuvGkSszI7GLVhojjSo6mu45BcNbxrBHxIKBdNGZDM0gIZdClYtJGwJUyE4Gdm2rjj0+zQRqEjVURRgKoCqB5ADYUdHdbb+tYH2hGaG2tp4mYTbxlNZQt7xCYs6f2mWRkI22PlWqtOHGOJIwxYoirkkkkhcEknck8813U7oTQcVGMZoe84jkac1mDayqQOp5UTHBIpBcfepNlCeZYcW223qKzmPeqPX9N6ddXBC8sA1HwEap8/0QT/AOv76WfEGyTCryRXui7uR+XoMirHhkOxUnly+mB9z96ruJKGAC5yc/p0+dI92QEIyNQx6huo+I/jWcjdnblwWVw6Ouh/CRyJIGGHl++q6/iLgKWG7hSM9RucefMfShLq8KyfiJkMN+WGGOYpInDuhTCqoYKAclTu7Mx6tkD5GuOSroE8ShxZy+So3+Ef5V5tJe16ldb2k3P8j/eP/OvJ04XIRnSav6StrsyfE78xEiXGateH26sRkVWRWTA7irmwt26CrMvYzoliOEp0FOSzC8hU6viuZ81HyT0gWaPNVt6mKtmFQTQA86IGXwQUfwtVBY5xgbk+WetBKNqItYSwkVSASjAHGcE7AkdceVQs5dSfhXaC2utZt545dGNWg505zgn0ODv6VT8K7exXLwiEBllknjJMiBl7ldQOjm+obgDkCCai7EdjJ7OWWSaSOQyRxKdLSE6oy2SdfQ6s4XAHIDrQvCuxE0U8DtJDot57yRQoYMyXCkANtjUGY+mAKVEjLG57dql0bfuicTwQatYxmaAzasY5ADGKNj7bWTJJIt1CUixrYOCF1HC588nYY51nuJdi5JLt5u8QK9xBLjxagsds0DDljVlsis5J2BltbaRmbvGX3dY+6WWZsRTiTU0TtjT5onLcjyL7WJvR6FJ23sgiubuEI7FVbWMMVxqwfIZGTy3FE8V49b2oVp5kjDZ0ljjOBk486804b2KuZ7fWGSJpDeRuJoXU9zPKrd4kecxv4SQD0I3q+7ZcHmdrGO3AYoZV1SIzxqPdymZdPLPIHzIrqdHWrNGe1NqZUi95i7yQKyKGBLBhlCOm4II880M/byxVQ/vcOknSDq5sACQPPAYZ8sjNZiL2Z3Blt/8AiI2SBrNlyJFI7hQHGF8J1HJDNkjONq649nE3udvarLEvdpOsuA4DNLnS4K4ZsZwVOx65G1DkPBsr+2huDFJJEkhjOqJmUNpJ0nUh6flU59BRAmwDj1qPgPD+5t4ImIJiiijJHIlEVCRnocVYDGDyrjuSghYuAcb7D50/iHDHO+roMURFdqvlUd1xFcmjbvgNKuTN3DlCVPM1a9kk3kY4xsu/zJ+1VnE7vO4FX3Ze3/A1Y3bWeXrgfYCuzusZNoo3m/Cb/X7C7piWXHqBvjfBG3lvQtjDrWaBiCykOmf62+/zyKnu/wAyeWrn55ONxTeIoYXSUcwdLZGfAepx64+tZxuSSsrOIuwGHQnHI9B0qPg8jgSM0BUEaVcnAy2FIUHmT59MVqJONoUAACnPMgY9fhufkfhVRfyGRxq1ALnSMZBY5Gc8tt64EF6oLbaGUYOdLD/CByPKs5wrh7Pgbg/atPNGFDr6j7jpmpLWQZx3ekg/UVZwypMz9fHdNMh4dwtWVg8a6lJ3559ad/JC5BAAA6Y2Pxoi74ykEZONTEkbH9fhWYuO0TkggkYzgDl8/P51NFSlyZ7aRb8UsEwWAAI8uRqoGDyNOTjJkBDrsRtjz8jVUIzqqSKa6iNrsHyY8xULyCmNB5A0ot/OmtAovVaibK7Ca2Y4CoWPwG5+1CcR4gIgMDOf0H+9M4dxFZDIhUaSpHqVJwc/EGo0m1YLSdWBr7SVaISe63SBzCIQVTM5nJCCNg2nOBkgkYGKEuPatBHpPcXBBQu5Cp+EFmMDiQas+FwOWeYpqdg4VjMffXB3jMbGXLQd0SYxDthdOT0NKfZ9amMprn3gMLHWpZg04uGkJZTly458sHlQpj2gXg3ba4lu2EmVh95nhWMQqWKxQPJjXqB17AkYPMDrtZW3tUt9LEWs7SLLFF3amF21TCTu8aXK5yhUjOQSNqe3Ym3JbxS4aW4mYahu9xEYXGcZC6Tt1B61Jwr2a26FT3lwSrWzgsyY1WuvuhgIAB4sEDnjzySrtBVM2csWpAxBVsA4OMg4zg48uVCJaE8hRdyhCgZ2prXPTkKMZNLg6UU3yNT8Mb7k1C/ipJpSTvUeuj7newoNMljyDg9DSO9cImKkjyNccYwmQcyKFmkf0+tPldgcGkWYHoM1OQWClHPOt9w+Pu4o03yAudts6d/vWLaQVb2valx+YBuQ8jt8NvtUGeEppUXNHlhik3MuuKHkRjPP+FEcVgEial3yuPtmgWYugOMHPy386PsFbSAMEgbb+hwPOqFNcM2oyT+qLtFdb24kiGrKuOuOe2N9qSGx0OoUscncZzsCDk748/PnTo7aYSFpBgDP5eWx/wA6MtkJkDaDj7/Df/W9AZNk10359t8p9zjFBXR8XPHMGpr/AIrHEx15yQCBj4jJPLmKzV7xwM5PQ+tWMMX1M7WTjwr5Ar6XDsMkjPWmRzDblUryB+gp8XD0YZ0irlmXXI6G6APgOM0rMelSw8NTkB86PThuMHbHrS7kOkwW0id+XSpJbJxzxvtVlbyaNgoOfI069QEZ2BqPdyPRnLm61cxy86l4ZMF71wM6Y2bA643x9qp5Gk6irHgF0qu2sgZXG/xFWnGlwUlK5clMnbC593Ry9oXma2CaS+IBOTk3C55ADGc86CvvaHdIiuqwELEXk2chyl57qTEwbZWypGc433NbaLh9gEdBFAEkILqI10sQcjUMYODy8qIk4fYkANFARoEeDGuO7Vg4Tl+UMA2PMZqB7iwtpibvt9eRqB/wokVr5XLBwjG1CsBGNWdTZIAPPajIu2U8ckxiwGuJ4ANatIsQNisxCoGXmduY6mru+4DYzTRyMItKGYmMxqUkeXTqdwR+bKg5q0ls7OUMJI4XDlWYNGDqZV0qxyOYXbPlStPuMpLsZCTtvdCeWeaSCNVsY5FicuVWRn7vKhCdZMgPLoUGeZoa99o14FCosHeK98rl0cAra28VwMKsh0NhnGMncDlvW5urCyyNUUBxH3YzGu0X/TG35fSoEt+HKABBbjGsACJRgSII3xt+0gCnzAxXbX2DuXcyFr7RrpwUKQiR5LXQyq7IkdxbtcAFNQLuAuOYG58qnHbq8zEe6t1UJamYHUW1S3D27d0VYjB06hnOPWtQ1vw4qy91b6XEYYGMYIiGmMEY30jYeQqTu7LGNEOAEUDQMaYzqjGMclO4HSjTBuiYmy7Y3sSd2XhklkurtdehnEYgUkqV1LpDHGnfZVPOt9wTtEs8IyVEojjaWMMG0F1yN/I4OPhQs3D7GQMGhgYO/eMDGCGk38Z2/Nud/U1JGbZCzII1ZgqsVXBYINKA4HIDYeVBRDuMzcyAnc0A6t0q3WwUjfn03qOS02/hU6kkV3Bsq0V/SrPh6BWDMQcdOlDGBc88fWmSIByfNFvcBfSbThvEQ507Vl+BW0sI1C6uDlmwC+oKD0UMDgcvpUFtO6bqasNGmEYPr9qyddcKpm74ZU91+37Bk4zftKYxOndqvidolLsxkk5acAHSFyeW3Kj7TiMyuweQldI2AC75AzsM/eqnhLHVzzrGr/ET+hFE8agOsEHHwqHG5PNGL9v9FrM0tPKUff8A2EcXiRxqDkN9c9aoXix+39qJ7knmxoc2nrW1Hjg83N3zRD3z9Dmi7e8lXbBz8KSOMryxU/eMdjRb9gJP1DOHcUKtllP0q0n42pXaqSB9O/76c0gPPao3FNkik0g6LimTuafLxLw/GqrSvSk7geddSDuZzykc6gkl9ar5b/1NRrcE1bWJmbLOroPW6I9af/KPxoRVJHOlW19aao9wbp9gkXufOpNR6M1RRWwFEKceX0pW12JIp/5EBuGG+SfjXe+E0SxzTABXWvQNP1IfealjuKja1HmacsQFB0FWGW95j40vfb5oPbyp4ek2j72Ftc551EZTUWulVqXbQ26xHWmRxYqVhXVwTm2B+Bo26f8AB+X7qAlbwt8D+lPnmzB/d/dWP4j1j8m94V9s3+B8SaWT08Pyx/8AkUdxYfl9f4VXs3iT+1+40RxCfLJ8/wDxNDNxql8BwPdopX7gzD0pmKlZs01ZBWpZi0R0mac0gzULzUUB0hzNUTNXGSoXepERSYus+dPM1DF6TXT0LZXP+YfOiIK6uqz6lB9UWCcqkWurqgLaJKctdXUAjqSurqIoppK6upR0JSikrqIGOp8ddXUjHiK9JXV1KONk/K3wP6VDN/yPlXV1ZPiP3Q+f0bvhX2T+P2Tzc0/tf+rUvEPzJ8T/AOJpa6hm/uo/AdN/Yz+f9DDUT11dWqjEZCedRNXV1SIiZwqN6WuphCOkNdXUxyP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07975" y="-1951038"/>
            <a:ext cx="4362450" cy="43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8" name="AutoShape 8" descr="data:image/jpeg;base64,/9j/4AAQSkZJRgABAQAAAQABAAD/2wCEAAkGBhQSERUUEhIUFRUWGBUYGBgXFBUXFRcVFxQVFBcXFBcXHiYeFxkjGRcXHy8gIycpLCwsFR4xNTAqNScrLCkBCQoKDgwOGg8PGiwkHCQpLCksLCwsLCksKSwsLCwpLCwsLCwsLCwsLCwsLCwsLCwsLCksLCwsKSwsLCwpKSwsLP/AABEIAOEA4AMBIgACEQEDEQH/xAAbAAABBQEBAAAAAAAAAAAAAAAEAQIDBQYAB//EAEIQAAIBAwIDBQYDAwoGAwAAAAECAwAEERIhBTFBBhMiUWEHFHGBkaEjMrFCwdEVQ1JicoKi4fDxJDNTkrLCFhfi/8QAGgEAAgMBAQAAAAAAAAAAAAAAAQIDBAUABv/EAC0RAAICAQMCBQQBBQEAAAAAAAABAhEDBBIhMUEFE1FhgSIyccGhFDRCsfAV/9oADAMBAAIRAxEAPwDNSXIJIbcf63qtkXeppAQTnnURr1cI10PLOTb5GEUlOIpKlOExS4pQKdiuOsbinAUpWuAoAExXYp1diiCxmKXFLilxROsTFLilxXUACGuApa6uOHui6ds568qixT67TQo6xgFWfA4Az79N6BMJwDjaiuHyaW5486TJzF0SY2lNWa4GmutD2rZXNFRnNYso0zcTtEXcVGYqNNQstKMDxwkkClntsGiI4SxwKtIeHjk1Bs5IoY7eiobfBqxPCjucHApsUOR8KAUjzmRsmoytWLcL577/AAoJ0IODW7GSfQ87KLj1ISKTFSMKckBOMdaks5MN4Jwfv2IzgDn5/KtGvZaJMHdsef60TYxiGIEDfAH7qf7wX8HInn8KysmecpcOka2PBCK5VsrL3uiMEDC5H151mrmEBvAcr0/hWvPAQSRjbqTzx6VaW/ZyIHIjA/2xTQ1EcfqxMmnnlfZHndxashwwwefyNRYrXdsuHABXXzwfh0/161lCtX8OTzIqRn5oeXNxGYpcUuKXFTENjcV1W3ArBZGOoZC6Tz2Iz4lI57rqI/s1DxDhJiGrORrdDtyZDgA/EYNV1qcfmvFfKr+VZa/pcnlLNX08/wAOivrsU7FdirBVsTFPTPSkxTk23oMFhKowOM8xy6VIkHlj/XOh0JOWzy/fXLKRyNRNMkU0upbRXmBjyo+G+GgkdKzrE9dqlhucLp55zn7Cq88CZax6pp0y9tuIhjjzoh5wOZrLC6Knw7DNX/AYO9lVmzpUagD55wM/RqrZ8cMS3SdIuabLPM9kVbL/AIC6OpYc8kVZNsc0GlksRJQY1HNT99tVOVXwXI3VMmupmZQAdutDxAchUowVxTEOOVKMZCVFlGpTg+nKk4BbRO0iyop0AnJGeo3+lAyXhiGAvXA+X+9G9nm1vMeZMZ2HntWntcYN9uxjPJGU0u/cOgjsnMYRYyZVLx+BvEq8yMjb50enA4M/8pPpWDsOzF1EsbIZy5tZ1AZtoZCAFSP+hnfHrimXSTwwmVBLH+KFhimkPeMJIO5kIBY5/FKsPrtVPz51zZdeGLfB7HY8LjKjwLt6UUOExA7IufhXnfaS3lS2to0E8kcbDvBE5WVsRMqNqyCRrwTvVTwue6ZINKTusiWBMgYlV7qZzNqJOclSM+YG9VpqSZahKLR6jw+S3lTvIgrLlhnSRurFW2YA8waKdI8Z0CvF+IWN+REPxwoE2nTrLrK1yzBmw6Afh6cFiRgEYo2ThtyEnkcXLar1i6JIwd7QEsBCM7AuehGQKCUvQLnH1Nvf2cbsdUYIzyNB/wAiQf8ART6V3ZaymSyhFwWMoB1ajlguttAY9WCaRR+KvQm64KGSP1cgH8iQf9FPpSNwOHBxCnI9PSrKJMkCtJBZKEOBzz+lCeZwGx4VM8Y4XxAwk4Gc4zvgjGSCPXP2zWg4lMs9kzAAsCrE43JGFJPrp/SpbrsXrJKtpORtjbTyPzoNLNrKVUkOuGXIBI/aPNT8uXz8qztf9OeOrxvpVr8Gp4dcsEtJkXW6f5/Zm4oSxwBk0hjPkfpWos+E9zcYxqVs6G/q+R9av/5KRlIKjB9K3P66DqUeUzB/8+auM+JJ0eb4pygdauX7MvrYDkCcZ8udU3Hf+GbQd2P5R5jzPoKsS1GNK2yqtNlbrb7HBacu1U9zxOSMqdmUgZwMfHG9W8EodQy7ggEfOo8Gqx572HajS5NPW8VjmieHOqvlxkAHA9elRxxE8gT12BO3ntRF3wmWHSZI3QNuCwxnbP19KnlT+myGG5PfXQHnbW+wxk/rWluL2O1AGDlgFPXZVIGkeZLE1VcDsNcmptlTxH132H1ojufeLgyNusfIDqQefwrz3iknmyx0+N9Fb9unU9P4RFYsU9TkXV1H369P+7GukmyKarU23fPSpe5PPFP0APSnFKix0qyFiFG5NK+BkecldbkMuRuc9aI7OskTysX8CxliT0AIJz8AK9BSxSMbAb/XblmsmlmTdzkppWRDjlggaVJx/rnV2GfenFehmZcGxqXXkjs+1ttJFHKZUjEpIUOyhsg4IO/PcZ8s1JLfWksoRnheWIsQrFS6Mu7EZ/KRjn6elZuP2c3JSJcwkrE0LDXKqGMyaxJhACzEZBXIBwN9qluuwUjO+WjGqW6OoZLaJrcQp03IbJIz151WU5Piiw4RXNmh/wDklro1+8RaM6NWsadWM6fjipJuK21sqI0kUKkeBSQg0/1R5b1mOH9h5QY2lEJKyws4DyuGSKJkB8YxnJ2GAABzNWnafs09y+V7vAgmjGrOzuV0kYB2GDvzp7lV0LULq+A7/wCRxNJEsTLIJHeMsrrhWRNZBHXby86taz3DOw8vvCyr3axrM0mBkeE2whwBpxnUM/Ctlb8LJO/n9RXLJV7jnibraAhzTcVo7Pg66iSNsbV17wNdJ0rhuh3pfPjdDPTzqyhtNnFalDt8qC4fwQhTqxk8qPdAARUOWSk+Cxhg4x5KWePYVU8Z4ak8ZR84PI9QRuGHqDvVuZNt6DuKVejJOnKMhwfjWhjbz7OhwT+jr/VI3rRxzYqg7WcDMgEke0yA6f669UP6g9D8TXdmr4zQgNs67H5bbg8qzVekyU39D/g1WlrMVpfWv5LfifEEhiklbkilj5nA5D1J2+deLvePPL30rZkkbl0VeWF8gAa23tLuWFqqDk8qq3wUF/1UfSsBZT8wTgbfY5q3nd8Iz8Kp8lu1kzK7D8pyRnkB+z/CpezcuUI8j+uc/cfc0I/EfwHXP9H6A5H7qO9m6mS7aMAEsoYZ6FJomJH9zX9TTaKbxZU/gTXY1mxOPyeu9iuzRgXvXyXdd1040A74PXPKr3jdpDJAVuUzjdRnB1Y2INGWU4UaicDGST96wntC7VksqRAlnIjjUfmJYgDA8ycfahq9VKLtfc+hNotHGS2/4LqVE4RW93gUs8i6dQJOkrhi56KCBgnG5KeQonhPB5IfE+BzGnOdvM45b1peBdlPc7b8TDXEnjlfnjyjT+qo69Tk9aguTUmk3Qi3LmUur7/gj1m2c0o8Rj0XYHs5tJqwtOMK8jx4/KcA8wxCgsOWxBOMGqG9vBGN87nAxpzy3I1HBwN/tvnFH9lbcJHk5LNucsx26HxE4J5nrvgk4zUsyGJaBNLaiNv3+dNub0k7mpbm4yMdKpppN6CVjPgtrucnFVNvJ+PLI4ICRnn/AEQdRP0q+t7Ndm1Z2zjHLNTGwV8kgfkKn+sp6H/XWujJRI5Q3GFtfarCYZJO4bKmLA7yMqVlJVWkdSRFjHiDDIyK697bprTFvIVZYHdw8bLGJ37tclSQ3i8qu7T2cwLGUWS5AJQg9++UCZ0onTRvyIOdvIUDF7Lohchjq7iOOFY0EjZZ45HkYzDGHBYg8+eeVIpSi+B5RjJUykPtEizMO7YiJXYYdCWEbhGyoOYzvkauYFHxdtFjngjmtmQzGNd5I9SmViq+DOWA2JI5ZHOrO49m9v8AiDMwWUMCveHQgd9bd2pGFyfjRM3Ya2kn78mUOWhYhZMIzwf8tmXGCQNvn571JLJJrqRRxRUuhXWHtNRlk02cwCRNMMvGoeNJjDKQxIACkdTk4O3LJD+0tY/djJayILgKw1yxBgryd2pVM6pNsMcAYU1PL7MbN4xGTNpCNHtIASrT+8nPh5959gKnk9mtq2C0t0WAUZNwSWCSGVNeR4tLHYHbYbbA1XbZZVE/bH2hxcOeNGjMjMrOQJI00xqQCRrI1sTyQbnBrrL2irNeLbC3k0NJJEs2pe7LpCJwAOe6HPpkc87Gcf7JwXjo8hlV0DKGikMZKMQWRiOakgUtt2PgSZZl7zUs0k4Goae8khEBGMZ06AMDPPrQCaNX2xUMuN6ieaoZZ9j8KJxQXUxBoZps0ySbNQE1OkQNj7ls1m5821x3n7EvPyWQDl/eG/xBrQhvOnTcKSaMpIMqw+YPMEHoQdwfSk1GBZcbi/gn02d4cikvn8GU7euJbF3GPAyE+mTpBH/dj4ZrytzjFeqcX4PNFw+/ibxELGVbkHjVg5bHmApBHmPUV5XcsCoK8hgVm4IyhHbLqi/q3GUlOPRoUTeE1rvY/Kq8UjZs4CSj0JZQu/pv9qxanavSPZJwDVPqfUvhyCOe5AyNiBz+POpm6XBFhx+ZJJ9D0/jt6E2yAp3AHXrv9aC9n/ChPdPeOoKx5jhJ3/E/nHHwGFB9XFM49wGW6lihgOlRnvZD/NqAgOPNj0HrnkDW24VarBGsUagJGuAM9B5k8yeZPU1DjxSnleSXwW8+WOPF5UPknubPWCOpBAPlkVjuLWhTY/WtlNxBdJYHIXnivOO23FXkkMSoxVlAyu7MuoBwuRpGxxnII1dB4hpQbRkzSZTrH385zlo1CkbqU31A5U8yTkbjbB5bZ0lmMUDa2mhAMDPNjjm3U7fuwPQUdq2zUpEOuHqumepp5s0E7VyONDDPhQPKjYLrKSA/0G/SqNZqsOD7uwPVflzFRtcAT5PJ+HcRCWzdzM8uqwaS4RpZGRZVnQISVYFGwcYBGx9a1ze0S5E8iL7uFDXcSRPlXjNvb94k0rFgO7ZvgMHnW+t+BwKjIIIQr4DKIkCsByDADDAetMEFt7wy6IfeGjy3gXvDDnR4zjOjO2DzwfKoqJrM/wBiu1xuIyt26icymNFEejV+Cs2Bpd1bwknORt088T7Qr9Y7y77+aWOSOOA2QRnA1FWdmwNvzDSSfP6et2vB4Igojt4kCEsoWJF0swwWXA2JG2R0qLivCLecAzQxSYBALorEAjBAJG21Gn0BwYKTt3KZWt3MWoyTxsmCH7pbPvQ2zZHjyNVA8I9olysttAkaCJUslYHm3fxBmYPJJqyucAAPnScnNegHg9uN1gi1bDPdrqICd2MnGT4PD8NqiTgcQdH7mPUi6Ubu1yi8tKHHhHoKbZ7i7jERe0S991gleS0jadbqVSyMFC2wwIsat3duudhjAzXo/COJma3hlZdDSRxuV/ol0DFd/LNBXPC4TGsZhiKKcqhjQopznKrjAOSeXnUd1xdY3jR2w0pKoMHcqpYjIGB4QedFY2BzSLkvTG5H4Gm20oNTMy4O9Bqgp2ZuCCpJ4BiuDDHOnLvT8i8EEEWSB0ooJg4HQ4qWy4eWywHL/W1K0fi2G9PdgoB7SWynTE2dE0bxk8hl/CPhgkH514jH2RmLxwgASOzJpJwdQ1tuOY2X7jzzXtHbOUe7qW6OAB/aVl/gf7tY60uD75a3D5JV8Fyd9IRkb15MPrWbmbjNmxp4LLiXsZP2fcBaXiFuGjOgFncMMDSowTvsdyNq9/ns44kZolSNpCN8bsfLIweWTsdt6Flks49MjOFBGoBSDr1EnxDmTnP1qkh7X95MWIAgjBAG2ovgkH5bcvOo27J8ePauDR8JfQ0iFsgaRq5Ek6hg+ox9xVxGyiMupzsc/Ks1wsnuFZjkykyH+9+X6LipZ7zShAPPp9v31dxw+lGXmybsjYJNdnDHc9dIOMn57VWW82vDSBdQZiMbgYZlBBO+cZ32znpmo5bpZWaIMMgjvF/a0HOwBG4YjST/AGuopbrntU5WH3FznrSvcYTSPjQTGulbaiCzjJmomao9VRyTUQB6sRVlw0swlCHDmNgp8m/Z++KrJHzyqz4JMEEjyEKiIzMx5BV3JPwAoyVIji+TC2XArwWsoZbwEtba17tiC6Mxkcq05eVTnDFNOfCQNjiROE3UbLK9pMZW4eYxplkIEqsylXfVqVjFpOnPM4B61t+CdsY7tou6TwyxSSZLrqUxyKmgoOZ8WSQcDlVbD20El+1qIGKozIZA65V1XUS0X5lj6a+WagjFMnlJroZzhXBJ3MUUyTiEXTv/ADkeIjbDH7bFVMijYsdyc4yatO2VrM93GxiuZou7AjEEvd93P3upnkPQaMbnI2+dWl12wthE8sc0cmhlUgSIBljgZZjgDZjnrpOM0lt2qt2jhdpY078AopdSc5wVyNshvCfXaplCNVZXlkld0Yy64Rema7P4+oi65KSkiOuIVDmTGRtgKmRg59LCTgskU0A7m7lURQd2yTsojn70vO0xJOMg9VIIwOm2ztuJwysyRSq7x5Eig5KHJXDeW4I+VAdqe0QsolcprZ3WNV1qi6mBPjdtlXCnej5cauzlkndUUPZ22uF4i8jxSpG3vAbOsoW7wFPEznVlRkEKoGcDNVt9we7a+kdUm195cmObV+CEe1ZYABnZlbbOOta607WQtFC8zC3abOlJSA2Q2nbzU8w3IgijuIcYgt9PfzJFqzp1sBnSMnH2+o86OyNdRXklfQz3s34dcRiXvBMNQiGl1KjvFUiRk1SMTk4y2FBwCB5bPUdPXrj1ojh3HrXwgTRksUQYPN3TvFA9Sni+FT8K7RW1xq92njl7s+IIwOnnjl0ODg8jio1kS4RP5bfNmCjuXZ1TBDZAx1+YNbrhsKqACP8AepWiS4Ks8aAqQQQPETjHPyx09KMWwAJJPwp82ZTpJUDDicLbdhdlgch05VDcW4ViwHiNOFwAu3OoGutqrIssz/angqzx6SdJ1BgcZwRtsPnXmN/bSRBQykEbgnffmR98fKvX7+XI1D9nfbqQQar+NcPSeJ49OQSGx1wSHyPmDVLM7mzZ0i24keVPxHI22Pn5b7fxNTwg4VQTzP35nHyG9X7ez+QSsEOVAG+SATgnGPt9KtrLsiEZATqOosPVegOd86sfXHSkSLLluLThd0PdoQdiFwfltVTx/igVTgE5DDY4xsSM7gjkd8jkdxir2+tFGyjl8OY2wMfCqO/skcjUu6kEMCQRghsZG+MgbcjWnj5ijzmZVka9yo4FbaBqb8xGlc9Eznb47H5DoABYzy1K0WobdKrrrINSUQWSM9RtLtUCk0hU1wDnkxQU89MuZsVXSz06iK5GvjHSrjge7OpwQykfI7Uj8OxUlhJ3YkkClykbMFXGpiu+kZ6nGK6Uk0xYxaaAeyvZGe2e3MrQkQQTQ/h68trlR0bBXnpU535451X3vYKeW/Mzyw91qkcOqFbnS8ZjELFQFZFzzOW29aW19oLPaxSSCSJu7e5k0xodcMUoQpFrbbUWXxEHYNyOCL3tN2yishH3iOzSh2VVKA6UUM7EuwXYEbZySdqrKiy7MnY+zedEUO0JKyWv7czaooHLHOvIUkHZFGBvvQz+zaYrpEkADrJFJkMdEbXLTq0Gw8eDgg4G1aKb2l2/4hEU5SNInMgVQhMyxtEgychm1jnjGDQje0mAiMiOQtI8iFdUI0tGyKw1FwrnxqRpJyN6dbe5HLd2DOC9nbi3c6Wh7uS4upZtiZGSTBgCsV/Mp5jlvsTUnavhEtxEEiMOQ6syTJqikUZyrYGRvg5G+1L2g47Lb3VsgBMbpdO6qmqRu5jV1CDzyeXWo+Bdq47tZmVGVoT41YoTupYYKEjoRjOxBFSwrmJHkb4lRkm9mEoSILJET3bRSKWmWNQ05m/DCkNIBqI0sRkgGtJ7QOzcssQlt+7YxwXEbI6M7MkiDeLT/OeHA/tfIi2ntIidkHu9yA5i8RRdIWVtCuSG2XVt69K689pkZjm7nWjRqWRyscgZUmWNyEDg9dgxXI39KSShXA0HO+UdwzsJdSNC+uNYG92lZSJFuFYWPu7DlgEZ5HHM8sYN32G7FS2RdpmRj3aRKVeZyUQkgsJDhPRFGBk7nNF//ZttG8itFPpQXAWXQvdyy2sfeTRx5OcgcicAkHBq84LxY3lutwIZIlcZVZAA5X9lsAnYjcehqvwWSGwuNNWEl4Mb1W3HC2CalNVbGTl5VJVi7qLV7rHWhzxEAVFb2jPjJoPidkygY386KQHItLV9Qzvg5G3wP76bqKIH3/DPdvjngYA+2PrS8LGBGP7Ofic/xFSTRgTtG35JwD1H4kYAP1GP+2s6XMn+T0OHiEYv0Q55z/zVI0sCccjjAOc9CMfeouBxM5MjE9Ao9M52z6ilnQ6RFjfJGcbEZ/2+tWttbYAUDGx3xjY4H6g0qQ82ox/7oVfEp8YzjfXv6hjmszxC6q94hLmMMNxrlH0cj91Zm7tyTWlg+xGBq1WWSHQX4UHzNdb3IY+LrUUVv509U0mpiqFuFxjFCtbjFP73lSlqUbqVl1w3VQDcEzWg11BJJTKTQrijSE5XJO/T41NwPB1DG+nB9Rmg3Ax8Kfw65KLM4G4icj4gEj71F2D3Kub2WW7xRxGe6CxrJGMSKCY3YPobw7qrAED65q07S9k4rwRa3kRodQV0K50uoV1IZSpBAG+MgjasbdduL+OG2YtAXnhe4B7tFQKO7CxsZJUA5kswJPiGBsamv+31wJrpSYgqR3DRBVWQa4Y430u6uSGGohgVA6A0iaJWmaGXsLA0c6Zk0z9znxDwGBVSMx7c/CCc5yfpQ0vs8heJYmnn0gyF/FHiTvCC2pdGkEAYBUAgE71S2vb+YY72a3ZBKyGZFxEQbPv1UEk4YSYU+fKobft5dNNbriIKyWZfVoTWbgEsVZpARjoFVsld/V7ixKkja8c7Mw3ZQyNIuiOeIBCo8M6CNs5BOQAMffNR8F7ER24mKSSuZhGrFymwjQoCoRVA2PryFef8Q7XXU1tOryxxlWgfUijuzE1w0R0yo5DJqC5yASAwxvWk4f25mfiUduskckLSSQnEYXxxQl2KMX1N4sb6NOG2JobknaDtbVMPT2ewx6VDykBbcDdOVvIZEz4epO/p5UFxf2Zf8POtmSXm8IWVlEcSPKJZNGhdRORgas7VF2g7d3EXEe4R4AgubWDuyuZmWZA7yg52UZ08uoqqt/apcmHUrQs3u8TNhAe7mku+6OoawNo8eEkDLAk4oSkmgxjRuZfZjbNJI7PPiQXGIw693G9zGIppY107Oy+ZIBJ25Y2FhAI40jXJCKqjPPCqFGfXas32E47LdWxe4Ch1kkTKlMMFOzYR3CnBwV1HBU1pu8FRkhzRK0ZzyGT9qx93c4O1aZn8GBnB51RXvCcDOds08KQs0+xDb3RAqV5MjegCpHI1JFJnA+FO/UWPPAbOdEYPLDD44BH8KN49GTErIPHEwdR5lScgfFcj50FxMgpt12+tXFpMGjTJAzjHmc1mo9BJ7ZJ+gVYzxyojKAQRkHqM74qPiF2EBxudx68iTn5CqOw1W87RnIRjqXywSeXzzt0AFE8RGiCV9WfCQvnv4aayPykpdeOxRQyZsIn82J/7ixP3/Sq8vmrPGOHKuPy6T/i/z+9ZuS5q5p/sM3xBVnYYZMUG9zUBuaEkuKsoz2yxjlyaIdsVVQT0S0pblQZ1jpLioyCalFqRz60x64Jee91acICszDbGnBHQ5Izmq6O2DDJGPKjIICI5tI37p8YznODjGN85pH0OT5LOThELCNWgiZYyDGDGpVCORQEYXHpUL8Ls7+CV4hGRco8bTxookZclG8ZXJwQRv5V5vwrg92picvf5U8NcqzzFSzuwuAynoq4BHQHetJwrh9weBFR3yXCGaRAdayFo7l5UUg4YhlAXHUNULJ0apOHWiMlr3cOrBmWMxLvpIRpsadOrJ589661tLSZ8xRws9sxiBEa6oWAGUQ48OARy23rzu8sL/uu9VbjvpbO5lfT3mpGlu4pO5TP5ZBDlQux2OBVV7ndC3kWK34giyXNzIpcXHfAe7xCISLEQWYnIDM2lSpznlQsNHp19w+zh8DRQILlwhXulxNIcthgBhjsTvRMXCYVfWsEQfIOoRqGyF0g6gM5C7fCsd2utppeH8MaSK6kdWgecQq3vAxbt3hwMFWztvjc4qgjHEEWFJIrxnkhsiWCyFU03TF+9PMP3ekEYz50+4Wj0fjPZiG5khkcaZIZYpQ6hQ7GIsVR2IJKZYnFSTcHgAYC3iAYEMBEmGVmLMGGNwWJJB615qYr4G9Cpesrbsx71JtIuvGkSszI7GLVhojjSo6mu45BcNbxrBHxIKBdNGZDM0gIZdClYtJGwJUyE4Gdm2rjj0+zQRqEjVURRgKoCqB5ADYUdHdbb+tYH2hGaG2tp4mYTbxlNZQt7xCYs6f2mWRkI22PlWqtOHGOJIwxYoirkkkkhcEknck8813U7oTQcVGMZoe84jkac1mDayqQOp5UTHBIpBcfepNlCeZYcW223qKzmPeqPX9N6ddXBC8sA1HwEap8/0QT/AOv76WfEGyTCryRXui7uR+XoMirHhkOxUnly+mB9z96ruJKGAC5yc/p0+dI92QEIyNQx6huo+I/jWcjdnblwWVw6Ouh/CRyJIGGHl++q6/iLgKWG7hSM9RucefMfShLq8KyfiJkMN+WGGOYpInDuhTCqoYKAclTu7Mx6tkD5GuOSroE8ShxZy+So3+Ef5V5tJe16ldb2k3P8j/eP/OvJ04XIRnSav6StrsyfE78xEiXGateH26sRkVWRWTA7irmwt26CrMvYzoliOEp0FOSzC8hU6viuZ81HyT0gWaPNVt6mKtmFQTQA86IGXwQUfwtVBY5xgbk+WetBKNqItYSwkVSASjAHGcE7AkdceVQs5dSfhXaC2utZt545dGNWg505zgn0ODv6VT8K7exXLwiEBllknjJMiBl7ldQOjm+obgDkCCai7EdjJ7OWWSaSOQyRxKdLSE6oy2SdfQ6s4XAHIDrQvCuxE0U8DtJDot57yRQoYMyXCkANtjUGY+mAKVEjLG57dql0bfuicTwQatYxmaAzasY5ADGKNj7bWTJJIt1CUixrYOCF1HC588nYY51nuJdi5JLt5u8QK9xBLjxagsds0DDljVlsis5J2BltbaRmbvGX3dY+6WWZsRTiTU0TtjT5onLcjyL7WJvR6FJ23sgiubuEI7FVbWMMVxqwfIZGTy3FE8V49b2oVp5kjDZ0ljjOBk486804b2KuZ7fWGSJpDeRuJoXU9zPKrd4kecxv4SQD0I3q+7ZcHmdrGO3AYoZV1SIzxqPdymZdPLPIHzIrqdHWrNGe1NqZUi95i7yQKyKGBLBhlCOm4II880M/byxVQ/vcOknSDq5sACQPPAYZ8sjNZiL2Z3Blt/8AiI2SBrNlyJFI7hQHGF8J1HJDNkjONq649nE3udvarLEvdpOsuA4DNLnS4K4ZsZwVOx65G1DkPBsr+2huDFJJEkhjOqJmUNpJ0nUh6flU59BRAmwDj1qPgPD+5t4ImIJiiijJHIlEVCRnocVYDGDyrjuSghYuAcb7D50/iHDHO+roMURFdqvlUd1xFcmjbvgNKuTN3DlCVPM1a9kk3kY4xsu/zJ+1VnE7vO4FX3Ze3/A1Y3bWeXrgfYCuzusZNoo3m/Cb/X7C7piWXHqBvjfBG3lvQtjDrWaBiCykOmf62+/zyKnu/wAyeWrn55ONxTeIoYXSUcwdLZGfAepx64+tZxuSSsrOIuwGHQnHI9B0qPg8jgSM0BUEaVcnAy2FIUHmT59MVqJONoUAACnPMgY9fhufkfhVRfyGRxq1ALnSMZBY5Gc8tt64EF6oLbaGUYOdLD/CByPKs5wrh7Pgbg/atPNGFDr6j7jpmpLWQZx3ekg/UVZwypMz9fHdNMh4dwtWVg8a6lJ3559ad/JC5BAAA6Y2Pxoi74ykEZONTEkbH9fhWYuO0TkggkYzgDl8/P51NFSlyZ7aRb8UsEwWAAI8uRqoGDyNOTjJkBDrsRtjz8jVUIzqqSKa6iNrsHyY8xULyCmNB5A0ot/OmtAovVaibK7Ca2Y4CoWPwG5+1CcR4gIgMDOf0H+9M4dxFZDIhUaSpHqVJwc/EGo0m1YLSdWBr7SVaISe63SBzCIQVTM5nJCCNg2nOBkgkYGKEuPatBHpPcXBBQu5Cp+EFmMDiQas+FwOWeYpqdg4VjMffXB3jMbGXLQd0SYxDthdOT0NKfZ9amMprn3gMLHWpZg04uGkJZTly458sHlQpj2gXg3ba4lu2EmVh95nhWMQqWKxQPJjXqB17AkYPMDrtZW3tUt9LEWs7SLLFF3amF21TCTu8aXK5yhUjOQSNqe3Ym3JbxS4aW4mYahu9xEYXGcZC6Tt1B61Jwr2a26FT3lwSrWzgsyY1WuvuhgIAB4sEDnjzySrtBVM2csWpAxBVsA4OMg4zg48uVCJaE8hRdyhCgZ2prXPTkKMZNLg6UU3yNT8Mb7k1C/ipJpSTvUeuj7newoNMljyDg9DSO9cImKkjyNccYwmQcyKFmkf0+tPldgcGkWYHoM1OQWClHPOt9w+Pu4o03yAudts6d/vWLaQVb2valx+YBuQ8jt8NvtUGeEppUXNHlhik3MuuKHkRjPP+FEcVgEial3yuPtmgWYugOMHPy386PsFbSAMEgbb+hwPOqFNcM2oyT+qLtFdb24kiGrKuOuOe2N9qSGx0OoUscncZzsCDk748/PnTo7aYSFpBgDP5eWx/wA6MtkJkDaDj7/Df/W9AZNk10359t8p9zjFBXR8XPHMGpr/AIrHEx15yQCBj4jJPLmKzV7xwM5PQ+tWMMX1M7WTjwr5Ar6XDsMkjPWmRzDblUryB+gp8XD0YZ0irlmXXI6G6APgOM0rMelSw8NTkB86PThuMHbHrS7kOkwW0id+XSpJbJxzxvtVlbyaNgoOfI069QEZ2BqPdyPRnLm61cxy86l4ZMF71wM6Y2bA643x9qp5Gk6irHgF0qu2sgZXG/xFWnGlwUlK5clMnbC593Ry9oXma2CaS+IBOTk3C55ADGc86CvvaHdIiuqwELEXk2chyl57qTEwbZWypGc433NbaLh9gEdBFAEkILqI10sQcjUMYODy8qIk4fYkANFARoEeDGuO7Vg4Tl+UMA2PMZqB7iwtpibvt9eRqB/wokVr5XLBwjG1CsBGNWdTZIAPPajIu2U8ckxiwGuJ4ANatIsQNisxCoGXmduY6mru+4DYzTRyMItKGYmMxqUkeXTqdwR+bKg5q0ls7OUMJI4XDlWYNGDqZV0qxyOYXbPlStPuMpLsZCTtvdCeWeaSCNVsY5FicuVWRn7vKhCdZMgPLoUGeZoa99o14FCosHeK98rl0cAra28VwMKsh0NhnGMncDlvW5urCyyNUUBxH3YzGu0X/TG35fSoEt+HKABBbjGsACJRgSII3xt+0gCnzAxXbX2DuXcyFr7RrpwUKQiR5LXQyq7IkdxbtcAFNQLuAuOYG58qnHbq8zEe6t1UJamYHUW1S3D27d0VYjB06hnOPWtQ1vw4qy91b6XEYYGMYIiGmMEY30jYeQqTu7LGNEOAEUDQMaYzqjGMclO4HSjTBuiYmy7Y3sSd2XhklkurtdehnEYgUkqV1LpDHGnfZVPOt9wTtEs8IyVEojjaWMMG0F1yN/I4OPhQs3D7GQMGhgYO/eMDGCGk38Z2/Nud/U1JGbZCzII1ZgqsVXBYINKA4HIDYeVBRDuMzcyAnc0A6t0q3WwUjfn03qOS02/hU6kkV3Bsq0V/SrPh6BWDMQcdOlDGBc88fWmSIByfNFvcBfSbThvEQ507Vl+BW0sI1C6uDlmwC+oKD0UMDgcvpUFtO6bqasNGmEYPr9qyddcKpm74ZU91+37Bk4zftKYxOndqvidolLsxkk5acAHSFyeW3Kj7TiMyuweQldI2AC75AzsM/eqnhLHVzzrGr/ET+hFE8agOsEHHwqHG5PNGL9v9FrM0tPKUff8A2EcXiRxqDkN9c9aoXix+39qJ7knmxoc2nrW1Hjg83N3zRD3z9Dmi7e8lXbBz8KSOMryxU/eMdjRb9gJP1DOHcUKtllP0q0n42pXaqSB9O/76c0gPPao3FNkik0g6LimTuafLxLw/GqrSvSk7geddSDuZzykc6gkl9ar5b/1NRrcE1bWJmbLOroPW6I9af/KPxoRVJHOlW19aao9wbp9gkXufOpNR6M1RRWwFEKceX0pW12JIp/5EBuGG+SfjXe+E0SxzTABXWvQNP1IfealjuKja1HmacsQFB0FWGW95j40vfb5oPbyp4ek2j72Ftc551EZTUWulVqXbQ26xHWmRxYqVhXVwTm2B+Bo26f8AB+X7qAlbwt8D+lPnmzB/d/dWP4j1j8m94V9s3+B8SaWT08Pyx/8AkUdxYfl9f4VXs3iT+1+40RxCfLJ8/wDxNDNxql8BwPdopX7gzD0pmKlZs01ZBWpZi0R0mac0gzULzUUB0hzNUTNXGSoXepERSYus+dPM1DF6TXT0LZXP+YfOiIK6uqz6lB9UWCcqkWurqgLaJKctdXUAjqSurqIoppK6upR0JSikrqIGOp8ddXUjHiK9JXV1KONk/K3wP6VDN/yPlXV1ZPiP3Q+f0bvhX2T+P2Tzc0/tf+rUvEPzJ8T/AOJpa6hm/uo/AdN/Yz+f9DDUT11dWqjEZCedRNXV1SIiZwqN6WuphCOkNdXUxyP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60375" y="-1798638"/>
            <a:ext cx="4362450" cy="43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9" name="AutoShape 10" descr="data:image/jpeg;base64,/9j/4AAQSkZJRgABAQAAAQABAAD/2wCEAAkGBhQSERUUEhIUFRUWGBUYGBgXFBUXFRcVFxQVFBcXFBcXHiYeFxkjGRcXHy8gIycpLCwsFR4xNTAqNScrLCkBCQoKDgwOGg8PGiwkHCQpLCksLCwsLCksKSwsLCwpLCwsLCwsLCwsLCwsLCwsLCwsLCksLCwsKSwsLCwpKSwsLP/AABEIAOEA4AMBIgACEQEDEQH/xAAbAAABBQEBAAAAAAAAAAAAAAAEAQIDBQYAB//EAEIQAAIBAwIDBQYDAwoGAwAAAAECAwAEERIhBTFBBhMiUWEHFHGBkaEjMrFCwdEVQ1JicoKi4fDxJDNTkrLCFhfi/8QAGgEAAgMBAQAAAAAAAAAAAAAAAQIDBAUABv/EAC0RAAICAQMCBQQBBQEAAAAAAAABAhEDBBIhMUEFE1FhgSIyccGhFDRCsfAV/9oADAMBAAIRAxEAPwDNSXIJIbcf63qtkXeppAQTnnURr1cI10PLOTb5GEUlOIpKlOExS4pQKdiuOsbinAUpWuAoAExXYp1diiCxmKXFLilxROsTFLilxXUACGuApa6uOHui6ds568qixT67TQo6xgFWfA4Az79N6BMJwDjaiuHyaW5486TJzF0SY2lNWa4GmutD2rZXNFRnNYso0zcTtEXcVGYqNNQstKMDxwkkClntsGiI4SxwKtIeHjk1Bs5IoY7eiobfBqxPCjucHApsUOR8KAUjzmRsmoytWLcL577/AAoJ0IODW7GSfQ87KLj1ISKTFSMKckBOMdaks5MN4Jwfv2IzgDn5/KtGvZaJMHdsef60TYxiGIEDfAH7qf7wX8HInn8KysmecpcOka2PBCK5VsrL3uiMEDC5H151mrmEBvAcr0/hWvPAQSRjbqTzx6VaW/ZyIHIjA/2xTQ1EcfqxMmnnlfZHndxashwwwefyNRYrXdsuHABXXzwfh0/161lCtX8OTzIqRn5oeXNxGYpcUuKXFTENjcV1W3ArBZGOoZC6Tz2Iz4lI57rqI/s1DxDhJiGrORrdDtyZDgA/EYNV1qcfmvFfKr+VZa/pcnlLNX08/wAOivrsU7FdirBVsTFPTPSkxTk23oMFhKowOM8xy6VIkHlj/XOh0JOWzy/fXLKRyNRNMkU0upbRXmBjyo+G+GgkdKzrE9dqlhucLp55zn7Cq88CZax6pp0y9tuIhjjzoh5wOZrLC6Knw7DNX/AYO9lVmzpUagD55wM/RqrZ8cMS3SdIuabLPM9kVbL/AIC6OpYc8kVZNsc0GlksRJQY1HNT99tVOVXwXI3VMmupmZQAdutDxAchUowVxTEOOVKMZCVFlGpTg+nKk4BbRO0iyop0AnJGeo3+lAyXhiGAvXA+X+9G9nm1vMeZMZ2HntWntcYN9uxjPJGU0u/cOgjsnMYRYyZVLx+BvEq8yMjb50enA4M/8pPpWDsOzF1EsbIZy5tZ1AZtoZCAFSP+hnfHrimXSTwwmVBLH+KFhimkPeMJIO5kIBY5/FKsPrtVPz51zZdeGLfB7HY8LjKjwLt6UUOExA7IufhXnfaS3lS2to0E8kcbDvBE5WVsRMqNqyCRrwTvVTwue6ZINKTusiWBMgYlV7qZzNqJOclSM+YG9VpqSZahKLR6jw+S3lTvIgrLlhnSRurFW2YA8waKdI8Z0CvF+IWN+REPxwoE2nTrLrK1yzBmw6Afh6cFiRgEYo2ThtyEnkcXLar1i6JIwd7QEsBCM7AuehGQKCUvQLnH1Nvf2cbsdUYIzyNB/wAiQf8ART6V3ZaymSyhFwWMoB1ajlguttAY9WCaRR+KvQm64KGSP1cgH8iQf9FPpSNwOHBxCnI9PSrKJMkCtJBZKEOBzz+lCeZwGx4VM8Y4XxAwk4Gc4zvgjGSCPXP2zWg4lMs9kzAAsCrE43JGFJPrp/SpbrsXrJKtpORtjbTyPzoNLNrKVUkOuGXIBI/aPNT8uXz8qztf9OeOrxvpVr8Gp4dcsEtJkXW6f5/Zm4oSxwBk0hjPkfpWos+E9zcYxqVs6G/q+R9av/5KRlIKjB9K3P66DqUeUzB/8+auM+JJ0eb4pygdauX7MvrYDkCcZ8udU3Hf+GbQd2P5R5jzPoKsS1GNK2yqtNlbrb7HBacu1U9zxOSMqdmUgZwMfHG9W8EodQy7ggEfOo8Gqx572HajS5NPW8VjmieHOqvlxkAHA9elRxxE8gT12BO3ntRF3wmWHSZI3QNuCwxnbP19KnlT+myGG5PfXQHnbW+wxk/rWluL2O1AGDlgFPXZVIGkeZLE1VcDsNcmptlTxH132H1ojufeLgyNusfIDqQefwrz3iknmyx0+N9Fb9unU9P4RFYsU9TkXV1H369P+7GukmyKarU23fPSpe5PPFP0APSnFKix0qyFiFG5NK+BkecldbkMuRuc9aI7OskTysX8CxliT0AIJz8AK9BSxSMbAb/XblmsmlmTdzkppWRDjlggaVJx/rnV2GfenFehmZcGxqXXkjs+1ttJFHKZUjEpIUOyhsg4IO/PcZ8s1JLfWksoRnheWIsQrFS6Mu7EZ/KRjn6elZuP2c3JSJcwkrE0LDXKqGMyaxJhACzEZBXIBwN9qluuwUjO+WjGqW6OoZLaJrcQp03IbJIz151WU5Piiw4RXNmh/wDklro1+8RaM6NWsadWM6fjipJuK21sqI0kUKkeBSQg0/1R5b1mOH9h5QY2lEJKyws4DyuGSKJkB8YxnJ2GAABzNWnafs09y+V7vAgmjGrOzuV0kYB2GDvzp7lV0LULq+A7/wCRxNJEsTLIJHeMsrrhWRNZBHXby86taz3DOw8vvCyr3axrM0mBkeE2whwBpxnUM/Ctlb8LJO/n9RXLJV7jnibraAhzTcVo7Pg66iSNsbV17wNdJ0rhuh3pfPjdDPTzqyhtNnFalDt8qC4fwQhTqxk8qPdAARUOWSk+Cxhg4x5KWePYVU8Z4ak8ZR84PI9QRuGHqDvVuZNt6DuKVejJOnKMhwfjWhjbz7OhwT+jr/VI3rRxzYqg7WcDMgEke0yA6f669UP6g9D8TXdmr4zQgNs67H5bbg8qzVekyU39D/g1WlrMVpfWv5LfifEEhiklbkilj5nA5D1J2+deLvePPL30rZkkbl0VeWF8gAa23tLuWFqqDk8qq3wUF/1UfSsBZT8wTgbfY5q3nd8Iz8Kp8lu1kzK7D8pyRnkB+z/CpezcuUI8j+uc/cfc0I/EfwHXP9H6A5H7qO9m6mS7aMAEsoYZ6FJomJH9zX9TTaKbxZU/gTXY1mxOPyeu9iuzRgXvXyXdd1040A74PXPKr3jdpDJAVuUzjdRnB1Y2INGWU4UaicDGST96wntC7VksqRAlnIjjUfmJYgDA8ycfahq9VKLtfc+hNotHGS2/4LqVE4RW93gUs8i6dQJOkrhi56KCBgnG5KeQonhPB5IfE+BzGnOdvM45b1peBdlPc7b8TDXEnjlfnjyjT+qo69Tk9aguTUmk3Qi3LmUur7/gj1m2c0o8Rj0XYHs5tJqwtOMK8jx4/KcA8wxCgsOWxBOMGqG9vBGN87nAxpzy3I1HBwN/tvnFH9lbcJHk5LNucsx26HxE4J5nrvgk4zUsyGJaBNLaiNv3+dNub0k7mpbm4yMdKpppN6CVjPgtrucnFVNvJ+PLI4ICRnn/AEQdRP0q+t7Ndm1Z2zjHLNTGwV8kgfkKn+sp6H/XWujJRI5Q3GFtfarCYZJO4bKmLA7yMqVlJVWkdSRFjHiDDIyK697bprTFvIVZYHdw8bLGJ37tclSQ3i8qu7T2cwLGUWS5AJQg9++UCZ0onTRvyIOdvIUDF7Lohchjq7iOOFY0EjZZ45HkYzDGHBYg8+eeVIpSi+B5RjJUykPtEizMO7YiJXYYdCWEbhGyoOYzvkauYFHxdtFjngjmtmQzGNd5I9SmViq+DOWA2JI5ZHOrO49m9v8AiDMwWUMCveHQgd9bd2pGFyfjRM3Ya2kn78mUOWhYhZMIzwf8tmXGCQNvn571JLJJrqRRxRUuhXWHtNRlk02cwCRNMMvGoeNJjDKQxIACkdTk4O3LJD+0tY/djJayILgKw1yxBgryd2pVM6pNsMcAYU1PL7MbN4xGTNpCNHtIASrT+8nPh5959gKnk9mtq2C0t0WAUZNwSWCSGVNeR4tLHYHbYbbA1XbZZVE/bH2hxcOeNGjMjMrOQJI00xqQCRrI1sTyQbnBrrL2irNeLbC3k0NJJEs2pe7LpCJwAOe6HPpkc87Gcf7JwXjo8hlV0DKGikMZKMQWRiOakgUtt2PgSZZl7zUs0k4Goae8khEBGMZ06AMDPPrQCaNX2xUMuN6ieaoZZ9j8KJxQXUxBoZps0ySbNQE1OkQNj7ls1m5821x3n7EvPyWQDl/eG/xBrQhvOnTcKSaMpIMqw+YPMEHoQdwfSk1GBZcbi/gn02d4cikvn8GU7euJbF3GPAyE+mTpBH/dj4ZrytzjFeqcX4PNFw+/ibxELGVbkHjVg5bHmApBHmPUV5XcsCoK8hgVm4IyhHbLqi/q3GUlOPRoUTeE1rvY/Kq8UjZs4CSj0JZQu/pv9qxanavSPZJwDVPqfUvhyCOe5AyNiBz+POpm6XBFhx+ZJJ9D0/jt6E2yAp3AHXrv9aC9n/ChPdPeOoKx5jhJ3/E/nHHwGFB9XFM49wGW6lihgOlRnvZD/NqAgOPNj0HrnkDW24VarBGsUagJGuAM9B5k8yeZPU1DjxSnleSXwW8+WOPF5UPknubPWCOpBAPlkVjuLWhTY/WtlNxBdJYHIXnivOO23FXkkMSoxVlAyu7MuoBwuRpGxxnII1dB4hpQbRkzSZTrH385zlo1CkbqU31A5U8yTkbjbB5bZ0lmMUDa2mhAMDPNjjm3U7fuwPQUdq2zUpEOuHqumepp5s0E7VyONDDPhQPKjYLrKSA/0G/SqNZqsOD7uwPVflzFRtcAT5PJ+HcRCWzdzM8uqwaS4RpZGRZVnQISVYFGwcYBGx9a1ze0S5E8iL7uFDXcSRPlXjNvb94k0rFgO7ZvgMHnW+t+BwKjIIIQr4DKIkCsByDADDAetMEFt7wy6IfeGjy3gXvDDnR4zjOjO2DzwfKoqJrM/wBiu1xuIyt26icymNFEejV+Cs2Bpd1bwknORt088T7Qr9Y7y77+aWOSOOA2QRnA1FWdmwNvzDSSfP6et2vB4Igojt4kCEsoWJF0swwWXA2JG2R0qLivCLecAzQxSYBALorEAjBAJG21Gn0BwYKTt3KZWt3MWoyTxsmCH7pbPvQ2zZHjyNVA8I9olysttAkaCJUslYHm3fxBmYPJJqyucAAPnScnNegHg9uN1gi1bDPdrqICd2MnGT4PD8NqiTgcQdH7mPUi6Ubu1yi8tKHHhHoKbZ7i7jERe0S991gleS0jadbqVSyMFC2wwIsat3duudhjAzXo/COJma3hlZdDSRxuV/ol0DFd/LNBXPC4TGsZhiKKcqhjQopznKrjAOSeXnUd1xdY3jR2w0pKoMHcqpYjIGB4QedFY2BzSLkvTG5H4Gm20oNTMy4O9Bqgp2ZuCCpJ4BiuDDHOnLvT8i8EEEWSB0ooJg4HQ4qWy4eWywHL/W1K0fi2G9PdgoB7SWynTE2dE0bxk8hl/CPhgkH514jH2RmLxwgASOzJpJwdQ1tuOY2X7jzzXtHbOUe7qW6OAB/aVl/gf7tY60uD75a3D5JV8Fyd9IRkb15MPrWbmbjNmxp4LLiXsZP2fcBaXiFuGjOgFncMMDSowTvsdyNq9/ns44kZolSNpCN8bsfLIweWTsdt6Flks49MjOFBGoBSDr1EnxDmTnP1qkh7X95MWIAgjBAG2ovgkH5bcvOo27J8ePauDR8JfQ0iFsgaRq5Ek6hg+ox9xVxGyiMupzsc/Ks1wsnuFZjkykyH+9+X6LipZ7zShAPPp9v31dxw+lGXmybsjYJNdnDHc9dIOMn57VWW82vDSBdQZiMbgYZlBBO+cZ32znpmo5bpZWaIMMgjvF/a0HOwBG4YjST/AGuopbrntU5WH3FznrSvcYTSPjQTGulbaiCzjJmomao9VRyTUQB6sRVlw0swlCHDmNgp8m/Z++KrJHzyqz4JMEEjyEKiIzMx5BV3JPwAoyVIji+TC2XArwWsoZbwEtba17tiC6Mxkcq05eVTnDFNOfCQNjiROE3UbLK9pMZW4eYxplkIEqsylXfVqVjFpOnPM4B61t+CdsY7tou6TwyxSSZLrqUxyKmgoOZ8WSQcDlVbD20El+1qIGKozIZA65V1XUS0X5lj6a+WagjFMnlJroZzhXBJ3MUUyTiEXTv/ADkeIjbDH7bFVMijYsdyc4yatO2VrM93GxiuZou7AjEEvd93P3upnkPQaMbnI2+dWl12wthE8sc0cmhlUgSIBljgZZjgDZjnrpOM0lt2qt2jhdpY078AopdSc5wVyNshvCfXaplCNVZXlkld0Yy64Rema7P4+oi65KSkiOuIVDmTGRtgKmRg59LCTgskU0A7m7lURQd2yTsojn70vO0xJOMg9VIIwOm2ztuJwysyRSq7x5Eig5KHJXDeW4I+VAdqe0QsolcprZ3WNV1qi6mBPjdtlXCnej5cauzlkndUUPZ22uF4i8jxSpG3vAbOsoW7wFPEznVlRkEKoGcDNVt9we7a+kdUm195cmObV+CEe1ZYABnZlbbOOta607WQtFC8zC3abOlJSA2Q2nbzU8w3IgijuIcYgt9PfzJFqzp1sBnSMnH2+o86OyNdRXklfQz3s34dcRiXvBMNQiGl1KjvFUiRk1SMTk4y2FBwCB5bPUdPXrj1ojh3HrXwgTRksUQYPN3TvFA9Sni+FT8K7RW1xq92njl7s+IIwOnnjl0ODg8jio1kS4RP5bfNmCjuXZ1TBDZAx1+YNbrhsKqACP8AepWiS4Ks8aAqQQQPETjHPyx09KMWwAJJPwp82ZTpJUDDicLbdhdlgch05VDcW4ViwHiNOFwAu3OoGutqrIssz/angqzx6SdJ1BgcZwRtsPnXmN/bSRBQykEbgnffmR98fKvX7+XI1D9nfbqQQar+NcPSeJ49OQSGx1wSHyPmDVLM7mzZ0i24keVPxHI22Pn5b7fxNTwg4VQTzP35nHyG9X7ez+QSsEOVAG+SATgnGPt9KtrLsiEZATqOosPVegOd86sfXHSkSLLluLThd0PdoQdiFwfltVTx/igVTgE5DDY4xsSM7gjkd8jkdxir2+tFGyjl8OY2wMfCqO/skcjUu6kEMCQRghsZG+MgbcjWnj5ijzmZVka9yo4FbaBqb8xGlc9Eznb47H5DoABYzy1K0WobdKrrrINSUQWSM9RtLtUCk0hU1wDnkxQU89MuZsVXSz06iK5GvjHSrjge7OpwQykfI7Uj8OxUlhJ3YkkClykbMFXGpiu+kZ6nGK6Uk0xYxaaAeyvZGe2e3MrQkQQTQ/h68trlR0bBXnpU535451X3vYKeW/Mzyw91qkcOqFbnS8ZjELFQFZFzzOW29aW19oLPaxSSCSJu7e5k0xodcMUoQpFrbbUWXxEHYNyOCL3tN2yishH3iOzSh2VVKA6UUM7EuwXYEbZySdqrKiy7MnY+zedEUO0JKyWv7czaooHLHOvIUkHZFGBvvQz+zaYrpEkADrJFJkMdEbXLTq0Gw8eDgg4G1aKb2l2/4hEU5SNInMgVQhMyxtEgychm1jnjGDQje0mAiMiOQtI8iFdUI0tGyKw1FwrnxqRpJyN6dbe5HLd2DOC9nbi3c6Wh7uS4upZtiZGSTBgCsV/Mp5jlvsTUnavhEtxEEiMOQ6syTJqikUZyrYGRvg5G+1L2g47Lb3VsgBMbpdO6qmqRu5jV1CDzyeXWo+Bdq47tZmVGVoT41YoTupYYKEjoRjOxBFSwrmJHkb4lRkm9mEoSILJET3bRSKWmWNQ05m/DCkNIBqI0sRkgGtJ7QOzcssQlt+7YxwXEbI6M7MkiDeLT/OeHA/tfIi2ntIidkHu9yA5i8RRdIWVtCuSG2XVt69K689pkZjm7nWjRqWRyscgZUmWNyEDg9dgxXI39KSShXA0HO+UdwzsJdSNC+uNYG92lZSJFuFYWPu7DlgEZ5HHM8sYN32G7FS2RdpmRj3aRKVeZyUQkgsJDhPRFGBk7nNF//ZttG8itFPpQXAWXQvdyy2sfeTRx5OcgcicAkHBq84LxY3lutwIZIlcZVZAA5X9lsAnYjcehqvwWSGwuNNWEl4Mb1W3HC2CalNVbGTl5VJVi7qLV7rHWhzxEAVFb2jPjJoPidkygY386KQHItLV9Qzvg5G3wP76bqKIH3/DPdvjngYA+2PrS8LGBGP7Ofic/xFSTRgTtG35JwD1H4kYAP1GP+2s6XMn+T0OHiEYv0Q55z/zVI0sCccjjAOc9CMfeouBxM5MjE9Ao9M52z6ilnQ6RFjfJGcbEZ/2+tWttbYAUDGx3xjY4H6g0qQ82ox/7oVfEp8YzjfXv6hjmszxC6q94hLmMMNxrlH0cj91Zm7tyTWlg+xGBq1WWSHQX4UHzNdb3IY+LrUUVv509U0mpiqFuFxjFCtbjFP73lSlqUbqVl1w3VQDcEzWg11BJJTKTQrijSE5XJO/T41NwPB1DG+nB9Rmg3Ax8Kfw65KLM4G4icj4gEj71F2D3Kub2WW7xRxGe6CxrJGMSKCY3YPobw7qrAED65q07S9k4rwRa3kRodQV0K50uoV1IZSpBAG+MgjasbdduL+OG2YtAXnhe4B7tFQKO7CxsZJUA5kswJPiGBsamv+31wJrpSYgqR3DRBVWQa4Y430u6uSGGohgVA6A0iaJWmaGXsLA0c6Zk0z9znxDwGBVSMx7c/CCc5yfpQ0vs8heJYmnn0gyF/FHiTvCC2pdGkEAYBUAgE71S2vb+YY72a3ZBKyGZFxEQbPv1UEk4YSYU+fKobft5dNNbriIKyWZfVoTWbgEsVZpARjoFVsld/V7ixKkja8c7Mw3ZQyNIuiOeIBCo8M6CNs5BOQAMffNR8F7ER24mKSSuZhGrFymwjQoCoRVA2PryFef8Q7XXU1tOryxxlWgfUijuzE1w0R0yo5DJqC5yASAwxvWk4f25mfiUduskckLSSQnEYXxxQl2KMX1N4sb6NOG2JobknaDtbVMPT2ewx6VDykBbcDdOVvIZEz4epO/p5UFxf2Zf8POtmSXm8IWVlEcSPKJZNGhdRORgas7VF2g7d3EXEe4R4AgubWDuyuZmWZA7yg52UZ08uoqqt/apcmHUrQs3u8TNhAe7mku+6OoawNo8eEkDLAk4oSkmgxjRuZfZjbNJI7PPiQXGIw693G9zGIppY107Oy+ZIBJ25Y2FhAI40jXJCKqjPPCqFGfXas32E47LdWxe4Ch1kkTKlMMFOzYR3CnBwV1HBU1pu8FRkhzRK0ZzyGT9qx93c4O1aZn8GBnB51RXvCcDOds08KQs0+xDb3RAqV5MjegCpHI1JFJnA+FO/UWPPAbOdEYPLDD44BH8KN49GTErIPHEwdR5lScgfFcj50FxMgpt12+tXFpMGjTJAzjHmc1mo9BJ7ZJ+gVYzxyojKAQRkHqM74qPiF2EBxudx68iTn5CqOw1W87RnIRjqXywSeXzzt0AFE8RGiCV9WfCQvnv4aayPykpdeOxRQyZsIn82J/7ixP3/Sq8vmrPGOHKuPy6T/i/z+9ZuS5q5p/sM3xBVnYYZMUG9zUBuaEkuKsoz2yxjlyaIdsVVQT0S0pblQZ1jpLioyCalFqRz60x64Jee91acICszDbGnBHQ5Izmq6O2DDJGPKjIICI5tI37p8YznODjGN85pH0OT5LOThELCNWgiZYyDGDGpVCORQEYXHpUL8Ls7+CV4hGRco8bTxookZclG8ZXJwQRv5V5vwrg92picvf5U8NcqzzFSzuwuAynoq4BHQHetJwrh9weBFR3yXCGaRAdayFo7l5UUg4YhlAXHUNULJ0apOHWiMlr3cOrBmWMxLvpIRpsadOrJ589661tLSZ8xRws9sxiBEa6oWAGUQ48OARy23rzu8sL/uu9VbjvpbO5lfT3mpGlu4pO5TP5ZBDlQux2OBVV7ndC3kWK34giyXNzIpcXHfAe7xCISLEQWYnIDM2lSpznlQsNHp19w+zh8DRQILlwhXulxNIcthgBhjsTvRMXCYVfWsEQfIOoRqGyF0g6gM5C7fCsd2utppeH8MaSK6kdWgecQq3vAxbt3hwMFWztvjc4qgjHEEWFJIrxnkhsiWCyFU03TF+9PMP3ekEYz50+4Wj0fjPZiG5khkcaZIZYpQ6hQ7GIsVR2IJKZYnFSTcHgAYC3iAYEMBEmGVmLMGGNwWJJB615qYr4G9Cpesrbsx71JtIuvGkSszI7GLVhojjSo6mu45BcNbxrBHxIKBdNGZDM0gIZdClYtJGwJUyE4Gdm2rjj0+zQRqEjVURRgKoCqB5ADYUdHdbb+tYH2hGaG2tp4mYTbxlNZQt7xCYs6f2mWRkI22PlWqtOHGOJIwxYoirkkkkhcEknck8813U7oTQcVGMZoe84jkac1mDayqQOp5UTHBIpBcfepNlCeZYcW223qKzmPeqPX9N6ddXBC8sA1HwEap8/0QT/AOv76WfEGyTCryRXui7uR+XoMirHhkOxUnly+mB9z96ruJKGAC5yc/p0+dI92QEIyNQx6huo+I/jWcjdnblwWVw6Ouh/CRyJIGGHl++q6/iLgKWG7hSM9RucefMfShLq8KyfiJkMN+WGGOYpInDuhTCqoYKAclTu7Mx6tkD5GuOSroE8ShxZy+So3+Ef5V5tJe16ldb2k3P8j/eP/OvJ04XIRnSav6StrsyfE78xEiXGateH26sRkVWRWTA7irmwt26CrMvYzoliOEp0FOSzC8hU6viuZ81HyT0gWaPNVt6mKtmFQTQA86IGXwQUfwtVBY5xgbk+WetBKNqItYSwkVSASjAHGcE7AkdceVQs5dSfhXaC2utZt545dGNWg505zgn0ODv6VT8K7exXLwiEBllknjJMiBl7ldQOjm+obgDkCCai7EdjJ7OWWSaSOQyRxKdLSE6oy2SdfQ6s4XAHIDrQvCuxE0U8DtJDot57yRQoYMyXCkANtjUGY+mAKVEjLG57dql0bfuicTwQatYxmaAzasY5ADGKNj7bWTJJIt1CUixrYOCF1HC588nYY51nuJdi5JLt5u8QK9xBLjxagsds0DDljVlsis5J2BltbaRmbvGX3dY+6WWZsRTiTU0TtjT5onLcjyL7WJvR6FJ23sgiubuEI7FVbWMMVxqwfIZGTy3FE8V49b2oVp5kjDZ0ljjOBk486804b2KuZ7fWGSJpDeRuJoXU9zPKrd4kecxv4SQD0I3q+7ZcHmdrGO3AYoZV1SIzxqPdymZdPLPIHzIrqdHWrNGe1NqZUi95i7yQKyKGBLBhlCOm4II880M/byxVQ/vcOknSDq5sACQPPAYZ8sjNZiL2Z3Blt/8AiI2SBrNlyJFI7hQHGF8J1HJDNkjONq649nE3udvarLEvdpOsuA4DNLnS4K4ZsZwVOx65G1DkPBsr+2huDFJJEkhjOqJmUNpJ0nUh6flU59BRAmwDj1qPgPD+5t4ImIJiiijJHIlEVCRnocVYDGDyrjuSghYuAcb7D50/iHDHO+roMURFdqvlUd1xFcmjbvgNKuTN3DlCVPM1a9kk3kY4xsu/zJ+1VnE7vO4FX3Ze3/A1Y3bWeXrgfYCuzusZNoo3m/Cb/X7C7piWXHqBvjfBG3lvQtjDrWaBiCykOmf62+/zyKnu/wAyeWrn55ONxTeIoYXSUcwdLZGfAepx64+tZxuSSsrOIuwGHQnHI9B0qPg8jgSM0BUEaVcnAy2FIUHmT59MVqJONoUAACnPMgY9fhufkfhVRfyGRxq1ALnSMZBY5Gc8tt64EF6oLbaGUYOdLD/CByPKs5wrh7Pgbg/atPNGFDr6j7jpmpLWQZx3ekg/UVZwypMz9fHdNMh4dwtWVg8a6lJ3559ad/JC5BAAA6Y2Pxoi74ykEZONTEkbH9fhWYuO0TkggkYzgDl8/P51NFSlyZ7aRb8UsEwWAAI8uRqoGDyNOTjJkBDrsRtjz8jVUIzqqSKa6iNrsHyY8xULyCmNB5A0ot/OmtAovVaibK7Ca2Y4CoWPwG5+1CcR4gIgMDOf0H+9M4dxFZDIhUaSpHqVJwc/EGo0m1YLSdWBr7SVaISe63SBzCIQVTM5nJCCNg2nOBkgkYGKEuPatBHpPcXBBQu5Cp+EFmMDiQas+FwOWeYpqdg4VjMffXB3jMbGXLQd0SYxDthdOT0NKfZ9amMprn3gMLHWpZg04uGkJZTly458sHlQpj2gXg3ba4lu2EmVh95nhWMQqWKxQPJjXqB17AkYPMDrtZW3tUt9LEWs7SLLFF3amF21TCTu8aXK5yhUjOQSNqe3Ym3JbxS4aW4mYahu9xEYXGcZC6Tt1B61Jwr2a26FT3lwSrWzgsyY1WuvuhgIAB4sEDnjzySrtBVM2csWpAxBVsA4OMg4zg48uVCJaE8hRdyhCgZ2prXPTkKMZNLg6UU3yNT8Mb7k1C/ipJpSTvUeuj7newoNMljyDg9DSO9cImKkjyNccYwmQcyKFmkf0+tPldgcGkWYHoM1OQWClHPOt9w+Pu4o03yAudts6d/vWLaQVb2valx+YBuQ8jt8NvtUGeEppUXNHlhik3MuuKHkRjPP+FEcVgEial3yuPtmgWYugOMHPy386PsFbSAMEgbb+hwPOqFNcM2oyT+qLtFdb24kiGrKuOuOe2N9qSGx0OoUscncZzsCDk748/PnTo7aYSFpBgDP5eWx/wA6MtkJkDaDj7/Df/W9AZNk10359t8p9zjFBXR8XPHMGpr/AIrHEx15yQCBj4jJPLmKzV7xwM5PQ+tWMMX1M7WTjwr5Ar6XDsMkjPWmRzDblUryB+gp8XD0YZ0irlmXXI6G6APgOM0rMelSw8NTkB86PThuMHbHrS7kOkwW0id+XSpJbJxzxvtVlbyaNgoOfI069QEZ2BqPdyPRnLm61cxy86l4ZMF71wM6Y2bA643x9qp5Gk6irHgF0qu2sgZXG/xFWnGlwUlK5clMnbC593Ry9oXma2CaS+IBOTk3C55ADGc86CvvaHdIiuqwELEXk2chyl57qTEwbZWypGc433NbaLh9gEdBFAEkILqI10sQcjUMYODy8qIk4fYkANFARoEeDGuO7Vg4Tl+UMA2PMZqB7iwtpibvt9eRqB/wokVr5XLBwjG1CsBGNWdTZIAPPajIu2U8ckxiwGuJ4ANatIsQNisxCoGXmduY6mru+4DYzTRyMItKGYmMxqUkeXTqdwR+bKg5q0ls7OUMJI4XDlWYNGDqZV0qxyOYXbPlStPuMpLsZCTtvdCeWeaSCNVsY5FicuVWRn7vKhCdZMgPLoUGeZoa99o14FCosHeK98rl0cAra28VwMKsh0NhnGMncDlvW5urCyyNUUBxH3YzGu0X/TG35fSoEt+HKABBbjGsACJRgSII3xt+0gCnzAxXbX2DuXcyFr7RrpwUKQiR5LXQyq7IkdxbtcAFNQLuAuOYG58qnHbq8zEe6t1UJamYHUW1S3D27d0VYjB06hnOPWtQ1vw4qy91b6XEYYGMYIiGmMEY30jYeQqTu7LGNEOAEUDQMaYzqjGMclO4HSjTBuiYmy7Y3sSd2XhklkurtdehnEYgUkqV1LpDHGnfZVPOt9wTtEs8IyVEojjaWMMG0F1yN/I4OPhQs3D7GQMGhgYO/eMDGCGk38Z2/Nud/U1JGbZCzII1ZgqsVXBYINKA4HIDYeVBRDuMzcyAnc0A6t0q3WwUjfn03qOS02/hU6kkV3Bsq0V/SrPh6BWDMQcdOlDGBc88fWmSIByfNFvcBfSbThvEQ507Vl+BW0sI1C6uDlmwC+oKD0UMDgcvpUFtO6bqasNGmEYPr9qyddcKpm74ZU91+37Bk4zftKYxOndqvidolLsxkk5acAHSFyeW3Kj7TiMyuweQldI2AC75AzsM/eqnhLHVzzrGr/ET+hFE8agOsEHHwqHG5PNGL9v9FrM0tPKUff8A2EcXiRxqDkN9c9aoXix+39qJ7knmxoc2nrW1Hjg83N3zRD3z9Dmi7e8lXbBz8KSOMryxU/eMdjRb9gJP1DOHcUKtllP0q0n42pXaqSB9O/76c0gPPao3FNkik0g6LimTuafLxLw/GqrSvSk7geddSDuZzykc6gkl9ar5b/1NRrcE1bWJmbLOroPW6I9af/KPxoRVJHOlW19aao9wbp9gkXufOpNR6M1RRWwFEKceX0pW12JIp/5EBuGG+SfjXe+E0SxzTABXWvQNP1IfealjuKja1HmacsQFB0FWGW95j40vfb5oPbyp4ek2j72Ftc551EZTUWulVqXbQ26xHWmRxYqVhXVwTm2B+Bo26f8AB+X7qAlbwt8D+lPnmzB/d/dWP4j1j8m94V9s3+B8SaWT08Pyx/8AkUdxYfl9f4VXs3iT+1+40RxCfLJ8/wDxNDNxql8BwPdopX7gzD0pmKlZs01ZBWpZi0R0mac0gzULzUUB0hzNUTNXGSoXepERSYus+dPM1DF6TXT0LZXP+YfOiIK6uqz6lB9UWCcqkWurqgLaJKctdXUAjqSurqIoppK6upR0JSikrqIGOp8ddXUjHiK9JXV1KONk/K3wP6VDN/yPlXV1ZPiP3Q+f0bvhX2T+P2Tzc0/tf+rUvEPzJ8T/AOJpa6hm/uo/AdN/Yz+f9DDUT11dWqjEZCedRNXV1SIiZwqN6WuphCOkNdXUxyP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612775" y="-1646238"/>
            <a:ext cx="4362450" cy="43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10" name="AutoShape 12" descr="data:image/jpeg;base64,/9j/4AAQSkZJRgABAQAAAQABAAD/2wCEAAkGBhQSERUUEhIUFRUWGBUYGBgXFBUXFRcVFxQVFBcXFBcXHiYeFxkjGRcXHy8gIycpLCwsFR4xNTAqNScrLCkBCQoKDgwOGg8PGiwkHCQpLCksLCwsLCksKSwsLCwpLCwsLCwsLCwsLCwsLCwsLCwsLCksLCwsKSwsLCwpKSwsLP/AABEIAOEA4AMBIgACEQEDEQH/xAAbAAABBQEBAAAAAAAAAAAAAAAEAQIDBQYAB//EAEIQAAIBAwIDBQYDAwoGAwAAAAECAwAEERIhBTFBBhMiUWEHFHGBkaEjMrFCwdEVQ1JicoKi4fDxJDNTkrLCFhfi/8QAGgEAAgMBAQAAAAAAAAAAAAAAAQIDBAUABv/EAC0RAAICAQMCBQQBBQEAAAAAAAABAhEDBBIhMUEFE1FhgSIyccGhFDRCsfAV/9oADAMBAAIRAxEAPwDNSXIJIbcf63qtkXeppAQTnnURr1cI10PLOTb5GEUlOIpKlOExS4pQKdiuOsbinAUpWuAoAExXYp1diiCxmKXFLilxROsTFLilxXUACGuApa6uOHui6ds568qixT67TQo6xgFWfA4Az79N6BMJwDjaiuHyaW5486TJzF0SY2lNWa4GmutD2rZXNFRnNYso0zcTtEXcVGYqNNQstKMDxwkkClntsGiI4SxwKtIeHjk1Bs5IoY7eiobfBqxPCjucHApsUOR8KAUjzmRsmoytWLcL577/AAoJ0IODW7GSfQ87KLj1ISKTFSMKckBOMdaks5MN4Jwfv2IzgDn5/KtGvZaJMHdsef60TYxiGIEDfAH7qf7wX8HInn8KysmecpcOka2PBCK5VsrL3uiMEDC5H151mrmEBvAcr0/hWvPAQSRjbqTzx6VaW/ZyIHIjA/2xTQ1EcfqxMmnnlfZHndxashwwwefyNRYrXdsuHABXXzwfh0/161lCtX8OTzIqRn5oeXNxGYpcUuKXFTENjcV1W3ArBZGOoZC6Tz2Iz4lI57rqI/s1DxDhJiGrORrdDtyZDgA/EYNV1qcfmvFfKr+VZa/pcnlLNX08/wAOivrsU7FdirBVsTFPTPSkxTk23oMFhKowOM8xy6VIkHlj/XOh0JOWzy/fXLKRyNRNMkU0upbRXmBjyo+G+GgkdKzrE9dqlhucLp55zn7Cq88CZax6pp0y9tuIhjjzoh5wOZrLC6Knw7DNX/AYO9lVmzpUagD55wM/RqrZ8cMS3SdIuabLPM9kVbL/AIC6OpYc8kVZNsc0GlksRJQY1HNT99tVOVXwXI3VMmupmZQAdutDxAchUowVxTEOOVKMZCVFlGpTg+nKk4BbRO0iyop0AnJGeo3+lAyXhiGAvXA+X+9G9nm1vMeZMZ2HntWntcYN9uxjPJGU0u/cOgjsnMYRYyZVLx+BvEq8yMjb50enA4M/8pPpWDsOzF1EsbIZy5tZ1AZtoZCAFSP+hnfHrimXSTwwmVBLH+KFhimkPeMJIO5kIBY5/FKsPrtVPz51zZdeGLfB7HY8LjKjwLt6UUOExA7IufhXnfaS3lS2to0E8kcbDvBE5WVsRMqNqyCRrwTvVTwue6ZINKTusiWBMgYlV7qZzNqJOclSM+YG9VpqSZahKLR6jw+S3lTvIgrLlhnSRurFW2YA8waKdI8Z0CvF+IWN+REPxwoE2nTrLrK1yzBmw6Afh6cFiRgEYo2ThtyEnkcXLar1i6JIwd7QEsBCM7AuehGQKCUvQLnH1Nvf2cbsdUYIzyNB/wAiQf8ART6V3ZaymSyhFwWMoB1ajlguttAY9WCaRR+KvQm64KGSP1cgH8iQf9FPpSNwOHBxCnI9PSrKJMkCtJBZKEOBzz+lCeZwGx4VM8Y4XxAwk4Gc4zvgjGSCPXP2zWg4lMs9kzAAsCrE43JGFJPrp/SpbrsXrJKtpORtjbTyPzoNLNrKVUkOuGXIBI/aPNT8uXz8qztf9OeOrxvpVr8Gp4dcsEtJkXW6f5/Zm4oSxwBk0hjPkfpWos+E9zcYxqVs6G/q+R9av/5KRlIKjB9K3P66DqUeUzB/8+auM+JJ0eb4pygdauX7MvrYDkCcZ8udU3Hf+GbQd2P5R5jzPoKsS1GNK2yqtNlbrb7HBacu1U9zxOSMqdmUgZwMfHG9W8EodQy7ggEfOo8Gqx572HajS5NPW8VjmieHOqvlxkAHA9elRxxE8gT12BO3ntRF3wmWHSZI3QNuCwxnbP19KnlT+myGG5PfXQHnbW+wxk/rWluL2O1AGDlgFPXZVIGkeZLE1VcDsNcmptlTxH132H1ojufeLgyNusfIDqQefwrz3iknmyx0+N9Fb9unU9P4RFYsU9TkXV1H369P+7GukmyKarU23fPSpe5PPFP0APSnFKix0qyFiFG5NK+BkecldbkMuRuc9aI7OskTysX8CxliT0AIJz8AK9BSxSMbAb/XblmsmlmTdzkppWRDjlggaVJx/rnV2GfenFehmZcGxqXXkjs+1ttJFHKZUjEpIUOyhsg4IO/PcZ8s1JLfWksoRnheWIsQrFS6Mu7EZ/KRjn6elZuP2c3JSJcwkrE0LDXKqGMyaxJhACzEZBXIBwN9qluuwUjO+WjGqW6OoZLaJrcQp03IbJIz151WU5Piiw4RXNmh/wDklro1+8RaM6NWsadWM6fjipJuK21sqI0kUKkeBSQg0/1R5b1mOH9h5QY2lEJKyws4DyuGSKJkB8YxnJ2GAABzNWnafs09y+V7vAgmjGrOzuV0kYB2GDvzp7lV0LULq+A7/wCRxNJEsTLIJHeMsrrhWRNZBHXby86taz3DOw8vvCyr3axrM0mBkeE2whwBpxnUM/Ctlb8LJO/n9RXLJV7jnibraAhzTcVo7Pg66iSNsbV17wNdJ0rhuh3pfPjdDPTzqyhtNnFalDt8qC4fwQhTqxk8qPdAARUOWSk+Cxhg4x5KWePYVU8Z4ak8ZR84PI9QRuGHqDvVuZNt6DuKVejJOnKMhwfjWhjbz7OhwT+jr/VI3rRxzYqg7WcDMgEke0yA6f669UP6g9D8TXdmr4zQgNs67H5bbg8qzVekyU39D/g1WlrMVpfWv5LfifEEhiklbkilj5nA5D1J2+deLvePPL30rZkkbl0VeWF8gAa23tLuWFqqDk8qq3wUF/1UfSsBZT8wTgbfY5q3nd8Iz8Kp8lu1kzK7D8pyRnkB+z/CpezcuUI8j+uc/cfc0I/EfwHXP9H6A5H7qO9m6mS7aMAEsoYZ6FJomJH9zX9TTaKbxZU/gTXY1mxOPyeu9iuzRgXvXyXdd1040A74PXPKr3jdpDJAVuUzjdRnB1Y2INGWU4UaicDGST96wntC7VksqRAlnIjjUfmJYgDA8ycfahq9VKLtfc+hNotHGS2/4LqVE4RW93gUs8i6dQJOkrhi56KCBgnG5KeQonhPB5IfE+BzGnOdvM45b1peBdlPc7b8TDXEnjlfnjyjT+qo69Tk9aguTUmk3Qi3LmUur7/gj1m2c0o8Rj0XYHs5tJqwtOMK8jx4/KcA8wxCgsOWxBOMGqG9vBGN87nAxpzy3I1HBwN/tvnFH9lbcJHk5LNucsx26HxE4J5nrvgk4zUsyGJaBNLaiNv3+dNub0k7mpbm4yMdKpppN6CVjPgtrucnFVNvJ+PLI4ICRnn/AEQdRP0q+t7Ndm1Z2zjHLNTGwV8kgfkKn+sp6H/XWujJRI5Q3GFtfarCYZJO4bKmLA7yMqVlJVWkdSRFjHiDDIyK697bprTFvIVZYHdw8bLGJ37tclSQ3i8qu7T2cwLGUWS5AJQg9++UCZ0onTRvyIOdvIUDF7Lohchjq7iOOFY0EjZZ45HkYzDGHBYg8+eeVIpSi+B5RjJUykPtEizMO7YiJXYYdCWEbhGyoOYzvkauYFHxdtFjngjmtmQzGNd5I9SmViq+DOWA2JI5ZHOrO49m9v8AiDMwWUMCveHQgd9bd2pGFyfjRM3Ya2kn78mUOWhYhZMIzwf8tmXGCQNvn571JLJJrqRRxRUuhXWHtNRlk02cwCRNMMvGoeNJjDKQxIACkdTk4O3LJD+0tY/djJayILgKw1yxBgryd2pVM6pNsMcAYU1PL7MbN4xGTNpCNHtIASrT+8nPh5959gKnk9mtq2C0t0WAUZNwSWCSGVNeR4tLHYHbYbbA1XbZZVE/bH2hxcOeNGjMjMrOQJI00xqQCRrI1sTyQbnBrrL2irNeLbC3k0NJJEs2pe7LpCJwAOe6HPpkc87Gcf7JwXjo8hlV0DKGikMZKMQWRiOakgUtt2PgSZZl7zUs0k4Goae8khEBGMZ06AMDPPrQCaNX2xUMuN6ieaoZZ9j8KJxQXUxBoZps0ySbNQE1OkQNj7ls1m5821x3n7EvPyWQDl/eG/xBrQhvOnTcKSaMpIMqw+YPMEHoQdwfSk1GBZcbi/gn02d4cikvn8GU7euJbF3GPAyE+mTpBH/dj4ZrytzjFeqcX4PNFw+/ibxELGVbkHjVg5bHmApBHmPUV5XcsCoK8hgVm4IyhHbLqi/q3GUlOPRoUTeE1rvY/Kq8UjZs4CSj0JZQu/pv9qxanavSPZJwDVPqfUvhyCOe5AyNiBz+POpm6XBFhx+ZJJ9D0/jt6E2yAp3AHXrv9aC9n/ChPdPeOoKx5jhJ3/E/nHHwGFB9XFM49wGW6lihgOlRnvZD/NqAgOPNj0HrnkDW24VarBGsUagJGuAM9B5k8yeZPU1DjxSnleSXwW8+WOPF5UPknubPWCOpBAPlkVjuLWhTY/WtlNxBdJYHIXnivOO23FXkkMSoxVlAyu7MuoBwuRpGxxnII1dB4hpQbRkzSZTrH385zlo1CkbqU31A5U8yTkbjbB5bZ0lmMUDa2mhAMDPNjjm3U7fuwPQUdq2zUpEOuHqumepp5s0E7VyONDDPhQPKjYLrKSA/0G/SqNZqsOD7uwPVflzFRtcAT5PJ+HcRCWzdzM8uqwaS4RpZGRZVnQISVYFGwcYBGx9a1ze0S5E8iL7uFDXcSRPlXjNvb94k0rFgO7ZvgMHnW+t+BwKjIIIQr4DKIkCsByDADDAetMEFt7wy6IfeGjy3gXvDDnR4zjOjO2DzwfKoqJrM/wBiu1xuIyt26icymNFEejV+Cs2Bpd1bwknORt088T7Qr9Y7y77+aWOSOOA2QRnA1FWdmwNvzDSSfP6et2vB4Igojt4kCEsoWJF0swwWXA2JG2R0qLivCLecAzQxSYBALorEAjBAJG21Gn0BwYKTt3KZWt3MWoyTxsmCH7pbPvQ2zZHjyNVA8I9olysttAkaCJUslYHm3fxBmYPJJqyucAAPnScnNegHg9uN1gi1bDPdrqICd2MnGT4PD8NqiTgcQdH7mPUi6Ubu1yi8tKHHhHoKbZ7i7jERe0S991gleS0jadbqVSyMFC2wwIsat3duudhjAzXo/COJma3hlZdDSRxuV/ol0DFd/LNBXPC4TGsZhiKKcqhjQopznKrjAOSeXnUd1xdY3jR2w0pKoMHcqpYjIGB4QedFY2BzSLkvTG5H4Gm20oNTMy4O9Bqgp2ZuCCpJ4BiuDDHOnLvT8i8EEEWSB0ooJg4HQ4qWy4eWywHL/W1K0fi2G9PdgoB7SWynTE2dE0bxk8hl/CPhgkH514jH2RmLxwgASOzJpJwdQ1tuOY2X7jzzXtHbOUe7qW6OAB/aVl/gf7tY60uD75a3D5JV8Fyd9IRkb15MPrWbmbjNmxp4LLiXsZP2fcBaXiFuGjOgFncMMDSowTvsdyNq9/ns44kZolSNpCN8bsfLIweWTsdt6Flks49MjOFBGoBSDr1EnxDmTnP1qkh7X95MWIAgjBAG2ovgkH5bcvOo27J8ePauDR8JfQ0iFsgaRq5Ek6hg+ox9xVxGyiMupzsc/Ks1wsnuFZjkykyH+9+X6LipZ7zShAPPp9v31dxw+lGXmybsjYJNdnDHc9dIOMn57VWW82vDSBdQZiMbgYZlBBO+cZ32znpmo5bpZWaIMMgjvF/a0HOwBG4YjST/AGuopbrntU5WH3FznrSvcYTSPjQTGulbaiCzjJmomao9VRyTUQB6sRVlw0swlCHDmNgp8m/Z++KrJHzyqz4JMEEjyEKiIzMx5BV3JPwAoyVIji+TC2XArwWsoZbwEtba17tiC6Mxkcq05eVTnDFNOfCQNjiROE3UbLK9pMZW4eYxplkIEqsylXfVqVjFpOnPM4B61t+CdsY7tou6TwyxSSZLrqUxyKmgoOZ8WSQcDlVbD20El+1qIGKozIZA65V1XUS0X5lj6a+WagjFMnlJroZzhXBJ3MUUyTiEXTv/ADkeIjbDH7bFVMijYsdyc4yatO2VrM93GxiuZou7AjEEvd93P3upnkPQaMbnI2+dWl12wthE8sc0cmhlUgSIBljgZZjgDZjnrpOM0lt2qt2jhdpY078AopdSc5wVyNshvCfXaplCNVZXlkld0Yy64Rema7P4+oi65KSkiOuIVDmTGRtgKmRg59LCTgskU0A7m7lURQd2yTsojn70vO0xJOMg9VIIwOm2ztuJwysyRSq7x5Eig5KHJXDeW4I+VAdqe0QsolcprZ3WNV1qi6mBPjdtlXCnej5cauzlkndUUPZ22uF4i8jxSpG3vAbOsoW7wFPEznVlRkEKoGcDNVt9we7a+kdUm195cmObV+CEe1ZYABnZlbbOOta607WQtFC8zC3abOlJSA2Q2nbzU8w3IgijuIcYgt9PfzJFqzp1sBnSMnH2+o86OyNdRXklfQz3s34dcRiXvBMNQiGl1KjvFUiRk1SMTk4y2FBwCB5bPUdPXrj1ojh3HrXwgTRksUQYPN3TvFA9Sni+FT8K7RW1xq92njl7s+IIwOnnjl0ODg8jio1kS4RP5bfNmCjuXZ1TBDZAx1+YNbrhsKqACP8AepWiS4Ks8aAqQQQPETjHPyx09KMWwAJJPwp82ZTpJUDDicLbdhdlgch05VDcW4ViwHiNOFwAu3OoGutqrIssz/angqzx6SdJ1BgcZwRtsPnXmN/bSRBQykEbgnffmR98fKvX7+XI1D9nfbqQQar+NcPSeJ49OQSGx1wSHyPmDVLM7mzZ0i24keVPxHI22Pn5b7fxNTwg4VQTzP35nHyG9X7ez+QSsEOVAG+SATgnGPt9KtrLsiEZATqOosPVegOd86sfXHSkSLLluLThd0PdoQdiFwfltVTx/igVTgE5DDY4xsSM7gjkd8jkdxir2+tFGyjl8OY2wMfCqO/skcjUu6kEMCQRghsZG+MgbcjWnj5ijzmZVka9yo4FbaBqb8xGlc9Eznb47H5DoABYzy1K0WobdKrrrINSUQWSM9RtLtUCk0hU1wDnkxQU89MuZsVXSz06iK5GvjHSrjge7OpwQykfI7Uj8OxUlhJ3YkkClykbMFXGpiu+kZ6nGK6Uk0xYxaaAeyvZGe2e3MrQkQQTQ/h68trlR0bBXnpU535451X3vYKeW/Mzyw91qkcOqFbnS8ZjELFQFZFzzOW29aW19oLPaxSSCSJu7e5k0xodcMUoQpFrbbUWXxEHYNyOCL3tN2yishH3iOzSh2VVKA6UUM7EuwXYEbZySdqrKiy7MnY+zedEUO0JKyWv7czaooHLHOvIUkHZFGBvvQz+zaYrpEkADrJFJkMdEbXLTq0Gw8eDgg4G1aKb2l2/4hEU5SNInMgVQhMyxtEgychm1jnjGDQje0mAiMiOQtI8iFdUI0tGyKw1FwrnxqRpJyN6dbe5HLd2DOC9nbi3c6Wh7uS4upZtiZGSTBgCsV/Mp5jlvsTUnavhEtxEEiMOQ6syTJqikUZyrYGRvg5G+1L2g47Lb3VsgBMbpdO6qmqRu5jV1CDzyeXWo+Bdq47tZmVGVoT41YoTupYYKEjoRjOxBFSwrmJHkb4lRkm9mEoSILJET3bRSKWmWNQ05m/DCkNIBqI0sRkgGtJ7QOzcssQlt+7YxwXEbI6M7MkiDeLT/OeHA/tfIi2ntIidkHu9yA5i8RRdIWVtCuSG2XVt69K689pkZjm7nWjRqWRyscgZUmWNyEDg9dgxXI39KSShXA0HO+UdwzsJdSNC+uNYG92lZSJFuFYWPu7DlgEZ5HHM8sYN32G7FS2RdpmRj3aRKVeZyUQkgsJDhPRFGBk7nNF//ZttG8itFPpQXAWXQvdyy2sfeTRx5OcgcicAkHBq84LxY3lutwIZIlcZVZAA5X9lsAnYjcehqvwWSGwuNNWEl4Mb1W3HC2CalNVbGTl5VJVi7qLV7rHWhzxEAVFb2jPjJoPidkygY386KQHItLV9Qzvg5G3wP76bqKIH3/DPdvjngYA+2PrS8LGBGP7Ofic/xFSTRgTtG35JwD1H4kYAP1GP+2s6XMn+T0OHiEYv0Q55z/zVI0sCccjjAOc9CMfeouBxM5MjE9Ao9M52z6ilnQ6RFjfJGcbEZ/2+tWttbYAUDGx3xjY4H6g0qQ82ox/7oVfEp8YzjfXv6hjmszxC6q94hLmMMNxrlH0cj91Zm7tyTWlg+xGBq1WWSHQX4UHzNdb3IY+LrUUVv509U0mpiqFuFxjFCtbjFP73lSlqUbqVl1w3VQDcEzWg11BJJTKTQrijSE5XJO/T41NwPB1DG+nB9Rmg3Ax8Kfw65KLM4G4icj4gEj71F2D3Kub2WW7xRxGe6CxrJGMSKCY3YPobw7qrAED65q07S9k4rwRa3kRodQV0K50uoV1IZSpBAG+MgjasbdduL+OG2YtAXnhe4B7tFQKO7CxsZJUA5kswJPiGBsamv+31wJrpSYgqR3DRBVWQa4Y430u6uSGGohgVA6A0iaJWmaGXsLA0c6Zk0z9znxDwGBVSMx7c/CCc5yfpQ0vs8heJYmnn0gyF/FHiTvCC2pdGkEAYBUAgE71S2vb+YY72a3ZBKyGZFxEQbPv1UEk4YSYU+fKobft5dNNbriIKyWZfVoTWbgEsVZpARjoFVsld/V7ixKkja8c7Mw3ZQyNIuiOeIBCo8M6CNs5BOQAMffNR8F7ER24mKSSuZhGrFymwjQoCoRVA2PryFef8Q7XXU1tOryxxlWgfUijuzE1w0R0yo5DJqC5yASAwxvWk4f25mfiUduskckLSSQnEYXxxQl2KMX1N4sb6NOG2JobknaDtbVMPT2ewx6VDykBbcDdOVvIZEz4epO/p5UFxf2Zf8POtmSXm8IWVlEcSPKJZNGhdRORgas7VF2g7d3EXEe4R4AgubWDuyuZmWZA7yg52UZ08uoqqt/apcmHUrQs3u8TNhAe7mku+6OoawNo8eEkDLAk4oSkmgxjRuZfZjbNJI7PPiQXGIw693G9zGIppY107Oy+ZIBJ25Y2FhAI40jXJCKqjPPCqFGfXas32E47LdWxe4Ch1kkTKlMMFOzYR3CnBwV1HBU1pu8FRkhzRK0ZzyGT9qx93c4O1aZn8GBnB51RXvCcDOds08KQs0+xDb3RAqV5MjegCpHI1JFJnA+FO/UWPPAbOdEYPLDD44BH8KN49GTErIPHEwdR5lScgfFcj50FxMgpt12+tXFpMGjTJAzjHmc1mo9BJ7ZJ+gVYzxyojKAQRkHqM74qPiF2EBxudx68iTn5CqOw1W87RnIRjqXywSeXzzt0AFE8RGiCV9WfCQvnv4aayPykpdeOxRQyZsIn82J/7ixP3/Sq8vmrPGOHKuPy6T/i/z+9ZuS5q5p/sM3xBVnYYZMUG9zUBuaEkuKsoz2yxjlyaIdsVVQT0S0pblQZ1jpLioyCalFqRz60x64Jee91acICszDbGnBHQ5Izmq6O2DDJGPKjIICI5tI37p8YznODjGN85pH0OT5LOThELCNWgiZYyDGDGpVCORQEYXHpUL8Ls7+CV4hGRco8bTxookZclG8ZXJwQRv5V5vwrg92picvf5U8NcqzzFSzuwuAynoq4BHQHetJwrh9weBFR3yXCGaRAdayFo7l5UUg4YhlAXHUNULJ0apOHWiMlr3cOrBmWMxLvpIRpsadOrJ589661tLSZ8xRws9sxiBEa6oWAGUQ48OARy23rzu8sL/uu9VbjvpbO5lfT3mpGlu4pO5TP5ZBDlQux2OBVV7ndC3kWK34giyXNzIpcXHfAe7xCISLEQWYnIDM2lSpznlQsNHp19w+zh8DRQILlwhXulxNIcthgBhjsTvRMXCYVfWsEQfIOoRqGyF0g6gM5C7fCsd2utppeH8MaSK6kdWgecQq3vAxbt3hwMFWztvjc4qgjHEEWFJIrxnkhsiWCyFU03TF+9PMP3ekEYz50+4Wj0fjPZiG5khkcaZIZYpQ6hQ7GIsVR2IJKZYnFSTcHgAYC3iAYEMBEmGVmLMGGNwWJJB615qYr4G9Cpesrbsx71JtIuvGkSszI7GLVhojjSo6mu45BcNbxrBHxIKBdNGZDM0gIZdClYtJGwJUyE4Gdm2rjj0+zQRqEjVURRgKoCqB5ADYUdHdbb+tYH2hGaG2tp4mYTbxlNZQt7xCYs6f2mWRkI22PlWqtOHGOJIwxYoirkkkkhcEknck8813U7oTQcVGMZoe84jkac1mDayqQOp5UTHBIpBcfepNlCeZYcW223qKzmPeqPX9N6ddXBC8sA1HwEap8/0QT/AOv76WfEGyTCryRXui7uR+XoMirHhkOxUnly+mB9z96ruJKGAC5yc/p0+dI92QEIyNQx6huo+I/jWcjdnblwWVw6Ouh/CRyJIGGHl++q6/iLgKWG7hSM9RucefMfShLq8KyfiJkMN+WGGOYpInDuhTCqoYKAclTu7Mx6tkD5GuOSroE8ShxZy+So3+Ef5V5tJe16ldb2k3P8j/eP/OvJ04XIRnSav6StrsyfE78xEiXGateH26sRkVWRWTA7irmwt26CrMvYzoliOEp0FOSzC8hU6viuZ81HyT0gWaPNVt6mKtmFQTQA86IGXwQUfwtVBY5xgbk+WetBKNqItYSwkVSASjAHGcE7AkdceVQs5dSfhXaC2utZt545dGNWg505zgn0ODv6VT8K7exXLwiEBllknjJMiBl7ldQOjm+obgDkCCai7EdjJ7OWWSaSOQyRxKdLSE6oy2SdfQ6s4XAHIDrQvCuxE0U8DtJDot57yRQoYMyXCkANtjUGY+mAKVEjLG57dql0bfuicTwQatYxmaAzasY5ADGKNj7bWTJJIt1CUixrYOCF1HC588nYY51nuJdi5JLt5u8QK9xBLjxagsds0DDljVlsis5J2BltbaRmbvGX3dY+6WWZsRTiTU0TtjT5onLcjyL7WJvR6FJ23sgiubuEI7FVbWMMVxqwfIZGTy3FE8V49b2oVp5kjDZ0ljjOBk486804b2KuZ7fWGSJpDeRuJoXU9zPKrd4kecxv4SQD0I3q+7ZcHmdrGO3AYoZV1SIzxqPdymZdPLPIHzIrqdHWrNGe1NqZUi95i7yQKyKGBLBhlCOm4II880M/byxVQ/vcOknSDq5sACQPPAYZ8sjNZiL2Z3Blt/8AiI2SBrNlyJFI7hQHGF8J1HJDNkjONq649nE3udvarLEvdpOsuA4DNLnS4K4ZsZwVOx65G1DkPBsr+2huDFJJEkhjOqJmUNpJ0nUh6flU59BRAmwDj1qPgPD+5t4ImIJiiijJHIlEVCRnocVYDGDyrjuSghYuAcb7D50/iHDHO+roMURFdqvlUd1xFcmjbvgNKuTN3DlCVPM1a9kk3kY4xsu/zJ+1VnE7vO4FX3Ze3/A1Y3bWeXrgfYCuzusZNoo3m/Cb/X7C7piWXHqBvjfBG3lvQtjDrWaBiCykOmf62+/zyKnu/wAyeWrn55ONxTeIoYXSUcwdLZGfAepx64+tZxuSSsrOIuwGHQnHI9B0qPg8jgSM0BUEaVcnAy2FIUHmT59MVqJONoUAACnPMgY9fhufkfhVRfyGRxq1ALnSMZBY5Gc8tt64EF6oLbaGUYOdLD/CByPKs5wrh7Pgbg/atPNGFDr6j7jpmpLWQZx3ekg/UVZwypMz9fHdNMh4dwtWVg8a6lJ3559ad/JC5BAAA6Y2Pxoi74ykEZONTEkbH9fhWYuO0TkggkYzgDl8/P51NFSlyZ7aRb8UsEwWAAI8uRqoGDyNOTjJkBDrsRtjz8jVUIzqqSKa6iNrsHyY8xULyCmNB5A0ot/OmtAovVaibK7Ca2Y4CoWPwG5+1CcR4gIgMDOf0H+9M4dxFZDIhUaSpHqVJwc/EGo0m1YLSdWBr7SVaISe63SBzCIQVTM5nJCCNg2nOBkgkYGKEuPatBHpPcXBBQu5Cp+EFmMDiQas+FwOWeYpqdg4VjMffXB3jMbGXLQd0SYxDthdOT0NKfZ9amMprn3gMLHWpZg04uGkJZTly458sHlQpj2gXg3ba4lu2EmVh95nhWMQqWKxQPJjXqB17AkYPMDrtZW3tUt9LEWs7SLLFF3amF21TCTu8aXK5yhUjOQSNqe3Ym3JbxS4aW4mYahu9xEYXGcZC6Tt1B61Jwr2a26FT3lwSrWzgsyY1WuvuhgIAB4sEDnjzySrtBVM2csWpAxBVsA4OMg4zg48uVCJaE8hRdyhCgZ2prXPTkKMZNLg6UU3yNT8Mb7k1C/ipJpSTvUeuj7newoNMljyDg9DSO9cImKkjyNccYwmQcyKFmkf0+tPldgcGkWYHoM1OQWClHPOt9w+Pu4o03yAudts6d/vWLaQVb2valx+YBuQ8jt8NvtUGeEppUXNHlhik3MuuKHkRjPP+FEcVgEial3yuPtmgWYugOMHPy386PsFbSAMEgbb+hwPOqFNcM2oyT+qLtFdb24kiGrKuOuOe2N9qSGx0OoUscncZzsCDk748/PnTo7aYSFpBgDP5eWx/wA6MtkJkDaDj7/Df/W9AZNk10359t8p9zjFBXR8XPHMGpr/AIrHEx15yQCBj4jJPLmKzV7xwM5PQ+tWMMX1M7WTjwr5Ar6XDsMkjPWmRzDblUryB+gp8XD0YZ0irlmXXI6G6APgOM0rMelSw8NTkB86PThuMHbHrS7kOkwW0id+XSpJbJxzxvtVlbyaNgoOfI069QEZ2BqPdyPRnLm61cxy86l4ZMF71wM6Y2bA643x9qp5Gk6irHgF0qu2sgZXG/xFWnGlwUlK5clMnbC593Ry9oXma2CaS+IBOTk3C55ADGc86CvvaHdIiuqwELEXk2chyl57qTEwbZWypGc433NbaLh9gEdBFAEkILqI10sQcjUMYODy8qIk4fYkANFARoEeDGuO7Vg4Tl+UMA2PMZqB7iwtpibvt9eRqB/wokVr5XLBwjG1CsBGNWdTZIAPPajIu2U8ckxiwGuJ4ANatIsQNisxCoGXmduY6mru+4DYzTRyMItKGYmMxqUkeXTqdwR+bKg5q0ls7OUMJI4XDlWYNGDqZV0qxyOYXbPlStPuMpLsZCTtvdCeWeaSCNVsY5FicuVWRn7vKhCdZMgPLoUGeZoa99o14FCosHeK98rl0cAra28VwMKsh0NhnGMncDlvW5urCyyNUUBxH3YzGu0X/TG35fSoEt+HKABBbjGsACJRgSII3xt+0gCnzAxXbX2DuXcyFr7RrpwUKQiR5LXQyq7IkdxbtcAFNQLuAuOYG58qnHbq8zEe6t1UJamYHUW1S3D27d0VYjB06hnOPWtQ1vw4qy91b6XEYYGMYIiGmMEY30jYeQqTu7LGNEOAEUDQMaYzqjGMclO4HSjTBuiYmy7Y3sSd2XhklkurtdehnEYgUkqV1LpDHGnfZVPOt9wTtEs8IyVEojjaWMMG0F1yN/I4OPhQs3D7GQMGhgYO/eMDGCGk38Z2/Nud/U1JGbZCzII1ZgqsVXBYINKA4HIDYeVBRDuMzcyAnc0A6t0q3WwUjfn03qOS02/hU6kkV3Bsq0V/SrPh6BWDMQcdOlDGBc88fWmSIByfNFvcBfSbThvEQ507Vl+BW0sI1C6uDlmwC+oKD0UMDgcvpUFtO6bqasNGmEYPr9qyddcKpm74ZU91+37Bk4zftKYxOndqvidolLsxkk5acAHSFyeW3Kj7TiMyuweQldI2AC75AzsM/eqnhLHVzzrGr/ET+hFE8agOsEHHwqHG5PNGL9v9FrM0tPKUff8A2EcXiRxqDkN9c9aoXix+39qJ7knmxoc2nrW1Hjg83N3zRD3z9Dmi7e8lXbBz8KSOMryxU/eMdjRb9gJP1DOHcUKtllP0q0n42pXaqSB9O/76c0gPPao3FNkik0g6LimTuafLxLw/GqrSvSk7geddSDuZzykc6gkl9ar5b/1NRrcE1bWJmbLOroPW6I9af/KPxoRVJHOlW19aao9wbp9gkXufOpNR6M1RRWwFEKceX0pW12JIp/5EBuGG+SfjXe+E0SxzTABXWvQNP1IfealjuKja1HmacsQFB0FWGW95j40vfb5oPbyp4ek2j72Ftc551EZTUWulVqXbQ26xHWmRxYqVhXVwTm2B+Bo26f8AB+X7qAlbwt8D+lPnmzB/d/dWP4j1j8m94V9s3+B8SaWT08Pyx/8AkUdxYfl9f4VXs3iT+1+40RxCfLJ8/wDxNDNxql8BwPdopX7gzD0pmKlZs01ZBWpZi0R0mac0gzULzUUB0hzNUTNXGSoXepERSYus+dPM1DF6TXT0LZXP+YfOiIK6uqz6lB9UWCcqkWurqgLaJKctdXUAjqSurqIoppK6upR0JSikrqIGOp8ddXUjHiK9JXV1KONk/K3wP6VDN/yPlXV1ZPiP3Q+f0bvhX2T+P2Tzc0/tf+rUvEPzJ8T/AOJpa6hm/uo/AdN/Yz+f9DDUT11dWqjEZCedRNXV1SIiZwqN6WuphCOkNdXUxyP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765175" y="-1493838"/>
            <a:ext cx="4362450" cy="43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11" name="AutoShape 14" descr="data:image/jpeg;base64,/9j/4AAQSkZJRgABAQAAAQABAAD/2wCEAAkGBhQSERUUEhIUFRUWGBUYGBgXFBUXFRcVFxQVFBcXFBcXHiYeFxkjGRcXHy8gIycpLCwsFR4xNTAqNScrLCkBCQoKDgwOGg8PGiwkHCQpLCksLCwsLCksKSwsLCwpLCwsLCwsLCwsLCwsLCwsLCwsLCksLCwsKSwsLCwpKSwsLP/AABEIAOEA4AMBIgACEQEDEQH/xAAbAAABBQEBAAAAAAAAAAAAAAAEAQIDBQYAB//EAEIQAAIBAwIDBQYDAwoGAwAAAAECAwAEERIhBTFBBhMiUWEHFHGBkaEjMrFCwdEVQ1JicoKi4fDxJDNTkrLCFhfi/8QAGgEAAgMBAQAAAAAAAAAAAAAAAQIDBAUABv/EAC0RAAICAQMCBQQBBQEAAAAAAAABAhEDBBIhMUEFE1FhgSIyccGhFDRCsfAV/9oADAMBAAIRAxEAPwDNSXIJIbcf63qtkXeppAQTnnURr1cI10PLOTb5GEUlOIpKlOExS4pQKdiuOsbinAUpWuAoAExXYp1diiCxmKXFLilxROsTFLilxXUACGuApa6uOHui6ds568qixT67TQo6xgFWfA4Az79N6BMJwDjaiuHyaW5486TJzF0SY2lNWa4GmutD2rZXNFRnNYso0zcTtEXcVGYqNNQstKMDxwkkClntsGiI4SxwKtIeHjk1Bs5IoY7eiobfBqxPCjucHApsUOR8KAUjzmRsmoytWLcL577/AAoJ0IODW7GSfQ87KLj1ISKTFSMKckBOMdaks5MN4Jwfv2IzgDn5/KtGvZaJMHdsef60TYxiGIEDfAH7qf7wX8HInn8KysmecpcOka2PBCK5VsrL3uiMEDC5H151mrmEBvAcr0/hWvPAQSRjbqTzx6VaW/ZyIHIjA/2xTQ1EcfqxMmnnlfZHndxashwwwefyNRYrXdsuHABXXzwfh0/161lCtX8OTzIqRn5oeXNxGYpcUuKXFTENjcV1W3ArBZGOoZC6Tz2Iz4lI57rqI/s1DxDhJiGrORrdDtyZDgA/EYNV1qcfmvFfKr+VZa/pcnlLNX08/wAOivrsU7FdirBVsTFPTPSkxTk23oMFhKowOM8xy6VIkHlj/XOh0JOWzy/fXLKRyNRNMkU0upbRXmBjyo+G+GgkdKzrE9dqlhucLp55zn7Cq88CZax6pp0y9tuIhjjzoh5wOZrLC6Knw7DNX/AYO9lVmzpUagD55wM/RqrZ8cMS3SdIuabLPM9kVbL/AIC6OpYc8kVZNsc0GlksRJQY1HNT99tVOVXwXI3VMmupmZQAdutDxAchUowVxTEOOVKMZCVFlGpTg+nKk4BbRO0iyop0AnJGeo3+lAyXhiGAvXA+X+9G9nm1vMeZMZ2HntWntcYN9uxjPJGU0u/cOgjsnMYRYyZVLx+BvEq8yMjb50enA4M/8pPpWDsOzF1EsbIZy5tZ1AZtoZCAFSP+hnfHrimXSTwwmVBLH+KFhimkPeMJIO5kIBY5/FKsPrtVPz51zZdeGLfB7HY8LjKjwLt6UUOExA7IufhXnfaS3lS2to0E8kcbDvBE5WVsRMqNqyCRrwTvVTwue6ZINKTusiWBMgYlV7qZzNqJOclSM+YG9VpqSZahKLR6jw+S3lTvIgrLlhnSRurFW2YA8waKdI8Z0CvF+IWN+REPxwoE2nTrLrK1yzBmw6Afh6cFiRgEYo2ThtyEnkcXLar1i6JIwd7QEsBCM7AuehGQKCUvQLnH1Nvf2cbsdUYIzyNB/wAiQf8ART6V3ZaymSyhFwWMoB1ajlguttAY9WCaRR+KvQm64KGSP1cgH8iQf9FPpSNwOHBxCnI9PSrKJMkCtJBZKEOBzz+lCeZwGx4VM8Y4XxAwk4Gc4zvgjGSCPXP2zWg4lMs9kzAAsCrE43JGFJPrp/SpbrsXrJKtpORtjbTyPzoNLNrKVUkOuGXIBI/aPNT8uXz8qztf9OeOrxvpVr8Gp4dcsEtJkXW6f5/Zm4oSxwBk0hjPkfpWos+E9zcYxqVs6G/q+R9av/5KRlIKjB9K3P66DqUeUzB/8+auM+JJ0eb4pygdauX7MvrYDkCcZ8udU3Hf+GbQd2P5R5jzPoKsS1GNK2yqtNlbrb7HBacu1U9zxOSMqdmUgZwMfHG9W8EodQy7ggEfOo8Gqx572HajS5NPW8VjmieHOqvlxkAHA9elRxxE8gT12BO3ntRF3wmWHSZI3QNuCwxnbP19KnlT+myGG5PfXQHnbW+wxk/rWluL2O1AGDlgFPXZVIGkeZLE1VcDsNcmptlTxH132H1ojufeLgyNusfIDqQefwrz3iknmyx0+N9Fb9unU9P4RFYsU9TkXV1H369P+7GukmyKarU23fPSpe5PPFP0APSnFKix0qyFiFG5NK+BkecldbkMuRuc9aI7OskTysX8CxliT0AIJz8AK9BSxSMbAb/XblmsmlmTdzkppWRDjlggaVJx/rnV2GfenFehmZcGxqXXkjs+1ttJFHKZUjEpIUOyhsg4IO/PcZ8s1JLfWksoRnheWIsQrFS6Mu7EZ/KRjn6elZuP2c3JSJcwkrE0LDXKqGMyaxJhACzEZBXIBwN9qluuwUjO+WjGqW6OoZLaJrcQp03IbJIz151WU5Piiw4RXNmh/wDklro1+8RaM6NWsadWM6fjipJuK21sqI0kUKkeBSQg0/1R5b1mOH9h5QY2lEJKyws4DyuGSKJkB8YxnJ2GAABzNWnafs09y+V7vAgmjGrOzuV0kYB2GDvzp7lV0LULq+A7/wCRxNJEsTLIJHeMsrrhWRNZBHXby86taz3DOw8vvCyr3axrM0mBkeE2whwBpxnUM/Ctlb8LJO/n9RXLJV7jnibraAhzTcVo7Pg66iSNsbV17wNdJ0rhuh3pfPjdDPTzqyhtNnFalDt8qC4fwQhTqxk8qPdAARUOWSk+Cxhg4x5KWePYVU8Z4ak8ZR84PI9QRuGHqDvVuZNt6DuKVejJOnKMhwfjWhjbz7OhwT+jr/VI3rRxzYqg7WcDMgEke0yA6f669UP6g9D8TXdmr4zQgNs67H5bbg8qzVekyU39D/g1WlrMVpfWv5LfifEEhiklbkilj5nA5D1J2+deLvePPL30rZkkbl0VeWF8gAa23tLuWFqqDk8qq3wUF/1UfSsBZT8wTgbfY5q3nd8Iz8Kp8lu1kzK7D8pyRnkB+z/CpezcuUI8j+uc/cfc0I/EfwHXP9H6A5H7qO9m6mS7aMAEsoYZ6FJomJH9zX9TTaKbxZU/gTXY1mxOPyeu9iuzRgXvXyXdd1040A74PXPKr3jdpDJAVuUzjdRnB1Y2INGWU4UaicDGST96wntC7VksqRAlnIjjUfmJYgDA8ycfahq9VKLtfc+hNotHGS2/4LqVE4RW93gUs8i6dQJOkrhi56KCBgnG5KeQonhPB5IfE+BzGnOdvM45b1peBdlPc7b8TDXEnjlfnjyjT+qo69Tk9aguTUmk3Qi3LmUur7/gj1m2c0o8Rj0XYHs5tJqwtOMK8jx4/KcA8wxCgsOWxBOMGqG9vBGN87nAxpzy3I1HBwN/tvnFH9lbcJHk5LNucsx26HxE4J5nrvgk4zUsyGJaBNLaiNv3+dNub0k7mpbm4yMdKpppN6CVjPgtrucnFVNvJ+PLI4ICRnn/AEQdRP0q+t7Ndm1Z2zjHLNTGwV8kgfkKn+sp6H/XWujJRI5Q3GFtfarCYZJO4bKmLA7yMqVlJVWkdSRFjHiDDIyK697bprTFvIVZYHdw8bLGJ37tclSQ3i8qu7T2cwLGUWS5AJQg9++UCZ0onTRvyIOdvIUDF7Lohchjq7iOOFY0EjZZ45HkYzDGHBYg8+eeVIpSi+B5RjJUykPtEizMO7YiJXYYdCWEbhGyoOYzvkauYFHxdtFjngjmtmQzGNd5I9SmViq+DOWA2JI5ZHOrO49m9v8AiDMwWUMCveHQgd9bd2pGFyfjRM3Ya2kn78mUOWhYhZMIzwf8tmXGCQNvn571JLJJrqRRxRUuhXWHtNRlk02cwCRNMMvGoeNJjDKQxIACkdTk4O3LJD+0tY/djJayILgKw1yxBgryd2pVM6pNsMcAYU1PL7MbN4xGTNpCNHtIASrT+8nPh5959gKnk9mtq2C0t0WAUZNwSWCSGVNeR4tLHYHbYbbA1XbZZVE/bH2hxcOeNGjMjMrOQJI00xqQCRrI1sTyQbnBrrL2irNeLbC3k0NJJEs2pe7LpCJwAOe6HPpkc87Gcf7JwXjo8hlV0DKGikMZKMQWRiOakgUtt2PgSZZl7zUs0k4Goae8khEBGMZ06AMDPPrQCaNX2xUMuN6ieaoZZ9j8KJxQXUxBoZps0ySbNQE1OkQNj7ls1m5821x3n7EvPyWQDl/eG/xBrQhvOnTcKSaMpIMqw+YPMEHoQdwfSk1GBZcbi/gn02d4cikvn8GU7euJbF3GPAyE+mTpBH/dj4ZrytzjFeqcX4PNFw+/ibxELGVbkHjVg5bHmApBHmPUV5XcsCoK8hgVm4IyhHbLqi/q3GUlOPRoUTeE1rvY/Kq8UjZs4CSj0JZQu/pv9qxanavSPZJwDVPqfUvhyCOe5AyNiBz+POpm6XBFhx+ZJJ9D0/jt6E2yAp3AHXrv9aC9n/ChPdPeOoKx5jhJ3/E/nHHwGFB9XFM49wGW6lihgOlRnvZD/NqAgOPNj0HrnkDW24VarBGsUagJGuAM9B5k8yeZPU1DjxSnleSXwW8+WOPF5UPknubPWCOpBAPlkVjuLWhTY/WtlNxBdJYHIXnivOO23FXkkMSoxVlAyu7MuoBwuRpGxxnII1dB4hpQbRkzSZTrH385zlo1CkbqU31A5U8yTkbjbB5bZ0lmMUDa2mhAMDPNjjm3U7fuwPQUdq2zUpEOuHqumepp5s0E7VyONDDPhQPKjYLrKSA/0G/SqNZqsOD7uwPVflzFRtcAT5PJ+HcRCWzdzM8uqwaS4RpZGRZVnQISVYFGwcYBGx9a1ze0S5E8iL7uFDXcSRPlXjNvb94k0rFgO7ZvgMHnW+t+BwKjIIIQr4DKIkCsByDADDAetMEFt7wy6IfeGjy3gXvDDnR4zjOjO2DzwfKoqJrM/wBiu1xuIyt26icymNFEejV+Cs2Bpd1bwknORt088T7Qr9Y7y77+aWOSOOA2QRnA1FWdmwNvzDSSfP6et2vB4Igojt4kCEsoWJF0swwWXA2JG2R0qLivCLecAzQxSYBALorEAjBAJG21Gn0BwYKTt3KZWt3MWoyTxsmCH7pbPvQ2zZHjyNVA8I9olysttAkaCJUslYHm3fxBmYPJJqyucAAPnScnNegHg9uN1gi1bDPdrqICd2MnGT4PD8NqiTgcQdH7mPUi6Ubu1yi8tKHHhHoKbZ7i7jERe0S991gleS0jadbqVSyMFC2wwIsat3duudhjAzXo/COJma3hlZdDSRxuV/ol0DFd/LNBXPC4TGsZhiKKcqhjQopznKrjAOSeXnUd1xdY3jR2w0pKoMHcqpYjIGB4QedFY2BzSLkvTG5H4Gm20oNTMy4O9Bqgp2ZuCCpJ4BiuDDHOnLvT8i8EEEWSB0ooJg4HQ4qWy4eWywHL/W1K0fi2G9PdgoB7SWynTE2dE0bxk8hl/CPhgkH514jH2RmLxwgASOzJpJwdQ1tuOY2X7jzzXtHbOUe7qW6OAB/aVl/gf7tY60uD75a3D5JV8Fyd9IRkb15MPrWbmbjNmxp4LLiXsZP2fcBaXiFuGjOgFncMMDSowTvsdyNq9/ns44kZolSNpCN8bsfLIweWTsdt6Flks49MjOFBGoBSDr1EnxDmTnP1qkh7X95MWIAgjBAG2ovgkH5bcvOo27J8ePauDR8JfQ0iFsgaRq5Ek6hg+ox9xVxGyiMupzsc/Ks1wsnuFZjkykyH+9+X6LipZ7zShAPPp9v31dxw+lGXmybsjYJNdnDHc9dIOMn57VWW82vDSBdQZiMbgYZlBBO+cZ32znpmo5bpZWaIMMgjvF/a0HOwBG4YjST/AGuopbrntU5WH3FznrSvcYTSPjQTGulbaiCzjJmomao9VRyTUQB6sRVlw0swlCHDmNgp8m/Z++KrJHzyqz4JMEEjyEKiIzMx5BV3JPwAoyVIji+TC2XArwWsoZbwEtba17tiC6Mxkcq05eVTnDFNOfCQNjiROE3UbLK9pMZW4eYxplkIEqsylXfVqVjFpOnPM4B61t+CdsY7tou6TwyxSSZLrqUxyKmgoOZ8WSQcDlVbD20El+1qIGKozIZA65V1XUS0X5lj6a+WagjFMnlJroZzhXBJ3MUUyTiEXTv/ADkeIjbDH7bFVMijYsdyc4yatO2VrM93GxiuZou7AjEEvd93P3upnkPQaMbnI2+dWl12wthE8sc0cmhlUgSIBljgZZjgDZjnrpOM0lt2qt2jhdpY078AopdSc5wVyNshvCfXaplCNVZXlkld0Yy64Rema7P4+oi65KSkiOuIVDmTGRtgKmRg59LCTgskU0A7m7lURQd2yTsojn70vO0xJOMg9VIIwOm2ztuJwysyRSq7x5Eig5KHJXDeW4I+VAdqe0QsolcprZ3WNV1qi6mBPjdtlXCnej5cauzlkndUUPZ22uF4i8jxSpG3vAbOsoW7wFPEznVlRkEKoGcDNVt9we7a+kdUm195cmObV+CEe1ZYABnZlbbOOta607WQtFC8zC3abOlJSA2Q2nbzU8w3IgijuIcYgt9PfzJFqzp1sBnSMnH2+o86OyNdRXklfQz3s34dcRiXvBMNQiGl1KjvFUiRk1SMTk4y2FBwCB5bPUdPXrj1ojh3HrXwgTRksUQYPN3TvFA9Sni+FT8K7RW1xq92njl7s+IIwOnnjl0ODg8jio1kS4RP5bfNmCjuXZ1TBDZAx1+YNbrhsKqACP8AepWiS4Ks8aAqQQQPETjHPyx09KMWwAJJPwp82ZTpJUDDicLbdhdlgch05VDcW4ViwHiNOFwAu3OoGutqrIssz/angqzx6SdJ1BgcZwRtsPnXmN/bSRBQykEbgnffmR98fKvX7+XI1D9nfbqQQar+NcPSeJ49OQSGx1wSHyPmDVLM7mzZ0i24keVPxHI22Pn5b7fxNTwg4VQTzP35nHyG9X7ez+QSsEOVAG+SATgnGPt9KtrLsiEZATqOosPVegOd86sfXHSkSLLluLThd0PdoQdiFwfltVTx/igVTgE5DDY4xsSM7gjkd8jkdxir2+tFGyjl8OY2wMfCqO/skcjUu6kEMCQRghsZG+MgbcjWnj5ijzmZVka9yo4FbaBqb8xGlc9Eznb47H5DoABYzy1K0WobdKrrrINSUQWSM9RtLtUCk0hU1wDnkxQU89MuZsVXSz06iK5GvjHSrjge7OpwQykfI7Uj8OxUlhJ3YkkClykbMFXGpiu+kZ6nGK6Uk0xYxaaAeyvZGe2e3MrQkQQTQ/h68trlR0bBXnpU535451X3vYKeW/Mzyw91qkcOqFbnS8ZjELFQFZFzzOW29aW19oLPaxSSCSJu7e5k0xodcMUoQpFrbbUWXxEHYNyOCL3tN2yishH3iOzSh2VVKA6UUM7EuwXYEbZySdqrKiy7MnY+zedEUO0JKyWv7czaooHLHOvIUkHZFGBvvQz+zaYrpEkADrJFJkMdEbXLTq0Gw8eDgg4G1aKb2l2/4hEU5SNInMgVQhMyxtEgychm1jnjGDQje0mAiMiOQtI8iFdUI0tGyKw1FwrnxqRpJyN6dbe5HLd2DOC9nbi3c6Wh7uS4upZtiZGSTBgCsV/Mp5jlvsTUnavhEtxEEiMOQ6syTJqikUZyrYGRvg5G+1L2g47Lb3VsgBMbpdO6qmqRu5jV1CDzyeXWo+Bdq47tZmVGVoT41YoTupYYKEjoRjOxBFSwrmJHkb4lRkm9mEoSILJET3bRSKWmWNQ05m/DCkNIBqI0sRkgGtJ7QOzcssQlt+7YxwXEbI6M7MkiDeLT/OeHA/tfIi2ntIidkHu9yA5i8RRdIWVtCuSG2XVt69K689pkZjm7nWjRqWRyscgZUmWNyEDg9dgxXI39KSShXA0HO+UdwzsJdSNC+uNYG92lZSJFuFYWPu7DlgEZ5HHM8sYN32G7FS2RdpmRj3aRKVeZyUQkgsJDhPRFGBk7nNF//ZttG8itFPpQXAWXQvdyy2sfeTRx5OcgcicAkHBq84LxY3lutwIZIlcZVZAA5X9lsAnYjcehqvwWSGwuNNWEl4Mb1W3HC2CalNVbGTl5VJVi7qLV7rHWhzxEAVFb2jPjJoPidkygY386KQHItLV9Qzvg5G3wP76bqKIH3/DPdvjngYA+2PrS8LGBGP7Ofic/xFSTRgTtG35JwD1H4kYAP1GP+2s6XMn+T0OHiEYv0Q55z/zVI0sCccjjAOc9CMfeouBxM5MjE9Ao9M52z6ilnQ6RFjfJGcbEZ/2+tWttbYAUDGx3xjY4H6g0qQ82ox/7oVfEp8YzjfXv6hjmszxC6q94hLmMMNxrlH0cj91Zm7tyTWlg+xGBq1WWSHQX4UHzNdb3IY+LrUUVv509U0mpiqFuFxjFCtbjFP73lSlqUbqVl1w3VQDcEzWg11BJJTKTQrijSE5XJO/T41NwPB1DG+nB9Rmg3Ax8Kfw65KLM4G4icj4gEj71F2D3Kub2WW7xRxGe6CxrJGMSKCY3YPobw7qrAED65q07S9k4rwRa3kRodQV0K50uoV1IZSpBAG+MgjasbdduL+OG2YtAXnhe4B7tFQKO7CxsZJUA5kswJPiGBsamv+31wJrpSYgqR3DRBVWQa4Y430u6uSGGohgVA6A0iaJWmaGXsLA0c6Zk0z9znxDwGBVSMx7c/CCc5yfpQ0vs8heJYmnn0gyF/FHiTvCC2pdGkEAYBUAgE71S2vb+YY72a3ZBKyGZFxEQbPv1UEk4YSYU+fKobft5dNNbriIKyWZfVoTWbgEsVZpARjoFVsld/V7ixKkja8c7Mw3ZQyNIuiOeIBCo8M6CNs5BOQAMffNR8F7ER24mKSSuZhGrFymwjQoCoRVA2PryFef8Q7XXU1tOryxxlWgfUijuzE1w0R0yo5DJqC5yASAwxvWk4f25mfiUduskckLSSQnEYXxxQl2KMX1N4sb6NOG2JobknaDtbVMPT2ewx6VDykBbcDdOVvIZEz4epO/p5UFxf2Zf8POtmSXm8IWVlEcSPKJZNGhdRORgas7VF2g7d3EXEe4R4AgubWDuyuZmWZA7yg52UZ08uoqqt/apcmHUrQs3u8TNhAe7mku+6OoawNo8eEkDLAk4oSkmgxjRuZfZjbNJI7PPiQXGIw693G9zGIppY107Oy+ZIBJ25Y2FhAI40jXJCKqjPPCqFGfXas32E47LdWxe4Ch1kkTKlMMFOzYR3CnBwV1HBU1pu8FRkhzRK0ZzyGT9qx93c4O1aZn8GBnB51RXvCcDOds08KQs0+xDb3RAqV5MjegCpHI1JFJnA+FO/UWPPAbOdEYPLDD44BH8KN49GTErIPHEwdR5lScgfFcj50FxMgpt12+tXFpMGjTJAzjHmc1mo9BJ7ZJ+gVYzxyojKAQRkHqM74qPiF2EBxudx68iTn5CqOw1W87RnIRjqXywSeXzzt0AFE8RGiCV9WfCQvnv4aayPykpdeOxRQyZsIn82J/7ixP3/Sq8vmrPGOHKuPy6T/i/z+9ZuS5q5p/sM3xBVnYYZMUG9zUBuaEkuKsoz2yxjlyaIdsVVQT0S0pblQZ1jpLioyCalFqRz60x64Jee91acICszDbGnBHQ5Izmq6O2DDJGPKjIICI5tI37p8YznODjGN85pH0OT5LOThELCNWgiZYyDGDGpVCORQEYXHpUL8Ls7+CV4hGRco8bTxookZclG8ZXJwQRv5V5vwrg92picvf5U8NcqzzFSzuwuAynoq4BHQHetJwrh9weBFR3yXCGaRAdayFo7l5UUg4YhlAXHUNULJ0apOHWiMlr3cOrBmWMxLvpIRpsadOrJ589661tLSZ8xRws9sxiBEa6oWAGUQ48OARy23rzu8sL/uu9VbjvpbO5lfT3mpGlu4pO5TP5ZBDlQux2OBVV7ndC3kWK34giyXNzIpcXHfAe7xCISLEQWYnIDM2lSpznlQsNHp19w+zh8DRQILlwhXulxNIcthgBhjsTvRMXCYVfWsEQfIOoRqGyF0g6gM5C7fCsd2utppeH8MaSK6kdWgecQq3vAxbt3hwMFWztvjc4qgjHEEWFJIrxnkhsiWCyFU03TF+9PMP3ekEYz50+4Wj0fjPZiG5khkcaZIZYpQ6hQ7GIsVR2IJKZYnFSTcHgAYC3iAYEMBEmGVmLMGGNwWJJB615qYr4G9Cpesrbsx71JtIuvGkSszI7GLVhojjSo6mu45BcNbxrBHxIKBdNGZDM0gIZdClYtJGwJUyE4Gdm2rjj0+zQRqEjVURRgKoCqB5ADYUdHdbb+tYH2hGaG2tp4mYTbxlNZQt7xCYs6f2mWRkI22PlWqtOHGOJIwxYoirkkkkhcEknck8813U7oTQcVGMZoe84jkac1mDayqQOp5UTHBIpBcfepNlCeZYcW223qKzmPeqPX9N6ddXBC8sA1HwEap8/0QT/AOv76WfEGyTCryRXui7uR+XoMirHhkOxUnly+mB9z96ruJKGAC5yc/p0+dI92QEIyNQx6huo+I/jWcjdnblwWVw6Ouh/CRyJIGGHl++q6/iLgKWG7hSM9RucefMfShLq8KyfiJkMN+WGGOYpInDuhTCqoYKAclTu7Mx6tkD5GuOSroE8ShxZy+So3+Ef5V5tJe16ldb2k3P8j/eP/OvJ04XIRnSav6StrsyfE78xEiXGateH26sRkVWRWTA7irmwt26CrMvYzoliOEp0FOSzC8hU6viuZ81HyT0gWaPNVt6mKtmFQTQA86IGXwQUfwtVBY5xgbk+WetBKNqItYSwkVSASjAHGcE7AkdceVQs5dSfhXaC2utZt545dGNWg505zgn0ODv6VT8K7exXLwiEBllknjJMiBl7ldQOjm+obgDkCCai7EdjJ7OWWSaSOQyRxKdLSE6oy2SdfQ6s4XAHIDrQvCuxE0U8DtJDot57yRQoYMyXCkANtjUGY+mAKVEjLG57dql0bfuicTwQatYxmaAzasY5ADGKNj7bWTJJIt1CUixrYOCF1HC588nYY51nuJdi5JLt5u8QK9xBLjxagsds0DDljVlsis5J2BltbaRmbvGX3dY+6WWZsRTiTU0TtjT5onLcjyL7WJvR6FJ23sgiubuEI7FVbWMMVxqwfIZGTy3FE8V49b2oVp5kjDZ0ljjOBk486804b2KuZ7fWGSJpDeRuJoXU9zPKrd4kecxv4SQD0I3q+7ZcHmdrGO3AYoZV1SIzxqPdymZdPLPIHzIrqdHWrNGe1NqZUi95i7yQKyKGBLBhlCOm4II880M/byxVQ/vcOknSDq5sACQPPAYZ8sjNZiL2Z3Blt/8AiI2SBrNlyJFI7hQHGF8J1HJDNkjONq649nE3udvarLEvdpOsuA4DNLnS4K4ZsZwVOx65G1DkPBsr+2huDFJJEkhjOqJmUNpJ0nUh6flU59BRAmwDj1qPgPD+5t4ImIJiiijJHIlEVCRnocVYDGDyrjuSghYuAcb7D50/iHDHO+roMURFdqvlUd1xFcmjbvgNKuTN3DlCVPM1a9kk3kY4xsu/zJ+1VnE7vO4FX3Ze3/A1Y3bWeXrgfYCuzusZNoo3m/Cb/X7C7piWXHqBvjfBG3lvQtjDrWaBiCykOmf62+/zyKnu/wAyeWrn55ONxTeIoYXSUcwdLZGfAepx64+tZxuSSsrOIuwGHQnHI9B0qPg8jgSM0BUEaVcnAy2FIUHmT59MVqJONoUAACnPMgY9fhufkfhVRfyGRxq1ALnSMZBY5Gc8tt64EF6oLbaGUYOdLD/CByPKs5wrh7Pgbg/atPNGFDr6j7jpmpLWQZx3ekg/UVZwypMz9fHdNMh4dwtWVg8a6lJ3559ad/JC5BAAA6Y2Pxoi74ykEZONTEkbH9fhWYuO0TkggkYzgDl8/P51NFSlyZ7aRb8UsEwWAAI8uRqoGDyNOTjJkBDrsRtjz8jVUIzqqSKa6iNrsHyY8xULyCmNB5A0ot/OmtAovVaibK7Ca2Y4CoWPwG5+1CcR4gIgMDOf0H+9M4dxFZDIhUaSpHqVJwc/EGo0m1YLSdWBr7SVaISe63SBzCIQVTM5nJCCNg2nOBkgkYGKEuPatBHpPcXBBQu5Cp+EFmMDiQas+FwOWeYpqdg4VjMffXB3jMbGXLQd0SYxDthdOT0NKfZ9amMprn3gMLHWpZg04uGkJZTly458sHlQpj2gXg3ba4lu2EmVh95nhWMQqWKxQPJjXqB17AkYPMDrtZW3tUt9LEWs7SLLFF3amF21TCTu8aXK5yhUjOQSNqe3Ym3JbxS4aW4mYahu9xEYXGcZC6Tt1B61Jwr2a26FT3lwSrWzgsyY1WuvuhgIAB4sEDnjzySrtBVM2csWpAxBVsA4OMg4zg48uVCJaE8hRdyhCgZ2prXPTkKMZNLg6UU3yNT8Mb7k1C/ipJpSTvUeuj7newoNMljyDg9DSO9cImKkjyNccYwmQcyKFmkf0+tPldgcGkWYHoM1OQWClHPOt9w+Pu4o03yAudts6d/vWLaQVb2valx+YBuQ8jt8NvtUGeEppUXNHlhik3MuuKHkRjPP+FEcVgEial3yuPtmgWYugOMHPy386PsFbSAMEgbb+hwPOqFNcM2oyT+qLtFdb24kiGrKuOuOe2N9qSGx0OoUscncZzsCDk748/PnTo7aYSFpBgDP5eWx/wA6MtkJkDaDj7/Df/W9AZNk10359t8p9zjFBXR8XPHMGpr/AIrHEx15yQCBj4jJPLmKzV7xwM5PQ+tWMMX1M7WTjwr5Ar6XDsMkjPWmRzDblUryB+gp8XD0YZ0irlmXXI6G6APgOM0rMelSw8NTkB86PThuMHbHrS7kOkwW0id+XSpJbJxzxvtVlbyaNgoOfI069QEZ2BqPdyPRnLm61cxy86l4ZMF71wM6Y2bA643x9qp5Gk6irHgF0qu2sgZXG/xFWnGlwUlK5clMnbC593Ry9oXma2CaS+IBOTk3C55ADGc86CvvaHdIiuqwELEXk2chyl57qTEwbZWypGc433NbaLh9gEdBFAEkILqI10sQcjUMYODy8qIk4fYkANFARoEeDGuO7Vg4Tl+UMA2PMZqB7iwtpibvt9eRqB/wokVr5XLBwjG1CsBGNWdTZIAPPajIu2U8ckxiwGuJ4ANatIsQNisxCoGXmduY6mru+4DYzTRyMItKGYmMxqUkeXTqdwR+bKg5q0ls7OUMJI4XDlWYNGDqZV0qxyOYXbPlStPuMpLsZCTtvdCeWeaSCNVsY5FicuVWRn7vKhCdZMgPLoUGeZoa99o14FCosHeK98rl0cAra28VwMKsh0NhnGMncDlvW5urCyyNUUBxH3YzGu0X/TG35fSoEt+HKABBbjGsACJRgSII3xt+0gCnzAxXbX2DuXcyFr7RrpwUKQiR5LXQyq7IkdxbtcAFNQLuAuOYG58qnHbq8zEe6t1UJamYHUW1S3D27d0VYjB06hnOPWtQ1vw4qy91b6XEYYGMYIiGmMEY30jYeQqTu7LGNEOAEUDQMaYzqjGMclO4HSjTBuiYmy7Y3sSd2XhklkurtdehnEYgUkqV1LpDHGnfZVPOt9wTtEs8IyVEojjaWMMG0F1yN/I4OPhQs3D7GQMGhgYO/eMDGCGk38Z2/Nud/U1JGbZCzII1ZgqsVXBYINKA4HIDYeVBRDuMzcyAnc0A6t0q3WwUjfn03qOS02/hU6kkV3Bsq0V/SrPh6BWDMQcdOlDGBc88fWmSIByfNFvcBfSbThvEQ507Vl+BW0sI1C6uDlmwC+oKD0UMDgcvpUFtO6bqasNGmEYPr9qyddcKpm74ZU91+37Bk4zftKYxOndqvidolLsxkk5acAHSFyeW3Kj7TiMyuweQldI2AC75AzsM/eqnhLHVzzrGr/ET+hFE8agOsEHHwqHG5PNGL9v9FrM0tPKUff8A2EcXiRxqDkN9c9aoXix+39qJ7knmxoc2nrW1Hjg83N3zRD3z9Dmi7e8lXbBz8KSOMryxU/eMdjRb9gJP1DOHcUKtllP0q0n42pXaqSB9O/76c0gPPao3FNkik0g6LimTuafLxLw/GqrSvSk7geddSDuZzykc6gkl9ar5b/1NRrcE1bWJmbLOroPW6I9af/KPxoRVJHOlW19aao9wbp9gkXufOpNR6M1RRWwFEKceX0pW12JIp/5EBuGG+SfjXe+E0SxzTABXWvQNP1IfealjuKja1HmacsQFB0FWGW95j40vfb5oPbyp4ek2j72Ftc551EZTUWulVqXbQ26xHWmRxYqVhXVwTm2B+Bo26f8AB+X7qAlbwt8D+lPnmzB/d/dWP4j1j8m94V9s3+B8SaWT08Pyx/8AkUdxYfl9f4VXs3iT+1+40RxCfLJ8/wDxNDNxql8BwPdopX7gzD0pmKlZs01ZBWpZi0R0mac0gzULzUUB0hzNUTNXGSoXepERSYus+dPM1DF6TXT0LZXP+YfOiIK6uqz6lB9UWCcqkWurqgLaJKctdXUAjqSurqIoppK6upR0JSikrqIGOp8ddXUjHiK9JXV1KONk/K3wP6VDN/yPlXV1ZPiP3Q+f0bvhX2T+P2Tzc0/tf+rUvEPzJ8T/AOJpa6hm/uo/AdN/Yz+f9DDUT11dWqjEZCedRNXV1SIiZwqN6WuphCOkNdXUxyP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917575" y="-1341438"/>
            <a:ext cx="4362450" cy="43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7188" name="Picture 20" descr="https://encrypted-tbn2.gstatic.com/images?q=tbn:ANd9GcRslJispRGbC5GIDQ-dY28VyNTLegCgaNTRbYb65P8SNumqiDiyg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39712"/>
            <a:ext cx="3024336" cy="318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0" name="Picture 22" descr="https://encrypted-tbn3.gstatic.com/images?q=tbn:ANd9GcQ9WGyuAbsQ-edKapE46LqosyKGBrLCp3T8K6CCn1uagDiMXFsJ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61" y="3652148"/>
            <a:ext cx="3098800" cy="315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68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21602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CO" dirty="0"/>
              <a:t>Sin duda alguna lo más importante en nuestra vida es la relación que se tenga con </a:t>
            </a:r>
            <a:r>
              <a:rPr lang="es-CO" dirty="0" smtClean="0"/>
              <a:t>nuestro </a:t>
            </a:r>
            <a:r>
              <a:rPr lang="es-CO" dirty="0"/>
              <a:t>Creador, esta relación influye en nuestra salud, en nuestro carácter, en </a:t>
            </a:r>
            <a:r>
              <a:rPr lang="es-CO" dirty="0" smtClean="0"/>
              <a:t>nuestra </a:t>
            </a:r>
            <a:r>
              <a:rPr lang="es-CO" dirty="0"/>
              <a:t>vida financiera y en todos los aspectos de nuestra vida. </a:t>
            </a:r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251520" y="2924944"/>
            <a:ext cx="54006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dirty="0"/>
              <a:t>Nuestro Señor Jesucristo ha llevado la mayor carga que pueda llevar algún humano, el sacrificio que hizo en la cruz del calvario por amor a nosotros sobre pasa cualquier sufrimiento de enfermedad, problema financiero, problema familiar o cualquier clase de problema. </a:t>
            </a:r>
          </a:p>
          <a:p>
            <a:endParaRPr lang="es-CO" dirty="0"/>
          </a:p>
        </p:txBody>
      </p:sp>
      <p:pic>
        <p:nvPicPr>
          <p:cNvPr id="9218" name="Picture 2" descr="http://www.cofradiarosario.net/graficos/cristo_nube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924944"/>
            <a:ext cx="3152775" cy="3734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65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3"/>
            <a:ext cx="4762872" cy="3600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CO" dirty="0" smtClean="0"/>
              <a:t> Él </a:t>
            </a:r>
            <a:r>
              <a:rPr lang="es-CO" dirty="0"/>
              <a:t>pago el precio por nuestras faltas sin ser culpable y ahora nos espera con los </a:t>
            </a:r>
            <a:r>
              <a:rPr lang="es-CO" dirty="0" smtClean="0"/>
              <a:t>brazos </a:t>
            </a:r>
            <a:r>
              <a:rPr lang="es-CO" dirty="0"/>
              <a:t>abiertos para darnos sus bendiciones, bendiciones de salud, felicidad y </a:t>
            </a:r>
            <a:r>
              <a:rPr lang="es-CO" dirty="0" smtClean="0"/>
              <a:t>abundancia </a:t>
            </a:r>
            <a:r>
              <a:rPr lang="es-CO" dirty="0"/>
              <a:t>en todos los aspectos de nuestra vida. </a:t>
            </a:r>
            <a:r>
              <a:rPr lang="es-CO" dirty="0" smtClean="0"/>
              <a:t> </a:t>
            </a:r>
            <a:endParaRPr lang="es-CO" dirty="0"/>
          </a:p>
        </p:txBody>
      </p:sp>
      <p:pic>
        <p:nvPicPr>
          <p:cNvPr id="10244" name="Picture 4" descr="http://purificado1844.com/s/cc_images/cache_3592288904.jpg?t=13523982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88640"/>
            <a:ext cx="3347864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331640" y="4509120"/>
            <a:ext cx="56166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dirty="0" smtClean="0"/>
              <a:t>La pregunta es: </a:t>
            </a:r>
            <a:r>
              <a:rPr lang="es-CO" sz="3200" b="1" dirty="0" smtClean="0">
                <a:solidFill>
                  <a:srgbClr val="FF0000"/>
                </a:solidFill>
              </a:rPr>
              <a:t>¿Si </a:t>
            </a:r>
            <a:r>
              <a:rPr lang="es-CO" sz="3200" b="1" dirty="0">
                <a:solidFill>
                  <a:srgbClr val="FF0000"/>
                </a:solidFill>
              </a:rPr>
              <a:t>el nos ama porque permite que suframos con las enfermedades? </a:t>
            </a:r>
          </a:p>
        </p:txBody>
      </p:sp>
    </p:spTree>
    <p:extLst>
      <p:ext uri="{BB962C8B-B14F-4D97-AF65-F5344CB8AC3E}">
        <p14:creationId xmlns:p14="http://schemas.microsoft.com/office/powerpoint/2010/main" val="146687727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CO" dirty="0" smtClean="0"/>
              <a:t>En </a:t>
            </a:r>
            <a:r>
              <a:rPr lang="es-CO" dirty="0"/>
              <a:t>primer lugar tenemos que tener bien claro que a nuestro Creador no le gusta </a:t>
            </a:r>
            <a:r>
              <a:rPr lang="es-CO" dirty="0" smtClean="0"/>
              <a:t>que </a:t>
            </a:r>
            <a:r>
              <a:rPr lang="es-CO" dirty="0"/>
              <a:t>suframos, al contrario le gusta que seamos felices en todos los aspectos de </a:t>
            </a:r>
            <a:r>
              <a:rPr lang="es-CO" dirty="0" smtClean="0"/>
              <a:t>nuestra </a:t>
            </a:r>
            <a:r>
              <a:rPr lang="es-CO" dirty="0"/>
              <a:t>vida, el sufrimiento de nosotros los seres humanos </a:t>
            </a:r>
            <a:r>
              <a:rPr lang="es-CO" dirty="0" smtClean="0"/>
              <a:t>viene </a:t>
            </a:r>
            <a:r>
              <a:rPr lang="es-CO" dirty="0"/>
              <a:t>por desobedecer </a:t>
            </a:r>
            <a:r>
              <a:rPr lang="es-CO" dirty="0" smtClean="0"/>
              <a:t>las </a:t>
            </a:r>
            <a:r>
              <a:rPr lang="es-CO" dirty="0"/>
              <a:t>leyes de nuestra salud, leyes que han sido puestas por nuestro Creador para </a:t>
            </a:r>
            <a:r>
              <a:rPr lang="es-CO" dirty="0" smtClean="0"/>
              <a:t>nuestro bienestar.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 smtClean="0">
                <a:solidFill>
                  <a:srgbClr val="FF0000"/>
                </a:solidFill>
              </a:rPr>
              <a:t>Como un ejemplo leamos la historia </a:t>
            </a:r>
            <a:r>
              <a:rPr lang="es-CO" dirty="0">
                <a:solidFill>
                  <a:srgbClr val="FF0000"/>
                </a:solidFill>
              </a:rPr>
              <a:t>de un padre y su hijo, el hijo mira una </a:t>
            </a:r>
            <a:r>
              <a:rPr lang="es-CO" dirty="0" smtClean="0">
                <a:solidFill>
                  <a:srgbClr val="FF0000"/>
                </a:solidFill>
              </a:rPr>
              <a:t>olla </a:t>
            </a:r>
            <a:r>
              <a:rPr lang="es-CO" dirty="0">
                <a:solidFill>
                  <a:srgbClr val="FF0000"/>
                </a:solidFill>
              </a:rPr>
              <a:t>en el fuego y sabe que esta caliente, pero siempre se acerca a la olla, el padre le </a:t>
            </a:r>
            <a:r>
              <a:rPr lang="es-CO" dirty="0" smtClean="0">
                <a:solidFill>
                  <a:srgbClr val="FF0000"/>
                </a:solidFill>
              </a:rPr>
              <a:t>dice </a:t>
            </a:r>
            <a:r>
              <a:rPr lang="es-CO" dirty="0">
                <a:solidFill>
                  <a:srgbClr val="FF0000"/>
                </a:solidFill>
              </a:rPr>
              <a:t>al hijo que no toque la olla hirviendo o se va a quemar, pero el hijo sin hacer </a:t>
            </a:r>
            <a:r>
              <a:rPr lang="es-CO" dirty="0" smtClean="0">
                <a:solidFill>
                  <a:srgbClr val="FF0000"/>
                </a:solidFill>
              </a:rPr>
              <a:t>caso </a:t>
            </a:r>
            <a:r>
              <a:rPr lang="es-CO" dirty="0">
                <a:solidFill>
                  <a:srgbClr val="FF0000"/>
                </a:solidFill>
              </a:rPr>
              <a:t>sigue cerca de la olla, el padre le vuelve a repetir que tenga cuidado con la olla </a:t>
            </a:r>
            <a:r>
              <a:rPr lang="es-CO" dirty="0" smtClean="0">
                <a:solidFill>
                  <a:srgbClr val="FF0000"/>
                </a:solidFill>
              </a:rPr>
              <a:t>y </a:t>
            </a:r>
            <a:r>
              <a:rPr lang="es-CO" dirty="0">
                <a:solidFill>
                  <a:srgbClr val="FF0000"/>
                </a:solidFill>
              </a:rPr>
              <a:t>que se aleje, pero el niño en un segundo toca la olla y se quema la mano, el padre </a:t>
            </a:r>
            <a:r>
              <a:rPr lang="es-CO" dirty="0" smtClean="0">
                <a:solidFill>
                  <a:srgbClr val="FF0000"/>
                </a:solidFill>
              </a:rPr>
              <a:t>no </a:t>
            </a:r>
            <a:r>
              <a:rPr lang="es-CO" dirty="0">
                <a:solidFill>
                  <a:srgbClr val="FF0000"/>
                </a:solidFill>
              </a:rPr>
              <a:t>lo deja solo, sino al contrario aunque no le hizo caso trata la forma de calmar el </a:t>
            </a:r>
            <a:r>
              <a:rPr lang="es-CO" dirty="0" smtClean="0">
                <a:solidFill>
                  <a:srgbClr val="FF0000"/>
                </a:solidFill>
              </a:rPr>
              <a:t>dolor </a:t>
            </a:r>
            <a:r>
              <a:rPr lang="es-CO" dirty="0">
                <a:solidFill>
                  <a:srgbClr val="FF0000"/>
                </a:solidFill>
              </a:rPr>
              <a:t>y de curar cualquier herida sufrida, hace gestos con tal que el niño se ría y </a:t>
            </a:r>
            <a:r>
              <a:rPr lang="es-CO" dirty="0" smtClean="0">
                <a:solidFill>
                  <a:srgbClr val="FF0000"/>
                </a:solidFill>
              </a:rPr>
              <a:t>olvide </a:t>
            </a:r>
            <a:r>
              <a:rPr lang="es-CO" dirty="0">
                <a:solidFill>
                  <a:srgbClr val="FF0000"/>
                </a:solidFill>
              </a:rPr>
              <a:t>el dolor. </a:t>
            </a:r>
          </a:p>
          <a:p>
            <a:endParaRPr lang="es-C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24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29523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CO" dirty="0" smtClean="0"/>
              <a:t>Este </a:t>
            </a:r>
            <a:r>
              <a:rPr lang="es-CO" dirty="0"/>
              <a:t>es el amor de un padre hacia su hijo y el amor de nuestro Creador hacia </a:t>
            </a:r>
            <a:r>
              <a:rPr lang="es-CO" dirty="0" smtClean="0"/>
              <a:t>nosotros </a:t>
            </a:r>
            <a:r>
              <a:rPr lang="es-CO" dirty="0"/>
              <a:t>es mucho mayor, tal es el amor, que dio a su Hijo para que muriera por </a:t>
            </a:r>
            <a:r>
              <a:rPr lang="es-CO" dirty="0" smtClean="0"/>
              <a:t>nosotros</a:t>
            </a:r>
            <a:r>
              <a:rPr lang="es-CO" dirty="0"/>
              <a:t>, el amor de nuestro Creador y de nuestro Señor Jesucristo es tan grande que </a:t>
            </a:r>
            <a:r>
              <a:rPr lang="es-CO" dirty="0" smtClean="0"/>
              <a:t>siempre </a:t>
            </a:r>
            <a:r>
              <a:rPr lang="es-CO" dirty="0"/>
              <a:t>nos están esperando con los brazos abiertos, a pesar que nosotros </a:t>
            </a:r>
            <a:r>
              <a:rPr lang="es-CO" dirty="0" smtClean="0"/>
              <a:t>desobedecemos </a:t>
            </a:r>
            <a:r>
              <a:rPr lang="es-CO" dirty="0"/>
              <a:t>las leyes que ellos han puesto para nuestro propio bienestar en todos </a:t>
            </a:r>
            <a:r>
              <a:rPr lang="es-CO" dirty="0" smtClean="0"/>
              <a:t>los </a:t>
            </a:r>
            <a:r>
              <a:rPr lang="es-CO" dirty="0"/>
              <a:t>aspectos de la </a:t>
            </a:r>
            <a:r>
              <a:rPr lang="es-CO" dirty="0" smtClean="0"/>
              <a:t>vida </a:t>
            </a:r>
            <a:r>
              <a:rPr lang="es-CO" dirty="0" smtClean="0">
                <a:solidFill>
                  <a:srgbClr val="FF0000"/>
                </a:solidFill>
              </a:rPr>
              <a:t>(lea Mat.7:11)</a:t>
            </a:r>
            <a:r>
              <a:rPr lang="es-CO" dirty="0" smtClean="0"/>
              <a:t>. </a:t>
            </a:r>
            <a:endParaRPr lang="es-CO" dirty="0"/>
          </a:p>
        </p:txBody>
      </p:sp>
      <p:pic>
        <p:nvPicPr>
          <p:cNvPr id="1026" name="Picture 2" descr="https://encrypted-tbn1.gstatic.com/images?q=tbn:ANd9GcS3FGhaOaOvj8ObzFGrYst41rtugGFd1z29ygd3aDuzPfv0eyAYT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559656"/>
            <a:ext cx="2305050" cy="2029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51520" y="3559656"/>
            <a:ext cx="60486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/>
              <a:t>No importa lo que hemos sido, lo que hallamos hecho, no importa de donde somos, como somos, nuestro Creador esta siempre para perdonarnos y ayudarnos en los problemas que tengamos, ya sea de salud, económicos, familiares y en todas las áreas de nuestra vida </a:t>
            </a:r>
            <a:r>
              <a:rPr lang="es-CO" sz="2400" dirty="0">
                <a:solidFill>
                  <a:srgbClr val="FF0000"/>
                </a:solidFill>
              </a:rPr>
              <a:t>(lea ahora Mat.11:28).  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6444208" y="5598774"/>
            <a:ext cx="26997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dirty="0"/>
              <a:t>Aunque tu no lo veas, Cristo esta hay junto a tu cama, sufriendo </a:t>
            </a:r>
            <a:r>
              <a:rPr lang="es-CO" sz="1600" dirty="0" smtClean="0"/>
              <a:t>contigo, esperando que tu le clames por ayuda.</a:t>
            </a:r>
            <a:endParaRPr lang="es-CO" sz="1600" dirty="0"/>
          </a:p>
        </p:txBody>
      </p:sp>
    </p:spTree>
    <p:extLst>
      <p:ext uri="{BB962C8B-B14F-4D97-AF65-F5344CB8AC3E}">
        <p14:creationId xmlns:p14="http://schemas.microsoft.com/office/powerpoint/2010/main" val="71311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s-CO" i="1" dirty="0">
                <a:latin typeface="Forte" pitchFamily="66" charset="0"/>
              </a:rPr>
              <a:t>La confianza en nuestro Creador y las enfermedades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s-CO" dirty="0" smtClean="0"/>
              <a:t> </a:t>
            </a:r>
            <a:r>
              <a:rPr lang="es-CO" sz="3800" dirty="0"/>
              <a:t>La confianza en nuestro Creador y la relación que tengamos con Él es lo más </a:t>
            </a:r>
            <a:r>
              <a:rPr lang="es-CO" sz="3800" dirty="0" smtClean="0"/>
              <a:t>fundamental </a:t>
            </a:r>
            <a:r>
              <a:rPr lang="es-CO" sz="3800" dirty="0"/>
              <a:t>en la recuperación de cualquier </a:t>
            </a:r>
            <a:r>
              <a:rPr lang="es-CO" sz="3800" dirty="0" smtClean="0"/>
              <a:t>enfermedad.</a:t>
            </a:r>
          </a:p>
          <a:p>
            <a:pPr marL="0" indent="0">
              <a:buNone/>
            </a:pPr>
            <a:r>
              <a:rPr lang="es-CO" sz="3800" dirty="0" smtClean="0"/>
              <a:t> </a:t>
            </a:r>
          </a:p>
          <a:p>
            <a:pPr marL="0" indent="0">
              <a:buNone/>
            </a:pPr>
            <a:r>
              <a:rPr lang="es-CO" sz="3800" dirty="0" smtClean="0"/>
              <a:t>Pero </a:t>
            </a:r>
            <a:r>
              <a:rPr lang="es-CO" sz="3800" dirty="0"/>
              <a:t>nosotros los </a:t>
            </a:r>
            <a:r>
              <a:rPr lang="es-CO" sz="3800" dirty="0" smtClean="0"/>
              <a:t>seres humanos </a:t>
            </a:r>
            <a:r>
              <a:rPr lang="es-CO" sz="3800" dirty="0"/>
              <a:t>recurrimos muchas veces a Dios y a nuestro </a:t>
            </a:r>
            <a:r>
              <a:rPr lang="es-CO" sz="3800" dirty="0" smtClean="0"/>
              <a:t>Señor </a:t>
            </a:r>
            <a:r>
              <a:rPr lang="es-CO" sz="3800" dirty="0"/>
              <a:t>Jesucristo hasta que sufrimos y tenemos algún problema, si usted es de las </a:t>
            </a:r>
            <a:r>
              <a:rPr lang="es-CO" sz="3800" dirty="0" smtClean="0"/>
              <a:t>personas </a:t>
            </a:r>
            <a:r>
              <a:rPr lang="es-CO" sz="3800" dirty="0"/>
              <a:t>que estudian las </a:t>
            </a:r>
            <a:r>
              <a:rPr lang="es-CO" sz="3800" dirty="0" smtClean="0"/>
              <a:t>Sagradas </a:t>
            </a:r>
            <a:r>
              <a:rPr lang="es-CO" sz="3800" dirty="0"/>
              <a:t>E</a:t>
            </a:r>
            <a:r>
              <a:rPr lang="es-CO" sz="3800" dirty="0" smtClean="0"/>
              <a:t>scrituras </a:t>
            </a:r>
            <a:r>
              <a:rPr lang="es-CO" sz="3800" dirty="0"/>
              <a:t>y tienen una buena relación con </a:t>
            </a:r>
            <a:r>
              <a:rPr lang="es-CO" sz="3800" dirty="0" smtClean="0"/>
              <a:t>nuestro </a:t>
            </a:r>
            <a:r>
              <a:rPr lang="es-CO" sz="3800" dirty="0"/>
              <a:t>Creador lo </a:t>
            </a:r>
            <a:r>
              <a:rPr lang="es-CO" sz="3800" dirty="0" smtClean="0"/>
              <a:t>felicitó. </a:t>
            </a:r>
          </a:p>
          <a:p>
            <a:pPr marL="0" indent="0">
              <a:buNone/>
            </a:pPr>
            <a:endParaRPr lang="es-CO" sz="3800" dirty="0" smtClean="0"/>
          </a:p>
          <a:p>
            <a:pPr marL="0" indent="0">
              <a:buNone/>
            </a:pPr>
            <a:r>
              <a:rPr lang="es-CO" sz="3800" dirty="0" smtClean="0"/>
              <a:t>Pero </a:t>
            </a:r>
            <a:r>
              <a:rPr lang="es-CO" sz="3800" dirty="0"/>
              <a:t>si usted es de las personas que no le a dado importancia a </a:t>
            </a:r>
            <a:r>
              <a:rPr lang="es-CO" sz="3800" dirty="0" smtClean="0"/>
              <a:t>su </a:t>
            </a:r>
            <a:r>
              <a:rPr lang="es-CO" sz="3800" dirty="0"/>
              <a:t>vida espiritual lo invito a que busque a nuestro Creador y tenga la dicha de tener </a:t>
            </a:r>
            <a:r>
              <a:rPr lang="es-CO" sz="3800" dirty="0" smtClean="0"/>
              <a:t>una </a:t>
            </a:r>
            <a:r>
              <a:rPr lang="es-CO" sz="3800" dirty="0"/>
              <a:t>relación especial con Él y vera las bendiciones en su </a:t>
            </a:r>
            <a:r>
              <a:rPr lang="es-CO" sz="3800" dirty="0" smtClean="0"/>
              <a:t>vida, </a:t>
            </a:r>
            <a:r>
              <a:rPr lang="es-CO" sz="3800" dirty="0"/>
              <a:t>y si usted tiene algún </a:t>
            </a:r>
            <a:r>
              <a:rPr lang="es-CO" sz="3800" dirty="0" smtClean="0"/>
              <a:t>problema </a:t>
            </a:r>
            <a:r>
              <a:rPr lang="es-CO" sz="3800" dirty="0"/>
              <a:t>o enfermedad lo insto a que busque a nuestro Creador y Señor, ya que el </a:t>
            </a:r>
            <a:r>
              <a:rPr lang="es-CO" sz="3800" dirty="0" smtClean="0"/>
              <a:t>es la </a:t>
            </a:r>
            <a:r>
              <a:rPr lang="es-CO" sz="3800" dirty="0"/>
              <a:t>solución a nuestros problemas y también lo insto que cuando ya no tenga </a:t>
            </a:r>
            <a:r>
              <a:rPr lang="es-CO" sz="3800" dirty="0" smtClean="0"/>
              <a:t>ningún </a:t>
            </a:r>
            <a:r>
              <a:rPr lang="es-CO" sz="3800" dirty="0"/>
              <a:t>problema o se </a:t>
            </a:r>
            <a:r>
              <a:rPr lang="es-CO" sz="3800" dirty="0" smtClean="0"/>
              <a:t>haya </a:t>
            </a:r>
            <a:r>
              <a:rPr lang="es-CO" sz="3800" dirty="0"/>
              <a:t>curado de la enfermedad siga su relación con Él ya que </a:t>
            </a:r>
            <a:r>
              <a:rPr lang="es-CO" sz="3800" dirty="0" smtClean="0"/>
              <a:t>solo </a:t>
            </a:r>
            <a:r>
              <a:rPr lang="es-CO" sz="3800" dirty="0"/>
              <a:t>con El podremos tener </a:t>
            </a:r>
            <a:r>
              <a:rPr lang="es-CO" sz="3800" dirty="0" smtClean="0"/>
              <a:t>felicidad</a:t>
            </a:r>
            <a:r>
              <a:rPr lang="es-CO" sz="3800" dirty="0"/>
              <a:t> </a:t>
            </a:r>
            <a:r>
              <a:rPr lang="es-CO" sz="3800" dirty="0" smtClean="0"/>
              <a:t>plena.</a:t>
            </a:r>
            <a:endParaRPr lang="es-CO" sz="3800" dirty="0"/>
          </a:p>
        </p:txBody>
      </p:sp>
    </p:spTree>
    <p:extLst>
      <p:ext uri="{BB962C8B-B14F-4D97-AF65-F5344CB8AC3E}">
        <p14:creationId xmlns:p14="http://schemas.microsoft.com/office/powerpoint/2010/main" val="24301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25202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CO" dirty="0" smtClean="0"/>
              <a:t>La </a:t>
            </a:r>
            <a:r>
              <a:rPr lang="es-CO" dirty="0"/>
              <a:t>confianza en nuestro Creador cuando alguna persona esta enferma de cáncer, </a:t>
            </a:r>
            <a:r>
              <a:rPr lang="es-CO" dirty="0" smtClean="0"/>
              <a:t>diabetes</a:t>
            </a:r>
            <a:r>
              <a:rPr lang="es-CO" dirty="0"/>
              <a:t>, problemas de corazón, adicto al licor, al cigarro, a las drogas y cualquier </a:t>
            </a:r>
            <a:r>
              <a:rPr lang="es-CO" dirty="0" smtClean="0"/>
              <a:t>enfermedad </a:t>
            </a:r>
            <a:r>
              <a:rPr lang="es-CO" dirty="0"/>
              <a:t>que sea, es beneficiosa ya que se tiene una satisfacción interna,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79512" y="3284984"/>
            <a:ext cx="54726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dirty="0"/>
              <a:t>su mente es más positiva y su autoestima es mucho mayor, incluso puede ser mucho mayor que las personas sanas, todos estos aspectos motivan a la persona a luchar contra su enfermedad y se someten a las leyes puestas por nuestro Creador dando un paso muy importante para su recuperación. </a:t>
            </a:r>
          </a:p>
          <a:p>
            <a:pPr algn="ctr"/>
            <a:endParaRPr lang="es-CO" sz="2400" dirty="0"/>
          </a:p>
        </p:txBody>
      </p:sp>
      <p:pic>
        <p:nvPicPr>
          <p:cNvPr id="2050" name="Picture 2" descr="https://encrypted-tbn3.gstatic.com/images?q=tbn:ANd9GcQif2oaYdYGyIG31ocUHJa5-Blx8suvH8QZElPd7SNTX8hFI2a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645024"/>
            <a:ext cx="3257550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23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2106</TotalTime>
  <Words>1758</Words>
  <Application>Microsoft Office PowerPoint</Application>
  <PresentationFormat>Presentación en pantalla (4:3)</PresentationFormat>
  <Paragraphs>66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LOS OCHO REMEDIOS NATURALES</vt:lpstr>
      <vt:lpstr>Esperanza en Dios, y buena disposición mental.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 confianza en nuestro Creador y las enfermedades </vt:lpstr>
      <vt:lpstr>Presentación de PowerPoint</vt:lpstr>
      <vt:lpstr>Presentación de PowerPoint</vt:lpstr>
      <vt:lpstr>Presentación de PowerPoint</vt:lpstr>
      <vt:lpstr>Las dos creaciones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OCHO REMEDIOS NATURALES</dc:title>
  <dc:creator>FAMILIA FIERRO CH</dc:creator>
  <cp:lastModifiedBy>FAMILIA FIERRO CH</cp:lastModifiedBy>
  <cp:revision>324</cp:revision>
  <dcterms:created xsi:type="dcterms:W3CDTF">2013-10-16T03:05:16Z</dcterms:created>
  <dcterms:modified xsi:type="dcterms:W3CDTF">2013-11-28T20:07:13Z</dcterms:modified>
</cp:coreProperties>
</file>