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E327-2F10-4302-9703-C1F353CA599F}" type="datetimeFigureOut">
              <a:rPr lang="es-CO" smtClean="0"/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C6B9-2D56-4F45-B83B-189BF15A1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162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E327-2F10-4302-9703-C1F353CA599F}" type="datetimeFigureOut">
              <a:rPr lang="es-CO" smtClean="0"/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C6B9-2D56-4F45-B83B-189BF15A1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10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E327-2F10-4302-9703-C1F353CA599F}" type="datetimeFigureOut">
              <a:rPr lang="es-CO" smtClean="0"/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C6B9-2D56-4F45-B83B-189BF15A1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36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E327-2F10-4302-9703-C1F353CA599F}" type="datetimeFigureOut">
              <a:rPr lang="es-CO" smtClean="0"/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C6B9-2D56-4F45-B83B-189BF15A1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906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E327-2F10-4302-9703-C1F353CA599F}" type="datetimeFigureOut">
              <a:rPr lang="es-CO" smtClean="0"/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C6B9-2D56-4F45-B83B-189BF15A1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910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E327-2F10-4302-9703-C1F353CA599F}" type="datetimeFigureOut">
              <a:rPr lang="es-CO" smtClean="0"/>
              <a:t>28/11/2013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C6B9-2D56-4F45-B83B-189BF15A1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27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E327-2F10-4302-9703-C1F353CA599F}" type="datetimeFigureOut">
              <a:rPr lang="es-CO" smtClean="0"/>
              <a:t>28/11/2013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C6B9-2D56-4F45-B83B-189BF15A1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025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E327-2F10-4302-9703-C1F353CA599F}" type="datetimeFigureOut">
              <a:rPr lang="es-CO" smtClean="0"/>
              <a:t>28/11/2013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C6B9-2D56-4F45-B83B-189BF15A1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327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E327-2F10-4302-9703-C1F353CA599F}" type="datetimeFigureOut">
              <a:rPr lang="es-CO" smtClean="0"/>
              <a:t>28/11/2013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C6B9-2D56-4F45-B83B-189BF15A1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424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E327-2F10-4302-9703-C1F353CA599F}" type="datetimeFigureOut">
              <a:rPr lang="es-CO" smtClean="0"/>
              <a:t>28/11/2013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C6B9-2D56-4F45-B83B-189BF15A1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24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E327-2F10-4302-9703-C1F353CA599F}" type="datetimeFigureOut">
              <a:rPr lang="es-CO" smtClean="0"/>
              <a:t>28/11/2013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C6B9-2D56-4F45-B83B-189BF15A1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761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E327-2F10-4302-9703-C1F353CA599F}" type="datetimeFigureOut">
              <a:rPr lang="es-CO" smtClean="0"/>
              <a:t>28/11/2013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C6B9-2D56-4F45-B83B-189BF15A1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44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co/url?sa=i&amp;rct=j&amp;q=&amp;esrc=s&amp;frm=1&amp;source=images&amp;cd=&amp;cad=rja&amp;docid=cyi7lkPD01JZLM&amp;tbnid=60nB6RUWzTrzjM:&amp;ved=0CAUQjRw&amp;url=http://nutricionysaluddd.blogspot.com/2013/03/blog-post_27.html&amp;ei=dJ1xUsKGHJOqkAeTkIDQDA&amp;bvm=bv.55617003,d.cWc&amp;psig=AFQjCNF5ngigFFTZYsurRIX4xRs2o8xS9A&amp;ust=138326376522423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url?sa=i&amp;rct=j&amp;q=&amp;esrc=s&amp;frm=1&amp;source=images&amp;cd=&amp;cad=rja&amp;docid=-lDSZki7JORFaM&amp;tbnid=e9lqqhobgEKKKM:&amp;ved=0CAUQjRw&amp;url=http://medicosdeluz.blogspot.com/&amp;ei=W71xUvrPAYagkAfp_YCgAg&amp;bvm=bv.55617003,d.eW0&amp;psig=AFQjCNH4jj8Gz2lKp-sA-kCzFBX0hKkNsA&amp;ust=1383271988118003" TargetMode="External"/><Relationship Id="rId2" Type="http://schemas.openxmlformats.org/officeDocument/2006/relationships/hyperlink" Target="http://www.google.com.co/url?sa=i&amp;rct=j&amp;q=&amp;esrc=s&amp;frm=1&amp;source=images&amp;cd=&amp;cad=rja&amp;docid=-lDSZki7JORFaM&amp;tbnid=e9lqqhobgEKKKM:&amp;ved=0CAUQjRw&amp;url=http://medicosdeluz.blogspot.com/&amp;ei=Gr1xUoXHFoaMkAemwoHgCQ&amp;bvm=bv.55617003,d.eW0&amp;psig=AFQjCNH4jj8Gz2lKp-sA-kCzFBX0hKkNsA&amp;ust=13832719881180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CO" b="1" dirty="0" smtClean="0"/>
              <a:t>LOS OCHO REMEDIOS </a:t>
            </a:r>
            <a:r>
              <a:rPr lang="es-CO" b="1" dirty="0" smtClean="0">
                <a:solidFill>
                  <a:srgbClr val="FF0000"/>
                </a:solidFill>
              </a:rPr>
              <a:t>NATURALES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31640" y="5348650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i="1" dirty="0" smtClean="0"/>
              <a:t>6. NUTRICIÓN ADECUADA</a:t>
            </a:r>
            <a:endParaRPr lang="es-CO" sz="4400" b="1" i="1" dirty="0"/>
          </a:p>
        </p:txBody>
      </p:sp>
      <p:pic>
        <p:nvPicPr>
          <p:cNvPr id="3074" name="Picture 2" descr="http://www.dietasyalimentos.com/wp-content/uploads/2010/05/nutricion_adnblo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63" y="2204864"/>
            <a:ext cx="48958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40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pcdedios.files.wordpress.com/2012/12/los-alimentos-mc3a1s-causantes-de-cc3a1ncer-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38"/>
            <a:ext cx="94107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2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6FnIbwz3Ns4/UVTyntUL2-I/AAAAAAAAAMw/8eq-1jp7oUE/s400/285782_439290479484147_1048942945_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1"/>
            <a:ext cx="5698976" cy="36004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Lamentablemente </a:t>
            </a:r>
            <a:r>
              <a:rPr lang="es-CO" dirty="0"/>
              <a:t>la alimentación a la que estamos acostumbrados es lo contrario a </a:t>
            </a:r>
            <a:r>
              <a:rPr lang="es-CO" dirty="0" smtClean="0"/>
              <a:t>lo </a:t>
            </a:r>
            <a:r>
              <a:rPr lang="es-CO" dirty="0"/>
              <a:t>que necesita nuestro cuerpo, la mayoría de veces comemos un poco de alimentos </a:t>
            </a:r>
            <a:r>
              <a:rPr lang="es-CO" dirty="0" smtClean="0"/>
              <a:t>alcalinos </a:t>
            </a:r>
            <a:r>
              <a:rPr lang="es-CO" dirty="0"/>
              <a:t>y la gran cantidad de alimentos ácidos, esta es otra causa de la gran </a:t>
            </a:r>
            <a:r>
              <a:rPr lang="es-CO" dirty="0" smtClean="0"/>
              <a:t>variedad </a:t>
            </a:r>
            <a:r>
              <a:rPr lang="es-CO" dirty="0"/>
              <a:t>de enfermedades que existen y también de las molestias de la digestión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2" name="AutoShape 2" descr="data:image/jpeg;base64,/9j/4AAQSkZJRgABAQAAAQABAAD/2wCEAAkGBxQTEhUUExQUFhUXGRwZFhcXGCAaHRgYFxoYGBcaFxkcHyggGBwlHBoXITEiJSkrLi4uGB8zODMsNygtLisBCgoKDAwNFA0MFCwZFBkrLDcrLCwsNzc3LCwsKywsLCssKywsKysrKysrKzcrKysrKysrKyssKysrKysrKysrK//AABEIAMUBAAMBIgACEQEDEQH/xAAcAAACAgMBAQAAAAAAAAAAAAAEBQMGAAIHAQj/xABQEAACAQIEAgYFCAYGCAQHAAABAgMAEQQSITEFQQYTIlFhcTKBkbHBBxQjJEJyobIzUnN00fAVQ2KCorMlNERTkqPCw2ODtPE1RVRkpNLh/8QAFgEBAQEAAAAAAAAAAAAAAAAAAAEC/8QAFREBAQAAAAAAAAAAAAAAAAAAAAH/2gAMAwEAAhEDEQA/AKdBDTGJayCKjFhrLTIlo2BaiiSjYY6CdFomFa1hSikSg2iWosSv1jD+UvuSi4xQ+KP1nD/dm90dAxVKwrWxNegUGtBcc/1XEfsZPyNTICguOr9VxH7GT8jUAfQ9LYHC/sUPtUH404NAdHBbB4T92g/GFDRxNVHhrQivSaidqivWNQyTqNzUGInI21oLi2sfrHuNBu/GI2Yop7S7ggj2Eix9VQSSE0o4RFeWQnkwH+AH405cUGJsKruOP0jfe+NPy2lV3Gt9IfvfGgj6P/oYz/4an201MfZLMQqjdjtSHg2MVIYr6nq0AXMFvZQTbMR3j20PxDHvO+Vx1aLayki3mbXv6r0E/EekKr+iTN/ae4HqUa1v0axPWxPIQAWkJ029FB8Kkx/R1vm/WhHy3AzkZVJIOijc+d/UKj6HR2wx++3uWgZFaqci1cyKqxSgx4fq0x7gn4sK06KYe8r3/wBy5/FacphC2EmCKWJ6uwAJPpgnQeFe9GcA6SuWjdR1EmpQgXumlyN99PCgsmOhFsZ95P8AOlroPyfrbDJ9341ReK+jjPvJ/mzVduhElsKnivxojkmDGmtMFShMMulGxUVIiUZClRxkUXFQEYdaIyaV5hH0ojQ0Qj4XgZI55neaRomt1SsxIGaxbTwIsPA0fJCWxELKCVVJQx7i3VZfbY+ylnEOILFIUZhcC4BOttO/zFHcC4msp+jdWOl8pBtfXW21FOAlbBantXoSiIwKC44Pq2I/ZSfkamQSgOkDKuFnLEAdVJqTbdGtQQdHP9Twn7tB/kx0YxoHoxMrYLClWBth4VNjezLEgYHxBBFFTzAVRq8lKuLcT6pSbXIF7Xt+NjUvzpJAClyD4Ee+xFDcS4eZnEYIBI3O2hJNQYkhcA7XrfiafR+se40fHw62mYez/wDtacawRWHNmBGYDx1BoqtcJHbl++P8uOmhjJBPIbnYDzJ0FIYcekJmaQgDrANWCgkxR6AsbXsD7KW8e6QNOChAjisQihs2e4uDdd9x4a0FlDgi4II5EG4PkRvVfxf6RvvfGmXR1fqsP3fiaAxidtvvH30CXG8EMuEwLj7SPf1LCKfcI4Mpnw8SDrJBFC9uVkVDJmPLUryNFcP4c0vD8CF/Vf8AFYqsPRjBiPiUKgejhCPYIRRDzp7DL8zUyMgHWACNBoOy1rsdSRtoAK5t0Wj+r/32+FdV+UdrYNf2o/K9cx6Mr9Adb9ttvVQFMKqxWrfItVbLRTnBSMmEmZDlYGOx00u1jvptet+A4+aR5FkkLL1EjW7O4ygHTXmfbXkYtgp9vSj3F/tCveiQvLL6P+rybC3NPCgsPSKYsuLJAuDGpsLXyyTgE+NgAfLltVs6HpfDRfd+NVLji9jF/eT889XLogbYWLQns/GiOVYZqYQUlikAo+LEDxopvGtFxpSuDEijo5hQMIVtQ/EOLrAYyxjyFsrsWtkFib2AN9rctxUU5zrbNbvtzHcazhvCYpiySi6WtbaiFqY5sdFiXw0cdtkM4uS4QAgKp7B7iTzGlqD4NhMejQtHBgVLQkgAupIPU5jIQNWvlt3XO9WTguGjiMqRiyhlHibRpqx5nxopbLPGo0AikAHgGgGlUAfOuKLvg8M33cQR71rz+mOIj0uGX+5ioz+BAqxiTxrVpvGgRL0gxf2uG4j+7JG3xrnfT7i82ImHWRSwpH2ViffNuWIGhJHPuHjXXTjMvdVC+UPADExnERuqsosf1WAOhDX7JF9+6oAvk0dVXEytKUWOMPl5ODn5d/Z0I77c6dv0twZBBmynuZWHd3ilHRrgow+FjkzAtLkLFTcEM8ZsTsQLAWGmhNW1mHV6+HwopPwXjeGEagzxg2FwWA99TcX4vHcNHLGSMuocH7WvPuvUGFxMKQLmjV2yJZcoPpWF35ga+utON8MhLKBFGLsg0QD0pAp5dxoibEdLhHIFIBXUlg2awAvfKoJpnxfFl413Avex8Qd7VR16MlPncpP6JpRGF7Nl6rFaG298iDyv302XHT9ecMULIQHik7ktqHP3rgX1IHPeihsZwkTwT3JFsVGNPHD08xHAo4sMhCglMPiBc76cOT43NN+iHBZMuIDqDmnR1+1dRCEJ8NQRRnSiLLDKLWsmJFu76iooio9Gx9Vh+58TQGOHabzPvpn0dX6rD9wfGl+OHafzPvNFW/oCqf0dhcwYnJplt+ql73I8Kn4eB/S65b2+bta+/wDVb0P0Ja3DsJv6HL7qVPws34qh78O3/aohj8qj2wafth+SSucdDj9VH3m+FdF+Vf8A1NP2w/JJXO+hY+qr95vfQNZBoarDLVqkGhqtOtFNVH1KbUDtR7+Yr3oifpZdQfoH2FuaURhsI8mElWMZmLJppysTuQKl6OcKmieRpEKqYioN13LKeRPIGgY8c/R4r78f5pquHRNrYaKxA7G9VDjsREeJDKVPWR6HzmI/C1Wzo0LYaH7g+FEckWIdwomNB3VssdSIlFbwovd+NHRIDyPtqCKOiJJljQsxAA3PnpQSqB3H21izkPYFrEgf4XJt7BQkXF4CReVR8KMYxAFzMmhFthrYje/cb0E+FABffVr/AOBB8KlUL1ytzEbgG2ou0egPqobA4lHZgrKTe+h5WAuO8X0v33qUTL14TMufJfLfW1xrbegZCQd59lRyTitQteSR30uL0AuJnB0pFPAHwQjOgYIunK5QUxxTZSfAH8CKF4ZAxIhkAsuJ6seKq6gE+e9BDJF1eHwsCksc0cYN76hlO/mCKn4fxBpYAzKVGmVSLG1yLtqbkkHn3aCvIsF1UmBiNzlnS+YknU31J150XiYwq5RyVRoQdbsdx50RInDkGD66wzHCwjbxiO/qoTi5+lj/AGkX+atPP/lKi3+zw6+uOkXFv0sX7SH/ADkoDelpEWExNijF3ZTlbYOk6m++ozH2UTgEW3asNBrQPTBAcLiDz6wfgJqzHL9Gvq91A9wuLSWNxHZurkVGJ0BJUv2T5Zda06Qn6u/7Of8A9GgoXoGoMeJ/bqeXKMDnRvSYfQS/cn/9KgoKv0fH1WH7o+NLMce0/mfeaccAT6tD9wUg43MELsxsAxvbXdrD30VeOhUd+H4Ubdn/AKUqThYtxVB3Ydh/lVr0GxEceBhLKWPaUEAXtGQovcjkB+NL4eJNJxW+Gyg9SbZwSAD1ZOgO+g523oixfKs31JP2v/Q9c96HxlcMAwIOZtD51Y/lQ+dR4QPLiQ/0gARIwgUm/avqxNrjfnSXo0ScOpOpP8BQHyDQ1XZFqyONDSGZaKGWZxOQGYDqQbAkC+c627/GmWMnjiEAmXEuXgilZ0xLxi7g6EL5fjSz/aW/d1/F2/hU3TQAthlOc/VIeyDYeifEe+gsPF+K526sXYSiBhnOYj6IsAW0Latv4VbsD0dkKIGxEgAUdlOyBoNBqb1zzCJfE4Yfu4/5S12uCwJ8hRHGup1qRI6nwsHZQa6Kv5RU4i1tY7UVFHHQ3SGL6tJ/d/MtN44aH6Qw/Vn/ALv51oKPwDo0MSj5ZkWRQTkN9gL6nx2uNBQgwGVXVrhkVr2fQWlRTqpsdSR/7UX8zjXDq7rJ1rFglnAUgXGbQXBU5eyd7n1BxKAlu0MyMpNzurCQWsbHVUXX9cb2oLB0Nwl39Nx9EfRc6fSHT428aMh6PMOImQOCrRl7kFnBuF0JGW45NqQOVQ9Dk1dSC1rsWiOW2bKSCFsWNgmniatrcOO6swYXtmJYXsRqCdR4XFBquBY7Tzf8s++Ot/6BkZlbrpGK3IDhAD2SADkRSRmy89r04weG2pvDBaiOd49GyB2UISnaUNezaEgHQkeNqJjYfOQVBH1rW5BuesW50AsPD8TRPSmICRrfqfGtMqCdShZh84u1wBZusGYCxOncaAfjpzYvDHTWdNttAP4VDDh8sQHgD7WajuJTRtPC+gVZFbtEG1ioNz7fbWkuNEq5sqrsoCLYaH2DU0DJI/8ARSHl83hF/XHVe42PpItQPpIjr/ZlDEewGmomJwkaXOX5vBpfTaHl50s6Qr9JF+0j/MaArppNB82mRJhI5k7Sgaqcsp7+8H2V5jl+jX1e6q9xZAZcQf7ev/DieXLn+HdT6ZWMMZZtSATYADVb+NAw6FYoxQzsNzPbUE6CNeQIr3j0rTx4tibCOJXsB6RlRFO9yBYd9B8AhLQyWJuMR+sRf6MaEAWNNJ4rYfGj/wC2gH+ECgR9H1+qw/cX3VUemA+jm8/+4tXXgC/VYf2a+6qX0w9Cbz/7i0VY8DiMnD4NbazfnFIuB4TEYnGBcLN1DGHMX1vkypoLa8xVh4Nw4S4LD3va8txfT0xyqboPAF4q6jYYY2/5VELOnXRSfDYRp58a+IJdUCMG0Ja+a7SH9XuG9S9F1+rr/PIVYvllX/R7G/8AXR6f8VV7osPq6+fwFFMXXQ0gnFWJxofKkEwoAQv1mT93T88lGdMrZ4bmRT82iFlF9Mpsb5T76Gt9Zl/d0/PLR/TOF2eLKTb5tD9gn7Hff8LUQVBHbF4Xzw/+UldXcjML938K5cgPzzD6G4MOmlzaJPG3tIro+IxRBF4n1GlyncP7R8KCg4Y9lfur+UVKZrPGtvTzc9soB2pZguLD5wmG6t75R29LX6tW2vcixGvfTWRAcdEmlxC7+1gvvFFGww7/AM8hUPSGD6s/93861PxXicGEQyYiQIpbKDYsSbA2AUEnmdq943Ir4QujBkYIysNQQWUgg0RzZUzMASTZbC52G4A7tSfbQZwwLG45mmMPpHy/nlQsRuddLnb4UVaug0RBlF7gHQd11jJq5Rx+6q30GTWXzH5I6uCR6eqiJIEOm3jp4UbPfI1iQbGxFtCBfnULMEGZjYDU+oGg8Nx6OUWSxDK5BGoCjKNSCQCbm3fY22NAh6Tp2352T4il+EUZiS4YfOXJIvpaRbjXmPCmPHcXG8roJEMhuoQMC17pbTe5zDSgODN10d0jdC8zEK1r/SMGXYkX1sddCCKDzEMjpE0ZuhIykC32lG1hzr3h8RETXN+0CDa34HyrXAxMscUTKQ0bhT45nRgR4WYU0aOyEWtt7zQQxRKcMhu2bqILjLptDs1/hSfpBOonw4e9i6FipAyjtEMb7jNbTc30p7GyphQWZVUQQFiTYABYbkk6AVz7pP0wieULCvWKtvpCbAkAg5Ra7DXfS/LvoGnHcIrM5UyWMmY5tNUWZxbQG1wQb8qf4pPok8h+WqU3TCOU5XQqxJJZdQSySLtuBmk8dqvOLIMSlTcd48AR76KK6HkCKW4J+nNrNl/q13veiuK26nHW0HUQ28uVCdF9IpP3g8r/ANWtF8UP0GN/YwfCiE/AR9Vgtt1ae4VS+k8uVZmKqwB9FxdT9Io1Hrq89Hl+qYf9kn5RVG6Wp9HP5/8AdWir70TZTgomZY2JaX0lv9vYa7UL0XIbi0gsMvzYnKB2b3j1A5UX0TX6hB96X89B9EP/AItL+6/GKiDPldmMOBLqqaSKNRcHNmB0HKkXRfXDg95J021ttTv5YcM0uBdEUlusTkTe1zoBe+3IUn6Jp9WT+e6gPddD5VX5RVmkTQ1XZFooEj6zL+7J+eWrB0m6UYzDNHHAQEGHiOqodSmu4v3UjkH1mb92T881bfKFEDiB9GzfQRagr/uxpqQaIfSSFsfCzbs8ZPmYYyfxNdDxsuVlvt+A0Fr1z0L9eg+8n4QRVcukjEMliRpr4iy3HjQcyxmBlOIw0kGYyXTOdLLGAi3tfYKD5+wG1zCKPNiHk6p4oSJWsD1YJUhQCLm5IOXmbd9Q8HjEiq4lUaBShGoKdg7Hna/rqs/KLB1WHkIbrOvmUMAp7ITtjn4KPLzFAp6Ucb+eoAFYxK0b3kyBgHMqsxtYD0UFrnfzq99JZIIsJBBHIhDInUaj6SNcpzIBuLWOnfXLjwqV8MsioxQ9St7E9oLOx0AJAGdddtRRatJLHDDIpWTB9ZGuuoVyrAW5W28rUUTinAJt3fjSpeNwqbMWuN7KTRZ4Q7Am7HXvoNuEEcm9SsfctB0z5N+KwyqFyAFmsG2uoW4vre9gB6qvGHhDKDnHaUlRaxtp4m+4riHAZpMOwZA2ZRJlJRyO2qrqAu4tcHwq59HeOSB1hcMOrimYucwzdkOLXHI87neiL1xnDoIyZLuh7JXQA5tAD4Xqn9GcK0SSoRlAdgt+0curKjGw1AKgm29qbx8YXERKpDOGBuCRYjUXy2F7232NqgggmESrMr5hZWmymMSZbG5Rr2JPO+upFAPNhus4hBLEtuyySm+UE+krEj0ifRub9x3tQXHuKNFjI8IsUaoAsl2zXZmIIN1PZUvZb6gHS1hTzgkzo7BtFXrbhuQD6H1ixtzv5VS+lnG+vxETZcvU5wzZiCVkbOmbW2QZTa97FWoHgxsUhiERtIWR2U2VgSY3IJGjMoB27vVTrGxgKW11I1Nz57/zrXmCWPEQxShSZkCg5boucdkkIx0Um+4uNL2rxeFdUEF5jYsQl2lAub3LG7X9fIchQIul/CJcVwxYQSJIkUrGBYt1YU5Se820vfW1VPCw4OSGWFsGIrL9HiFJLxsRZDNzIzFcw1AvryqxdIPlAjwsjQRRmaVTaQk5VQ/q3sSzDmLWHfcEVTU4mpjkaV7mbMCqhgQWILXBOVeQ53A50HnDOj0ZyOWD5bEqDdGYbsCDr2rW5aa32rpGKhCoqqAF1NhpY7n2kk1zfhOGOIdOrLIITcre/ZVizEsAL7W299dXnxJUWsCDpqL2O16K96KRK0cvaCWmvrz+jTxoLj/EVRcVHq2dIVVgOz2LEkny7r7ik8+MWNJ5GIAu4ynmWSO1u9u7Q1RI+k4AKtHIF8CNR3ldLe00R1PgKEYXDg7iJPyiqXxvAmbrowbE5je2b0XDWAG97W9dXfgswbDYdhs0UZF97FFIvVcjNpHa17ZzbyudPZRVh6NKVwUKEEMDJccxdri9L+jMuTiMj5bkwZRrb/dX05a25Ut4D0nlOExAJcyQ2lUroOr3cMD2SNTodbajak3GJmcsYiyuRrqcpULfQDs3I5N3e0hrx3pjJLjVUonVxy2C3DBtQLnNoGy5ri2h5jkR0ZxB7cYZDGHYRKtyVjBOXMxOt1K+VvGwpeJLKhzhrWI1sQddN9beNWvgccWGIUlXlezMyKSMtrmx1uQSTYciTpyKs8g0PlVckFWInMtxsRcesVXZBrQA4j/WJ/3VPzzVv8obWxOvW26mL0Lkfo15CtcWPrM/7qn55qedMuByTTt1anrGijZG1PZVFVuyLjcHcd2vKiN1P+kIR/bUf/jw10TiMIa199La2J02Ht/CuawzA4+OS4ydZfNsLCGJbm+o7Ska91dBxOJV2Vonja3NWUkbdxoOODg3Eo5zPhopbMVYFZEUOpAK5gXFwfEVdcPx/HCxxGAlDWtaJ0e6nV2tmGULlXS/2hvUnD+OhEjQ5RZFA110Xu35cr1JB0ijZmt286PGMovZihbTyAue4UHnTSab5tE8MgjkWQEDk+ViOqvY+kXTUi2lcM4Ti3jxAZyxkz2lz6sSWAcMTqTe/rFdR430o+mx8CgMqTxSxkG2UdXGWH3c0a/8Vc36UxdXiWkBJWTWNhpoAqjncHag6ZhsPptz5UPjsNv2nH3TU/BOJiWCNy6glQWGmhO+23lUePxZ+y/+E0UlSWxsfnNvOsbH5AbDEaoUufsi1raaBbaHy86jxZnN/pDb2UJiI8Q4PaYgggi+ljoRQN+HcTMawqqP2pGXtGxFyouL62ux0Pj30ZHxuVsQ8fWEKMw1uQMu1xfvAHLfeqth5JVdC5ZspzWBv6JuedgdL+NQGbE9a0vZQHOTaxNiL7FjuM1+7TnQXbigMaTzfOZMQpyBRfRC+VlTKDexICi45cydQJeFtNLFOLGIG1r3yr1RbOwGjHrWUaXIsDpevOhODLNEHs0aMovyLMTc+QzH13q5YrAYfLKkaxwqqFmkiAzKCD2k0sRYaEX5bUR70GnZ0dyoALgLbQBVZbsP1izC5PhR3ylcbfDYGR4mYyORGhX7Be93JHo5VBIJ0vaqPwPGpFLCwkZyy5FJYgPGCJLLHqAOyNfVc7U96RdFvnsRGHlMZIN4pCSj8wCdSv4jbTnQcc+ZWdQXUBtc1ydbm/K5P8d6P4ngVhKqZYXLbGNywGl1LBgCh8KW8ZwcuGfJPh2jykrcoQCRvlPot6iQbg1bOhfRpsS8eIjRGjjcEseZUZgLAXNjlJ0tRRfycqqR4lpGKlgsaqV3Khydb/2lq5HiAyszXIy7CwH4g6+ukOA6CzRMjHEx9Wv2I4zY3Y7FiCmhA+1sfCr7w3ozCqksuddhn1zeY0AHqohFi8Nh3Uq6E662A3AHK9j7KRYvohL1itHDZLWUgrYdptWANrkEbjw5V0nEYaEZAYku7W2HdvffurXC4PJI4BPV2BReQsNRe+uo299BVMZ12F6iN0DIyqgaMi6soUHMlh2ed15A6ClQgCh3csBZtgLqCDdjf3Wpt03x12jhVbsHFjzDKhY5e6w0v4+FDRwArlcgi1mNvSsPCgo/RbEs8xWFJpw30bMVLZI9vpCB2NORsBb1VP0m4bjo53dMNLJEyjIoUuoutmJVdc2bW/dbwroM/F4oIsscQA2uzXuTYaDa/jTeL6WBScucdkmxAsNQBob8hpQccHXiQRqCUymysL3EK5muBY7EjW34aW7AcNjcLNkUMdQuY5L3Pb0JDEgDWt+N9HD85jkjYOvVzdabk/SFSTpfTcH1jShOiXDpI8MkeViQX+yw0Mj20ZQfwoLFElksL6Lrc3N7cyb+/lSBt6ckMlw2h1BF/wCHqpVJA2+U0UFKl8VMO/DRj2yTCnfGul8kGWcQobL1QuTqp1J05gra3iaSF/rkv7vF/mS0s6TdYuBRGGZxIEXJ2i5fOV0sLMSbW19dEGNOkkhuGVgTlygHcLdQLi+1xfy5i0UEkWbsyNcnZ1Op8MoYD2ijMX0K4kHLqmHKtqAZsjLoNGuLA+RqCfg+LQxyTYWVLyKshWzqLnSTMhIynn3Hzop9F0fhkGHyxlpXs4OduyWVSxtewF9e4a0J0gwMWGXhywqRHJilKC5Oj3sxJ1J01HgO+nXCuNiBcKxC2IVC3NQAqlr+BOvhek3SvEXl4dDfWCaCx0IIIYXt33VvwoiicY4fIcZMoIDLkDXOn6OO48ReiTgAxXriJG1LFhe5Y3PjWQYjPI0g7CsFsmhsVRUvm3Po39dGRDXxopzw2KKJAqIoBF+zpe43PjWmOkB0Bt7ajgxJCr2AdBy8KyXG6eiAaBRNGx2J9lRR4dxprrTCfHNpy8AKWz4xr7keuggxGDk8fbQoR0IZzl3GZ2sLkHnt40ccczbsfaaBxMhN7NvpqMw7tAdjYnUUHVGwYwWBUrY5ADfkSe4873sCObg1X+kYMWIxDBnEZIJCHKpvEoLOPtHc7am1VzCcWlbDJhi9olOYBjfKAzBQGPopcBst7aA6VN0pxWeRjE+dZIkZspuA4TIy3Hit/wC9QT9FscjxZrFZ9S7X9I5gAtjcsApW1tRY+u5cF4r1LAPqCMx8Lmy1zHhYkiANzow7BsRcEW8d+YI251Y+JcVVJHzH7K25k2v/AD66DsssMEwXro45QjBgJEV7E2swzA2NiNRTGHDxpqoVe6wA09VcmwHTFZYQYyY5Y2CZGIvIgOa4W5uMvZvyNtqtP9ITkm0TAd5W2g55mJ91EWniMalCbDUrsO91FSYpj9kC/Ib/ABFc9430jdGEWV3YWaygkAr21DtsL5QABuSPXUMV014mxIXBzFTfRo2uPJ0A28b0HZpQrZc5W6m9xcUB0g6QxwxFldC98qICCxc6WA7/AI1ziHjeIZOpmMzFyUUSqA2UjKWVh2tjoWuQTtVhj4Zw+LCdfFCpkY5SXYvKHIsRmclhYcxpYd1ArwZka8shW5zHUi4u1m7+4G97G9uVFqW7BVlaOQZlYuo0O2axt7PWBVcHAHBL52VWBDkA3a+gAP2V2G5o3g6dTGyZBN6McClmQqSWaQuVNiqgi2n6vLcppNwl2kSR2URAG2Vge0efcDYEb6XPdTTD4iJ8qGMFUuU8L8/Xrrz1pDDhVTMSxew7b9/cq3OlzYeNHRAqkh+0VGbwLkWA8logziWFl9NZpnjINiXuyEEXF+4i+vhypS2DEguzSn/zO491qZ8G4iVzj9W2UeKliB6xp663x8OVg1wVftoRbVTqCRy318QaCkGPEviCoxLhFDWXNpqdeztt2bcuVrC1twTkqL7jQk/zzpHgOHtGskzsrAtlDKd82ZiSD6OoHM71oJHeQ9Srs3/hgk8v1aKeY3AghnVfpMttBqygkgeO5sPE99K2Q4GGR8yfOJZSY2IzdQWUouS9xnsdTsM9tdb2Ph+CddJWvJYHJ2RkHnpmJuOdtNO+qH064q6YsJaJkWMjKQSQZAQxBDWzi1xQHRYziCxviTiInWMXZGZiWGgNla68gNDffxqx9Hul8mIjUqSt9Clz2baEHka50cRnwxjiSQnMpcjUD7I2HZJ01J1I7zVp6J8O6hEUasdW8zrQM+jmF63Ci9rwTBzrtGwDNr3WvfuKmq3xvHkSpOhBeNsOe0DbrRCZDppdRmXnSziU08XZDSRpNAuZAxCukgOYEA2YElhenHHY7wwgLbL1OZiDq74dW8tFsPUfCgSYWMAfD/31qeM66VuIK16rT1UDOOYZRvsKjLDktbRWtbSvOtAoI3jJ5AUvnwrE7/gKYGUVpm8aAGLhrX1P4Vk3Cz3mjmnHfUsU4O97igRHgzG4NmBBtpcjNuddL+O4pinBjbtFvO+t6dwSJbceuvcRjIlGpJ8BufIc6Cr/ANEExjKxzLmA21yEgevSgTwt9AfSJufvNzOtWPBYpRH9JYEs5sL6BnZhfU62IrRsWhdMu+dLXH9ob0EvRWZcOwaSJXFrE21Fzfnfa3d66ecY6TGRQhskLOoJO5UsOy1tAOXluTVSbiieJoTiHEQygKD6Snv0uLjx0vQXDG4cRpZpTIALAKDdc3ZIRr9q19iPYam4X0WhlAImAawJWSI5gCLi4vpp6qVYvGiGKwy5RsMvgb2bkTTSNg7iRWZSQGUBu0gIGiMBqoNAyw3QorL1izxnRQq5MtgDc89STb2CmuN4WpVo1kyh3znKpbKRy08S3/EaZdHOImUOkhDOoBzWtmVtiRyIIINMjYXNwL8r0RUMRgY1/SPIRbRcuS/ncnN7BQXWZuzGCBzPP1n4VaONtGy6sja7ZgD5qeTb6c7W8lMSouxzdwAyi3j3e+gVS2uF+ynaP9pth6uQ9dMZ4SmGu3pO4J/E1tKM7hmW9tgBppt571px/ElowiK7MCDZVJ7+4UCaI2Z/Eg/4T8Sas/CIxPhTF2esiuY8wuPAMOYv7xVTXDz3ucPOOX6JuW3LxNMuEzyI2aNZMw0PZPrBFvwoN+GYvEsCHx0a206uPDxxsCNwetDeWgptieJSuQGkYDLYAOACe+1lufX5VXvlEhjliWYOYZ12DXUSqdbW0Gcbjna47rLuBYbFQmFusE+Hc3liKNnWwvawBOpt2r7bCgveDw6uLvuAe0LMCPtKQbqRqdtdTSGbodBL2irMSBqe0Be+1wTy8fOm2HxOHPajMsEltBurW0vrc/w9VT4PFdgqrBiPT5Zs9+1pfQm+o2ProJ4eAIuF+bxxlUIOoAVQ41VjbfUC5pNw7BkhTbyq2xvdGyA7WIvfISOY76VNJEoyyoArC1x6JtuGKtceN7c/Gg5HxaGzgfqxoovc2AXlfl4eNTY8kTdpmICRDUk7RJb2XPtrVgZLsT/PcPVat+IOsspaMNlKoLEa3RFRuZ5gnfnRWzS6d/8AP40NIco07qKMAUA3v4d1QNHfWgLiXMRbc0PioGU0QjlWB2INa4/HA301NAvKnxr1WHOpo308aGnW9BjTKPGoGxpB0rGw+m1Rthx40BS4kkb+z+NaviLDQVDDGNqlZPKgFaZjUeEmCTRtKSEzi9hc+oUSyHuoeXDE8qBW4YaE+utDmsbNY6WPrFFTYVqigwpJsSBcEDz3G3l+NAxj4sZIeqktmFrMPDw5HWrVwlQYkykOAoDC+t7C5Qjv3tVAXD25/wA7/CmnCeNCBlV2t3N3Dubw91BeIsTlYhCxvHsr5G7EkejNuPSN77i9FQq8qhhA8q3KkriWBDDdSGYEGk8ePkaR2jS5EJJS62cZk1zMRYAG5v8Aq0tg49NDKzqgVZNcqurqbCxBysbHb2UF74JwtFmVzAY7G5LydYSO5QDbwvV0HF0Ww0A8Oe49e341x49MJ2a/VG2h7NhqLXsSdr39tbDphMNVw4Nyb3e50JBBsO/X2UHX04yp+ze/KvX4+BYZQD3b39VchTpZiWbWMKu1g1z7hTXD9J5f/p0HjmOvne9EdEfiLFQwNtdRYbEHmNtQPbUycQHM+wn3+uuWcR4jjJgVEiwodLILt6yTa3qoA8NmY/SYqZvLL/8Areg61NxaIHtNGLagsw2t3nuNRYnjaZb5lI/ssD393s9dcpXokjanr5D3lj/0gb1KnRRUBtEw78zsPbmagtsnFIJl6wSWUkmTUdnsntbGxBAuNRqdDakEvSkYeYpMmYhsvWDS6MAQSg0OlgSO7ak0/Bokv2oENtjKgJ5W0a9JMfhVvcSo1lNlzMx01FrKRbfnzoq5cS+UXqmURICRrfMwUKdVuoK5iRY62Outr2CqT5QDKe3micn0kAZfLKbXW+vaLHU2sdarU0SP2jmXQaBc3LvJHgPVQkkUYI9M+xf40FrwcRUa7EAg+Guw9VGxxixPojx3Pr5004TwjKNRc8ydhbkO/wBWnrr3EwZfE+7bbuoEGIxN9LbbE/woZTY376KxjNqCPOlWIktax5j30DcSi5vr3UNNrtrQKT60Sj2FB7CK2vWBhfStZZDQaODzqJI77V6SGF6jj7O340BCYbmdqJEagd9QC/eNa8CEC2b20BEaA+HxohcKp+NDQg23vRCYjS3jyoPJcAttjSzFcOyslx6TEf4HPwpu2Lt4j+edKZuKBsSkeVjkDM21hmQqPSB/W5D1jcABxTB9hjsfO99K1lwSPrv3UxnQHfXz50PfKfD3UBPBEysU7WygWubAutrAa6HXSjI4Ie2ZllDZyQsagaFI7ntWtds1L4ZARIdLWUevNf4VquKA3NA5VsLygxB82jA/C9TYWOEehhdyT2piLk7k5UpLJjlv2dKmh4sBvQPGa3+zwjzkkb4CtjipANEw4/8AKLfiZKV/0upHKhpeNAbUD9MXKf6wL9yJB7walEsnPETH1qv5VFVP+nDyFZ/Tzd1BZpIQ27zN5zSH8M1qGbAQ7mOMnvYAn2m9V9uPmon4ux50FlinEbaBFQ3UleQIO6gbe7Q0oeLO6OgFkLKzh75wQCFCX0AN9QBv5UuPESd6MHE9LD2UGmIhC33yk30tdSd7AkAgnlcWoLEYKMoHEjG/LQW8CLnWpsTiriqniZ2U9kkd+u/mKD6Axd1soJ1Ba9+4n2+dc/41x6S5A0FyN9dPGsrKCvy8Rc6kn217nN/WPfWVlAfFANPX7qmArKyg2SMXvQGKxBuRWVlB7g3voaKW3dWVlBo8xFRTSnQ3rKygFfjkisRZeX4ip24rKRa45cu+vKygV8S4q9tST5n+FqU4XiDIxI571lZViU7h4gzDWvJZzWVlRTDD2bC4hiO0oiIPiZchuOejfhSjrDlB8SPZb+NZWUEivRMQvWVlBvbxrVhXtZQDsK2tXlZQRstYrVlZQSCtHmIrKygCxONbagYQZZEUm2Yhb91yBfxrKyrEr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4" name="AutoShape 4" descr="data:image/jpeg;base64,/9j/4AAQSkZJRgABAQAAAQABAAD/2wCEAAkGBxQTEhUUExQUFhUXGRwZFhcXGCAaHRgYFxoYGBcaFxkcHyggGBwlHBoXITEiJSkrLi4uGB8zODMsNygtLisBCgoKDAwNFA0MFCwZFBkrLDcrLCwsNzc3LCwsKywsLCssKywsKysrKysrKzcrKysrKysrKyssKysrKysrKysrK//AABEIAMUBAAMBIgACEQEDEQH/xAAcAAACAgMBAQAAAAAAAAAAAAAEBQMGAAIHAQj/xABQEAACAQIEAgYFCAYGCAQHAAABAgMAEQQSITEFQQYTIlFhcTKBkbHBBxQjJEJyobIzUnN00fAVQ2KCorMlNERTkqPCw2ODtPE1RVRkpNLh/8QAFgEBAQEAAAAAAAAAAAAAAAAAAAEC/8QAFREBAQAAAAAAAAAAAAAAAAAAAAH/2gAMAwEAAhEDEQA/AKdBDTGJayCKjFhrLTIlo2BaiiSjYY6CdFomFa1hSikSg2iWosSv1jD+UvuSi4xQ+KP1nD/dm90dAxVKwrWxNegUGtBcc/1XEfsZPyNTICguOr9VxH7GT8jUAfQ9LYHC/sUPtUH404NAdHBbB4T92g/GFDRxNVHhrQivSaidqivWNQyTqNzUGInI21oLi2sfrHuNBu/GI2Yop7S7ggj2Eix9VQSSE0o4RFeWQnkwH+AH405cUGJsKruOP0jfe+NPy2lV3Gt9IfvfGgj6P/oYz/4an201MfZLMQqjdjtSHg2MVIYr6nq0AXMFvZQTbMR3j20PxDHvO+Vx1aLayki3mbXv6r0E/EekKr+iTN/ae4HqUa1v0axPWxPIQAWkJ029FB8Kkx/R1vm/WhHy3AzkZVJIOijc+d/UKj6HR2wx++3uWgZFaqci1cyKqxSgx4fq0x7gn4sK06KYe8r3/wBy5/FacphC2EmCKWJ6uwAJPpgnQeFe9GcA6SuWjdR1EmpQgXumlyN99PCgsmOhFsZ95P8AOlroPyfrbDJ9341ReK+jjPvJ/mzVduhElsKnivxojkmDGmtMFShMMulGxUVIiUZClRxkUXFQEYdaIyaV5hH0ojQ0Qj4XgZI55neaRomt1SsxIGaxbTwIsPA0fJCWxELKCVVJQx7i3VZfbY+ylnEOILFIUZhcC4BOttO/zFHcC4msp+jdWOl8pBtfXW21FOAlbBantXoSiIwKC44Pq2I/ZSfkamQSgOkDKuFnLEAdVJqTbdGtQQdHP9Twn7tB/kx0YxoHoxMrYLClWBth4VNjezLEgYHxBBFFTzAVRq8lKuLcT6pSbXIF7Xt+NjUvzpJAClyD4Ee+xFDcS4eZnEYIBI3O2hJNQYkhcA7XrfiafR+se40fHw62mYez/wDtacawRWHNmBGYDx1BoqtcJHbl++P8uOmhjJBPIbnYDzJ0FIYcekJmaQgDrANWCgkxR6AsbXsD7KW8e6QNOChAjisQihs2e4uDdd9x4a0FlDgi4II5EG4PkRvVfxf6RvvfGmXR1fqsP3fiaAxidtvvH30CXG8EMuEwLj7SPf1LCKfcI4Mpnw8SDrJBFC9uVkVDJmPLUryNFcP4c0vD8CF/Vf8AFYqsPRjBiPiUKgejhCPYIRRDzp7DL8zUyMgHWACNBoOy1rsdSRtoAK5t0Wj+r/32+FdV+UdrYNf2o/K9cx6Mr9Adb9ttvVQFMKqxWrfItVbLRTnBSMmEmZDlYGOx00u1jvptet+A4+aR5FkkLL1EjW7O4ygHTXmfbXkYtgp9vSj3F/tCveiQvLL6P+rybC3NPCgsPSKYsuLJAuDGpsLXyyTgE+NgAfLltVs6HpfDRfd+NVLji9jF/eT889XLogbYWLQns/GiOVYZqYQUlikAo+LEDxopvGtFxpSuDEijo5hQMIVtQ/EOLrAYyxjyFsrsWtkFib2AN9rctxUU5zrbNbvtzHcazhvCYpiySi6WtbaiFqY5sdFiXw0cdtkM4uS4QAgKp7B7iTzGlqD4NhMejQtHBgVLQkgAupIPU5jIQNWvlt3XO9WTguGjiMqRiyhlHibRpqx5nxopbLPGo0AikAHgGgGlUAfOuKLvg8M33cQR71rz+mOIj0uGX+5ioz+BAqxiTxrVpvGgRL0gxf2uG4j+7JG3xrnfT7i82ImHWRSwpH2ViffNuWIGhJHPuHjXXTjMvdVC+UPADExnERuqsosf1WAOhDX7JF9+6oAvk0dVXEytKUWOMPl5ODn5d/Z0I77c6dv0twZBBmynuZWHd3ilHRrgow+FjkzAtLkLFTcEM8ZsTsQLAWGmhNW1mHV6+HwopPwXjeGEagzxg2FwWA99TcX4vHcNHLGSMuocH7WvPuvUGFxMKQLmjV2yJZcoPpWF35ga+utON8MhLKBFGLsg0QD0pAp5dxoibEdLhHIFIBXUlg2awAvfKoJpnxfFl413Avex8Qd7VR16MlPncpP6JpRGF7Nl6rFaG298iDyv302XHT9ecMULIQHik7ktqHP3rgX1IHPeihsZwkTwT3JFsVGNPHD08xHAo4sMhCglMPiBc76cOT43NN+iHBZMuIDqDmnR1+1dRCEJ8NQRRnSiLLDKLWsmJFu76iooio9Gx9Vh+58TQGOHabzPvpn0dX6rD9wfGl+OHafzPvNFW/oCqf0dhcwYnJplt+ql73I8Kn4eB/S65b2+bta+/wDVb0P0Ja3DsJv6HL7qVPws34qh78O3/aohj8qj2wafth+SSucdDj9VH3m+FdF+Vf8A1NP2w/JJXO+hY+qr95vfQNZBoarDLVqkGhqtOtFNVH1KbUDtR7+Yr3oifpZdQfoH2FuaURhsI8mElWMZmLJppysTuQKl6OcKmieRpEKqYioN13LKeRPIGgY8c/R4r78f5pquHRNrYaKxA7G9VDjsREeJDKVPWR6HzmI/C1Wzo0LYaH7g+FEckWIdwomNB3VssdSIlFbwovd+NHRIDyPtqCKOiJJljQsxAA3PnpQSqB3H21izkPYFrEgf4XJt7BQkXF4CReVR8KMYxAFzMmhFthrYje/cb0E+FABffVr/AOBB8KlUL1ytzEbgG2ou0egPqobA4lHZgrKTe+h5WAuO8X0v33qUTL14TMufJfLfW1xrbegZCQd59lRyTitQteSR30uL0AuJnB0pFPAHwQjOgYIunK5QUxxTZSfAH8CKF4ZAxIhkAsuJ6seKq6gE+e9BDJF1eHwsCksc0cYN76hlO/mCKn4fxBpYAzKVGmVSLG1yLtqbkkHn3aCvIsF1UmBiNzlnS+YknU31J150XiYwq5RyVRoQdbsdx50RInDkGD66wzHCwjbxiO/qoTi5+lj/AGkX+atPP/lKi3+zw6+uOkXFv0sX7SH/ADkoDelpEWExNijF3ZTlbYOk6m++ozH2UTgEW3asNBrQPTBAcLiDz6wfgJqzHL9Gvq91A9wuLSWNxHZurkVGJ0BJUv2T5Zda06Qn6u/7Of8A9GgoXoGoMeJ/bqeXKMDnRvSYfQS/cn/9KgoKv0fH1WH7o+NLMce0/mfeaccAT6tD9wUg43MELsxsAxvbXdrD30VeOhUd+H4Ubdn/AKUqThYtxVB3Ydh/lVr0GxEceBhLKWPaUEAXtGQovcjkB+NL4eJNJxW+Gyg9SbZwSAD1ZOgO+g523oixfKs31JP2v/Q9c96HxlcMAwIOZtD51Y/lQ+dR4QPLiQ/0gARIwgUm/avqxNrjfnSXo0ScOpOpP8BQHyDQ1XZFqyONDSGZaKGWZxOQGYDqQbAkC+c627/GmWMnjiEAmXEuXgilZ0xLxi7g6EL5fjSz/aW/d1/F2/hU3TQAthlOc/VIeyDYeifEe+gsPF+K526sXYSiBhnOYj6IsAW0Latv4VbsD0dkKIGxEgAUdlOyBoNBqb1zzCJfE4Yfu4/5S12uCwJ8hRHGup1qRI6nwsHZQa6Kv5RU4i1tY7UVFHHQ3SGL6tJ/d/MtN44aH6Qw/Vn/ALv51oKPwDo0MSj5ZkWRQTkN9gL6nx2uNBQgwGVXVrhkVr2fQWlRTqpsdSR/7UX8zjXDq7rJ1rFglnAUgXGbQXBU5eyd7n1BxKAlu0MyMpNzurCQWsbHVUXX9cb2oLB0Nwl39Nx9EfRc6fSHT428aMh6PMOImQOCrRl7kFnBuF0JGW45NqQOVQ9Dk1dSC1rsWiOW2bKSCFsWNgmniatrcOO6swYXtmJYXsRqCdR4XFBquBY7Tzf8s++Ot/6BkZlbrpGK3IDhAD2SADkRSRmy89r04weG2pvDBaiOd49GyB2UISnaUNezaEgHQkeNqJjYfOQVBH1rW5BuesW50AsPD8TRPSmICRrfqfGtMqCdShZh84u1wBZusGYCxOncaAfjpzYvDHTWdNttAP4VDDh8sQHgD7WajuJTRtPC+gVZFbtEG1ioNz7fbWkuNEq5sqrsoCLYaH2DU0DJI/8ARSHl83hF/XHVe42PpItQPpIjr/ZlDEewGmomJwkaXOX5vBpfTaHl50s6Qr9JF+0j/MaArppNB82mRJhI5k7Sgaqcsp7+8H2V5jl+jX1e6q9xZAZcQf7ev/DieXLn+HdT6ZWMMZZtSATYADVb+NAw6FYoxQzsNzPbUE6CNeQIr3j0rTx4tibCOJXsB6RlRFO9yBYd9B8AhLQyWJuMR+sRf6MaEAWNNJ4rYfGj/wC2gH+ECgR9H1+qw/cX3VUemA+jm8/+4tXXgC/VYf2a+6qX0w9Cbz/7i0VY8DiMnD4NbazfnFIuB4TEYnGBcLN1DGHMX1vkypoLa8xVh4Nw4S4LD3va8txfT0xyqboPAF4q6jYYY2/5VELOnXRSfDYRp58a+IJdUCMG0Ja+a7SH9XuG9S9F1+rr/PIVYvllX/R7G/8AXR6f8VV7osPq6+fwFFMXXQ0gnFWJxofKkEwoAQv1mT93T88lGdMrZ4bmRT82iFlF9Mpsb5T76Gt9Zl/d0/PLR/TOF2eLKTb5tD9gn7Hff8LUQVBHbF4Xzw/+UldXcjML938K5cgPzzD6G4MOmlzaJPG3tIro+IxRBF4n1GlyncP7R8KCg4Y9lfur+UVKZrPGtvTzc9soB2pZguLD5wmG6t75R29LX6tW2vcixGvfTWRAcdEmlxC7+1gvvFFGww7/AM8hUPSGD6s/93861PxXicGEQyYiQIpbKDYsSbA2AUEnmdq943Ir4QujBkYIysNQQWUgg0RzZUzMASTZbC52G4A7tSfbQZwwLG45mmMPpHy/nlQsRuddLnb4UVaug0RBlF7gHQd11jJq5Rx+6q30GTWXzH5I6uCR6eqiJIEOm3jp4UbPfI1iQbGxFtCBfnULMEGZjYDU+oGg8Nx6OUWSxDK5BGoCjKNSCQCbm3fY22NAh6Tp2352T4il+EUZiS4YfOXJIvpaRbjXmPCmPHcXG8roJEMhuoQMC17pbTe5zDSgODN10d0jdC8zEK1r/SMGXYkX1sddCCKDzEMjpE0ZuhIykC32lG1hzr3h8RETXN+0CDa34HyrXAxMscUTKQ0bhT45nRgR4WYU0aOyEWtt7zQQxRKcMhu2bqILjLptDs1/hSfpBOonw4e9i6FipAyjtEMb7jNbTc30p7GyphQWZVUQQFiTYABYbkk6AVz7pP0wieULCvWKtvpCbAkAg5Ra7DXfS/LvoGnHcIrM5UyWMmY5tNUWZxbQG1wQb8qf4pPok8h+WqU3TCOU5XQqxJJZdQSySLtuBmk8dqvOLIMSlTcd48AR76KK6HkCKW4J+nNrNl/q13veiuK26nHW0HUQ28uVCdF9IpP3g8r/ANWtF8UP0GN/YwfCiE/AR9Vgtt1ae4VS+k8uVZmKqwB9FxdT9Io1Hrq89Hl+qYf9kn5RVG6Wp9HP5/8AdWir70TZTgomZY2JaX0lv9vYa7UL0XIbi0gsMvzYnKB2b3j1A5UX0TX6hB96X89B9EP/AItL+6/GKiDPldmMOBLqqaSKNRcHNmB0HKkXRfXDg95J021ttTv5YcM0uBdEUlusTkTe1zoBe+3IUn6Jp9WT+e6gPddD5VX5RVmkTQ1XZFooEj6zL+7J+eWrB0m6UYzDNHHAQEGHiOqodSmu4v3UjkH1mb92T881bfKFEDiB9GzfQRagr/uxpqQaIfSSFsfCzbs8ZPmYYyfxNdDxsuVlvt+A0Fr1z0L9eg+8n4QRVcukjEMliRpr4iy3HjQcyxmBlOIw0kGYyXTOdLLGAi3tfYKD5+wG1zCKPNiHk6p4oSJWsD1YJUhQCLm5IOXmbd9Q8HjEiq4lUaBShGoKdg7Hna/rqs/KLB1WHkIbrOvmUMAp7ITtjn4KPLzFAp6Ucb+eoAFYxK0b3kyBgHMqsxtYD0UFrnfzq99JZIIsJBBHIhDInUaj6SNcpzIBuLWOnfXLjwqV8MsioxQ9St7E9oLOx0AJAGdddtRRatJLHDDIpWTB9ZGuuoVyrAW5W28rUUTinAJt3fjSpeNwqbMWuN7KTRZ4Q7Am7HXvoNuEEcm9SsfctB0z5N+KwyqFyAFmsG2uoW4vre9gB6qvGHhDKDnHaUlRaxtp4m+4riHAZpMOwZA2ZRJlJRyO2qrqAu4tcHwq59HeOSB1hcMOrimYucwzdkOLXHI87neiL1xnDoIyZLuh7JXQA5tAD4Xqn9GcK0SSoRlAdgt+0curKjGw1AKgm29qbx8YXERKpDOGBuCRYjUXy2F7232NqgggmESrMr5hZWmymMSZbG5Rr2JPO+upFAPNhus4hBLEtuyySm+UE+krEj0ifRub9x3tQXHuKNFjI8IsUaoAsl2zXZmIIN1PZUvZb6gHS1hTzgkzo7BtFXrbhuQD6H1ixtzv5VS+lnG+vxETZcvU5wzZiCVkbOmbW2QZTa97FWoHgxsUhiERtIWR2U2VgSY3IJGjMoB27vVTrGxgKW11I1Nz57/zrXmCWPEQxShSZkCg5boucdkkIx0Um+4uNL2rxeFdUEF5jYsQl2lAub3LG7X9fIchQIul/CJcVwxYQSJIkUrGBYt1YU5Se820vfW1VPCw4OSGWFsGIrL9HiFJLxsRZDNzIzFcw1AvryqxdIPlAjwsjQRRmaVTaQk5VQ/q3sSzDmLWHfcEVTU4mpjkaV7mbMCqhgQWILXBOVeQ53A50HnDOj0ZyOWD5bEqDdGYbsCDr2rW5aa32rpGKhCoqqAF1NhpY7n2kk1zfhOGOIdOrLIITcre/ZVizEsAL7W299dXnxJUWsCDpqL2O16K96KRK0cvaCWmvrz+jTxoLj/EVRcVHq2dIVVgOz2LEkny7r7ik8+MWNJ5GIAu4ynmWSO1u9u7Q1RI+k4AKtHIF8CNR3ldLe00R1PgKEYXDg7iJPyiqXxvAmbrowbE5je2b0XDWAG97W9dXfgswbDYdhs0UZF97FFIvVcjNpHa17ZzbyudPZRVh6NKVwUKEEMDJccxdri9L+jMuTiMj5bkwZRrb/dX05a25Ut4D0nlOExAJcyQ2lUroOr3cMD2SNTodbajak3GJmcsYiyuRrqcpULfQDs3I5N3e0hrx3pjJLjVUonVxy2C3DBtQLnNoGy5ri2h5jkR0ZxB7cYZDGHYRKtyVjBOXMxOt1K+VvGwpeJLKhzhrWI1sQddN9beNWvgccWGIUlXlezMyKSMtrmx1uQSTYciTpyKs8g0PlVckFWInMtxsRcesVXZBrQA4j/WJ/3VPzzVv8obWxOvW26mL0Lkfo15CtcWPrM/7qn55qedMuByTTt1anrGijZG1PZVFVuyLjcHcd2vKiN1P+kIR/bUf/jw10TiMIa199La2J02Ht/CuawzA4+OS4ydZfNsLCGJbm+o7Ska91dBxOJV2Vonja3NWUkbdxoOODg3Eo5zPhopbMVYFZEUOpAK5gXFwfEVdcPx/HCxxGAlDWtaJ0e6nV2tmGULlXS/2hvUnD+OhEjQ5RZFA110Xu35cr1JB0ijZmt286PGMovZihbTyAue4UHnTSab5tE8MgjkWQEDk+ViOqvY+kXTUi2lcM4Ti3jxAZyxkz2lz6sSWAcMTqTe/rFdR430o+mx8CgMqTxSxkG2UdXGWH3c0a/8Vc36UxdXiWkBJWTWNhpoAqjncHag6ZhsPptz5UPjsNv2nH3TU/BOJiWCNy6glQWGmhO+23lUePxZ+y/+E0UlSWxsfnNvOsbH5AbDEaoUufsi1raaBbaHy86jxZnN/pDb2UJiI8Q4PaYgggi+ljoRQN+HcTMawqqP2pGXtGxFyouL62ux0Pj30ZHxuVsQ8fWEKMw1uQMu1xfvAHLfeqth5JVdC5ZspzWBv6JuedgdL+NQGbE9a0vZQHOTaxNiL7FjuM1+7TnQXbigMaTzfOZMQpyBRfRC+VlTKDexICi45cydQJeFtNLFOLGIG1r3yr1RbOwGjHrWUaXIsDpevOhODLNEHs0aMovyLMTc+QzH13q5YrAYfLKkaxwqqFmkiAzKCD2k0sRYaEX5bUR70GnZ0dyoALgLbQBVZbsP1izC5PhR3ylcbfDYGR4mYyORGhX7Be93JHo5VBIJ0vaqPwPGpFLCwkZyy5FJYgPGCJLLHqAOyNfVc7U96RdFvnsRGHlMZIN4pCSj8wCdSv4jbTnQcc+ZWdQXUBtc1ydbm/K5P8d6P4ngVhKqZYXLbGNywGl1LBgCh8KW8ZwcuGfJPh2jykrcoQCRvlPot6iQbg1bOhfRpsS8eIjRGjjcEseZUZgLAXNjlJ0tRRfycqqR4lpGKlgsaqV3Khydb/2lq5HiAyszXIy7CwH4g6+ukOA6CzRMjHEx9Wv2I4zY3Y7FiCmhA+1sfCr7w3ozCqksuddhn1zeY0AHqohFi8Nh3Uq6E662A3AHK9j7KRYvohL1itHDZLWUgrYdptWANrkEbjw5V0nEYaEZAYku7W2HdvffurXC4PJI4BPV2BReQsNRe+uo299BVMZ12F6iN0DIyqgaMi6soUHMlh2ed15A6ClQgCh3csBZtgLqCDdjf3Wpt03x12jhVbsHFjzDKhY5e6w0v4+FDRwArlcgi1mNvSsPCgo/RbEs8xWFJpw30bMVLZI9vpCB2NORsBb1VP0m4bjo53dMNLJEyjIoUuoutmJVdc2bW/dbwroM/F4oIsscQA2uzXuTYaDa/jTeL6WBScucdkmxAsNQBob8hpQccHXiQRqCUymysL3EK5muBY7EjW34aW7AcNjcLNkUMdQuY5L3Pb0JDEgDWt+N9HD85jkjYOvVzdabk/SFSTpfTcH1jShOiXDpI8MkeViQX+yw0Mj20ZQfwoLFElksL6Lrc3N7cyb+/lSBt6ckMlw2h1BF/wCHqpVJA2+U0UFKl8VMO/DRj2yTCnfGul8kGWcQobL1QuTqp1J05gra3iaSF/rkv7vF/mS0s6TdYuBRGGZxIEXJ2i5fOV0sLMSbW19dEGNOkkhuGVgTlygHcLdQLi+1xfy5i0UEkWbsyNcnZ1Op8MoYD2ijMX0K4kHLqmHKtqAZsjLoNGuLA+RqCfg+LQxyTYWVLyKshWzqLnSTMhIynn3Hzop9F0fhkGHyxlpXs4OduyWVSxtewF9e4a0J0gwMWGXhywqRHJilKC5Oj3sxJ1J01HgO+nXCuNiBcKxC2IVC3NQAqlr+BOvhek3SvEXl4dDfWCaCx0IIIYXt33VvwoiicY4fIcZMoIDLkDXOn6OO48ReiTgAxXriJG1LFhe5Y3PjWQYjPI0g7CsFsmhsVRUvm3Po39dGRDXxopzw2KKJAqIoBF+zpe43PjWmOkB0Bt7ajgxJCr2AdBy8KyXG6eiAaBRNGx2J9lRR4dxprrTCfHNpy8AKWz4xr7keuggxGDk8fbQoR0IZzl3GZ2sLkHnt40ccczbsfaaBxMhN7NvpqMw7tAdjYnUUHVGwYwWBUrY5ADfkSe4873sCObg1X+kYMWIxDBnEZIJCHKpvEoLOPtHc7am1VzCcWlbDJhi9olOYBjfKAzBQGPopcBst7aA6VN0pxWeRjE+dZIkZspuA4TIy3Hit/wC9QT9FscjxZrFZ9S7X9I5gAtjcsApW1tRY+u5cF4r1LAPqCMx8Lmy1zHhYkiANzow7BsRcEW8d+YI251Y+JcVVJHzH7K25k2v/AD66DsssMEwXro45QjBgJEV7E2swzA2NiNRTGHDxpqoVe6wA09VcmwHTFZYQYyY5Y2CZGIvIgOa4W5uMvZvyNtqtP9ITkm0TAd5W2g55mJ91EWniMalCbDUrsO91FSYpj9kC/Ib/ABFc9430jdGEWV3YWaygkAr21DtsL5QABuSPXUMV014mxIXBzFTfRo2uPJ0A28b0HZpQrZc5W6m9xcUB0g6QxwxFldC98qICCxc6WA7/AI1ziHjeIZOpmMzFyUUSqA2UjKWVh2tjoWuQTtVhj4Zw+LCdfFCpkY5SXYvKHIsRmclhYcxpYd1ArwZka8shW5zHUi4u1m7+4G97G9uVFqW7BVlaOQZlYuo0O2axt7PWBVcHAHBL52VWBDkA3a+gAP2V2G5o3g6dTGyZBN6McClmQqSWaQuVNiqgi2n6vLcppNwl2kSR2URAG2Vge0efcDYEb6XPdTTD4iJ8qGMFUuU8L8/Xrrz1pDDhVTMSxew7b9/cq3OlzYeNHRAqkh+0VGbwLkWA8logziWFl9NZpnjINiXuyEEXF+4i+vhypS2DEguzSn/zO491qZ8G4iVzj9W2UeKliB6xp663x8OVg1wVftoRbVTqCRy318QaCkGPEviCoxLhFDWXNpqdeztt2bcuVrC1twTkqL7jQk/zzpHgOHtGskzsrAtlDKd82ZiSD6OoHM71oJHeQ9Srs3/hgk8v1aKeY3AghnVfpMttBqygkgeO5sPE99K2Q4GGR8yfOJZSY2IzdQWUouS9xnsdTsM9tdb2Ph+CddJWvJYHJ2RkHnpmJuOdtNO+qH064q6YsJaJkWMjKQSQZAQxBDWzi1xQHRYziCxviTiInWMXZGZiWGgNla68gNDffxqx9Hul8mIjUqSt9Clz2baEHka50cRnwxjiSQnMpcjUD7I2HZJ01J1I7zVp6J8O6hEUasdW8zrQM+jmF63Ci9rwTBzrtGwDNr3WvfuKmq3xvHkSpOhBeNsOe0DbrRCZDppdRmXnSziU08XZDSRpNAuZAxCukgOYEA2YElhenHHY7wwgLbL1OZiDq74dW8tFsPUfCgSYWMAfD/31qeM66VuIK16rT1UDOOYZRvsKjLDktbRWtbSvOtAoI3jJ5AUvnwrE7/gKYGUVpm8aAGLhrX1P4Vk3Cz3mjmnHfUsU4O97igRHgzG4NmBBtpcjNuddL+O4pinBjbtFvO+t6dwSJbceuvcRjIlGpJ8BufIc6Cr/ANEExjKxzLmA21yEgevSgTwt9AfSJufvNzOtWPBYpRH9JYEs5sL6BnZhfU62IrRsWhdMu+dLXH9ob0EvRWZcOwaSJXFrE21Fzfnfa3d66ecY6TGRQhskLOoJO5UsOy1tAOXluTVSbiieJoTiHEQygKD6Snv0uLjx0vQXDG4cRpZpTIALAKDdc3ZIRr9q19iPYam4X0WhlAImAawJWSI5gCLi4vpp6qVYvGiGKwy5RsMvgb2bkTTSNg7iRWZSQGUBu0gIGiMBqoNAyw3QorL1izxnRQq5MtgDc89STb2CmuN4WpVo1kyh3znKpbKRy08S3/EaZdHOImUOkhDOoBzWtmVtiRyIIINMjYXNwL8r0RUMRgY1/SPIRbRcuS/ncnN7BQXWZuzGCBzPP1n4VaONtGy6sja7ZgD5qeTb6c7W8lMSouxzdwAyi3j3e+gVS2uF+ynaP9pth6uQ9dMZ4SmGu3pO4J/E1tKM7hmW9tgBppt571px/ElowiK7MCDZVJ7+4UCaI2Z/Eg/4T8Sas/CIxPhTF2esiuY8wuPAMOYv7xVTXDz3ucPOOX6JuW3LxNMuEzyI2aNZMw0PZPrBFvwoN+GYvEsCHx0a206uPDxxsCNwetDeWgptieJSuQGkYDLYAOACe+1lufX5VXvlEhjliWYOYZ12DXUSqdbW0Gcbjna47rLuBYbFQmFusE+Hc3liKNnWwvawBOpt2r7bCgveDw6uLvuAe0LMCPtKQbqRqdtdTSGbodBL2irMSBqe0Be+1wTy8fOm2HxOHPajMsEltBurW0vrc/w9VT4PFdgqrBiPT5Zs9+1pfQm+o2ProJ4eAIuF+bxxlUIOoAVQ41VjbfUC5pNw7BkhTbyq2xvdGyA7WIvfISOY76VNJEoyyoArC1x6JtuGKtceN7c/Gg5HxaGzgfqxoovc2AXlfl4eNTY8kTdpmICRDUk7RJb2XPtrVgZLsT/PcPVat+IOsspaMNlKoLEa3RFRuZ5gnfnRWzS6d/8AP40NIco07qKMAUA3v4d1QNHfWgLiXMRbc0PioGU0QjlWB2INa4/HA301NAvKnxr1WHOpo308aGnW9BjTKPGoGxpB0rGw+m1Rthx40BS4kkb+z+NaviLDQVDDGNqlZPKgFaZjUeEmCTRtKSEzi9hc+oUSyHuoeXDE8qBW4YaE+utDmsbNY6WPrFFTYVqigwpJsSBcEDz3G3l+NAxj4sZIeqktmFrMPDw5HWrVwlQYkykOAoDC+t7C5Qjv3tVAXD25/wA7/CmnCeNCBlV2t3N3Dubw91BeIsTlYhCxvHsr5G7EkejNuPSN77i9FQq8qhhA8q3KkriWBDDdSGYEGk8ePkaR2jS5EJJS62cZk1zMRYAG5v8Aq0tg49NDKzqgVZNcqurqbCxBysbHb2UF74JwtFmVzAY7G5LydYSO5QDbwvV0HF0Ww0A8Oe49e341x49MJ2a/VG2h7NhqLXsSdr39tbDphMNVw4Nyb3e50JBBsO/X2UHX04yp+ze/KvX4+BYZQD3b39VchTpZiWbWMKu1g1z7hTXD9J5f/p0HjmOvne9EdEfiLFQwNtdRYbEHmNtQPbUycQHM+wn3+uuWcR4jjJgVEiwodLILt6yTa3qoA8NmY/SYqZvLL/8Areg61NxaIHtNGLagsw2t3nuNRYnjaZb5lI/ssD393s9dcpXokjanr5D3lj/0gb1KnRRUBtEw78zsPbmagtsnFIJl6wSWUkmTUdnsntbGxBAuNRqdDakEvSkYeYpMmYhsvWDS6MAQSg0OlgSO7ak0/Bokv2oENtjKgJ5W0a9JMfhVvcSo1lNlzMx01FrKRbfnzoq5cS+UXqmURICRrfMwUKdVuoK5iRY62Outr2CqT5QDKe3micn0kAZfLKbXW+vaLHU2sdarU0SP2jmXQaBc3LvJHgPVQkkUYI9M+xf40FrwcRUa7EAg+Guw9VGxxixPojx3Pr5004TwjKNRc8ydhbkO/wBWnrr3EwZfE+7bbuoEGIxN9LbbE/woZTY376KxjNqCPOlWIktax5j30DcSi5vr3UNNrtrQKT60Sj2FB7CK2vWBhfStZZDQaODzqJI77V6SGF6jj7O340BCYbmdqJEagd9QC/eNa8CEC2b20BEaA+HxohcKp+NDQg23vRCYjS3jyoPJcAttjSzFcOyslx6TEf4HPwpu2Lt4j+edKZuKBsSkeVjkDM21hmQqPSB/W5D1jcABxTB9hjsfO99K1lwSPrv3UxnQHfXz50PfKfD3UBPBEysU7WygWubAutrAa6HXSjI4Ie2ZllDZyQsagaFI7ntWtds1L4ZARIdLWUevNf4VquKA3NA5VsLygxB82jA/C9TYWOEehhdyT2piLk7k5UpLJjlv2dKmh4sBvQPGa3+zwjzkkb4CtjipANEw4/8AKLfiZKV/0upHKhpeNAbUD9MXKf6wL9yJB7walEsnPETH1qv5VFVP+nDyFZ/Tzd1BZpIQ27zN5zSH8M1qGbAQ7mOMnvYAn2m9V9uPmon4ux50FlinEbaBFQ3UleQIO6gbe7Q0oeLO6OgFkLKzh75wQCFCX0AN9QBv5UuPESd6MHE9LD2UGmIhC33yk30tdSd7AkAgnlcWoLEYKMoHEjG/LQW8CLnWpsTiriqniZ2U9kkd+u/mKD6Axd1soJ1Ba9+4n2+dc/41x6S5A0FyN9dPGsrKCvy8Rc6kn217nN/WPfWVlAfFANPX7qmArKyg2SMXvQGKxBuRWVlB7g3voaKW3dWVlBo8xFRTSnQ3rKygFfjkisRZeX4ip24rKRa45cu+vKygV8S4q9tST5n+FqU4XiDIxI571lZViU7h4gzDWvJZzWVlRTDD2bC4hiO0oiIPiZchuOejfhSjrDlB8SPZb+NZWUEivRMQvWVlBvbxrVhXtZQDsK2tXlZQRstYrVlZQSCtHmIrKygCxONbagYQZZEUm2Yhb91yBfxrKyrEr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103438"/>
            <a:ext cx="5715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1030" name="Picture 6" descr="http://3.bp.blogspot.com/-4-qBe5NWjQU/UGH6UnyfhxI/AAAAAAAAADc/jniseN_Hffo/s1600/fotografias-antiguas-hospitales-L-m60NKY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88748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55576" y="465313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 </a:t>
            </a:r>
            <a:r>
              <a:rPr lang="es-CO" sz="2800" b="1" i="1" dirty="0">
                <a:solidFill>
                  <a:srgbClr val="FF0000"/>
                </a:solidFill>
              </a:rPr>
              <a:t>Acuérdese que lo ideal en una alimentación es comer el 80% de alcalino y el 20% de ácido, siempre cuidando las combinaciones necesarias. </a:t>
            </a:r>
          </a:p>
        </p:txBody>
      </p:sp>
    </p:spTree>
    <p:extLst>
      <p:ext uri="{BB962C8B-B14F-4D97-AF65-F5344CB8AC3E}">
        <p14:creationId xmlns:p14="http://schemas.microsoft.com/office/powerpoint/2010/main" val="6976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O" dirty="0" smtClean="0"/>
              <a:t> </a:t>
            </a:r>
            <a:r>
              <a:rPr lang="es-CO" dirty="0"/>
              <a:t>Para terminar </a:t>
            </a:r>
            <a:r>
              <a:rPr lang="es-CO" dirty="0" smtClean="0"/>
              <a:t>este tema de </a:t>
            </a:r>
            <a:r>
              <a:rPr lang="es-CO" dirty="0"/>
              <a:t>la alimentación le recomendamos que </a:t>
            </a:r>
            <a:r>
              <a:rPr lang="es-CO" dirty="0" smtClean="0"/>
              <a:t>también </a:t>
            </a:r>
            <a:r>
              <a:rPr lang="es-CO" dirty="0"/>
              <a:t>quite de su familia poco a poco la comida entre comidas, ya que estas son </a:t>
            </a:r>
            <a:r>
              <a:rPr lang="es-CO" dirty="0" smtClean="0"/>
              <a:t>muy </a:t>
            </a:r>
            <a:r>
              <a:rPr lang="es-CO" dirty="0"/>
              <a:t>dañinas para nuestro aparato digestivo, cansándolo y debilitándolo, evite los </a:t>
            </a:r>
            <a:r>
              <a:rPr lang="es-CO" dirty="0" smtClean="0"/>
              <a:t>chocolates</a:t>
            </a:r>
            <a:r>
              <a:rPr lang="es-CO" dirty="0"/>
              <a:t>, galletas, aguas gaseosas y todas esas comidas rápidas y empaquetadas ya </a:t>
            </a:r>
            <a:r>
              <a:rPr lang="es-CO" dirty="0" smtClean="0"/>
              <a:t>que </a:t>
            </a:r>
            <a:r>
              <a:rPr lang="es-CO" dirty="0"/>
              <a:t>son muy pero muy dañinas para usted </a:t>
            </a:r>
            <a:r>
              <a:rPr lang="es-CO" dirty="0" smtClean="0"/>
              <a:t>y su </a:t>
            </a:r>
            <a:r>
              <a:rPr lang="es-CO" dirty="0"/>
              <a:t>familia. </a:t>
            </a:r>
          </a:p>
          <a:p>
            <a:pPr marL="0" indent="0">
              <a:buNone/>
            </a:pPr>
            <a:r>
              <a:rPr lang="es-CO" dirty="0"/>
              <a:t> </a:t>
            </a:r>
          </a:p>
          <a:p>
            <a:r>
              <a:rPr lang="es-CO" dirty="0"/>
              <a:t> Este tema de la alimentación para muchos es el más duro de llevar a cabo en </a:t>
            </a:r>
            <a:r>
              <a:rPr lang="es-CO" dirty="0" smtClean="0"/>
              <a:t>las leyes </a:t>
            </a:r>
            <a:r>
              <a:rPr lang="es-CO" dirty="0"/>
              <a:t>de la salud, pero esta es la causa No. 1 de enfermedades, y las personas que se </a:t>
            </a:r>
            <a:r>
              <a:rPr lang="es-CO" dirty="0" smtClean="0"/>
              <a:t>alimentan </a:t>
            </a:r>
            <a:r>
              <a:rPr lang="es-CO" dirty="0"/>
              <a:t>cuidando estas reglas, tanto niños como adultos viven de mejor manera, </a:t>
            </a:r>
            <a:r>
              <a:rPr lang="es-CO" dirty="0" smtClean="0"/>
              <a:t>son </a:t>
            </a:r>
            <a:r>
              <a:rPr lang="es-CO" dirty="0"/>
              <a:t>más inteligentes, todo lo contrario a las creencias de muchas personas. </a:t>
            </a:r>
            <a:r>
              <a:rPr lang="es-CO" dirty="0" smtClean="0"/>
              <a:t> 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Recuerda las palabras del apóstol Juan:  «</a:t>
            </a:r>
            <a:r>
              <a:rPr lang="es-CO" dirty="0" smtClean="0">
                <a:latin typeface="Agency FB" pitchFamily="34" charset="0"/>
              </a:rPr>
              <a:t>Amado</a:t>
            </a:r>
            <a:r>
              <a:rPr lang="es-CO" dirty="0">
                <a:latin typeface="Agency FB" pitchFamily="34" charset="0"/>
              </a:rPr>
              <a:t>, yo </a:t>
            </a:r>
            <a:r>
              <a:rPr lang="es-CO" b="1" i="1" dirty="0">
                <a:latin typeface="Agency FB" pitchFamily="34" charset="0"/>
              </a:rPr>
              <a:t>deseo</a:t>
            </a:r>
            <a:r>
              <a:rPr lang="es-CO" dirty="0">
                <a:latin typeface="Agency FB" pitchFamily="34" charset="0"/>
              </a:rPr>
              <a:t> que tú </a:t>
            </a:r>
            <a:r>
              <a:rPr lang="es-CO" b="1" i="1" dirty="0">
                <a:latin typeface="Agency FB" pitchFamily="34" charset="0"/>
              </a:rPr>
              <a:t>seas prosperado en todas las cosas</a:t>
            </a:r>
            <a:r>
              <a:rPr lang="es-CO" dirty="0">
                <a:latin typeface="Agency FB" pitchFamily="34" charset="0"/>
              </a:rPr>
              <a:t>, y que tengas salud, así como prospera tu </a:t>
            </a:r>
            <a:r>
              <a:rPr lang="es-CO" dirty="0" smtClean="0">
                <a:latin typeface="Agency FB" pitchFamily="34" charset="0"/>
              </a:rPr>
              <a:t>alma</a:t>
            </a:r>
            <a:r>
              <a:rPr lang="es-CO" dirty="0" smtClean="0"/>
              <a:t>» </a:t>
            </a:r>
            <a:r>
              <a:rPr lang="es-CO" dirty="0" smtClean="0">
                <a:solidFill>
                  <a:srgbClr val="FF0000"/>
                </a:solidFill>
              </a:rPr>
              <a:t>(3Juan.1:2).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4150" y="2564905"/>
            <a:ext cx="5050904" cy="24482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«</a:t>
            </a:r>
            <a:r>
              <a:rPr lang="es-CO" dirty="0" smtClean="0">
                <a:latin typeface="Agency FB" pitchFamily="34" charset="0"/>
              </a:rPr>
              <a:t>He </a:t>
            </a:r>
            <a:r>
              <a:rPr lang="es-CO" dirty="0">
                <a:latin typeface="Agency FB" pitchFamily="34" charset="0"/>
              </a:rPr>
              <a:t>aquí que os he dado toda planta que da semilla que está sobre la superficie de toda la tierra, y todo árbol cuyo fruto lleva semilla; ellos os servirán de </a:t>
            </a:r>
            <a:r>
              <a:rPr lang="es-CO" dirty="0" smtClean="0">
                <a:latin typeface="Agency FB" pitchFamily="34" charset="0"/>
              </a:rPr>
              <a:t>alimento</a:t>
            </a:r>
            <a:r>
              <a:rPr lang="es-CO" dirty="0" smtClean="0"/>
              <a:t>». </a:t>
            </a:r>
            <a:endParaRPr lang="es-CO" dirty="0"/>
          </a:p>
        </p:txBody>
      </p:sp>
      <p:pic>
        <p:nvPicPr>
          <p:cNvPr id="4098" name="Picture 2" descr="https://encrypted-tbn0.gstatic.com/images?q=tbn:ANd9GcQScYgMOvDU_k9fLq-uB9ygd8tFfedb-myg-MeMJNM2cmH-PZ78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5"/>
            <a:ext cx="30289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620688"/>
            <a:ext cx="81415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 smtClean="0"/>
              <a:t>Dios, </a:t>
            </a:r>
            <a:r>
              <a:rPr lang="es-CO" sz="2800" dirty="0"/>
              <a:t>que es nuestro Creador, sabe cual es nuestra mejor alimentación, por eso desde un principio dijo </a:t>
            </a:r>
            <a:r>
              <a:rPr lang="es-CO" sz="2800" dirty="0">
                <a:solidFill>
                  <a:srgbClr val="FF0000"/>
                </a:solidFill>
              </a:rPr>
              <a:t>Gén.1:29: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51520" y="510367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/>
              <a:t>Me llama la atención lo importante que es la alimentación para el ser humano, ya que antes de señalarle Dios a Adán su trabajo en el Huerto </a:t>
            </a:r>
            <a:r>
              <a:rPr lang="es-CO" sz="2400" dirty="0">
                <a:solidFill>
                  <a:srgbClr val="FF0000"/>
                </a:solidFill>
              </a:rPr>
              <a:t>(lea Gén.2:15), </a:t>
            </a:r>
            <a:r>
              <a:rPr lang="es-CO" sz="2400" dirty="0"/>
              <a:t>le asigna su alimentación vegetariana en </a:t>
            </a:r>
            <a:r>
              <a:rPr lang="es-CO" sz="2400" dirty="0">
                <a:solidFill>
                  <a:srgbClr val="FF0000"/>
                </a:solidFill>
              </a:rPr>
              <a:t>(Gén.1:29). </a:t>
            </a:r>
            <a:br>
              <a:rPr lang="es-CO" sz="2400" dirty="0">
                <a:solidFill>
                  <a:srgbClr val="FF0000"/>
                </a:solidFill>
              </a:rPr>
            </a:br>
            <a:endParaRPr lang="es-C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CO" dirty="0" smtClean="0"/>
              <a:t>Nutrición adecuada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800" dirty="0" smtClean="0"/>
              <a:t>Por tanto, según el orden establecido por el mismo Creador, la </a:t>
            </a:r>
            <a:r>
              <a:rPr lang="es-CO" sz="2800" dirty="0"/>
              <a:t>alimentación es el factor que más influye en la salud. No solo es importante </a:t>
            </a:r>
            <a:r>
              <a:rPr lang="es-CO" sz="2800" dirty="0">
                <a:latin typeface="Agency FB" pitchFamily="34" charset="0"/>
              </a:rPr>
              <a:t>que tipo de comida consumimos, sino cómo se prepara y cuándo se consume</a:t>
            </a:r>
            <a:r>
              <a:rPr lang="es-CO" sz="2800" dirty="0" smtClean="0">
                <a:latin typeface="Agency FB" pitchFamily="34" charset="0"/>
              </a:rPr>
              <a:t>.</a:t>
            </a:r>
          </a:p>
        </p:txBody>
      </p:sp>
      <p:pic>
        <p:nvPicPr>
          <p:cNvPr id="1026" name="Picture 2" descr="http://www.gastronomiaycia.com/wp-content/uploads/2008/03/dieta_vegetariana_artr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7"/>
            <a:ext cx="2088232" cy="24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QAH-rl5oUvSqv-sSwLksLZuaP-s8nso0g3TFRK0-B5GxNYbK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293243" cy="24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717032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/>
              <a:t>Pero después del diluvio, aproximadamente, 1700 años </a:t>
            </a:r>
            <a:r>
              <a:rPr lang="es-CO" sz="2000" dirty="0" smtClean="0"/>
              <a:t>después </a:t>
            </a:r>
            <a:r>
              <a:rPr lang="es-CO" sz="2000" dirty="0"/>
              <a:t>de la </a:t>
            </a:r>
            <a:r>
              <a:rPr lang="es-CO" sz="2000" dirty="0" smtClean="0"/>
              <a:t>creación, </a:t>
            </a:r>
            <a:r>
              <a:rPr lang="es-CO" sz="2000" dirty="0"/>
              <a:t>con el fin de acortarle la vida a los seres </a:t>
            </a:r>
            <a:r>
              <a:rPr lang="es-CO" sz="2000" dirty="0" smtClean="0"/>
              <a:t>humanos para que so sufrieran demasiado por causa del pecado, con el fin de acortarles la vida, Dios permitió comer carne con ciertas restricciones</a:t>
            </a:r>
          </a:p>
          <a:p>
            <a:pPr algn="ctr"/>
            <a:r>
              <a:rPr lang="es-CO" sz="2000" dirty="0" smtClean="0">
                <a:solidFill>
                  <a:srgbClr val="FF0000"/>
                </a:solidFill>
              </a:rPr>
              <a:t> (lea Gén.9:3,4: Lev.11).</a:t>
            </a:r>
            <a:endParaRPr lang="es-C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8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Aún hoy día, un </a:t>
            </a:r>
            <a:r>
              <a:rPr lang="es-CO" dirty="0"/>
              <a:t>régimen vegetariano es ideal para mantener la salud. </a:t>
            </a:r>
            <a:endParaRPr lang="es-CO" dirty="0" smtClean="0"/>
          </a:p>
          <a:p>
            <a:pPr marL="0" indent="0" algn="ctr">
              <a:buNone/>
            </a:pPr>
            <a:endParaRPr lang="es-CO" i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marL="0" indent="0" algn="ctr">
              <a:buNone/>
            </a:pPr>
            <a:r>
              <a:rPr lang="es-CO" b="1" i="1" dirty="0" smtClean="0">
                <a:solidFill>
                  <a:srgbClr val="FF0000"/>
                </a:solidFill>
                <a:latin typeface="Agency FB" pitchFamily="34" charset="0"/>
              </a:rPr>
              <a:t>Si </a:t>
            </a:r>
            <a:r>
              <a:rPr lang="es-CO" b="1" i="1" dirty="0">
                <a:solidFill>
                  <a:srgbClr val="FF0000"/>
                </a:solidFill>
                <a:latin typeface="Agency FB" pitchFamily="34" charset="0"/>
              </a:rPr>
              <a:t>usted no es vegetariano no trate de cambiar de un día para otro, trate de ir cambiando su régimen gradualmente, consuma lo menos posible carnes de todo tipo y en su lugar aumente el consumo de frutas, verduras, leguminosas y tubérculos.</a:t>
            </a:r>
            <a:br>
              <a:rPr lang="es-CO" b="1" i="1" dirty="0">
                <a:solidFill>
                  <a:srgbClr val="FF0000"/>
                </a:solidFill>
                <a:latin typeface="Agency FB" pitchFamily="34" charset="0"/>
              </a:rPr>
            </a:br>
            <a:endParaRPr lang="es-CO" b="1" i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marL="0" indent="0" algn="ctr">
              <a:buNone/>
            </a:pPr>
            <a:r>
              <a:rPr lang="es-CO" dirty="0" smtClean="0"/>
              <a:t>Hay </a:t>
            </a:r>
            <a:r>
              <a:rPr lang="es-CO" dirty="0"/>
              <a:t>que procurar tener un buen desayuno, una comida moderada y una cena ligera y evitar lo más posible comer entre </a:t>
            </a:r>
            <a:r>
              <a:rPr lang="es-CO" dirty="0" smtClean="0"/>
              <a:t>comidas, ya que sus intestinos necesitan tener un periodo de descanso.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59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O" dirty="0"/>
              <a:t>“</a:t>
            </a:r>
            <a:r>
              <a:rPr lang="es-CO" sz="3300" b="1" i="1" dirty="0">
                <a:solidFill>
                  <a:srgbClr val="FF0000"/>
                </a:solidFill>
              </a:rPr>
              <a:t>Que tu alimento sea tu medicina, y que tu medicina sea tu alimento</a:t>
            </a:r>
            <a:r>
              <a:rPr lang="es-CO" dirty="0"/>
              <a:t>” </a:t>
            </a:r>
            <a:r>
              <a:rPr lang="es-CO" dirty="0" smtClean="0"/>
              <a:t>decía Hipócrates</a:t>
            </a:r>
            <a:r>
              <a:rPr lang="es-CO" dirty="0"/>
              <a:t>. </a:t>
            </a:r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Sin </a:t>
            </a:r>
            <a:r>
              <a:rPr lang="es-CO" dirty="0"/>
              <a:t>duda alguna el descuido de nuestra alimentación ha sido el mayor causante de </a:t>
            </a:r>
            <a:r>
              <a:rPr lang="es-CO" dirty="0" smtClean="0"/>
              <a:t>enfermedades </a:t>
            </a:r>
            <a:r>
              <a:rPr lang="es-CO" dirty="0"/>
              <a:t>a nivel mundial, las cantidades de muertes a causa de problemas del </a:t>
            </a:r>
            <a:r>
              <a:rPr lang="es-CO" dirty="0" smtClean="0"/>
              <a:t>corazón</a:t>
            </a:r>
            <a:r>
              <a:rPr lang="es-CO" dirty="0"/>
              <a:t>, cáncer, diabetes y otras enfermedades mortales serian mucho menor si </a:t>
            </a:r>
            <a:r>
              <a:rPr lang="es-CO" dirty="0" smtClean="0"/>
              <a:t>tuviéramos </a:t>
            </a:r>
            <a:r>
              <a:rPr lang="es-CO" dirty="0"/>
              <a:t>una alimentación balanceada. </a:t>
            </a:r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 Esta demostrado que los </a:t>
            </a:r>
            <a:r>
              <a:rPr lang="es-CO" dirty="0"/>
              <a:t>países donde existen más restaurantes de comida rápida es donde hay </a:t>
            </a:r>
            <a:r>
              <a:rPr lang="es-CO" dirty="0" smtClean="0"/>
              <a:t>mayores </a:t>
            </a:r>
            <a:r>
              <a:rPr lang="es-CO" dirty="0"/>
              <a:t>casos de estas enfermedades antes mencionadas y los países donde hay </a:t>
            </a:r>
            <a:r>
              <a:rPr lang="es-CO" dirty="0" smtClean="0"/>
              <a:t>menor </a:t>
            </a:r>
            <a:r>
              <a:rPr lang="es-CO" dirty="0"/>
              <a:t>consumo de comida rápida es donde existe mayor tiempo de vida, esto no es </a:t>
            </a:r>
            <a:r>
              <a:rPr lang="es-CO" dirty="0" smtClean="0"/>
              <a:t>una </a:t>
            </a:r>
            <a:r>
              <a:rPr lang="es-CO" dirty="0"/>
              <a:t>coincidencia sino un resultado de la clase de alimentación que escoge cada </a:t>
            </a:r>
            <a:r>
              <a:rPr lang="es-CO" dirty="0" smtClean="0"/>
              <a:t>persona </a:t>
            </a:r>
            <a:r>
              <a:rPr lang="es-CO" dirty="0"/>
              <a:t>y cada cultura.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33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Apliquemos aquí las palabras del apóstol Pedro, pero apliquémoslas a la comida: «</a:t>
            </a:r>
            <a:r>
              <a:rPr lang="es-CO" dirty="0" smtClean="0">
                <a:latin typeface="Agency FB" pitchFamily="34" charset="0"/>
              </a:rPr>
              <a:t>El </a:t>
            </a:r>
            <a:r>
              <a:rPr lang="es-CO" dirty="0">
                <a:latin typeface="Agency FB" pitchFamily="34" charset="0"/>
              </a:rPr>
              <a:t>que quiere amar la vida y ver días buenos refrene su lengua del mal, y sus labios no hablen engaño. </a:t>
            </a:r>
            <a:r>
              <a:rPr lang="es-CO" b="1" baseline="30000" dirty="0" smtClean="0">
                <a:latin typeface="Agency FB" pitchFamily="34" charset="0"/>
              </a:rPr>
              <a:t>11 </a:t>
            </a:r>
            <a:r>
              <a:rPr lang="es-CO" dirty="0">
                <a:latin typeface="Agency FB" pitchFamily="34" charset="0"/>
              </a:rPr>
              <a:t>Apártese del mal y haga el bien. Busque la paz y </a:t>
            </a:r>
            <a:r>
              <a:rPr lang="es-CO" dirty="0" smtClean="0">
                <a:latin typeface="Agency FB" pitchFamily="34" charset="0"/>
              </a:rPr>
              <a:t>sígala</a:t>
            </a:r>
            <a:r>
              <a:rPr lang="es-CO" dirty="0" smtClean="0"/>
              <a:t>» </a:t>
            </a:r>
            <a:r>
              <a:rPr lang="es-CO" dirty="0" smtClean="0">
                <a:solidFill>
                  <a:srgbClr val="FF0000"/>
                </a:solidFill>
              </a:rPr>
              <a:t>(1Ped.3:10,11).</a:t>
            </a:r>
            <a:endParaRPr lang="es-CO" dirty="0">
              <a:solidFill>
                <a:srgbClr val="FF0000"/>
              </a:solidFill>
            </a:endParaRPr>
          </a:p>
          <a:p>
            <a:endParaRPr lang="es-CO" dirty="0" smtClean="0"/>
          </a:p>
          <a:p>
            <a:pPr marL="0" indent="0" algn="ctr">
              <a:buNone/>
            </a:pPr>
            <a:r>
              <a:rPr lang="es-CO" i="1" dirty="0" smtClean="0">
                <a:solidFill>
                  <a:srgbClr val="FF0000"/>
                </a:solidFill>
              </a:rPr>
              <a:t>La </a:t>
            </a:r>
            <a:r>
              <a:rPr lang="es-CO" i="1" dirty="0">
                <a:solidFill>
                  <a:srgbClr val="FF0000"/>
                </a:solidFill>
              </a:rPr>
              <a:t>alimentación correcta no solo consta de comer cosas sanas, si no saber hacer </a:t>
            </a:r>
            <a:r>
              <a:rPr lang="es-CO" i="1" dirty="0" smtClean="0">
                <a:solidFill>
                  <a:srgbClr val="FF0000"/>
                </a:solidFill>
              </a:rPr>
              <a:t>las </a:t>
            </a:r>
            <a:r>
              <a:rPr lang="es-CO" i="1" dirty="0">
                <a:solidFill>
                  <a:srgbClr val="FF0000"/>
                </a:solidFill>
              </a:rPr>
              <a:t>combinaciones correctas ya que tanto las verduras, frutas, granos y semillas que </a:t>
            </a:r>
            <a:r>
              <a:rPr lang="es-CO" i="1" dirty="0" smtClean="0">
                <a:solidFill>
                  <a:srgbClr val="FF0000"/>
                </a:solidFill>
              </a:rPr>
              <a:t>son </a:t>
            </a:r>
            <a:r>
              <a:rPr lang="es-CO" i="1" dirty="0">
                <a:solidFill>
                  <a:srgbClr val="FF0000"/>
                </a:solidFill>
              </a:rPr>
              <a:t>las comidas sanas se dividen en diferentes grupos y no se pueden combinar en </a:t>
            </a:r>
            <a:r>
              <a:rPr lang="es-CO" i="1" dirty="0" smtClean="0">
                <a:solidFill>
                  <a:srgbClr val="FF0000"/>
                </a:solidFill>
              </a:rPr>
              <a:t>ciertos </a:t>
            </a:r>
            <a:r>
              <a:rPr lang="es-CO" i="1" dirty="0">
                <a:solidFill>
                  <a:srgbClr val="FF0000"/>
                </a:solidFill>
              </a:rPr>
              <a:t>casos. </a:t>
            </a:r>
            <a:r>
              <a:rPr lang="es-CO" i="1" dirty="0" smtClean="0">
                <a:solidFill>
                  <a:srgbClr val="FF0000"/>
                </a:solidFill>
              </a:rPr>
              <a:t> </a:t>
            </a:r>
            <a:endParaRPr lang="es-CO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CO" sz="4400" b="1" i="1" dirty="0"/>
              <a:t>Miremos unas reglas importantes para una adecuada alimentación:</a:t>
            </a:r>
            <a:r>
              <a:rPr lang="es-CO" dirty="0"/>
              <a:t> </a:t>
            </a:r>
            <a:endParaRPr lang="es-CO" dirty="0" smtClean="0"/>
          </a:p>
          <a:p>
            <a:pPr marL="0" indent="0" algn="ctr">
              <a:buNone/>
            </a:pPr>
            <a:endParaRPr lang="es-CO" dirty="0"/>
          </a:p>
          <a:p>
            <a:pPr marL="0" indent="0">
              <a:buNone/>
            </a:pPr>
            <a:r>
              <a:rPr lang="es-CO" sz="4000" b="1" dirty="0" smtClean="0">
                <a:solidFill>
                  <a:srgbClr val="FF0000"/>
                </a:solidFill>
              </a:rPr>
              <a:t>1)</a:t>
            </a:r>
            <a:r>
              <a:rPr lang="es-CO" dirty="0" smtClean="0"/>
              <a:t>. No </a:t>
            </a:r>
            <a:r>
              <a:rPr lang="es-CO" dirty="0"/>
              <a:t>es bueno tomar agua pura con los tiempos de comida, </a:t>
            </a:r>
            <a:r>
              <a:rPr lang="es-CO" dirty="0" smtClean="0"/>
              <a:t> </a:t>
            </a:r>
            <a:r>
              <a:rPr lang="es-CO" dirty="0"/>
              <a:t>lo ideal es 30 minutos antes o después de cada tiempo de </a:t>
            </a:r>
            <a:r>
              <a:rPr lang="es-CO" dirty="0" smtClean="0"/>
              <a:t> </a:t>
            </a:r>
            <a:r>
              <a:rPr lang="es-CO" dirty="0"/>
              <a:t>comida. 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sz="4000" b="1" dirty="0" smtClean="0">
                <a:solidFill>
                  <a:srgbClr val="FF0000"/>
                </a:solidFill>
              </a:rPr>
              <a:t>2)</a:t>
            </a:r>
            <a:r>
              <a:rPr lang="es-CO" dirty="0" smtClean="0"/>
              <a:t>. No </a:t>
            </a:r>
            <a:r>
              <a:rPr lang="es-CO" dirty="0"/>
              <a:t>es bueno combinar en un mismo tiempo de comida las </a:t>
            </a:r>
            <a:r>
              <a:rPr lang="es-CO" dirty="0" smtClean="0"/>
              <a:t> </a:t>
            </a:r>
            <a:r>
              <a:rPr lang="es-CO" dirty="0"/>
              <a:t>verduras con las frutas. </a:t>
            </a:r>
          </a:p>
          <a:p>
            <a:pPr marL="0" indent="0">
              <a:buNone/>
            </a:pPr>
            <a:r>
              <a:rPr lang="es-CO" sz="4000" b="1" dirty="0" smtClean="0">
                <a:solidFill>
                  <a:srgbClr val="FF0000"/>
                </a:solidFill>
              </a:rPr>
              <a:t> 3)</a:t>
            </a:r>
            <a:r>
              <a:rPr lang="es-CO" dirty="0" smtClean="0"/>
              <a:t>. </a:t>
            </a:r>
            <a:r>
              <a:rPr lang="es-CO" dirty="0"/>
              <a:t>Los licuados o jugos de frutas no se deben combinar con </a:t>
            </a:r>
            <a:r>
              <a:rPr lang="es-CO" dirty="0" smtClean="0"/>
              <a:t> </a:t>
            </a:r>
            <a:r>
              <a:rPr lang="es-CO" dirty="0"/>
              <a:t>tiempos de comida donde lleven verduras. 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Lo </a:t>
            </a:r>
            <a:r>
              <a:rPr lang="es-CO" dirty="0"/>
              <a:t>ideal es que en nuestro cuerpo entre el 80% de alimentos alcalinos y el 20% </a:t>
            </a:r>
            <a:r>
              <a:rPr lang="es-CO" dirty="0" smtClean="0"/>
              <a:t>de </a:t>
            </a:r>
            <a:r>
              <a:rPr lang="es-CO" dirty="0"/>
              <a:t>alimentos ácidos. Los alimentos ácidos no son las frutas ácidas ya que las frutas </a:t>
            </a:r>
            <a:r>
              <a:rPr lang="es-CO" dirty="0" smtClean="0"/>
              <a:t>ácidas </a:t>
            </a:r>
            <a:r>
              <a:rPr lang="es-CO" dirty="0"/>
              <a:t>en nuestro cuerpo son tomadas como alcalinos, pero veremos en el listado </a:t>
            </a:r>
            <a:r>
              <a:rPr lang="es-CO" dirty="0" smtClean="0"/>
              <a:t>siguientes </a:t>
            </a:r>
            <a:r>
              <a:rPr lang="es-CO" dirty="0"/>
              <a:t>que alimentos son tomados como alcalinos y ácidos.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4210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427231" y="332656"/>
            <a:ext cx="4040188" cy="639762"/>
          </a:xfrm>
        </p:spPr>
        <p:txBody>
          <a:bodyPr/>
          <a:lstStyle/>
          <a:p>
            <a:r>
              <a:rPr lang="es-CO" dirty="0"/>
              <a:t>ALIMENTOS ALCALINOS 80%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23528" y="1052736"/>
            <a:ext cx="4040188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Frutas y las Verduras</a:t>
            </a:r>
            <a:endParaRPr lang="es-CO" dirty="0"/>
          </a:p>
          <a:p>
            <a:pPr marL="0" indent="0">
              <a:buNone/>
            </a:pP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860032" y="160338"/>
            <a:ext cx="3384376" cy="532358"/>
          </a:xfrm>
        </p:spPr>
        <p:txBody>
          <a:bodyPr>
            <a:normAutofit/>
          </a:bodyPr>
          <a:lstStyle/>
          <a:p>
            <a:r>
              <a:rPr lang="es-CO" dirty="0" smtClean="0"/>
              <a:t>ALIMENTOS </a:t>
            </a:r>
            <a:r>
              <a:rPr lang="es-CO" dirty="0"/>
              <a:t>ACIDOS 20% 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5220072" y="1052737"/>
            <a:ext cx="1512168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dirty="0" smtClean="0"/>
              <a:t>Avena 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Arroz </a:t>
            </a:r>
          </a:p>
          <a:p>
            <a:pPr marL="0" indent="0">
              <a:buNone/>
            </a:pPr>
            <a:r>
              <a:rPr lang="es-CO" dirty="0"/>
              <a:t>Nueces </a:t>
            </a:r>
          </a:p>
          <a:p>
            <a:pPr marL="0" indent="0">
              <a:buNone/>
            </a:pPr>
            <a:r>
              <a:rPr lang="es-CO" dirty="0"/>
              <a:t>Maní </a:t>
            </a:r>
          </a:p>
          <a:p>
            <a:pPr marL="0" indent="0">
              <a:buNone/>
            </a:pPr>
            <a:r>
              <a:rPr lang="es-CO" dirty="0"/>
              <a:t>Frijoles </a:t>
            </a:r>
          </a:p>
          <a:p>
            <a:pPr marL="0" indent="0">
              <a:buNone/>
            </a:pPr>
            <a:r>
              <a:rPr lang="es-CO" dirty="0"/>
              <a:t>Habas </a:t>
            </a:r>
          </a:p>
          <a:p>
            <a:pPr marL="0" indent="0">
              <a:buNone/>
            </a:pPr>
            <a:r>
              <a:rPr lang="es-CO" dirty="0"/>
              <a:t>Tortilla </a:t>
            </a:r>
          </a:p>
          <a:p>
            <a:pPr marL="0" indent="0">
              <a:buNone/>
            </a:pPr>
            <a:r>
              <a:rPr lang="es-CO" dirty="0"/>
              <a:t>Pan </a:t>
            </a:r>
          </a:p>
          <a:p>
            <a:pPr marL="0" indent="0">
              <a:buNone/>
            </a:pPr>
            <a:r>
              <a:rPr lang="es-CO" dirty="0"/>
              <a:t>Fideos </a:t>
            </a:r>
          </a:p>
          <a:p>
            <a:pPr marL="0" indent="0">
              <a:buNone/>
            </a:pPr>
            <a:r>
              <a:rPr lang="es-CO" dirty="0"/>
              <a:t>Carnes </a:t>
            </a:r>
          </a:p>
          <a:p>
            <a:pPr marL="0" indent="0">
              <a:buNone/>
            </a:pPr>
            <a:r>
              <a:rPr lang="es-CO" dirty="0"/>
              <a:t>Chile </a:t>
            </a:r>
          </a:p>
          <a:p>
            <a:pPr marL="0" indent="0">
              <a:buNone/>
            </a:pPr>
            <a:r>
              <a:rPr lang="es-CO" dirty="0"/>
              <a:t>Huevos </a:t>
            </a:r>
          </a:p>
          <a:p>
            <a:pPr marL="0" indent="0">
              <a:buNone/>
            </a:pPr>
            <a:r>
              <a:rPr lang="es-CO" dirty="0"/>
              <a:t>Embutidos </a:t>
            </a:r>
          </a:p>
          <a:p>
            <a:pPr marL="0" indent="0">
              <a:buNone/>
            </a:pPr>
            <a:r>
              <a:rPr lang="es-CO" dirty="0"/>
              <a:t>Mariscos </a:t>
            </a:r>
          </a:p>
          <a:p>
            <a:pPr marL="0" indent="0">
              <a:buNone/>
            </a:pPr>
            <a:r>
              <a:rPr lang="es-CO" dirty="0"/>
              <a:t>Macarrones </a:t>
            </a:r>
          </a:p>
          <a:p>
            <a:pPr marL="0" indent="0">
              <a:buNone/>
            </a:pPr>
            <a:r>
              <a:rPr lang="es-CO" dirty="0"/>
              <a:t>Pollo </a:t>
            </a:r>
          </a:p>
          <a:p>
            <a:endParaRPr lang="es-CO" dirty="0"/>
          </a:p>
        </p:txBody>
      </p:sp>
      <p:sp>
        <p:nvSpPr>
          <p:cNvPr id="2" name="AutoShape 2" descr="data:image/jpeg;base64,/9j/4AAQSkZJRgABAQAAAQABAAD/2wCEAAkGBhQSERQUExQUFRQVFBgYFhgVFxUWGBgYFRUVFxUXFRYXHCYgGBojHBgUIC8gJScpLSwsFx4xNTAqNSYrLCkBCQoKDgwOGg8PGiwkHyUsKSksLCosKSkpLywsKSwsLCwpLCwsLCwsKSktLCwpLCwsLCksLCwsLCwsLCksKSwsLP/AABEIAK0BIwMBIgACEQEDEQH/xAAcAAABBQEBAQAAAAAAAAAAAAAAAQQFBgcDAgj/xABIEAACAQIEAwUEBwUGBAUFAAABAgMAEQQSITEFBkETIlFhcQcygZEUI0JSobHBYnKy0eEkM2NzovGCksLwNFODs9IVF0N0k//EABsBAAIDAQEBAAAAAAAAAAAAAAABAgMEBQYH/8QALxEAAgIBBAAEBAUFAQAAAAAAAAECEQMEEiExIkFRYQUTgbEjMnGhwRQVUpHwQv/aAAwDAQACEQMRAD8A3GiiigAooooAKL0VA8+SMvDcYVYqww0tipsQch1BGxpPgGT16KY8MxV8NFIxteJWYnQaoCSTUDN7QY1aItBiBh5mVY8SVTsWL+4dHzhT0YqPHbWjckJtItealrPuQ+HRYmSTFTGR8bBiZ43zSSZU7zqqrFmyBchAGnQ9aufGMLLJC6Qy9hIQMsmQSZTcG+RtDpcfGknasSdqx9RVS5S4tiWxWKw08sc4wwi+uSMxXaQMSjLmIuoA28akec+LvhsFLLGVEgCrGW1Gd3VFv8Wo3cWO+LJyiswxXOOMwUPElllWeXCmARO0YW/0gCxZVtcC+3lvVubmbLPFh2TvvhGnLX7qlMoK236nXy86SmmRU0yw0VmHC/aHio0imxgiZMThpJYEiUq/aI6KkQLEhi4cW/pUpwTnGeOHFfTQjTw4lIUSEWDvNHE0USk9cz2zHbUnQXoU0wU0y90VWcbzLLg8E2IxqIHVwMkDM2jOFUBmAuwBuemlc+Mc6LDiYV3hbDvPIyo8jBbosWVYwTYlmO32ae5Ie5FqpL1VsB7RcLMrOonCAaO0TqjsWVAkbH3nLMAF338KZ8T53dkxMCwT4bFDDSSwCYRnPlU6oY3YEje1/wBaN6Dcuy65qWqlyBwnDCBMXB2jPiI17R5JZJGLLfMDnYhSGzA2ttUjzpxp8Jgp54wpdFGXMLi7Mqi4uL77UbuLYXxZOU14lijHE7qjSMqkhEtmY9FF9NT41RRzfjY+0wj9g+Odohh8qsqZZYy7PILk2jCSXPXujrQnM+KnwvD1SVYsRippYpJMitYQCbOyodNWjX/mqO9C3ounBDP2KHFdn2xuWEWbILklVGY3NhYE9SCafg1l2L5imk4bh3xUhCnHGDGPGTERGryLfMpBQXCXItpfxrQeBcDhwkQigBWPMzWLO5u5uTmckm586cZWOMrJGiqpzfj8R22Gw2GlELzCZmcqHIWFAQAGFtWIF6g+Cc+4iT/6UhCFsUZu3a1jaEstlANgdLk/s7a6G9XQnNJ0aPRUDiOYXbEiDDQ9rkZRiJC4RIQwDZdiXkykHKBsRci9VPm/mfGRyYuWCZViwTQI0ZRW7QyhS5ZjqAM67EbGhzSG5JGlUVUMDzfI2M4jGVHY4OJGW3vMxRna5JtrawHS3nXXh/PkckmCjKlWxmHMygkHIbAqjW3uO0sf2POnuQKSZaqS9VTAc6FjiLoZLYqSHDRwgGSUQxp2h7zBbB+0GYlQLAb7wPM3OyzwZSs+GEWLhjxqMQkqQyX1DxsbKdO8De17bg0nNJWJzSRpINLUbwDgcOEi7KAFY8xbV3e5bUnM5JN/WpKpkwooooAKKKKACiiigAqC56F+G4z/APVm/wDbap2uGNwaSxvHIMyOpVhrqrCxGnlSfKE1aKxjJIpuHpgxPEs2IwgSMFhdj2QGgvcj+tRkXD8bisJFgp8KIUTsllmaRGVkhZTeFEJOZsoGtgt762sbNwzkrBYdw8OGiRxezBQWFxY2Y6jS4+NSmNz5G7MLnt3c18t/E21sN7dbVDb6kdvqVnl3h4XifEZE91vo4YDpKIyz6dDlaM/8VT/GuIjD4eaZvdiieQ+iKW/SvXC+HCGPKCWJJZ2PvO7G7M3qeg0AsBYAV1xuCSaN45FDI6lXU7MrCxB8iKklSoklSIH2f8EOHwaF9Zp/rp2O5kk1N/QWHwpl7RsE+IGEwqEr2+JGdgL5UiR5C3wIXfrariq2pDGCb2Fxseovvalt8NC28UYlz5w6TDtjY5ZWnafCwS9oyqhPY4lUtlXTQMuvnVr5whdA2PRkMacMmjvm17STJ2dh1BJ/AVZOPcmxYuaKSW5WOOSMpsHWXLuQQRlKggg717bknCfRjhViCwF1cqpYXZHVwS17k3Vb3OtqgsbTZDZyyv4/lvJHwdlTN9FkiR13ssiKpa3XK6xn8aq/OuDAx0wld0h+l4WeR0NmjSWFoA4PQh47X6XvWxhaYzcCheSSRo1ZpYlikzd5WjRnZVKHu7u/TW9NwtDlC0VXH8uDERYLDxStiYEld5ZZJFlYr2cvZhmHvd91tpsvlXHkPhmIXEN9IhaPscFDhszEFZGjdyXjIOqkZfPxtVv4Ty9h8Lm+jwRRZ7ZuzRVzW2zEb9fnUhans8x7EZnFy/O/C8EcMoaXCYkyiNiFz9nJMhUE6A69fOrBg8FPi8VDicRh/oy4dJAiM6SSO8oCsW7O6qgA0FySW6W1tgFMuK4aSRQkZChzaRrkMqWObJb7R0APS5PSxe2g2pEF7NsF2WDYAWQ4nEGMf4YmdUI8iFBB63vXj2k9/DwQb/SMZh47eIEgdvwWrThcMsaKiKFRFCqoFgFUWAA6ACmuP4LHNJDI4JaBy8epADFShJHXQ9aK8NIe3iiBn4SV41HiMt0kwUkZa2iNHIjDXpmViPgapXL/AAaXEYtIElMLcPOKbtFVWIefFSZRlbTvIDvWwZaa4HhMcLStGuVpn7SQ3JzNlVb67CyjQabncm6cLIuCZmsGCycN4zhZT2jQzSsDbVmeNJI2Cj7TPY2HU1pfC4CkMSNqyxop9VUA/lUGOT74+bEFvqpRC5j3DTQ5gjHyUBCPFgD01swFEI0OKoofFeEzYvizGOZsOMLhUCuqK/fnaTMtn0IyjXr7tVLl8mHH8PhY/wDh8Xj4mJsLghXBPhfOD8a2cRgEkAXO58baa1V5/ZzhZZppZ07XtZFkCsSAhEYRrZSMwawJB0NhppUZQ5tEZQ5tDDkLHJFLj4JZFWb6dLJZmAZkkVDGwvuLfpVaxHLU+IwPEcV27qs0mIkMORCJEgduy7x7w0QAW3AFaNjeUMHNk7XDQSZFCLnjRrKvuqLjYeFSTYVTGYwAFK5bAACxFrADbSnstUx7LVMzLk+T6RieKKGAOIwuGy38Xwtrj4tXnCcm4qPs5zFmlwi4JY0VlvIsCP8ASBG1+vakC9rlPSrZwP2cYTDiFiglmhVVWV73OS+VsgOUMNr2vYDwq02pLHxyKMOOTLOCcDxuHOFxaYZpCPpSywF0SRVnxDyKwzkLe2W4v0HwkuPcGZ8NxLF4mPsnlwmRYgwkKiEO8bMV0MhdhoL+6oua0G1RuO4c00qB8vYJZ8u5eRWumYbBVIDebW2y6y2UqJbKR24Lhmjw8KN7yRIreqoAfxp5QBQasRMKKKKAAmoTH8eMOLiicfVzLZGG/aAnQ+RBX5/KS4hG7IRGwViNCRe3wrOzxxvp8ZxUqZMIWBMasAGKZSzeIuRcgaW9TWbPl2V+qIydFv41zfHhnyMsjELmOUCwBzWuSRr3TTPiHtAhgZklVwyqCQuVrFhcISD71ivlrWWTcRhjVgzOZWmOQ37hjI1LeJzfnXTi2OWVSe/2rSs8raZLa2RRuCNBe/2awS1k+19CtzZpnAeeu3gmleIqISLhWDEhjpa9tRUxgOZYpTlXMWFgwClshIJAd0uoOnjWMnibLhyIXPZy92RdNXBGUHqLDN66VJcmc1jCzAMwEch791ZjZFYgC3W+nxqWLWSuKn9QU/Jm0g0tV/lnm1MWG91GB0XMCxHjb8Knwa6cJxmt0S1OxaQmo/inGo4AMxJY7KurH0Hh5mw86rScwz4uR40UQwqO+2YtIb/ZBFghte9rnax1vUZ5Yx4GWTEcwRIxUsWYbhFZ7HwbIDlPkbUuG47E7BQ1mOwdWQn0DgX+FVqXia4chFXQfdA08zc10QnErooyH7Ta381A/P8AOsy1Nuk79g5RcQaWq9gop0AXtSwGgLKp9Lnc/O9Ol4q8Z+uAy/fXYfvKdh53PnbetEcqfYEvRSK16WrgCikLV4knAFyQAOpNqVgdKSqfxz2hxwyiOMCUm1yGuOptpvsPnXePn2Lsg7o6Of8A8Ztm9R5VU80E6sr+ZH1LFi8ckYzOyqPFiBTDD81YaRsqTITe2+hPgCdD86yvmXmCbETb9wLcKNcpsMwN72NgD+NVrhuNDyEq/dZzp09ze22p6+lZ5ap8uK4KXnd8I+jwaWq1ybx8TxshN3iIB1BNvs7dehqyVrxzU4qSNEZblaFpKKW9TJBRRSE0AR3HeJiCPNcXJst/Hx+FHBuLCePMPeGjDwP9arntCcfVAn71v9NQsWMkQ2hNjLHZ9QLeYvax6fE1xNTrXg1CXlVV+9isvT8ywB8hkFwbHe1/DNtUkkgIuNqy9MEi3EiknLe3Xfex0NTHAeYxEhi6K11ufslluPKwzfhVem+KuUqzUhl6JovUDi+OG6gWCnqTc28dNqZRcxiN9SWU9L63FtdfjWz+54tyivWrHRbKRqSN7i/jStXSEFFFFAHLFRFkZQxUkEZl3FxuPOst5sx8gwxilI+k4WZWDbdtGyuobz94X/3rROZCRhZSpIZUZhlJB7ozaEa30rGcfK88coYlnCl48x1IX+8XXrl7wH7DeNc3WZKkoev+irI/IjOMRKxDDS4BXyDbj5ivLHIqg3OY2vub9L+VNeOKewhcEgqe95XXbz2rlJI/1crC6aAWIspOU3I+NvgawLHuS+pma5sfMoQdnexJvfe/ifxpBFbRe8xNgBuS2gHr6VzvnkjB0Dgn5XGlt/Wr77NOFRHFuxs5jjzId8rEgE+tifnSxw3ZFF+ZZBWT3JXs9EGSackzA5gt+7HcWA/aIufKrjj8WIonc6hFLW8bC9qcCofnB7YHEkkLaJjc7XAuPmbD413Y444o1E0pJdFdniIRpHN5XF2Pn4DwUbAVz5Mx4GGl2zds+bx6Ef6cte8I/wBJjDLqrpdflVVw8MuEmcxqWRjaSMn3rfaW+zDbzsAdtOZPIoTV+gxxM5xGLWNtVJJPmBc2/ACtCwKjQaACs2m4rHHIJQSrKb5XUqfMXOhuLjS9XA8wI0KPCwYzWWMjXVtyf3RmJH7JpaWKx7hOVsfYnGlmyxrmYb9ACb3ufl5612gE2WzorDW9nN7fFRelw6pDEMvoDuSepPiTua6Jj7Edb6jQj896kskYS8T5JbW1Z05exHcZNe41gG0YKdVBHlci/wCzUuarWOxFj2ye8m4H2l+0p/TzqwxTBlBGoIBB8iLiujhmpKiKKTzZzBJ2vZxu8eUXJAFib216/wCxqhcV4q+YqJHe7X7zZRmy+F9b2PwGnla+apm7VzGoks3cAYZWbMLg26jzFtOtU3ijGH+8j0tdiCpFgAuqk3IF2N99K57k5TdnOlNuTDDYiUxHKqAk3uvh0GY7ag3t0NRmJxM4YMRcmwIClio6WItvY60nDuK5cSGN0CpcJcKqKN8w2I1Ate1vGunEePJnYpn7U5VBPuC2rFehsCDt5daWzxdEGuTlxDFMgDEMMzBXs3u9BcHfQm/4004XhYkuI73AsCxDhgbHYC4OpGlut+ppeF8Ommxd0a6MBL3jbuju2OXezEgjppUhhOARJGcqNmtmzo7albagHQDXa2x2vVjqK22T6VFq9n+Jy41WAsXADA6XzX7wI96wA1PT4W2FWvWAcvY5O8M62Ks2Yki4IbUaiwUb+RPQV5PHsVh5Oy7VuxFibkjMpUkkNuSq622/MWYJuCaLsU3FU0fQV6KxjhXOeIhyqcQXAN7OLE2uCrXF9wdrbVonLfOsWLOVQQ1tfukgC4U9d60xzxk6L45VLgsTyADXSmWJ4ijK6pIocA21F7+QO9V3mTGuZshNgtio6evmaheLzEx5sutt+hB/Hzri6j4pLdKEI9cc/wAfwWvgiuYnlf33LMDZSfPw9dKi8fiT2UJOmhDa6aEi/wCVP8PiBiYSmbLKot/8T/XxqCbDnNKJQQgYXB21AuNPC+/pvXMxxv8AO+V/shL1JHhvHcyqHLHKLXF9LeI8NvlUhgscpLM2w1F+t76+u341WHMcI7OLeQ66k90a9dhT/h6s1lFyCdSfAXp5cCdtAm0yak44ADmO408hfT8Kjm4uc6X1NgbDoL31/KmGKwREsihblD3VN9b6j13/ABpxgIexu8t+0cGxINtBsPS9KOKMFu7Y7NxwkwdVdfdYAj0IvXZqjeXEAwsIBJHZrYtvqL61JNXsMbuKbJCUUUVMYksYIsdQdCD4VmntC5cgiEeQFTIWG+gsAQR4am1aY6XFj1qh82chvIWeEkgj3CxJUj7mY2t5Vi1mNyhxG39iuatGZ4/DE4F83vKtz+8p1/Wk5cw/1MYIFu0J/wBF/wBamJMK3YSo4KtkcMDuGF7/AIi9RvLMg7IL9oS3A65WTT8vxrjNv5bXuZ/M7HJGELWUXdAbXNs5OUetXD2WR/2iYn/yxlG2mbqPlVZxkY7KMn/zW/MVZvZ9JbGkfeiYfIqf0NWaV/jRLI9mnVWPaLFmwZTo0sQPp2gP5gCrOKi+ZeHGfDSIou9gyX2zoQ6X8rgD4138ibg0vQvM4gxMuCJKjPFu0d7G/wB6MnS56g6He41v1fnTDyAk9sp8Ggm9NCFIb4E0/WZMTEv2b6Ncaow0IYdCDoa6nhqrdQDYaD+dcTJllDhK0Sq+iAl44XDdlAxUC5eYdmum4Cnvk/8ACB51WuX0njnVpHKxuSy5QLB5Nw1720uAR6b2vdcXw8taJfekuD5INXPwGnqR410l4MBoy3U9PL+YpPNNVaqytx5H2HL5bCVz5PZl+RH5Wp3w6QzHs30eM5iAT31uLFP2eh6jT4xWHF2ID+7cG5GgABufnXWSUoolB70ZzDzX7an1W49bHpVCkskrrotrarJ7iDhYmJPQk3865cY4gMLw5FkZlcxKgyjvZsguB56EU5w+AedwzgrEDcKfec7gsPsr1sdT+a84cEfEQ2jsWU3Ck2VvEHQ6+HrXYxwkoNr0Kcjbi6KJxSTsk7Re9cggk2CqwFsoF7VSuL8wRswBkjjK3Vg1zpuCBcaggDX4VpUcROHmaXDvHIAY0STRNbWIOx8L+VZi/L0K4f6SGftGLpZhmF1Zc4cbWG2h1NZMcKfiMChTuQvA+ISSmOKQRywO3dY5Fuyhrg7BkNrEnr6054ZxIxmSABDI0h7QnLkiRVUM7FRYHu20FtqjuGysVkXID9WBGmg75csW/Z2uLjqfGrLwPkxYSkmYGYowlUWbNfvag7MNrDTTz0ult8yXDHHDuDx4eKUQjvNZyxv3he/1eXYeFuvrXYQ2x0qRCSTMHkk0JVBsqgWPeLOosLd0HwqSg4THDhYZMeWVwxKRKe81pHeIEDbu5bi9ha1RXMvOeKCB8OixIQGdFt22UnoxBDG17jQ6G16jFO+SxR/yEwPK79lN9KMeHWTOkaXUyhGUq7krcBmGwA23rxJj+HiOKMNLMIRlzEBM9m1Vr7g+QFxVEhj+lM07E5rXJDygBgRYg30+dO3T6REgLkG6sraHPob2vYNbTX186uaBtdE1xfn2AOyDCyLvchk+1qxsOpuTv1NTXLKBjEiMEswyqQALAqwXLawOx6DT4VA8uchnGyKIlsq/3jvuFZjexF7tobD8etbPwrkPCwMjqhLpsWZjrpra9ulSWPf10Gxz6O/HOCiVb7N0YdD/AC8qo2PwxXuuO8PA6EfOtUK3FQXGOApJYst8puP5Hy8qo13w9Z/FDiX3Nhi+OjeCbNHfU3B6WI1VvKnvMTsqwyOSH1DKCLMGBK3I00N7etXyLl4dvnsAi7De+9vhrVe534OIlEirmi1EkXit73i8HBuyjbcaXrLi0k9m6a5XH0FXBR42XOZX0EcQJtfQd4sdPSwqZwHES63hksxQlddbkaC3jtTGTAiMMAc94MrN0kUlezkA6XDP8RrtTzk3hRkeJOvZgsfDTW3rdvnScIy69UiNE3wTBTRYeXEN32CmwJJZwo173hoR1qT4PwYcTCzMrRhbquVgc21ySV8dKtkGANgqjQC1vKpbhHDFhQIihVF7ACw1JJsPUmt8dBjUlJolQ4wGEEUaRi9kUKL72AtrXdqWkaugkkqQxKKKKBi0hr1SGmIzXmLB2xc4+8L/APNH/O9Z5ybhm7Vm2vl2/ZVR+d61bmRP7b/6a/8AUKzbk8fXyj7um/Us19Onh8K4OVVKa9zNL8w44mpzwrfTtGJ89b/nVg5YxAjxsR8SV0/aDL+tReKivIp+65/EkW/GpDhcmXGwecyj5k1nxN/MiSXaNcWgigUtemLyv8X5TSRmliPZTEe8vuubadonX1Fj51VuFS4qZNRDGwJV752Kspswy6Xset60ioDivLhMhmgYJIffU+5JbYm2zdM3zvpWXLhvmIFewvD2ikLsS7kWLk20veyqBZRf+pNSFxlJa2mvlbrXjExz7NA/qlmHwsb/AIVyj5fxUg0yxrcHLJqWt0OW+UXt6+ArBLTX1bY3L0CLgamMNbvMzMb+ZuLjyFviKMRhswES+9J3B5A+83oBc/CpJeCYo7vCviRnf8DlqT4XwNYSWuXcjV2te3gANFHl871bh0zXaF7EjGtgBXo0ClrpgVrnDh8skP1Ra+YXWxYEXF9F12uazPHctYiLCgdnISZXYxBLWXPdRckjbX5b1uBFFqzZNOpyuymeJSds+c8Zw2UorPFIMupJUr4AbC2gA28zVg5Gxsq4hnlgkZQncfKcitmNze25zDXpatrMYO4pOxHgKHpYtUJYUujF8dLI0sjYlWkErWHUi1j3QBdQBt4WB8aieKcPkLR5W7WMSHvWIsBqisAbNYHe419LVumI4PC+jxI3qoNdYcBGgsqIoGwCgCox0219kVg57PmXjfLEscarCrygyXIRJGI0O9lsRc9NrX61Kcs8jYzEgKIXhCkHPKrqBmJDZAV1NjfYevj9GBAKW1X/AC10WfKRF8vcHGGgSMWJVRmYC2ZurWqTr1aktViSSpFiVKhRXllvXqimMYtgBfSqf7RuFSSQosSsWz3JUE2AB3t52Pwq+15dAaryQ3xcboDHOEcvkoI5NWCsFvcd2QHukdLNkYDpdvGrZyRwBE741LKg9AFGlSMkIWe4AzXuPFlt3gPPY+impzARgE2tbpb4muZp9O4ZvE7olSocxwgbV0oorrkQpGpaRqAEooopDPVJS0UxFK5k/wDGD/LT+JqoPLmFC4vEnxK/mRV75ra2MX/KX+Jqp/Bl/teI+H8TVwdS/wASSKH2GNH1i+ch/C9OX7uJgP8AjR/xVzxq/XRj/FP5NXXiiWxEflKh/wBQrPiXjTA10UtIKWvTF4UUhNNcZxOOP3mAPQX1PwoAd0WqvnnCIdH2zbG9r2vYf9/jaU4dxSOZA8bBlPhUVJPoSaY8opM1BapDFopA1LQAUUUUAFFFFABRXOadVBZiAALknQAetNsJxeKX3HVvSoOcU6bAe0UgNLUwCikooAWiiigApDS0UAV7mLgzy5TH7ytcG9iPMH5+oJp5wPBNEtnJZiAWboT1sCbipS1Lao7Vusn8x7doUUUVIgFI1LSNQAlFFFIZ6ooopiKNzjpik84h/E1VThQ/tc/ov4satvPCf2iI+KEfJv61WcDFbFy+aR/xVwNSvxpFL7FxKXnj/wA7/pavfHF+vT/MX+Ifzrr2d8Sn74P+mvHH2+uH+Yv5rVWPv6gastLSLQxr0ZcQPNHGDEmVCQxIuR4a3G3W3wrNcVxUi/vk28T1sNM7W08/EHXrN808ULNrm+0SFNuu197+nQHyqpJjTmvbowLG2UsLkhepNs3yFYZ5bbaKW7Y5l4ha2cC9xe9lAJBGxv0Zt9LmnfD+JuhL3y93QodQBqL336D4X61ExwmU3CqCmr9zSzE5ATe9zY6bb3tXQ49M+Qm7XXopAsbW6kH+VZt/P/cCLNhea3Az5yWF7+9fqTca21HpsNKeYnnfuEZsx2y3Kkt8BdRvr6VRsZijFGzIO6zorDXa7EsNdL2ANh1qOxWLzZrXyiI94GxBN9V10Pn+9U1lkm76GaVgub5IyhJORstwwuLdQGuCG+HStCw8wdQym4IuCPOvn7CcSYhMt9sxvdSRYHcb9BWnch8zKyiFj3r93rsLm/yNbMWT1JRfkXiikFBNaSwWi9MeJ8WjgTPI2UXsOpJOwUDUk+AqCXn+A37rixtrkH5sNfLeoSnGLpsvx6fLkVwi2hh7VeJmPDogNs7EnzCAafMj5V2PAUw+BSSMWlSNGYi930BfN49delqr/OXEo+IALHchVIu1kALEXHeIudBpUxi+cpY4riFAFUAl3tmNrHIltRfx3rmtwnObl+iZdHQZ21Hb360ib5V4pNLn7VVCrly2bM2t7h9AL7HS+9WAVkEftDkgK5e8L3dcqKhB1OTKoIPqTWp8I4mk8Syobqw/3B861abLGUdqdtEtVoM2lSlNcMe0UUhatZgFoqoce9p+EwxKhu1cbiOxAPm17fK9VXFe2pybRwIPDMzMfkAKjuQ6NYpb1jLe2DF39yH0yP8Aq9cZ/apjm2yL+7GP+q9G5BRtd6QtWHSe1LH/AH7f+nF/8avHLU+Knhz42Q5DqFIRNP2yqi/pVObURxRtj2lufi0Q3cfC5A9SNBTtWvUJhuIwt3FI10GlgfQ7U2OO+iOS5+oOpJuezPjp9nx8N/GseHXbp7Zqhyg49lmpGrnh8SrqGRgysLgqQQR5Eb10auoQEooopDFopaSmIp3Pi9+A+Tj+Gq4kdsST96JP9Lt/SrZz3H3Im8HI+Y/pVdnisY28UcfJhauDrFWVlbXImFQHEqfC5/0mmPGWvN/xr+lP8Efrr+R/UUxxq3xAH7a/pVGJ20vcDWFoagUGvSFhmfPuAbOWQEqGDFRfW17/ADPSs9xWHkCDN3QbAFiQL3ubb3Nx/PrWvc1y5AzZb6i+369aqPLYGIdop3gmW5IVSA6gnQG2m3odK4XznPJKK8mLYuyKRDDh7LZj77FRYNmGhBHkN6hoMxkzMctt7aHYWzLoRp6208a07iHLaxdmEHcC5RfWwvsaznnbAmFlEZyZms9vXU+W/wCFTh4ZOL8yLiR3EMbmIhQg5TaT1F9B+OtJgcJ2rlbtbwW2vgK5cFwyZiWv3zdbeGot6ixppgeZ0inNhdS1gb2Nhp03P51dKEquIvYuuH4BAMpZRddBZzfxN9vA0+w+VZUkj7rKRptpobeR03PhUXIpAzPcq1ioPQnfujX3bD516wKkd5my3JIB3sWJF/PWqI5Kd+YqNn4XxZJlBU9Nv+9/hT1tqyrlbHdjMtmFlIBOpBUkDXzt1861RWuL11sU965LE7Mr534oHxiqXOWO4Cg6DTvN+8T3R4AHxqp8SkzyCwsLBVHgPSn+Mi7THzKzZSXfW22t/wAqcnh8cTXNyQpbNvpbwrj5Lytv3Po2mjj02OEV3t+404aweORPFibeRAFQ7zG1r1YOE8KCoJGPS+p8vKq1Od6z5ItKNm3DKLlKgxxusbeK2+Wlah7HsUThpUP2Jbj0Zb/mDWVtJeK3g1/gR/OtP9j04MMo6qVB9O8R+f4Vt0nGVHF+M86WX6r7mj3rEfadzvM88mHjdliRjHZftsujE231uLeVbdXzdzzw948XiFa9xiJGFr3yyMZIyD6MPjXWkzxKJXhHJBZM02rHpcgDyJGt6s/BuDYXDtmyHMPvXcj0JqN4UjmFDiJM2VRcnQeptoT51IQvcZo3zgbi9x/Q15rNmytvnj9gadWiw5IMQGXL02YW0qsY7liIErltbqvh61NRESoQNHQA38je2vwIrhgOIq0zRMSXyBtfu3K/nes8Z5I/lbXmLuhng+T4RNAyMzBiSQ1jqtt9NwSPlUhzjxN45EhA7uUG3jckfpVM5r5ifAY2Jo7lbEsl9D0uPA7fKrBF7VuHzhTMrLIuouhax8iARW7blko5HzwW4pqLtnSDFll7MXLZgdBrpY7Cpnm/GdlgT2pGbs7WOpLEWA8/96r2P9qmEjJfDwl5DpnyhL+pIv8AhVC4pzBPjpQZTcDUKNFUdfj0vRj0s5zuXCLcuVTVJEvyHz5LgnyG7wk95CdvFkvsfLY/jW+YTFrLGsiG6uAynxB1FfNJwozeZNbn7NwRw+IHbvZf3c7Wr0ETPJcWWmiiimRPVJS0UxEFzhBmw5P3WU/jb9arjR5ol/ZP57/lV14tBnhkXqVNvUaiqPDixaxrmazHcr9h1YmBw9ix6nQfOmaQ5sUg/wAVP4lp42NANHLSdpi1PgSx+AP62rNhw+JA40aGKWkFFdwRA818MDwsRcG2ttyOtZJimlwxkEC5S1sp0sL219Tra/hW443FpGt3IA+d/QdareH4Ph5JRIMLLcagvou4IIBPkK5efSr5m+DqxMiOUOITTQ9nOwkZUDB7AHexBtoR4adOtU7nvBtMcii7F1VfVmArVcHwdYTNIBlL7LpZQBfu28SarScJzYhWIvkJe3i1rL+Z+VZanGS38vkfkZ/zJwlcNhuyBtKmW5/Ze6uAfIb+tRfK3IJLpPMrZQQUQ6E291m+6uxsa1vFcqwg9rOM8hGgJ7q94NoOp0Aua8SEyHKq77AC/wATUpZ5R8EexJEJLEGN2NiFOVV6X+0x/wBh61DTYQhgSRsAAL6m4/70r37RnxPDo43CJkkcjNctsAe9bQE3sN9jt1i+U+MyYsMzOrKh1DIodSRplKgab7361XkwZIQ3vgGTscRAVhchd9BqA1xv0v8Aga1nguKEmHjcagoPw0O/mDWZ8K4TJM5C3III2AC9B00GpP8AOtQ4bgRFCkYN8q2v4nqfnet2h3NNsS7MW5riKcRn8DLf5qt/zrxxjimZnRdslh8xerh7RuAjMJwNevqNLn/TWZ8QxuTUb1ly43CUl6n0TRZ4ZsEJ+ir6osPEuJ3hVRpcDbw61XpVp9BiBIisOorxMtZ5JykdCDjjg6GQw/1ZPiRb4f71ovsbwzKcSx2IjA9RnrOZ8aGbKvurp6nr+N/lW0+zfhBiwgLaNIc/wtZf5/Guhp8a3p+h5z4rqH/Tyi//AE0W2qP7QvZ39NtNAypiVXLdr5JEFyEkttubNY2ud6vAotXTPIHy7xvhuKwjdjL20IJ9ws2Q/wCU4OUjS9gb+NTXLfNxRo1mUqLZGcDQqB3S1ut7D8a+gMdw6OZCkqJIjCxV1DKR5g1TMd7G8C5JQSwn/DkbL8Ea6j4AVRk08Mipk0yG4dxiMFwJFKlCVsRrtt8zVL41xp4sYs+HOZlQKykHK6kklT4dNfHx2N9b2IwHbFYkf/wP5x14/wDsgg2xmI+UX6L+lZMPw9Y5brv2I1z2ZbzRxI4yTtFjdQFAAYa+J9arj4KQHRT8jW9Yf2LQA97E4lv+KMfklS2F9k2AQgmN3I+/JI3zGa34Vux4lCO1dEuD51jgl6jKPOw/OrVwLhcrgLDBI7HW4U2Pq5so/wCat7wPKOEh/u8PEh8VRQfmBepRIANgKs2oLSMt5f8AZXI5D4ohRf8Au0NyR4NJsB5KPjWnYXCrGgVQAALAAWAA2AHQU4tQ1ProTlYlFFFIR6opL0UxAaqeN5MZ5XZXVVZrqLG4uBcE7b3+FW2kqE4KfY06KPiOTJrHL2bHpd2H/T6VM8p8vHDoS9u1bcg3sBsAfxqfpajHDGLtDcmwryw08K9UVaRGEXBkDZ2u7/ec5iP3RsvwFPrUtFAHKTDg702HDApJXQnxF/5U+oquWKEu0BBYngjyMMzC3Uje3gBUng+HpELIoHiep9TTqkqvFpseNtxXI7GHHOBQ4uFoJ0DxPbMpJGxuCCNQQeoqrcM9jfD4HzxrOD4dtJYjwIB1HrV5oq9pNUxHLD4ZUUKoAA2A2FdKKLUJUAz4rw5ZoyjDQj5HxrFOZvZxjUkIiiMyG9ipUEeTBiK3i1Jaq8mGOTs26XXZdNah0/Jnznw3kXigkCfRmSMnVmKkL52Vrn0qf5i9meMWMNhmaVj7yMojPqjZiPnb1rbLUtqh/TQu6L/7rqardx6GKci+yaftFkxi9mim/ZAqzMRtmINgvpc1tMSWFvCvQFFWwgodGLPqJ53c2LRSUVMoFpDQKWgDxkoy17ooA8ZKTs66UlAHkR0qrS0XoAWkaikagAooop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1030" name="Picture 6" descr="http://dietaalcalina.net/wp-content/uploads/2013/08/Alimentos-Alcalin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4864"/>
            <a:ext cx="4572000" cy="46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T3kSzIZCag8P6aZjckYEqmqCZreazxQecWtRCtfqX0nHR4-jL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04865"/>
            <a:ext cx="2483768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build="p"/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vEwkKoeyWc8Z-bloKdIJUdUS8PyFSLvVt3VIotT4pbpkIICnw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Microsoft Office PowerPoint</Application>
  <PresentationFormat>Presentación en pantalla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LOS OCHO REMEDIOS NATURALES</vt:lpstr>
      <vt:lpstr>Presentación de PowerPoint</vt:lpstr>
      <vt:lpstr>Nutrición adecuada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OCHO REMEDIOS NATURALES</dc:title>
  <dc:creator>FAMILIA FIERRO CH</dc:creator>
  <cp:lastModifiedBy>FAMILIA FIERRO CH</cp:lastModifiedBy>
  <cp:revision>1</cp:revision>
  <dcterms:created xsi:type="dcterms:W3CDTF">2013-11-28T20:05:35Z</dcterms:created>
  <dcterms:modified xsi:type="dcterms:W3CDTF">2013-11-28T20:05:46Z</dcterms:modified>
</cp:coreProperties>
</file>