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398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29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862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84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951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667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497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81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709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806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672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67710-54AA-4247-8C93-289975738F02}" type="datetimeFigureOut">
              <a:rPr lang="es-CO" smtClean="0"/>
              <a:t>28/11/2013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BD0B-1B3A-435E-AD6B-FC40799052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307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s-CO" b="1" dirty="0" smtClean="0"/>
              <a:t>LOS OCHO REMEDIOS </a:t>
            </a:r>
            <a:r>
              <a:rPr lang="es-CO" b="1" dirty="0" smtClean="0">
                <a:solidFill>
                  <a:srgbClr val="FF0000"/>
                </a:solidFill>
              </a:rPr>
              <a:t>NATURALES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95736" y="5348650"/>
            <a:ext cx="4536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i="1" dirty="0" smtClean="0"/>
              <a:t>5. AIRE PURO.</a:t>
            </a:r>
            <a:endParaRPr lang="es-CO" sz="4400" b="1" i="1" dirty="0"/>
          </a:p>
        </p:txBody>
      </p:sp>
      <p:pic>
        <p:nvPicPr>
          <p:cNvPr id="4" name="Picture 2" descr="https://encrypted-tbn3.gstatic.com/images?q=tbn:ANd9GcQ4vcgYv2LONOUgFdX8tncXoWDGTD_l2OiYWbf3fchUYi-0BTR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540060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85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3042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sz="4400" b="1" i="1" dirty="0" smtClean="0"/>
              <a:t>LA </a:t>
            </a:r>
            <a:r>
              <a:rPr lang="es-CO" sz="4400" b="1" i="1" dirty="0"/>
              <a:t>VENTILACION EN LA CASA</a:t>
            </a:r>
            <a:r>
              <a:rPr lang="es-CO" dirty="0"/>
              <a:t> </a:t>
            </a:r>
          </a:p>
          <a:p>
            <a:pPr marL="0" indent="0" algn="ctr">
              <a:buNone/>
            </a:pPr>
            <a:r>
              <a:rPr lang="es-CO" dirty="0"/>
              <a:t> La ventilación que necesitamos en la casa donde vivimos debe ser buena ya que </a:t>
            </a:r>
            <a:r>
              <a:rPr lang="es-CO" dirty="0" smtClean="0"/>
              <a:t>nos </a:t>
            </a:r>
            <a:r>
              <a:rPr lang="es-CO" dirty="0"/>
              <a:t>ayuda en varios aspectos para nuestra salud y unas de esas razones son: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23528" y="2780928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1). A que en la casa no se encierre mal olor, que es perjudicial para nuestra salud </a:t>
            </a:r>
          </a:p>
          <a:p>
            <a:r>
              <a:rPr lang="es-CO" sz="2400" dirty="0"/>
              <a:t>2). A que la casa sea más fresca, por lo cual es más cómoda </a:t>
            </a:r>
          </a:p>
          <a:p>
            <a:r>
              <a:rPr lang="es-CO" sz="2400" dirty="0"/>
              <a:t>3). A que llegue el aire a todas las habitaciones.  </a:t>
            </a:r>
          </a:p>
        </p:txBody>
      </p:sp>
      <p:pic>
        <p:nvPicPr>
          <p:cNvPr id="4098" name="Picture 2" descr="http://images03.olx.com.ar/ui/20/73/23/1382114390_557767023_9-Excelente-casa-amplia-luminosa-4-dorm-2-banos-gge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564904"/>
            <a:ext cx="3325813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-34663" y="5445224"/>
            <a:ext cx="91439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La ventilación en la noche a la hora de dormir debe ser de tal forma que el aire pueda circular, así nuestro cuerpo tendrá un aire nuevo y no un aire estancado, las condiciones pueden variar de acuerdo a las condiciones de su casa, pero hay que hacer lo posible por que el aire circule en las habitaciones en donde se duerme. </a:t>
            </a:r>
            <a:endParaRPr lang="es-CO" sz="2400" b="1" dirty="0">
              <a:solidFill>
                <a:srgbClr val="FF0000"/>
              </a:solidFill>
            </a:endParaRPr>
          </a:p>
          <a:p>
            <a:r>
              <a:rPr lang="es-C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56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5"/>
            <a:ext cx="5194920" cy="3024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dirty="0" smtClean="0"/>
              <a:t>Si </a:t>
            </a:r>
            <a:r>
              <a:rPr lang="es-CO" dirty="0"/>
              <a:t>una persona esta enferma necesita la ventilación en la noche más que una </a:t>
            </a:r>
            <a:r>
              <a:rPr lang="es-CO" dirty="0" smtClean="0"/>
              <a:t>persona </a:t>
            </a:r>
            <a:r>
              <a:rPr lang="es-CO" dirty="0"/>
              <a:t>sana, o si hay niños muy pequeños podemos poner la ventilación </a:t>
            </a:r>
            <a:r>
              <a:rPr lang="es-CO" dirty="0" smtClean="0"/>
              <a:t>indirectamente</a:t>
            </a:r>
            <a:r>
              <a:rPr lang="es-CO" dirty="0"/>
              <a:t>, el objetivo es que el aire circule y no que pegue directamente al </a:t>
            </a:r>
            <a:r>
              <a:rPr lang="es-CO" dirty="0" smtClean="0"/>
              <a:t>dormitorio</a:t>
            </a:r>
            <a:r>
              <a:rPr lang="es-CO" dirty="0"/>
              <a:t>. 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1026" name="Picture 2" descr="http://www.rinconazulcabanas.com.ar/imagenes/DormitorioPrincipa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64705"/>
            <a:ext cx="294096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195736" y="4077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dirty="0"/>
              <a:t>El aire puro no solo nos ayuda en la respiración pulmonar sino también en la </a:t>
            </a:r>
            <a:r>
              <a:rPr lang="es-CO" sz="2400" dirty="0" smtClean="0"/>
              <a:t>respiración </a:t>
            </a:r>
            <a:r>
              <a:rPr lang="es-CO" sz="2400" dirty="0"/>
              <a:t>en la piel. </a:t>
            </a:r>
          </a:p>
        </p:txBody>
      </p:sp>
    </p:spTree>
    <p:extLst>
      <p:ext uri="{BB962C8B-B14F-4D97-AF65-F5344CB8AC3E}">
        <p14:creationId xmlns:p14="http://schemas.microsoft.com/office/powerpoint/2010/main" val="30209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i="1" dirty="0">
                <a:latin typeface="Agency FB" pitchFamily="34" charset="0"/>
              </a:rPr>
              <a:t>NUTRICION CUTANEA Y EL AIRE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 Nuestra </a:t>
            </a:r>
            <a:r>
              <a:rPr lang="es-CO" dirty="0"/>
              <a:t>piel consta de un número incontable de poros por los cuales nosotros </a:t>
            </a:r>
            <a:r>
              <a:rPr lang="es-CO" dirty="0" smtClean="0"/>
              <a:t>sabemos </a:t>
            </a:r>
            <a:r>
              <a:rPr lang="es-CO" dirty="0"/>
              <a:t>que desechamos toxinas por medio del sudor al hacer ejercicio o </a:t>
            </a:r>
            <a:r>
              <a:rPr lang="es-CO" dirty="0" smtClean="0"/>
              <a:t>movimientos </a:t>
            </a:r>
            <a:r>
              <a:rPr lang="es-CO" dirty="0"/>
              <a:t>físicos. </a:t>
            </a:r>
            <a:r>
              <a:rPr lang="es-CO" dirty="0" smtClean="0"/>
              <a:t> </a:t>
            </a: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Pero </a:t>
            </a:r>
            <a:r>
              <a:rPr lang="es-CO" dirty="0"/>
              <a:t>estos poros no solo sirven para sacar toxinas sino también nos sirven para </a:t>
            </a:r>
            <a:r>
              <a:rPr lang="es-CO" dirty="0" smtClean="0"/>
              <a:t>nutrir </a:t>
            </a:r>
            <a:r>
              <a:rPr lang="es-CO" dirty="0"/>
              <a:t>nuestro cuerpo, así como los pulmones sirven para nutrir y eliminar también </a:t>
            </a:r>
            <a:r>
              <a:rPr lang="es-CO" dirty="0" smtClean="0"/>
              <a:t>nuestra </a:t>
            </a:r>
            <a:r>
              <a:rPr lang="es-CO" dirty="0"/>
              <a:t>piel. </a:t>
            </a:r>
            <a:endParaRPr lang="es-CO" dirty="0" smtClean="0"/>
          </a:p>
          <a:p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La </a:t>
            </a:r>
            <a:r>
              <a:rPr lang="es-CO" dirty="0"/>
              <a:t>nutrición cutánea es esencial para la </a:t>
            </a:r>
            <a:r>
              <a:rPr lang="es-CO" dirty="0" smtClean="0"/>
              <a:t>vida, </a:t>
            </a:r>
            <a:r>
              <a:rPr lang="es-CO" dirty="0"/>
              <a:t>sin esta nutrición nosotros </a:t>
            </a:r>
            <a:r>
              <a:rPr lang="es-CO" dirty="0" smtClean="0"/>
              <a:t>llegaríamos </a:t>
            </a:r>
            <a:r>
              <a:rPr lang="es-CO" dirty="0"/>
              <a:t>a la muerte por intoxicación, por eso es muy importante tener contacto </a:t>
            </a:r>
            <a:r>
              <a:rPr lang="es-CO" dirty="0" smtClean="0"/>
              <a:t>con </a:t>
            </a:r>
            <a:r>
              <a:rPr lang="es-CO" dirty="0"/>
              <a:t>el aire, nuestra cara, cuello y brazos son los que más contacto tiene con el aire, </a:t>
            </a:r>
            <a:r>
              <a:rPr lang="es-CO" dirty="0" smtClean="0"/>
              <a:t>pero </a:t>
            </a:r>
            <a:r>
              <a:rPr lang="es-CO" dirty="0"/>
              <a:t>cuando le sea posible haga que sus piernas, espalda y abdomen también tengan </a:t>
            </a:r>
            <a:r>
              <a:rPr lang="es-CO" dirty="0" smtClean="0"/>
              <a:t>contacto </a:t>
            </a:r>
            <a:r>
              <a:rPr lang="es-CO" dirty="0"/>
              <a:t>con el aire. </a:t>
            </a:r>
          </a:p>
        </p:txBody>
      </p:sp>
    </p:spTree>
    <p:extLst>
      <p:ext uri="{BB962C8B-B14F-4D97-AF65-F5344CB8AC3E}">
        <p14:creationId xmlns:p14="http://schemas.microsoft.com/office/powerpoint/2010/main" val="8397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5283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O" dirty="0" smtClean="0"/>
              <a:t>Si </a:t>
            </a:r>
            <a:r>
              <a:rPr lang="es-CO" dirty="0"/>
              <a:t>tapamos nuestro cuerpo con demasiada ropa, le privamos a la piel cumplir una </a:t>
            </a:r>
            <a:r>
              <a:rPr lang="es-CO" dirty="0" smtClean="0"/>
              <a:t>de </a:t>
            </a:r>
            <a:r>
              <a:rPr lang="es-CO" dirty="0"/>
              <a:t>sus funciones, es cierto que en momentos hay mucho frió y debemos abrigarnos, </a:t>
            </a:r>
            <a:r>
              <a:rPr lang="es-CO" dirty="0" smtClean="0"/>
              <a:t>pero </a:t>
            </a:r>
            <a:r>
              <a:rPr lang="es-CO" dirty="0"/>
              <a:t>en lo que sea posible démosle la libertad de estar al aire. Al haber frió las áreas </a:t>
            </a:r>
            <a:r>
              <a:rPr lang="es-CO" dirty="0" smtClean="0"/>
              <a:t>que </a:t>
            </a:r>
            <a:r>
              <a:rPr lang="es-CO" dirty="0"/>
              <a:t>debemos tener mejor cubiertas deben ser los pies, manos y piernas. </a:t>
            </a:r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r>
              <a:rPr lang="es-CO" dirty="0"/>
              <a:t> Nuestra piel puede llegar a ser de mejor calidad y ser mas fuerte solo si tiene que </a:t>
            </a:r>
            <a:r>
              <a:rPr lang="es-CO" dirty="0" smtClean="0"/>
              <a:t>enfrentarse </a:t>
            </a:r>
            <a:r>
              <a:rPr lang="es-CO" dirty="0"/>
              <a:t>al aire constantemente.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400506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dirty="0"/>
              <a:t>Los baños de aire se realizan sin ropa pero según sea su caso por el lugar donde vive y con las personas que vive intente hacerlo con la menor ropa posible. </a:t>
            </a:r>
          </a:p>
        </p:txBody>
      </p:sp>
      <p:pic>
        <p:nvPicPr>
          <p:cNvPr id="2050" name="Picture 2" descr="https://encrypted-tbn0.gstatic.com/images?q=tbn:ANd9GcSVe7U0oy9p9vextGaOcWGYawcULpznL_PatnRtL4FaR_BMZMR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05064"/>
            <a:ext cx="2466975" cy="227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44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O" dirty="0"/>
              <a:t>El baño de aire lo puede efectuar por 15 minutos, al principio puede hacerlo de 5 </a:t>
            </a:r>
            <a:r>
              <a:rPr lang="es-CO" dirty="0" smtClean="0"/>
              <a:t>minutos </a:t>
            </a:r>
            <a:r>
              <a:rPr lang="es-CO" dirty="0"/>
              <a:t>y puede aumentar su tiempo con forme pasen los días. </a:t>
            </a:r>
            <a:r>
              <a:rPr lang="es-CO" dirty="0" smtClean="0"/>
              <a:t> </a:t>
            </a:r>
          </a:p>
          <a:p>
            <a:endParaRPr lang="es-CO" dirty="0" smtClean="0"/>
          </a:p>
          <a:p>
            <a:r>
              <a:rPr lang="es-CO" dirty="0" smtClean="0"/>
              <a:t>Las </a:t>
            </a:r>
            <a:r>
              <a:rPr lang="es-CO" dirty="0"/>
              <a:t>personas que padecen de alguna enfermedad como el cáncer, diabetes, </a:t>
            </a:r>
            <a:r>
              <a:rPr lang="es-CO" dirty="0" smtClean="0"/>
              <a:t>problemas </a:t>
            </a:r>
            <a:r>
              <a:rPr lang="es-CO" dirty="0"/>
              <a:t>del corazón, nervios, desarreglos digestivos, acido úrico deberían hacerlo </a:t>
            </a:r>
            <a:r>
              <a:rPr lang="es-CO" dirty="0" smtClean="0"/>
              <a:t>todos </a:t>
            </a:r>
            <a:r>
              <a:rPr lang="es-CO" dirty="0"/>
              <a:t>los días, las personas que quieran prevenir la enfermedad deberían hacerlo 3 </a:t>
            </a:r>
            <a:r>
              <a:rPr lang="es-CO" dirty="0" smtClean="0"/>
              <a:t>veces </a:t>
            </a:r>
            <a:r>
              <a:rPr lang="es-CO" dirty="0"/>
              <a:t>por semana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Como usted se dará cuenta, seguir estos consejos de salud es muy fácil y económicos, y al final nos reportan gran bendición, y nada se pierde con intentarlo. Mi deseo es que sean de gran provecho para su salud.   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448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CO" b="1" dirty="0" smtClean="0"/>
              <a:t>AIRE PURO.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27466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dirty="0"/>
              <a:t>La vida inicia con el aliento de vida al nacer y termina cuando respiramos por última vez. Por lo tanto necesitamos del oxígeno para preservar la vida y del aire puro para nuestra salud</a:t>
            </a:r>
            <a:r>
              <a:rPr lang="es-CO" dirty="0" smtClean="0"/>
              <a:t>.</a:t>
            </a:r>
            <a:endParaRPr lang="es-CO" dirty="0"/>
          </a:p>
        </p:txBody>
      </p:sp>
      <p:pic>
        <p:nvPicPr>
          <p:cNvPr id="4098" name="Picture 2" descr="http://t2.gstatic.com/images?q=tbn:ANd9GcRfaEdva0xvL7tcDRNBO_vmvMYdwf9H3x6yCE3wjxbBW-YN98kvV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628800"/>
            <a:ext cx="2448272" cy="271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23528" y="4549676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i="1" dirty="0">
                <a:solidFill>
                  <a:srgbClr val="FF0000"/>
                </a:solidFill>
                <a:latin typeface="Agency FB" pitchFamily="34" charset="0"/>
              </a:rPr>
              <a:t>Entre otras cosas el oxígeno es indispensable ya que ayuda a la oxidación de los alimentos liberando la energía necesaria para nuestro cuerpo. Por eso es necesario que cada día inicie con respiraciones profundas en un lugar abierto, mantener nuestra casa o dormitorio bien ventilada y cada vez que se </a:t>
            </a:r>
            <a:r>
              <a:rPr lang="es-CO" sz="2400" b="1" i="1" dirty="0" smtClean="0">
                <a:solidFill>
                  <a:srgbClr val="FF0000"/>
                </a:solidFill>
                <a:latin typeface="Agency FB" pitchFamily="34" charset="0"/>
              </a:rPr>
              <a:t>pueda, </a:t>
            </a:r>
            <a:r>
              <a:rPr lang="es-CO" sz="2400" b="1" i="1" dirty="0">
                <a:solidFill>
                  <a:srgbClr val="FF0000"/>
                </a:solidFill>
                <a:latin typeface="Agency FB" pitchFamily="34" charset="0"/>
              </a:rPr>
              <a:t>salir de la ciudad a respirar aire más puro.</a:t>
            </a:r>
          </a:p>
        </p:txBody>
      </p:sp>
    </p:spTree>
    <p:extLst>
      <p:ext uri="{BB962C8B-B14F-4D97-AF65-F5344CB8AC3E}">
        <p14:creationId xmlns:p14="http://schemas.microsoft.com/office/powerpoint/2010/main" val="143217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1728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/>
              <a:t>Entre más puro sea el aire es mejor para nuestro cuerpo ya que depende mucho </a:t>
            </a:r>
            <a:r>
              <a:rPr lang="es-CO" dirty="0" smtClean="0"/>
              <a:t>de </a:t>
            </a:r>
            <a:r>
              <a:rPr lang="es-CO" dirty="0"/>
              <a:t>la clase de aire, la pureza de nuestra sangre. </a:t>
            </a:r>
            <a:r>
              <a:rPr lang="es-CO" dirty="0" smtClean="0"/>
              <a:t>  </a:t>
            </a:r>
          </a:p>
        </p:txBody>
      </p:sp>
      <p:pic>
        <p:nvPicPr>
          <p:cNvPr id="2050" name="Picture 2" descr="https://encrypted-tbn3.gstatic.com/images?q=tbn:ANd9GcQzsFpZ1snEs0_xwJRXTVWOyV9gf0Kzt15ANuDCaomnTmmwyTz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39853"/>
            <a:ext cx="3109714" cy="336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67544" y="2599064"/>
            <a:ext cx="4680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/>
              <a:t>La respiración correcta es por medio de la nariz con la boca cerrada, de está forma la nariz puede calentar el aire que esta demasiado frió poniéndolo a su temperatura adecuada para ingresar a los pulmones, a su vez la nariz también ayuda a detener las impurezas. </a:t>
            </a:r>
          </a:p>
        </p:txBody>
      </p:sp>
    </p:spTree>
    <p:extLst>
      <p:ext uri="{BB962C8B-B14F-4D97-AF65-F5344CB8AC3E}">
        <p14:creationId xmlns:p14="http://schemas.microsoft.com/office/powerpoint/2010/main" val="142062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sz="3400" b="1" dirty="0"/>
              <a:t>El aire puro y una buena respiración nos ayuda para varias enfermedades entre </a:t>
            </a:r>
            <a:r>
              <a:rPr lang="es-CO" sz="3400" b="1" dirty="0" smtClean="0"/>
              <a:t>las </a:t>
            </a:r>
            <a:r>
              <a:rPr lang="es-CO" sz="3400" b="1" dirty="0"/>
              <a:t>cuales encontramos: </a:t>
            </a:r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Estimula </a:t>
            </a:r>
            <a:r>
              <a:rPr lang="es-CO" b="1" dirty="0">
                <a:solidFill>
                  <a:srgbClr val="FF0000"/>
                </a:solidFill>
              </a:rPr>
              <a:t>un buen apetito.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Facilita </a:t>
            </a:r>
            <a:r>
              <a:rPr lang="es-CO" b="1" dirty="0">
                <a:solidFill>
                  <a:srgbClr val="FF0000"/>
                </a:solidFill>
              </a:rPr>
              <a:t>la buena digestión.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Ayuda </a:t>
            </a:r>
            <a:r>
              <a:rPr lang="es-CO" b="1" dirty="0">
                <a:solidFill>
                  <a:srgbClr val="FF0000"/>
                </a:solidFill>
              </a:rPr>
              <a:t>a calmar los nervios.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Produce </a:t>
            </a:r>
            <a:r>
              <a:rPr lang="es-CO" b="1" dirty="0">
                <a:solidFill>
                  <a:srgbClr val="FF0000"/>
                </a:solidFill>
              </a:rPr>
              <a:t>un sueño muy tranquilo.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Nos </a:t>
            </a:r>
            <a:r>
              <a:rPr lang="es-CO" b="1" dirty="0">
                <a:solidFill>
                  <a:srgbClr val="FF0000"/>
                </a:solidFill>
              </a:rPr>
              <a:t>sirve contra la </a:t>
            </a:r>
            <a:r>
              <a:rPr lang="es-CO" b="1" dirty="0" smtClean="0">
                <a:solidFill>
                  <a:srgbClr val="FF0000"/>
                </a:solidFill>
              </a:rPr>
              <a:t>abulia (Falta </a:t>
            </a:r>
            <a:r>
              <a:rPr lang="es-CO" b="1" dirty="0">
                <a:solidFill>
                  <a:srgbClr val="FF0000"/>
                </a:solidFill>
              </a:rPr>
              <a:t>de voluntad, energía o </a:t>
            </a:r>
            <a:r>
              <a:rPr lang="es-CO" b="1" dirty="0" smtClean="0">
                <a:solidFill>
                  <a:srgbClr val="FF0000"/>
                </a:solidFill>
              </a:rPr>
              <a:t>ánimo).</a:t>
            </a:r>
            <a:endParaRPr lang="es-CO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anemia.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debilidad del corazón.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el dolor de cabeza.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depresión.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ictericia.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el insomnio.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palidez.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el tabaquismo.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tisis.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la tuberculosis. 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0000"/>
                </a:solidFill>
              </a:rPr>
              <a:t>Contra </a:t>
            </a:r>
            <a:r>
              <a:rPr lang="es-CO" b="1" dirty="0">
                <a:solidFill>
                  <a:srgbClr val="FF0000"/>
                </a:solidFill>
              </a:rPr>
              <a:t>granos</a:t>
            </a:r>
            <a:r>
              <a:rPr lang="es-C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435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4333" y="260648"/>
            <a:ext cx="5807827" cy="201622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dirty="0"/>
              <a:t>Las personas que padecen enfermedades de los pulmones, bronquios, nervios, </a:t>
            </a:r>
            <a:r>
              <a:rPr lang="es-CO" dirty="0" smtClean="0"/>
              <a:t>deberían </a:t>
            </a:r>
            <a:r>
              <a:rPr lang="es-CO" dirty="0"/>
              <a:t>pasar bastante tiempo en un lugar con aire puro, las personas que no </a:t>
            </a:r>
            <a:r>
              <a:rPr lang="es-CO" dirty="0" smtClean="0"/>
              <a:t>padecen </a:t>
            </a:r>
            <a:r>
              <a:rPr lang="es-CO" dirty="0"/>
              <a:t>de alguna enfermedad pero viven en media ciudad y les es muy difícil </a:t>
            </a:r>
            <a:r>
              <a:rPr lang="es-CO" dirty="0" smtClean="0"/>
              <a:t>encontrar </a:t>
            </a:r>
            <a:r>
              <a:rPr lang="es-CO" dirty="0"/>
              <a:t>aire puro deben buscar pasar un rato donde encuentre aire puro. </a:t>
            </a:r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3074" name="Picture 2" descr="https://encrypted-tbn2.gstatic.com/images?q=tbn:ANd9GcSPBUo0iPSZ4cf1s7HC8iz8fooKG0DyyNUFLAK3otbLpvgqSVj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33" y="2708920"/>
            <a:ext cx="3071523" cy="385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1.gstatic.com/images?q=tbn:ANd9GcQRwe9jr0UGYfEwZ18JHeK4jsx44IMI6pa8M9X_uA1P6N29z2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293" y="2708920"/>
            <a:ext cx="2895891" cy="385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2.gstatic.com/images?q=tbn:ANd9GcR2L7c5XJq28PJcrnGkwAIcoleHKtFBKKbvVJDkWS1YDdHNyPoH6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08920"/>
            <a:ext cx="2609850" cy="385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3.gstatic.com/images?q=tbn:ANd9GcTM2i_Ols1ZK9yAzHwduikL260PXYFNdOksjd5Q8qrwL1iXv0X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883" y="188640"/>
            <a:ext cx="2924175" cy="228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99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7"/>
            <a:ext cx="4690864" cy="2448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/>
              <a:t>Los fines de semana puede salir con su familia a buscar un buen lugar con aire </a:t>
            </a:r>
            <a:r>
              <a:rPr lang="es-CO" dirty="0" smtClean="0"/>
              <a:t>puro.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512" y="3284984"/>
            <a:ext cx="87583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/>
              <a:t> </a:t>
            </a:r>
            <a:r>
              <a:rPr lang="es-CO" sz="2800" dirty="0" smtClean="0"/>
              <a:t>Una ves allí, haga </a:t>
            </a:r>
            <a:r>
              <a:rPr lang="es-CO" sz="2800" dirty="0"/>
              <a:t>10 respiraciones profundas durante varias veces al día, imagine como el aire llega hasta los pulmones y pasa el oxígeno a la sangre, como la sangre regresa al cuerpo con oxígeno para las células, para el cerebro, para el hígado, para todo nuestro cuerpo y cuando nosotros sacamos el aire de esa respiración (espiración) salen las toxinas que teníamos en nuestro cuerpo. </a:t>
            </a:r>
          </a:p>
        </p:txBody>
      </p:sp>
      <p:sp>
        <p:nvSpPr>
          <p:cNvPr id="5" name="AutoShape 2" descr="data:image/jpeg;base64,/9j/4AAQSkZJRgABAQAAAQABAAD/2wCEAAkGBhMSERUTExMWFRQWFxgYGBgYGRkYGxseGxwXGhkfGhgbGyYeGRkjHRwaHzAgIycpLC0sGh4xNTAqNScsLCkBCQoKDgwOGg8PGiwlHyQsLCwsLCwpLCwsLCwsLCwsLCwsLCwsLCwsLCwsLCwsLCwsLCwsLCwsLCwsLCwsLCwsLP/AABEIAMIBAwMBIgACEQEDEQH/xAAcAAACAgMBAQAAAAAAAAAAAAAEBQMGAAIHAQj/xABDEAABAgQEAwUFBwMDAwMFAAABAhEAAyExBBJBUQUiYQYTcYGRMqGxwfAHFCNCUtHxYnLhFTOCorLCksPSCCQ0U3P/xAAbAQACAwEBAQAAAAAAAAAAAAABAgADBAUGB//EADARAAICAQMCBAQFBQEAAAAAAAABAhEDEiExBEETMlFhBSJxgZGhscHwFELR4fEz/9oADAMBAAIRAxEAPwDnMopS7vVrXHQEfzX1KnYlISnL4hwxoWZ2qaA7VNqwAiapLArCx7RFQCNCXprTWNu9FCxDav8AEHq8Y2iDBPECkhzWrjTUWb5xKqe4DMav0f4j/EJFTCwoBS9XpeJUzjStdXqw6dGiaCBapoCib/JtwIgViDd6ubdafOBpeJSaKBoN23q8FJKijUAUewHyeDVEN8LMrzGh+v2hhLJIJSSwe9W3JPpCVU3cu539IZ4HMXBHKRW3iWb1hJ7Kxhtw3EqI5ixvXUvRhDoTk2uWAJu1XA8Km/WE2EXUVa9DoGa8S4tQy/hkCz/ttoYzS32IHrmJcC2+1iz7w0xGIkDCyQlKu9QqbUMACpQNSKhLAlhq0VyZhwpVFBg4DVY+NC171gqVPA1cpDEiviH1iY34V6QAfF8XmmlnykkjevXWFkqeEcqhqanR311htODl8oU1RqRu+uguYXmQ6isimrih0rWnzizG75AT8OUsF0kFIBBBLOCGL6tBeCx+I+7pSWCOZg7qdJdstxVWt36QuwcwpqE6Qyk4xwHu1aMRv4w6yNbEqzpEz7Rky8GGOaaMifZCQCLuHr7Jtv6OEdrpJEtdlLKk3FEpNiSaUILxyVC8w53ZywYMTVqHQQLisecwdagQQabbHRos8ZhotnHOOFeKVNslyg2UcrZFAaOK18DCDicgIOZK+9TUBRFWFLXo0LkYgZipTkEuSD0100Pn7yVTRkcaB2Bc6mm0VTm6IDTVpBfmUcuZVWqaWNKi2vxL0cdkTZIkTpblIZFXDkD/AHAfyhiqlKmkV0n8ythr8B9NEGCIoaOS5qz1c6eF4EZOIRxhMOiVK72UTnkkHuSSUKBbM1eU2tTcRb+zvGJGIw3dlYkzMqMwmMJgzlIerOFcqaflfUkxRsLO7skpU5OhADOMpvqzv4iNlFK8OZahzoUSlSRzCgyt4m4sWTFsclMjIMPgxLlS5gWAnEFaDdk5Z2RjdhlCVP4jSLP2v4CuTgJk5SkplqCUJCKBeYpY5S4TRILhiaEk2ii4HErKTJcApUXfc0FLAUfr5w/7Tdrl40pkTHCEKSctAnME5QGSAMtzoz3Ojxkk3YCuY7HrUiVh8xADAuTloeUszslPTfYR1Xsx2NC5BQmf+HNlqrLme0CUsFoUC+eosGZUcnkSe8mGYpTZlMMtw41Btdtddo7N2Fk4fCrzIlznmBEsqJSsZlF/y8wN3Jt4Q0KbAwzC9nzgjh5eZKELSpK1oQPboEpdRLA5n19g70rPaTjSZmMWkufu4KUA5SKuZyn/AFJCcoHUkmkXft/2gkycHNCy6lJZCAeZRJDNqN/AGOT8el5RLRNCT3aTnUhyWU68y3soLWo1YmsXSdKkAMwvElLky5QT3iUiaVrLpSZanAtXMCxD6o6CLHw/iOBwkpSPamSlDKlXMSVJJDKy2qX2L2hDjuNyJMuUgABKQEqUknmB5lOQ4ykKArc7vFe4PjAcSpSkKnKPMlKRmctqR+XWlTaF16aoFWdSEqZN/ECZozVbvZiP+kAger71eMigzO2WLSSkpU43UkeFAdoyG8Vd0/wJpZz3DTxQFIUW6h7tzA+FrRsqYCMpKiw2FOhNz4xL9wZRoQBt/EaZK0Jbffyf3Rn1IejdIlsxeguAK23Lu8ayZruHfS7PtU2jQICiKsAa1D+IBIgcpYnWtADXxsxGkRIAR3PK5NbZRU0bp1PofPycqtwKCgcivUxPnTlJKqtdiQenl5wIZhiXuE9KiNmMM8DiFOnmaoqW1A93yheJb1v0OkHyZJQQo0ItejeOhEJNqqYWPMVNR7SSCQWuKltGsL3odo0w+LdNQwOtC99DYQGqb3ssAVIcuC2umZVhRz0j2UpJOWrs6T0G/W3obxnoBKceCCDyiwpWrfChtqd3jJGKCXOYsbJHm3QDetIXY8AgsTcmIsNiCOU2+vfD6bRBzL4+mUp8prUkihcvy20fzhlLnyZ4UEsCWLprU2fesVnF4tBSAoPtW1mp8jrA2AzqVlQhwaOGDUJqXYCjkk0DmDHGmg0WvB8ICUkLZVaM70oGPWJJ0lKUkvcEOaGvQs5iOTxRPdslaSAarI5cwvlFmFOZV9q1EVNStROcZubmNQBlIr0elKQkU73JwSpxiEUsC/oLAnQ00/eF8+cFOTUOWu9L/D4wVO4Z3iEqLuwFGYF6+ZFXPSNTwzIc4Wp+rdQfH0h9iEJKgkgPlU1d/o6QxwuN/DDjoesBMA7B6ey4IFntRoyViMoNgbs42Fmp4NCy3RCfET3IBuNBqzN4axEgEvVnNAGZ94FxCwosCGj3CA7HKff5b/vEWyIElQBoXNS9zW71u5MSIosVYUtQnQe/4QMifmJCWSLgqZ26qsKOYk4hLUtSQjMtIYrIFAVMQHOjPeC6ZCXtChEvEyZ7kpW6FP8A0hkEHUgECo/J1gfF4tAxDKCVCg8A1SKguTyv1MT8SxomSglZJyAZSQQaUA6G9esIg4V3hf2FBPRwQOrAE+NItT1bkLJK4bJRNCAtKjlTkUCkjMCm4DJ9k6t1qYtM7jU6QqVNSjNJYqCwwBUsMvu+a5ZVgQHUQwihSOHTkSpUwyVJlLzFCyAAskEGo5ilg9aU6wwlY5c2UJk7EOJKVJlyQHYJSwqaBNQGDl8sWKTVrixaD+LTRjsWkrlzMqad3LYKJUQzrYqKj7RLEsPOIOK8GRLQuZLzk5si0kqBzJ5VOAOYKVQGruBeIez3DVYoJlpzGdNNK0SEggKpU18PZN3hpwuce9TLAEuaJau8mLFeVLoIBFDnoVEvtBjb825KFPBsBh1ST3+ZKlDMlmIICgn2CrQ5urpsxeC8fxBKAESlKPdEd09ACWcqFEmjhtXIIrUjE8O+7gzF5kzJfdlKEkZT3udfO4cKAZJSBvWFmPxq1JKiQCFE5Xc60JZyanTU3g+UNEGJmFa1KUGUSSQkqAfowjIRzZisxYkuSbveu0exQ4ze9k3JDxPLQe1dyBlIpQ1pfSNJfGBmdMtISatmBJ0I5ncPoG+cRo4dnYPYMX1cs4Vu510iKbw9UpL05VMKAiz1e56wUoisnxs0KTnyFLqAzAkpJY6lw9PjAypRAFQKDq+ruNY2w2KQAZaiRmIKv0g10cUrcWj2dhCFUUFUDMQx2Nm6w3GxEDTgQTte3pHiVtGuK+vhHmFlZzQsBf618IZKwjWXiyMpFg9fq8EJxxFnatvU2+W0B5EpLEKPW1ejPraJsLysQXSWdxUQksbSDRNLS9WDK3oRtX6tEOKkKWUrfmaqgNtwOtH6iGM7Gp102YDbWhgFWIdLJUwcaAEg/WkJGE1ux29qI8xFiC3k7NoY1M4kktr6xOtCaJAcvv6vv/MRIwCwapOj08tIioXgExSXIPuA+q1hjipX3aQqU47+Y3ef0Icfhv8ArJZStgAN4ZYDBlDzgMy/Zl0cBRZ1Glkg06kbQAezU5TKKSEqLEliz3Jq/i8FTXcZyRFwhE4IyhAUlVWo7fq8KawbLXlzIbKSCLMWFA+lL+kM+H8FXKScy/Z1Yglwd2YRLxDCE1DAhwAWP6bB7HR6QjmmxbTIZOLUABmYBINKg7h6wUhUsnnNA7gFttRYHeK/i5czLYpS1QTo9m0D6gQtn4lZKwoqDMGo/g14GhvuEt0zhaSolKnLWOlmLiB8RwlSU2SoE7fO8J+G4taMuYhjRyW8HL0pTq8bTOPrcCpId6+5/wCYRKa25DpC0zwgZahJcOKEDUUH1SPJmJyrSUlwKENTwA8AI2nYs0MxCkBVyGUK6kBz/nwiFagSGZmegzeX8wdgcEkwhRuA9BWt2Calqe6PZeLKQybEAkmhAtoKaXMBLklXKKF3qQBvclgxaD0zmQEIUQkhWYmmYknfoA3hBAyLFzRMSxBbmLu5elg/SzXNYCx0yqUpoUDSlrnz6wamWFcoWQXZtKhmOtOkDYdQB5qlOa1XsGb18zDIlE+N41MXKlS1zVFEsHu0AhhmetAHNT1AaF6mUS7gZWAYaWoLf4EbYuaCrlSKgUYvX4HwiRE8popFSBo5ANi240qIbegDXhvFJuHBKFqlqU2bKMqhSj03diPlGnD8Yo5xnW7BSSFGinYm4cs/qYDTJHsmYlSgA4Y1uS9Hd/e8DzsOczDmq9GpYtTTSkRSATY7jS1nOpalFRVrclxZ7fvHicSe7HMQSagOz7kbk/ONJ47zKQgku7gcpNXfr4bmJ5kxSVOUg103AAuL+MRuwg03DLcsB5EEesZBEviVByt0Dj4RkC5egLY1wMhJGcMUml8pcE6WvZzCjivB2WtaXBAdyaA9f1aCnW8Ez5pzIKVctHIrlOm1oJw84q7xI5g7Ozi1XB0iu2t0B8lVxGHr7IcMxGvV9Q/uaNTONHpTTU/t0h5xnArbMkUFClIYJ6vY2ekJU4CapJUEqKUAKUoAkJBLAk6B4vjLUgqN8AWLbT1MG8Fwas0slKsk2YEOPzM2ZjuICxGGYEv4RfexOPw5wyc6D30gqfbKollBqhYzFPgKRZKWmNo0YcalKmPuMdicPMlhUo92tmCQpJq1HSS9fGKTxrgCsIErKlZ3DvW+ofWHCeAypkydMl4kBISSgKUxKmompcsTUgNCzhycikqmrzhK0rY1HKbMYpjOSrc2SxJ9iHF8OniWpcxaUqDNLVlzrBNeS4o0V8YkhkqDXqx93SOg47E4XErVicSFSlqSoSkormKU8pmagOzHVjtFD4hKOdOe7O+lbRdDK29zNlxKCtDvgkwOwsfU/Qgn70e8y5WSfdQ2feFvDcEX1bo1fMHSGUzAzSlkAEPX94yyrUzO3sOJYIKVIURQ8zgNbK4YOHc9d48RjluFDKx5gHHUAVNBr5QlweNXmMtScwUQ4rRn284bY6UlSA/IuyRqQLJA/SIqcXwyqjadjibFph9q+UNXSj9X0MKV8SmcyXdyWUAfUvq220eZZqM2cqQnLY6gCjecKjilIrzZX60qS3z8ouWPtRBlgMSVqyFJ/uLt1Bow/wACNpXAsiiSoEVuGLm3ifPc0iE8R7wjKVUtZhvpvr1g/FYsIS0yblCmo5JN7jzpYQUpSdIeLXcil8JWmuVK0szKLaUU7ndtW84GmcLmaoUkkvUhNGoRu4Nwz1vBCeNZVMJveZiyi1rV+ntBGOSpCHQCtSQArMHuetSWr5iBOMoOmWqVoWlTJGYh+ijQCtBoT9PEE/EhBcFyH0ZvGnyjMWCT7KksHLgeD0pUvaFxmkOl6E3qH8df4howF1WhkniCSkA8xScyQzppUhQpQtE+HxczEKCc3sgZU0FhVh+q7tfrAmCwiBLcqykl3NwPD1glGNw6GLklvfTX1i7wU0LYWFZQDQKIY9CKsffC3FKeYS7v87/xEpOc94Dmc3NdngOaogk63fcW9xBhFFrYY25gWqPoW6xMJ4ScxLnUMAbUr51hmrs+ZhwiJQmFc9K1OrKoHK2YpCeYMcz5hoID4vwmdIWETk5TepT0FcpPgz3hE7FcWjDNBGYg5nNXBPNmKSQwcv4XiFCFE1BZ9NbkD3QNKW7UHmaD6H1SJpKC9anQg9eunWC0KFrkhKCocpY0c3v5AVr1iFU0rSBZnZrAt+3wiSbiUlI12Z3G/m8RDBLUTUBJAItc/GsDsFgyFrAYTCPOPI2mJUkkAlv3rGQ+4NzfhYWgqqxZq6WP+IaJxShLKgyKUQBmBvXx61i14jAoIAKEfqokA+oMbScDKRXukFQBYkOxJvldj5iMTzJ8oNKxT2VKpqStaCpKdk94STR+6BBUkMHbppF2mTwJQE1KVLuzFSUn+nOSUvs7DTqBwbBJQAtSU5wVKCgnLVTh2sCzin+YS8U40QCtIfmJY0oP8CBOe1R7nrPhnQpR1P6hiONy+agTLAJcMlmvXQF284on+pKlTpwU7zSSSXBOY5wahy7mp6Qwkz0rmZT7LH/1XHoPnCfjEjNTVNAdxoD1Ghi/CtLcZd0afiHT+JjUsS3i9vf1N8pUwD3t4+UF4yWZSAg8swc5CqPQFJS/Qmmrhn0TyuJTpeTL7SVAvu1gem8WDi6vvCUTgGUlCQtP9oABG4jbijj4ny+DzufH1FOeNeXeSrt+/v3/ADF8zEqnrZkiYU8qPZB3YPRR2o8CL4YpRLu4IzUszguCKZbNAuEVnmpId8ylGtAwUS21BFuwchWJRnDuOW7bMb7FvKGniUcblHt+hy5Z5zmlN8/qLMHhRKDZy99r28v8QZhuJAKD3DOXLNqWtfWHGF4GFvnkpqGJe+jpUKDzjTE9hko5wpWV7UUTsBuY59a+Szw3QIuSjMZiQ716+vh9XhjJ7ETFzxPTMSmXLQlajMcjdwAHKW322aNMP2SQJqAZ60ys1QQyv6QxoAbPzXgrFdqFIKpMjlCSa7g3/iLHCWGr5/Yv6fHGSbYD2hMnIoomiaWclIZBaviPOEOIwBmHI4SC55S9209KH3RYMNwdOJWnu5RQhIZQBcLU5OarM+2jNFkw3Y8CqUZRrmU1f+RoOghJZGhc0N6SKBwvsopKjnrVkMQQd3yvXps94n432PmIWmcpHKsMnPViDqBQEiwN2MdHwnZwJP8AvS0qu2bMetBQRUftExi0olpQpRZTkuSFFmZnpR4twxyZW5IrglB3IruI4MlIqZYSUAnKlLpUzs4qGI9IfScGibLSsF0lN6pZQulaXa9WsQbkGKPiOIBVACAfa69POOj9ieJpEgJVleYSSg1oOUedCXi+PTPJHd0+w+eUW/lK5jOBYgjKCiYDQqNFdLkv9UhVi+zU5F0nxjrHEMNKABSlAJDsQv4gtCxM5Y9lEphrzV9VGMMpzxy0vsVaUu5yk8Om5iFJLMwfpFrw/YZBLrmpXLEtKlCWHUkkPlUfyl3qbtD/AItImTkFBAFXBGhrbpFPm444VK5WVXemoLhkg6sKkkbtTSsWwyvJxyacbx1XJNw7hQQ6JeaYoBSgCkj9ISHtmL+4QFxqQtKZYXKUhgpLkFjmOYVtQvE/COLkJSpRtmCleJf+PAw4Q81SBoSnMlTEMSKKFrVaOlDp1KOpvczTnUtuBJ2f41kn4cqc92JqQHNM1aeukWjjGFTiFCZMUgBKSCrm6/qNNC2sIcRwkfficOkJl/ecgCnKUOpeUPfKUpPpFsXNlIzJJAyg5SFOXbwYeVS+mvPy43DJQbtFVx2Bly5nLLLMeVtSKGrf3XhctGRJU+4AuQ2+wYnz9YtuPniYGAzLQCf1MMpdwTcuAKNvCGZPWnKkhLF1MOYgg3U9c3VoDae4ALC09sabH50s8bzZ5c92pv0g7XLEWv8ACDJ6llRcsKUNS4TU9QY8mhknKWGjWcPYCoF6xWnvYgNKwqSOYJzVer6mMiNGNmsK/wDUke5oyGr3JudBTiEOeU16k7bmkEzMGliQaDcO240rAeHlIQ2Y1ZxmKq9KD4wdPUDLCggpZgb+NA8YHwdbosUc+VQydzybPdIIsbeFhFR7TnKH0PxY/H94uAw+ZgGoOgeK12t4aRLWSLB/SGr5k2ewg1GLjH0KjhEnxP08eLll4s3Bew2MxSUrRIUEKZlKZA8sxBPlAfaTsxicIUidLKQXCVOFJPgoFn6Xjbe5nWXF/wCakr9LEstFDE3DsZlWoflVTeiqGNVUG+5ED4BBVMAGjGD6kdWor6C6SDLKxmLuUgebEttp9GLz2R9kJH5vN9TFd7UcJCe7xCXCZrhVAEhSWFG3FfF487IcRMvEoy5lDMHb4jqI6mGsuNxX9yr7nz7rcMsWVxltpf5f8OnjhyybMNHSW+FICnzwCUpUkqBLsQT5DbrDmbiymWZi1AAAqSlJJJ0GYk00cMYZ/Y5g0fd56yApapygotVglDDWlfdGDosWhuclxt9+5ozQjGtLuznPHOOKC0KJcPWg1JO/1TzH7UcCxGGV94lB5HLNCmcFKijlVsRmqk3FiRWOifbNwHDpwXfJlITMC0AKQAk1IBdqEM9484FhfvPDZYUHT3Kkq8ApaB7gI3ZayfM+wkJOCaXcQ9n8cvEyEqSwS6pZR+GmpZwKA1B9PCGc3DLdlIm6MHBBuzb3jTs32ZODw6aqUZoClZnASpg7ZQSPFiaQ4RiQVlCS7APVWZ7gM1C1a1a7a8TPBQyNI3Y4eJG2xDjscJEsqSFFyAoFgQPImnXpFS4xOGIkKWKlCubRxoW0LH4xZu1WKkqzBRCCBc0Y1qCLkHbrHOsViTKmqCDyrQhRBqDmQkm+5JPR472FeHjjF+hiklboXLlB7QwwuJKZ8oPpl6B3qd2cloGkpzK6CphnwLs7Mxc0lIZCKlRHKNh1J2h/oKdJcdwS4KhzhJLqKbO17B/IwNg54UxKDldqFIJP9OYhzag3hXKxcnCqQjItU8NzEZlLJoSGWUjYXIFIq3Fe0MyTPKJiCoS1KCWVlUNRUG5o5B3jF1fTqc1Jc90W49N3PgvHFeMSkgAJWhSrFeV06AsFEEGu1tXircX7AutJViFLnzgmYRl9lK6JBYklZGlAKeQHFcEZklOLK1KDAAlRU4BKWLl05freGa+1YVxET0ALAAAAoDllfhnoygCfMRZghBQ2XrYmR/NsRf6LNSRgUpmdyhZWspSiYVqDB8yS2VwlLPTmuSxsCZOHljuu7UKl5gmiYonUnKMivANs4hfwDjA+641fMoIkpCVAsRmmIouv9MQHjhlKTjkJSpM/8PEpUApClhuZj7K1JZWYMc3ebRqVR4KifCYJ1Iw4YJM5c2fMVRCZYCQC97BZH9waFHHA0wrkK/BcsCKsCQCepuYQ8VnGfiMq5w7qV+GlalFSQkEnlZyXLkBIix8E44lAMqQhK8iVK7ybLClKsCyczS02AGY3LmoAydTFTTfp/GQn4fJGRKmpMcE7gMWpcE/AxtjZISAQFEUUolksXYAm2/vjRHEJqltOmqUg0yJAQkM1gkBtbHeBp0oZiylN+kqUoasamhYvTeObS5ss2oI+8KKcwSkXDnejMatvbWFCUrCe8J5VOCz6vr1v4Re+xvZuTiFq+8zciEigzBBUX3J6mjbRrjPshVOUsyMZh1gP3QBY3JAWACAeo10g4oSasU5nNxBezeZjyHaeHJTyzJaisOFFISQ42O0ZDPNFbEtHQ5c10hKQVTKkhgwAs2pOr02j3ieMLZSpIKhfUHQmCcdMRIluTlTQZqAe5nfq/hFXnYaTOzTiFlIutajzAaJAIp1jFTPW/C+m0p5Jsyd2gcK7pAM0FgpfspH6jv0EWDsxwyTLlJxOJWZ09bsVkkJDkMhFtLt6RzHinG0ITklcqRQByfUmphp2O4nOnoTLSpjKBzKNcqXJDA/mJLeUbpYfDhtyYs/xB58mmO0frz/o6/K7dS08rVA1Bil9uO1qcTImS6OGVbUKGvg8LOKcSmGhGUAUINT47xVsfiQppeqiCfB6ep+EVRuTUTPjcYTUuN1uLMzi9BcxnB5S1KUpNATU6dB9bR07hn2UJSgrxUygH+3LN/7lEe4DzMZiuAYXByAqVITMUAphO/GTMuSnIwAJFAtNQwe5i7VGqs6M+q05NUVde9W/8IrczHKloKSmXMDD8OZLoDuOa96gxS5QXKVQUJ0+EWbheGmYhpIHdrIJSDmZsxyj9VAw1PjGvHeymJws1MudLYrLIUGKVbsRQNqNNoTFOeNujN8SWPLkjP1SY04Bi5mMlrkIRzJTmduo9HYeMXL7E8fNRNxeFnpUhaQhaUqGUsHSosatVJe0ULhnEl4dExMlbKWEhamJ9kuBnbLLqd3rfSHXZztDN5p8xa5iES1rUScykhIflUo0IUBR2OsaMebTtWzOVkip79zoP2p8Nm4jAzESk51BSFgAXCVcwqqp8AXZrwJ2d4pKk4bD4LM8yYpEptyxUs+FzCLgnakzckwTCdQ5Pn4dWaK9M41JXxOXiJU0Jly5yCAaJDECYRuj2m2BjQ5UZ4xcuDsHHsCpCEqRQJNS9GO4bwivKVMzFSQkFwXCSbNeoc3rSG+E7W/e5UxctKTK5glBfOoCjk2STcDKWo8I5GOQtLuoZi7G46GOfng5y1QV+psxPRFKWwh4hwMT8/5VuUkLAWk7UNApmYhizVikcc7K4iURMmypglICU94kOhkgJAKqhJAAHMfMx03ifDVmRMxcmcjOkFIlFNFZSrK5uJjnqGA8YqfY3tUZSFqX3i5iiSp5ikimhS+U+Y1jo/1C8NNrcqXTyk7XHqVTCSuUzBKKpCVDMXcE6BSktTw+cWZHHJs+WU4NCUS0IUpaclEMKup7nSlaHdm2OxCMTMKUICVEB0pSwNADyofMakvUlhBs84fC4L7vJAE6ZWYlNSHqXZzWzGrGwtCLq3uGWBRor3Yzj6cKiaqagd+pTkkAkJZwBsL2hB2qx0uaoYgyARMDJOYhOZKiDnAvTLQEeJgTiuMeavRuU/8AGh98NsFiijCd3MUUJYlJSDnc1ehcNa27xmU2p6ubHy/NBJFc/wBcWE92CGUC6ZfIkEsAGFDQVFQ51jTgcta557tPMlEwnKycycpBFiAovloNdLwN98TLWpUvMtT8q5gAZ7nK6nV1J8nhz2d42JKMsuXJC9VKUvMo0q9sv9I/zGublp+VbmED4PilK7xCRklzk5V+0WAOYMX9pxr1gqZw6UiWtInqylixPK4dizCtSPMwIhZQrnm5xWjlh0S9hrbTWN8ZiZKgxdOr5CR6EvFl+pKB+G9nZk5XtoTLSQCskMH2SKk9AItXD5JA+74WSsBVJk1Q/EmtUBI/Kh25RdqxTVTDKVyrBG6T73uPCDMFjcSl+6xa05xlVmWoOP0k1ofIbwY6e4GWbC4ALWUoWe8DJIpd9GtZjWngY14lIns6QGU4zXdj1HW58ogwUgIyzGD5QVFJNTUGimNHGjU6RLhuKGYQl6OfSpPvjmeGlJlkId2LpeImyFPmykgDUW1rfX1MWjDcanIRKzLJSlcs8pYqKSCXOlj0iu43F99iCwVdKXIretG+EOcalggF9fh+0O+C2tz3tKZgxc4ICQnvFNUf/IRka4xSZyu8XOShSkodKU0DJSBrdgCerx5GduLd3+RlbH3E+HN+JNJXlqqYrKxuxygkkOaDeKn2047+AlCXdZA6smpfzaOjzMLLWlSDVJBBP7VrvHFe2MmYjEmXMuinQuSXHQhomKKlNHol1rj0k4d+F9Hz+4kWt4uvY3GCXhVge0ubzH+lKQw9SYpIQWfSLD2a/wBpf9w+EbM3kZxsPnLBi8YVFyYpeL4jmxGcFgCG8E2+usO+L4vJLO9h5xUor6eHMh8062LuO3uLmBzPUlIdnJq1WIFPWkN+zONM/Fy1SwwzpzBLhBLgulJJyl3DCnQRzYBRAGl/WLNwHiUzDpTkDKSX03cQckFHdD48rk6Z9P4nisgECYADpmHwMU/7QsfKMg5CHfWrO6XGxYkeBjmPEu20/EJyzFfCIJiZndZ1lRlq5XJ9oGisr0sb2rFDyNug6IRVjTEzuRYZIGQ008PDSBcfxLvJSpSSJcua5WzBS0pILAXCc2nRzoARxHhMzDyPxiAVUQCUl03KiQSGSGDvUnxiq8UkKUSpwWYIFgEjUE0L3vrGnF5rrYzze1DnhPZXkymfMOYnKhFmFVUq7npoYIR2NwyZgVnmZgXYlJDjplisf67iZKku6SlilQDM1dKG5jMF2imFVT7rx0VLH6GemdF7MYNOBWVS5yihRdSFAEHdiGYt8o97X41OHPfS1ZpUyob8pU5Y9KFj0bxp8viMyZLooPlUpg70BYHq+zu29xMVx1Rwhw6uYrXLUOgBehepL2bzOlMpwjLVDnuXxbcdMvsMzxbEYpARKUSEqcywsJKtizgqy+7NAfFpWLkMnuykrcgJGdQ0JYOKnxsYh4Bi+5nJTVJqt/ezNVLEeh0JjtXBftbwhZE/8FQDZgHQW2bmA6NFEouctXYMcs4x0JlG7KcD7zDJm4mUSsqNV5gcoIAHSgp4iLHLwCQ6kgAkly1XfV7+Ji8jjuGxKFiVOlzEJAzVSQX3KywA1p+0UuZxrhkidNQuZOWlK+UJS6KpzMJgJKwLPQVYveMmTp5XsLbfJygYLv8AiC0CqTOWT/alRJ9w98Scc4iqXiJqWOV8rUsAGbS1YseM4nhEzhNwWCnyi5zlcx8ySxUBLOYlRcH2gzRNxzg8jGJzPkmZaKADdApP8M8OsixTTfFUSUrOW43LmJSXB8vUaQMFsXix8V7Gz5aSt0LQAoulTFkhzyqANtA8JE8JmmWZgQrICxU1BbWNayRkrTKzJK88xIs6gPUxejgJfdcyXep/xtFCRJKSFC4IPmKxe503NKSRqAfUPGfO7pm3ptrTKTxSQELyi1/l8o34NgVz5yJKCxWcr6AG5PQBzHvF5ZMzyAi+/Z/2flIld+SVTVuA4ICQD+Xd9/Ld2nk0QvuZ2k5+wyxfDRh5CZYqwCQTUk6E1tU9I84Tg8KlK84PeIQS6WatACLuTBnEZClErIORKaAVUSQ5LeFP5iqSkTlJIUCFKVW7K6bsANOkZoyWksSV7Gx4eo4hK0qK3QVOdDUN0YwxxUt1ISQSNd2s3nAPAllBAUSWID3YVbrr8IZYrCqKpmdnIZPg2bV9IeXkJe56ZGETyrQsKFwnmG4YvZoyN0cSxCAEhBIFiHUCLguBqKxkc7T/ACzHsWrIGJSLvqKttq9miv8AaTs0jHhKnMtSOULDKpQEKDgkPbxO8NkYcSw4JP8AS6lelI8nTwlRd1A3o27D1i9Sa3RtbRzyb9n0xIYTEEC7vU9Q1PKCuH9kZsiSTyrC5igMjk8qQ9CHavurFvwmHE6YlCDWYoJHn5Wi3YngOGZSM5l93mAWSAQVFtQQTQUbWNWLVlTUmU6nF2jivFODqyjOlnfKFdGenWz9YrOLQ35UjZgzjwtHasR2F7sq7wqmkvWYouQwI0CR1prHNe1XCWm2Es2yE5i+4P6VBiKDpFqWjYDk5O2JuHYpKUnNLQty7qckdLsxv5Ri5BNQb7HWN04PkDggglJ9xHmC/rB8rhhBDqZsxD0ryADV+YiFk0mC2QcNXMlrCkXFCGcHoRraL1h+NGdL/wDuEpI2oRZiK08vCKlwzDKTRyK9a6bM0NuH4qYgHMmhOVmoRQvmHQ362jPkdh1difHYVOIZIQZYFHGoNvERJguzspSSguASGJvUEliP7WpDfhuGK71FdqAixFm6i49A1mYAZQGdyD4NR+hYmKVka2QLKxK+zfvFBScSkMKguKWLE09ekbo+zhclaHQk1BMwVpRgAAQ/VxvFqwuHMsqCScvvcMTvsYMk43MKmhNXB6s9Ys8a/UhQJnZxYosqcg1NKUZmrr5NXaB5PZIzJoKlXSCD0q4TsRWnTXXpUyaHGZIpVn+vHaMlzkyylSUpOgfRiGLam5b4wqyturGbRSMf9ms5awZSMuY5UkukDRLuHZ9avDpP/wBP80so4xIWwBAlkgNsc9fQRY5PbmdKmNMBmy31yuGs1nOrGLhhe0WHmgMtns9D6i3rG3FKNUpWV2cwxX2HzEpcYp1DaUTToAt3iPhn2NYlGSb97lkfpWhaBV3SxdvTyjsQSRXMSPWFk6dMWtKpeTkdxMpdmIaoLPeL4R1vS3+IZPayhYrsfPkkrVLJ2UghfoLtfSBE8DmzlBMuUSsuQaItdzS1Lx05XEJ4H+yFf2rf3M8LZMmX94OKWlUtSEKJDlutDqflCPoIRi3JuvZp7iK5NKJzDiXZrGYZu+QUoUps7pUnwJFje7fsHxHjUpAKGCtCwBSG9x6mLx2j7RLnJUghkqo3TrHPsV2IUod5KLprnBulrM9xbqPfHIebBr0xZ0cnQZcUNbQi4/i5M2XmTJCFOOYGly7gUr+8GYP/APDQo7fAmJ5fZlZdBSSPpik2JizTuy3d4SWhafZSMzXe598alJONIXpytYPgMtUskkLUsAiycpIs9ST5ecWPs7hVy5XdqLhJKUqJB5XdqbD5RTfu8xKyljkKix1Z6eFGPmIsGBlz0kEG7Kd9Tap2pCTbqmzI9pbllnrTLqoU3Z+j/CNzh0rFWKbv47HzgbDT3BBrvqD9eETS5uh6ivrfyaKbJZHI4XLT7KQAmxAHl4wrx3C1ZyQRzOCauLGo8T7hDzErUNG8NPFvq0eI87et/podSfAylRTcTisQhZShLJSWAfQU0pGRbU4dPT68o9gPffb8BDJC7hR9OT41+XWNcQQxCQzihBHlUfXrHglIfKpIrRiBXpTyiWXh0gDKEhqVFug+tIFmi1QNwRfdziqekjMkpC0GqVAhSVADV0u/rDfhXaLvJ60zKqBzIUEuNRnSg3mFgALJqd4HmSkhJIoSztRre4n+YiCEhZeoDN0q19BUmL8fUSx0kUuKlsy64PDypoylYDaZgTYAlSiHUXAGgprCDtL2Gws15xmolrRQTFe5x+YjTxgSfiVarszFrM7Vo4bd/nGqSiYAFsxNAejGmxf4Q8s6kRIq0ngks25gCmrAC4sMrtrUOxg6b2aStABDFq06qB+Xuh0sgJyBIAoG2AJ10bfp0EDmcAQMwY11DNQsfT6EZHLclCZHZpCMqnqKGn1pBaMDKAqAzVuBT690GrwhKlKBejMNPHqfgIhTypqQ4qxJtYeArtAbb5A0SSAhJ5drgO9Azj0iZc9Tpy1ICS3maN++8Cqmh3Ad7Go9K7CJu+C6g11Plr9bQAGyZiqlQGwBd9t9o2lIOUj2Xc0sK+HWMwsta15RUmgsfCvzi2K7NTGGU5Q1U0f1EXYsTyEqysBLV1PLfQ6xi8IkIY+TAXdvrx1hzMkpQTLXnTShyqGuimZ3+caqw0shr2qxFXL9A/W8WvpdtmNpE8uWHKgG5qZtH+vdGowwa3htsfGkTYkBLlwdNPNiNmMayZ6VXIABpp6D5Rk00wUQy+8SAEzZiQ9gtQHpoYB4jw6bz4hK5h7pJUQHJZJcs3mYNnhkslnua6M4pb+IN4F2nQOQEkKOUqrlzUFGoDdtfGLYOV7sshhlO6XBzvh+Nx2NRiJmFmqX3SRnBmFKlAueRCaH2Sa+A2iyfZp2uxGKBk4jOpKRSeQogNdM1ZDEtZRrRjpEXa44jAlU2StCJZU3KmWmYSatlSElY/qyvQv1rHaLimLVKGbEBaHHKCxJN2DAEAxtyT1LRLuWwioyTT3OyIwEpbtOlKGuVQV8xFb4tLVhJgUk5kFQdSTyto729+m8cswOKnym7oTPxAKM4Vu4NCAaVEFzcXiwsd9OmyASLWbfKCHTu1Ixx6TFB2uUdFvO4t7tdzqHCMRJE3OUNmdSQaAGp8nq2kNeJcRkKDXVolNdz4aRT+zeFmMkTMTLny1qABQC8sqs4/KklnFg5tBvaLGzsHNRmky5kv8AUM7EsHCgl2LV01rQxZhxOMWnJfe/5sYsuX5rhGkL5vD5aSSE+0czVLWeuu9YKEir9HL+Wm7QsHbCXMNcPb/9a00/45qxsvtvhgkZXSqoYpINKt5nW1IP9NJvZpmJ23Y3CBQggAAOBfYdBf4QLinGtDVmJq31SJcHiM0tMxgErGZgymDateN+/C06AOwUK+tKHMGaMzQKsjw03MkAhxWgrd7va+2kbz8cgNVr3qP8f4gcKKVFIIWXcFJrVvTWvXyidOERzKSllEcxLPRzUbxF7ko3++Hb4fsYyApWCU2/UqB/8YyDbJQ3UCBlLP8AqAd3pvWJZeDSopzWO5ABby90DoUauEFFQOUhQSLVKzV62HzjSZKBTVIILl2fUfta7w1ItUuxMcIAopKrbkFhdh0iPErYMGcEuKVFPXf1gNacjavQ6m2vugkBwAfaINgaO4r4gfxSK2I2TYRWZxRmd/8ANtdNxEk6WlJoRt6i7mIl5UMUMg0Brv49aRElRU4ZyHIzHWzWdonsS+wRMALJ6hxu3XqWMbIkEPoWLAfN49xE1k1FG0FL/C7+EZOxCQkZgSS5oeYgVoNvrcQaIaFLHlUwqCTW4DNXQsfKI1YBISoEJNQ5+Lh7u3rBEsZxYMK6EkUqPF7RqkhRILMkioO+jaHfwPSIRnsvD0YAAbsPCtdBWIO4ADparWs46hvG0STVrDgNmdxQ/LTrEKFO7BrhqsLEi4ZPrAbRGzeZOU2VM0oU3tJLFvIuHrWNMFxHESvYxE3QcxK3Ny4W4ANQw+Uaql5iRYtQ0q9q6efWIXWVZbsPjV9hp7oaM5R4ZEh1J7SqZ1jM7OQKHKaMIAxeJSuYGCRqzBvE9dtniKUMzAB2/cuQDpYecerkhRIcvZ00hnkm1TC0z2dLKkgEseteg6O79IlkcOISSVOMupLk036awNLxCQ5V1NAXYa0+UaL4llyhiQsFgBppS9Yr7EcSNcihKfaLvcgeFGhMTOw4KkodC08wNuh3CvKwN4fpxYQxI/uDBxdn1uLdesbrDnNzAPuSGIOmgvW9oMNnaGxucZXHkq8lCsSZc+a6iHSVLfMvKAoZaslNXJDWhxwxCCFqly0AlRDEEmgDB69TR6wxwwlh0hNAcyGYgPQuwADh9KV8IAwkgKmThmoDyMWPNl2N2cRY5O7Zvw9ZLHJNo1xa5aVJzy05q5TZmfQAuX2Gr0vA2K4sicjuylKklNUjNmSDQKGZIZvlB4wKTyKGZiDVzWlbu9qnxjZeAkqWovXMysouQLORVnNOnjDKddi/J8UyS/t2KlK7NrSeRBBWCErTNMsgvdSDRQZqPveHvZszlSFJxEzNMCvZJzFqavcGrHfR4ZyUoQkJBzpoAVMX90SDBy6NkSDs4qfC1gGgvK2qZxnK2wBeDCiKORuxB622+EQ8Q4FIWzoAUQRmArta311hvNWEMCWSb+G1LBgTGgwha7tUG12FB4t4xTbXAnANhyEJYKICQBUGrN+kUghwp7A63fUhwQKfvEYw3NmBfMLafWseJwxfalWrTxhUQgGAykqQalho4/5fm01EHSsWEpY8zkjNrZ/PQXeAZMx1XFKUJHStd2gjDpGfNVIUVFSXcA0qA3z1hojxlRDLWW/KfNX7xkQjgUvRRA0Dn9o9g0WfL7BU+aRc5q6He4rq1YhVOIJZ33AAzaeY0/eI5OFUVEE6hnuToz3P7xPOQBXMbVcMW18hv0MVt2Z7Z5lUkklruwLtqfE0dh5tBQWomi6XrTpoekaIWkps70cMSbHbp8IjCQTmCq2rWrijWhlSDYRg8MsqHKWBZy5J6vY3gqXJ5qgudqka2018h1EL0YliQSXD2JPnS4DbRPJnHKVcwGQDQVfaladYNoNm83C2KiVJ2SQqxJZg/WNFkKbKCSCaOw6B3I18fWPTiVLoEmlaUb3DeIxNSCdNdn0dxp5QFSBsbSpqioh6BTAtSoD12rEiAKswCXdLVO56jX/iI3lEMa9LBw77ettTHk2V3ZCQAVB6EsPZLO/U+/yicMJpiFEMq7hwRfpb5x7IQSWSDmI2Y1d/P/MaqUpWXQUagDeNKh9LBzGfeQpTJJyijlgC1PQiz7kwA7EqMGoiocksS7AN06fVo1mqFSSwAfrypDOxvSg392yMYkFQBDF3r4UNb2jJysovzZr1NC1ruGIiDpkEpag1hygkOWLktp4l4lw63BzgJN0glwRpU2tEE+akupqsQPIJa9t4En4oy2zF0MSQXchmBcF2FN/CHW5bFpqjbH4JZU6WCa1Bau5d6+4aRFNxWUspYKipKPZZ7vmBrZJFGe+0T4GYWzJzFKmuKBt2PhXUaRri8CJnMVKSn2gl1JumrpIeg3eIM12NMbjMwZA5gSCytAwDmra+Y0pE0rELQnMQghnLDKQA7AtTzI1q2o4wa5YdCweU0UXcDMolKbk1SGo5AIg8SKDPLLKS55WYVbMkh211eBwRNVXcgXjUTCzEh7gFgWfmq4NNYiwClJnTKEEtWm1C3W1nd4Ow6ZSVKLcwIJsVFyAeUKcblxvGKQrvApAQ6gUjM5YpLuwIcsFAAn5wasKdhEySkjUm9a+6BxgQkB2NXrQ+Px9YLkYUdMzuWoC5Jblaj6DpAkybMS4KBapKmTc2UR9dYPBa0mj2QpI/DdOboGO9fX3xk8GrhTUsSwe7hmTVrD0jeTkBJSl2vlcg+lzV/OCyQQ/7/CIV+Gq3Fc/h4ICuUg+IHoSfQRF3apYdKgpShQjQk1DX8+rQymSXBNnLggE1/qG3SNRLDOQVN0ZX1X4Qvcoli9gXviCnMMunyDeNI2mKBSpBLG4KS5o1adfjG3dSpieVQIOdwQQ9S7KSGDVvEOHwJSalwwD2LKDO4NE2vtDNFVNcgJwxzUUwNCXvYg6h3jdMtdn8t97Gv7esFTZDFSQl9lVHnahff0gObKyWBUXfMTt4bV6QEgcBX+mpVzBQSDpt74yFcziIQcplLcNoo6UqA0ZE8NPsLp9hxPlgJQwA5SaD+hMecepl/wD6geRCnHgWFOkZGQr4C+AJA5EeQ9yTDFSQAlqc0exkJDkBFiSwSRfOmv8AxMZxBZzCup/7RHkZDvysKI0rPeEOaIlt5mvrGmOLTEtR81vAxkZCRAM2bK23/lEkpA+7roLoHlSnhGRkP2GXIHikhjS7g+BzOPDpEGDuoactP/THsZCLkUJwksZLD/be3RUarUQWFmSP+0fCPYyGXA4qCnqblSnOthGmGU5lg1BWAX1DaxkZFkeS2HIBi5hBYEgPMoCwoC3pFkw1UTSanOlLmtCEuPA7RkZAlwHJwgWenIuTk5XVXLT8h2gyVPUcRNJUSeSrn+r9h6CMjIZ+VEfH2CJBdaHr7d66qEE4xAyu1e8+CKekZGQZdvoSHb6mp9kx5g5KVBykEuakA6x7GQhrDAlgW2HzgVSQQSakEN6iMjID4GZJJH4SfA+40hFxJR5S9d9bxkZAXAk/KR8MUSpZNTz/ABjVaijEoSjlSZayQmgJBo4GojIyLYGKXCGOKp3DUdJJ8d/GAOLBgCKGv/txkZCvgrfBrPmHMan1jIyMhrKG9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100" name="Picture 4" descr="http://4.bp.blogspot.com/_M88ClYu-oso/S7KMobyWKiI/AAAAAAAAA8Q/iofKneIL7mE/s1600/DSC013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008" y="149024"/>
            <a:ext cx="3131840" cy="277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94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4401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dirty="0"/>
              <a:t>Si le es posible haga ejercicios al aire libre esto le ayudará aun más que hacerlo </a:t>
            </a:r>
            <a:r>
              <a:rPr lang="es-CO" dirty="0" smtClean="0"/>
              <a:t>en </a:t>
            </a:r>
            <a:r>
              <a:rPr lang="es-CO" dirty="0"/>
              <a:t>un lugar encerrado.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5575" y="2204864"/>
            <a:ext cx="60486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dirty="0"/>
              <a:t>Las personas con enfermedades graves como el cáncer, la diabetes, problemas del corazón, obesidad, epilepsia y otras enfermedades que estén en un estado muy avanzado es recomendado que pasen todo el día y toda la noche en un lugar con aire puro, ya que este es uno de los factores esenciales en la recuperación de los pacientes. </a:t>
            </a:r>
          </a:p>
          <a:p>
            <a:r>
              <a:rPr lang="es-CO" dirty="0"/>
              <a:t> </a:t>
            </a:r>
          </a:p>
        </p:txBody>
      </p:sp>
      <p:sp>
        <p:nvSpPr>
          <p:cNvPr id="6" name="AutoShape 2" descr="data:image/jpeg;base64,/9j/4AAQSkZJRgABAQAAAQABAAD/2wCEAAkGBxQQEBQUEBQQFBUUEBUPFBAQFBUUFhAQFBQWFxUUFBUYHCggGBolHBQUITEhJSkrLi4uFx8zODMsNygtLisBCgoKDg0OGxAQGywkHCQsLCwsLCwsLCwsLSwsLCwsLCwsLCwsLCwsLCwsLCwsLCwsLCwsLCwsLCwsLCwsLCwsN//AABEIALcBEwMBIgACEQEDEQH/xAAbAAABBQEBAAAAAAAAAAAAAAABAAIDBAUGB//EADsQAAEDAQYDBgMHBAEFAAAAAAEAAhEDBAUSITFBUWFxBhMiMoGRobHBFEJSYpLR8HKCwuEjBxYkM7L/xAAbAQACAwEBAQAAAAAAAAAAAAAAAQIDBAUGB//EACsRAAICAQQCAgECBwEAAAAAAAABAhEDBBIhMQVBUWETIjJScYGRobHRM//aAAwDAQACEQMRAD8A50BOShFemOAIBFJFBFiRShGEyIEoRhGECBCUJ0JAIAEIwjCMIIgARhOhGExDYRhOAShIY2EYToRAQAyEoUkJYUAMhOARhGEhgARFNEIzKRJDXMTIUgCMIAihENT0cSAQ1hRcZRDU4NUWTQwMTw1OhKUmTQAEiiUYSJEcJJySAMtGEYRhWlQAEQEYRAQIQCUJwCMIIjYRhOhGECGQjCfCMIEMhGE+EoQIbCMJ0IwgQ2EYROWqhstlrW12CzCGDJ9c5Do3j1VGfUQwx3SNOn0080qiiOvbmM1I91SN/Uwcz67Lq3f9OKeGC8zGZE6+6xLy/wCnRAJp1GzsHAxAXIflJt/R2l4uCj8gsttZUEtcD02V1hBXCWizVbHUIMtcMw4HI+i6a5r1FdmcYhrGy6Gn1iy8ezn6nRPFyujX7qUXUoQY5Oc5a+TE6ISEk5CFIrGIwnQnNYgZGGpwapQ1GFFskkNwpEJyBSJjChCJKACAsISLkYSwoJEcpJ+BBIVMz4ToRATgFYRGgIwnAJ0IExoCMJ0IwiyI2EYTgEYQIZCICdCMIEABGE6EgEANhGE6EYQBjdoHuwsp0xL6tQUwM9+PJeo9mbqbZaDKbdmjEfxPjMrgbC0OvCiCJwtc8Dnl+y7C0220Ge6fSaAMxhxEes/ReZ8lkvO0/R6rx2OsCr2dDWKybe3Ip9itT30iXnMNkniVyVa87RaqmGg9rA3zEgHLY5rCuTclRi9s7FLS72K8/uq8DQrAnIThd04r0G+bS9zXU3va8t2w4dNwvPL5oQ+dMXzC14ZOLtGXUR3cM9JpP+OhVhZfZ2rjs1MnUNDT1GS1AF6bG7imeWyqpUJJOwogKZUABOCScGqLJIAKRKRKaUiVgLkITkoTAbhRhHApGsSbJJEYanYU8hROcok+gpKLEkiiO4qgJwCQCcApiEAjCICMIEABEBOCKBUNhGEUUCYIShGEYTIghEBOhKEACEoTkoQBPcV2l9tp1TGEUag1zmW7cM9eq6ar2cpFxc41YOre8cG/pBAVHs/TDWmpGcinPIFzv8m+wWja7RjLWZwTJ/pGea8nrJN55X8nr9HFRwRSfodXq06bCwFrWhsATsuY7OMoVcdF4YfEXNxDzDkVpXzZrJUc5x85EYm5kDhrkuR7mnQeDSeBDpAIwkb7KqKtUa2uLOhvK47NRDiyk0HPPP8AdeYX/Y8boZ+LLkvSL2tDqlJrvxD47rkG0hjJdoPjurMcqKMyToPZEFlPu3ahxII0P8+i6MFZVhoDCXN/GSOQByWqzQfyF6TS3+KNnl9Yo/ldDkYRARWizIhAJpKfCEIGMhJOKaUANKLSlCIQwQ4FOlNTSVGizcFzlG4pIFOhNkbmyinIJisiATgiAiAkTAiEYRCBARCUIwmREiAlCIQIUIgIwkgQoRRCUIAEJwCScxJsEjRui1lhDCAWucPQnJdM6xU6g8YnLTjPFcZQEvaJiXAYtm5jNdE69m03FjzhcIjFliadCPY+y875WEYZIv2z0Pi8zlBx+Oi/WsQa2Gw0cAFyl8XTSc6XgOgzBAWnar64ZrDvGsas7LnqcF7OrvdcjLytzXimxgDWU2YYAgSuepBz67mNaMJ8b3z5RlDY4lWLQ8UwZOfBP7N2llSlip5lxxOO4dOnJbdDjjllz0v8nP1uaWOP6e2X6VINAbwyHCFLTGSeEoXpVx0eabbfIAE5JJAgFNKeQmwgBpQToShMVAASRQQSGlApxCUIERygVJhSwosdMiSUuFJFhREGogJwRhQsvoEJQngIgIsi0MDUQE+EoTsVDcKMJ8JQixUNhGE6EQEWLaNhKFPRoOeThBMCTGwT/sr/AMD/ANJUHlgnTaH+Nv0VsKcApDTOhEciiKJJAAknQBDnGrsag7FZAO8Zi0xtnpIXS9q7kbaKZy8Qza7geE8Fk2G63mo0Pa5oxAkwcgM/pHquvrV9oJ9Iy9V5nzeeDnBxdtHT0EZRTZ5lZLEcGJsnD4XtzxMcMjI4c0yo1zvLA5lb98Ufs1qFRuTaol4GXiEB0T1aVYtN3NqFoaBJaXT6gCeWS5mXNUVKK5Z1Jze1NHA2+73lhDQCSCJDhvzVa4bsNkeSJDSIILpnPguvvCwOouh+CPxDOQsO0vxOP4QMuvFT0uty70kZMj3qpGyGJwarVNgLQeIn3R7sL20Z2jiPHyVMKOBWCxNLVKyOwiwId2pC1BFhtIu7QLFKShKLCkRYEMKmlKU7DaiLAlhUiSVktpHgRFNSAJKNklFDO7STkkWyVIqgJ0KT7OU8UEtyJbWQgIwrAopzaSNyFtK4ajgVoUwnABLeGwqhicKRWhZ7M6p5G5cdB7rZslx6Gqf7W6epWTNr8WL9z5+C2GnlLo56z3e+p5Gk/L3WvY+zROdV0D8Ldfdb1EgEtaAA0aBctbO1L6FpDHNlhIByiATGJp36FcXL5fNlbWPj/ZuxaGL57Omu+7adEOwA+KJJM6aLNoFxqPGrs2tGw/MVuUdD1EdIVOlZxSL3nNzj7DYLhZ8s8kt0nyXKKiqQq1FrWAHxEDeDJ3UdlspwhwDQZya0RlzUllpl5Lnccgp7TULA3DAEwUoTm/br4sdIhD3YsmRhPzGaRa47H1Qq94HkgtjaeHsnOquezItBmM9CpddAc/2wokUWEiIqR7t/0nutODDkZNMaA6SeCZ23q1SyixoDy55Ia3Xyxw4uCs3U97aTO9wtc1gY7GNJ9OI+KtlulBbeydNxVGFbaJrOnBUd0n5KCj2WrVnQAKbd3vzPo0brtKVplr4wktykaaxspqTamEQWgax/Aqob4uytx+TBpdmyyG966BkSGD6krQbcTANXO5kj6QrFVxxRt9VaoP8ADG/0V712o/jZD8UPgy33IyJBdrGqq2i5svA79XBWO1t8fZKbfCTikADKfX1WX/3BjsVN485JpuEzBbkZ5xHurlr9Vjism/gc9LBR3NdkNSxPBcInCYJCLbteRMLTsjH1aziHYabWsLo1e7CFctAc0bfVdjT+ZjNJS4Zkekj2cw+g4GCCoiF0Gpk/FV6tiaTK68NQmUS03wY0JQprRRwnJQq9SszuLTpiSASCdKBpChApYk0uSJCSQRQBMaiaHKMPU1CiXmGAk8vqqW1FW+i22+BYikATpPotqw3OAQahDuDBMTzO62GUXDQwPwgCB7LkZ/MY4SrGt336NENNJq3wcrZrtq1PK0xxdkFsULobRaX1Ie4ZwfKPTdaecjTrmD7BCs2cnHI5dei5up8rmyqlwvr/AKXQ08Y89hs5DmA+ohTV6wa2SqNoaaIa2kJBdhhx0nmrFosZqNAeQMxOHfkFym5MvK131C6o8iTIHyXFdr6UV4OzfjK9Ip4WCBDQFxfbMtNRlVgxhpwuAy5gz1n3V2nqMqfsuwyp/wAy72f7Vtcxra7XMIAb3kEscRuY0+S6LvWVWhzHBw4tz+S5KzW+oWCGnC4ZaEEeistvgWdmeBozhrdZPJaZabHJ30WvAmzqAcI0jrkse+r4ZTaJc0eLTUrkLwvytVJjE1vTNZRcTnqeLjKnDTwiNYoI6v8A7h7ypLjhphwHjIbLeIGvwWvTvqhUw02EQT5g6RIzJ47LhKVhfVHgY58mJAyk7TpK6y6ez7LFTNapJqYDI+638vPOAqdQ8MU17+iORY0vsnbhqWz/AI5PdDITIxHI/M+ynvGwuq4jTJD2uIic4M5AnLX5qfsnZgKZqEDE9xM8hI+crcdSEGAASNRxWbHNxVrsqi3HlHmVK3vo4hUDgA7CXiRnOUlb9kvFro8cgic8o9QtS2XWXOc5hacXmpPHheCOO264y2XOaZyBa4HynJwHTQjmFujlx5Fz2aVKGTvk7LvcWYiORVijWG2Q/mq42ympQZjdDxxa7MdQqNK9qpJg7yOQ4JPS430VyxR9HZdp6DLVSDAQS12KZg6bD29l5/VsNSg9wAJZGJw2bsCeB2WpZ6lW0VG0wJxHMnytaNXHkAtK0UWtiizyNOJ3Go/if2UMs4YY7O7I5XFQ2mx2Rrh9mDjrMO6tAA+AC1O6k4negXDU6tSxVJpSWOJc6kdCANeS1KnbJoaSaZ5eLfnlksmx9x6Mu5dM17bZg7OXzthyVSrYnxlPrH0V9l4MNJtV0gOaHRwnipXF7wCyA076mOiuw6rNi/awcUzma9N4Pia7rGSqGF1VaiB+bm52nUBULRdxOZbTz3a4rsYPN1xkj/Yy5NNfTMdrAE1zQrFrsYY6JdMT5HED1hVqtFzQCdDoRoV1sOuwZnUZcv0Z545RXKGOaEyEkCVuKHQkkJSTFZGuwuyyClRbPmd4nDiTt6LmLtp46rAdMUnoM/ouvL8/h0Xm/O6hpRxL3yzoaSHcian4ddTry5KQvJyHvwVUVAMyVFVtpiGjMrzW6jcWrRa20hxKr2Fzqj8TvQKCz2EuOJ5laXespN1HVLl99AMtdsY0eMwOKpWrtFSDYY4OKw72vVj3xOSyXmlM5A8QnvZFmrXvMnMuJ2zO6gtNYPpOaYzHssN1TM55bFSWFjq1Xu6Zl+HEWyPCJAk+490kmv1CsksF7vptNPadJgg7hMdbDMhlOfzAuPxTbysZo1S18YgBOEmMwNRuc1FTqRotktU2rRc9RXoumrUqwKhIEyQBGXRdDd9hsNMBz3uqGPLUGTf7QNepK5hlQnSVYbZ6p+5U/S79lmlmm/ZW805HcC9bPqHtAAhjACAznAGRVC/byZVa2nSdilwk57aDPnJ9lyZmQM5JiN1aoyORB9oyVa5FBts9Gs9Du2NaNGtA9lYY/ivPhbX/AI3/AKirtK/arWgYgY3cJPury467Q+pH+Q+ZVC+LB37QMWGDOk57Z7Lnn9oK2IGW7TIyyJ1jTVdSx8tExmAcjIzGxVLkVezgb5sj2nC8Dk4TD/pKzbLZHPqBjR4jJnQADUk6ALv7ZRbUDmuEj6jcc1ztquR7ZNIlw/Do6PqnHVTiS/LJFqjXZTaKbHYj994HmPAclcY1gOLUxoOK5WnU7s5gj035pG2akuOWjWk681W5uTtkHK+Tor6pD7O8S0PfEkmABOk9Fz9626maVOz0i14Z4n1ANX5kgH1WbbbQajYc4z1iUyzUGNIxVGAbwcR9AN1px8IrZ2fZewk2dxeZY+Q1vAgwStWxVSyA46ZTxHNcpX7XBjBTs9M4WtwgvMTzhYta+67jJcByAKKkyVpHeXvaw0h40BhwG4KhdawIg5HZcOL5qHJ0Eev7q5SveQG+H4qMoSCzqDbe9aWzD2+U8eXRZjLe2r4akyCW65tduD9OKxH3kRUDhG381UFvteGoHjR2Th9eqljUkxM3KjIJEzzG4TSs6pbwCx05Ehp5g5A9dFpFe08dqXnwpy7XDOZnx7ZcdDEkUVvKaJrCcFVrtgfmIWlUvds5FZGNU7XZcRxMIDvgeu4PMLgeU8fPUVOPaOjhyRhwbNW9Wn7wHIqhXvlzc2vp+pWFarVWp+dgc3i4Y2/qiR6lMpNdW8tCmPzguaFwFosqltcXZpeWNXZer9p7RMYmf25qnWvKtU8zyeghXLNcwHnPozIe51+C0aNmYzytA56n3K6eLw+WXMqRnlqorox7Nd9R+uQ4n9lp0bsYPNLvWPkrcJ0LrYPF6fGuVb+zNLPN/Q6jZmjytA/nFW7E6nSc6o/CMLCcRyJMjKd5hV2uyVS+GY6DxuBiH9uf7qeq06lglCKrglCf6k2YFttzqr3Pdq92I++isXdY6lZ2Gm0uPLbmTsouz92OtVRrBIGrnxOFok5/LqV6nd1hZQYGUxAGp3ceLjuvF5Wo8I3KNlbs3c32ZhxEF7vMRo0bNC1ymzkiZVBYVq9QMY55jwtcZ6CRn1hcfdVnFasGumDJMa6Sul7Qvw2d35iGe5k/BoWB2eP/AJDOjvkU12Tib7bgo8HeripWXHQH3J6ud+6vBFXEiH7DSYJaxgzE5beqaMgBwMQNo/0rDswqjfN1g+4g/EKmfZCXZHbHYfUQqbK2mvorF7GAqdjbJVMuyA29LM2qDiY2Yidx6rkL5uh1JuJpxCOhHXiu4rDPNY9+eQjiIThJxkJpM89bVqvcRTxPIzLQ0GBxRPfjzUakcQx3yXRdm2gUnQBPeEE7mIiVqr2Wn8XiyYozb5aMU9Q4yao4hz3jVpHWR8FGXniu3q0g8Q4AjmJWfWuam7TE3oZHxUMniJx/82mEdSn2jliDxTS08Vt2i4qg/wDW6m7k4Fp+oWPVtT6Li19MB35mk5cRnBCxZdNmxfuRfGcZdMa2o4K48YmwVl1LYXGdOjYUZtZ4n3VLxtky9bfDSiV2oblnquWuW5KlYtfV8NMGcLpxPjSBsOZXXOpru+Mxyxwbl7MuoTfRFhQT8BSXV3Iy7WV0QgE5IYgiEkQkAQnBNTk7EFEIIoEOCDhII4iEgnsEkAbkBQk6ixrs6Ds5d4oWZjAAHBoLyPvPOpnfgtZiZQENjhGfEjdPXzqfMmzsrokDE5BhSlAHO9rqvhpt4uLvQAD5krJuN0Win1j3BVjtXWmuB+Fg93Eu+qoXW+K1M/nHzSXZZHo7xFNRVwxEquDDh1LffxfOVK4qu58E+h9j/t3sq5kZdFa9Tko7sHhkqSvTJMnjkoqOTQPzH5ql92VkVsqQ8DiYVC9BMjhmr940gHB2/wAswq1ekCCTqSJ6BR9gc1cLvFWbweHfqBH+K1sKo2CiKdoePx0wf0nP/wCgtMkL3njMu7TRMOTFcmyLAiKSfiQLlu3sisURzaQCZWsrXiHta4cHAH5ppemmoVF2+ya2oo1+z9B33A3+glvwRs10UaRlrGyPvO8RHSdFbdUKjLlBYYp3SBzJio3AoCpCDqispi3IdBSTe8SRTFuRAE4JJKwoCiEkkCCE4IJIEOCKSSACFZu5k1Wf1T7ZopKjUtrDN/TJY/3I6yloUUkl8+9nYJGFInX+bf7SSQI4O+auK0VD+fCOjch8lDYj/wAjP62/MIpKUeiaO+nNOSSU7JEbyqdU59cvfL/JFJVzE+iCpVmAdcIPtqq4OaSSot2VFmo3FBOyzK7oMIpJiMK8HYLRRP4i5h6Ob+4CvkpJL2Pg3en/AKmPUOpDSgiku3Rm3MYQhCSSAtgQSSQKwIFJJMBsopJIJ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1028" name="Picture 4" descr="http://us.123rf.com/400wm/400/400/stylephotographs/stylephotographs1007/stylephotographs100700099/7360135-mujer-joven-haciendo-algunos-ejercicios-de-respiracion-al-aire-lib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843808" cy="26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204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79912" y="404664"/>
            <a:ext cx="2632248" cy="60095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400" dirty="0"/>
              <a:t>Otro aspecto importante es que las personas con enfermedades graves no pueden estar donde exista humo de cigarrillos, y las personas que no padecen de enfermedades graves deberían evitar ese humo porque les provocará alguna enfermedad en el futuro. </a:t>
            </a:r>
          </a:p>
        </p:txBody>
      </p:sp>
      <p:pic>
        <p:nvPicPr>
          <p:cNvPr id="3074" name="Picture 2" descr="https://encrypted-tbn1.gstatic.com/images?q=tbn:ANd9GcTlgctmcm-bE1gdtuTbCRVo_kCGun_Vcn6HazcyVAjKd7R5XI6TN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32004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3.gstatic.com/images?q=tbn:ANd9GcTA0ysQkzBQEMNDaSO8s8tPxdPQnzM3lV0aXwnNS0av3lTN0oS5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96752"/>
            <a:ext cx="302433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52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uicida 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4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1147</Words>
  <Application>Microsoft Office PowerPoint</Application>
  <PresentationFormat>Presentación en pantalla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LOS OCHO REMEDIOS NATURALES</vt:lpstr>
      <vt:lpstr>AIRE PURO.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NUTRICION CUTANEA Y EL AIRE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OCHO REMEDIOS NATURALES</dc:title>
  <dc:creator>FAMILIA FIERRO CH</dc:creator>
  <cp:lastModifiedBy>FAMILIA FIERRO CH</cp:lastModifiedBy>
  <cp:revision>1</cp:revision>
  <dcterms:created xsi:type="dcterms:W3CDTF">2013-11-28T20:03:51Z</dcterms:created>
  <dcterms:modified xsi:type="dcterms:W3CDTF">2013-11-28T20:04:17Z</dcterms:modified>
</cp:coreProperties>
</file>