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325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611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367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16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275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752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920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77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95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338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1766-95C2-4B11-B689-EEE40FF0A4A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28E7-30DE-4E51-B460-43D4FF1AE4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231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s-CO" b="1" dirty="0" smtClean="0"/>
              <a:t>LOS OCHO REMEDIOS </a:t>
            </a:r>
            <a:r>
              <a:rPr lang="es-CO" b="1" dirty="0" smtClean="0">
                <a:solidFill>
                  <a:srgbClr val="FF0000"/>
                </a:solidFill>
              </a:rPr>
              <a:t>NATURALES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95736" y="5348650"/>
            <a:ext cx="4536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i="1" dirty="0" smtClean="0"/>
              <a:t>4. Luz del sol</a:t>
            </a:r>
            <a:endParaRPr lang="es-CO" sz="4400" b="1" i="1" dirty="0"/>
          </a:p>
        </p:txBody>
      </p:sp>
      <p:pic>
        <p:nvPicPr>
          <p:cNvPr id="1026" name="Picture 2" descr="https://encrypted-tbn3.gstatic.com/images?q=tbn:ANd9GcTaqKLi3Ms_0XYQzolFCHGnhqKAvGytVcabTFqWpnCwrD_TaEZ0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04864"/>
            <a:ext cx="5112568" cy="303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635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080120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/>
              <a:t>El Sol fue creado por Dios en el tercer día, Martes </a:t>
            </a:r>
            <a:r>
              <a:rPr lang="es-CO" dirty="0" smtClean="0">
                <a:solidFill>
                  <a:srgbClr val="FF0000"/>
                </a:solidFill>
              </a:rPr>
              <a:t>(Gén.1:13, 16)</a:t>
            </a:r>
            <a:r>
              <a:rPr lang="es-CO" dirty="0" smtClean="0"/>
              <a:t>.</a:t>
            </a:r>
          </a:p>
        </p:txBody>
      </p:sp>
      <p:sp>
        <p:nvSpPr>
          <p:cNvPr id="4" name="AutoShape 2" descr="data:image/jpeg;base64,/9j/4AAQSkZJRgABAQAAAQABAAD/2wCEAAkGBhISEBUUExQVFRUUFRUaFhcYGBQUFBgVFhQVFRQXFxQXHCYfFxkjGhUVIC8gIycpLCwsFR4xNTAqNSYrLCkBCQoKDgwOGg8PGiwkHyQqLC0qLCksKiksKSwsLCwpKSotKS0sLCwsLCwsKSwsKiwsLCwsLCwsLCwsLCksLCwsLP/AABEIANgA6QMBIgACEQEDEQH/xAAbAAACAwEBAQAAAAAAAAAAAAAABAIDBQEGB//EAEAQAAEDAQUGBAQEBAUDBQAAAAEAAhEDBBIhMUEFUWFxgZEiMqGxQsHR8BNSYnIjkuHxFDOCwtIGJKIVQ2OTsv/EABsBAAEFAQEAAAAAAAAAAAAAAAABAgMEBQYH/8QANxEAAQMCBAQEBAMIAwAAAAAAAQACAwQREiExQQUTUWEicZGhgbHB8DJC0QYUIzNScuHxYoLS/9oADAMBAAIRAxEAPwD7ihCEIQhCEIQhCEIQhcXUIQhCEIQhCEIQuFdXChCzdjuwqDdVf6n77rSCytmn+LXH6wfr6q3ZLzDmE4scR0kwqFNMMLWnfEPQqWRuZPktFC4SlH2w/jCmIOBLuA06yrjntba++SjAunELgRKekXUJN9s/ihg3Enhu++SaamNe117bG3xSkWUkIQnpEIQhCEIQhCEIQhCEIQhCEIQhCEIQhCFFxSFk2nLzTeA14yxwdxE8NP6w+5ZW2rHeAe3Nue+BjI4jPuqlU+SNnMjztqOo3+PRSRgE2K1gV1ZOzNqh3hdg7Q6O5ceCedbGh4YcyJG7OO6WCqimjEjTkfn080jmOabFXkpenbQXuZEFoB5gjMKYrAuuyJiY4ZfJZ+12lpbVbmwweLTp390s8pjZzBoNfLf01QxtzYrVlBKpoVg5oLTIIVQtf8Y04yaCD7j29VIZWgC510TbHNJWLC1VBvB/2n5q2z+G0uH5p7w0/VLNfFsPEx3ptPyVtpdFcHiyeoc35jsufbKGMB/pmI9Sf/StOFz5tWlaKwa0uOQEnosrZD8alZ39gPEewgdF3blrgBg5u5DL1x6KNTwUGt1ILnbwPMfXDoVPU1YFQT+WMXP9xyA9PmmsZ/D7n5LYo1g4AjIgEcjiFys+6CTkBKjZmXWNG5oHYJTataQGb8TyGPqYHdaVRUCCnMrth7/7ULW3dYKrZgLqjnHd2Ljl0DQFqhZ2y8GuccMc+DQB7yoUbU6rW8J/hsx/cTIHTPDkqPD5eXTR4s3Pzt55n0Uj24nHoFqyuqLQpLaUCEIQhCEIQhCEIQhCEIQhCXrW1rXBpMF2W7urwVTabK14hwn5YRIWb/EoxjebpMx6eU+h4KjPUupziePB1G3mOncKRrQ4ZarZQlLPb2uwyO44Hpv6Jm8rUcrJG4mG47JhBGRXKjZBG8LIoWl1JxY+XAa5mCcDxG/URqmW7R/imm8XfynQg+xz7K23Wa+3DzDEcd46qjU4pWF9OfE3br1aR32UjRhNnaFYNus4Y7w+V2LCPkeB+SaNq/FaJ/zGY/ub8UccjzCoqUy5vhwxmNJBN6NxzBSzXkGQYIyXECuYyR1gQx/4m9D28jotEMxt7hOWm0kOY/NzcJ/M04wY+8QVsOIq0sDg9uB569FhUKodLcBw0jWJ0+o3JnZNsuG47InDcD/VanDeJnnGGc3Dt+uwPxGvdQSRHDcDMI2Nay134btSY4OxkdY7jir7a67Wvbg09PEHeiR2nTu1ncYcOvtiCrGWsvicw2Cd+OBUU1aYYX07j4o3At7gH9PZOMdyHjQjNQq1/wDuL3/yN7eFspraDvG+NA30F75hZFQgEgZ4kd07abVeLiPiPoAB8lQfWl9PJsTIHD3Ujos226Km+alSXYXnY8GjGOjQnaj77p/MWjk2RHpJ6lI2dgcf29uvdObPdeqjmfRpj39U2mnfPK2E/meHOPXt80SttmNgt0mAsQ1C5znH4suDRl9eqa2haJ8Aywvf8eqzbRaIwB5laf7Q14kcKaPbXz6fBVqeM6rlS2lzBTaMDn+pzjN3l9Fu7Osv4bANcyd516LFslBzTTdk57hG8MwvTO/Acls2u3spiTmcgMzwAWvwtuEGac5gAD/iLZDzO6SY3OBn2U2iVnWq2OLWtb4XvjDVs5k8fodyeYIGa3Gyhzi0bfdlVIsrEIQpUiEIlCEIQhCEIQhCELhVb2AggxBzG9WFL2qwtqDGcMiCQR1CY+9shdKNc1nWqwFuLRebu+JvLePXmuUNoOb+scxejgcndY5qdSx12eSoXjc6J7nP0SFS1eIy267UCYP+nNp4iZXI1bH0b+bT3jO7Tm0+R0+SuNGMW1T9sYyu2WnxtGRwMagg4471RYNrXfDUyGAdqIzDj8+CqYWvAcPoQeeYKpr2cyXTO/fzww9FnnjZxiZowv0cPyuH6hSNiFsDtPktG2UYdfGIdE7p0M8cuyzLS3xIo2gtBbm0zLTl0OhRVfIG8ZrP4hLDUP50eRP4h0PUdipo2OYbFUseL3FvzUnukzvSFveWFrhyO46qF6pU/S05b+mqphlwHXV3lZYrp60WwCLzsQIGZMST89VnjaLpMY+LDluT1HZO/Hnj6J1mzgPuPZSF+I3N3FND4mC2qxqld5cHNY7AEZHVWi1uBF5rhnMAxOkBapsDdyrfYQmF1tWo5zDssujtAAOmZLst/wBwn9m7RABdN0iRviYy44DuoVLKefPH3Sj7IJmIjdl2T45Q12NhseqVwjeLFaVotkD7JM/NW2Czhzxe8uJM5QN/Uj1WLVc68C7FrccPmDimbNtAPwiMcMzxk9VJARFK2VwxWNz3+yo3wEM8K07Tbial4DkMcNG4bzJMcU5Qswpt/EqS6oYzxIJyA3HjkMVm2SuGvvFpMDwjS8dZO4e6srWqpVcMMcgBhnnieWa2qeuDWGRxxSOJwt2BO5+ipPjP4RkNyr6Nva1znu8TsoGQwg4nLd0O9PWS1VajpuhjOMlzs8joMtFCw7Ia3F8OOg+EdNea0KlZrcXOA5mF0NDBUMYHTusNbDc9XH6BVZHM0YLq1VWi0hgkkAfPckbRttg8suO/EN7nNIsoVargYw1LpbhqGjQfcqSbiTcXLpxjd2zA8ymtiOrsgtCz219SpgIYJmRiToM8M5jHjGS0QoUaYAgCAMgrFoQse1vjdc/eiiJBOSEIQpkiELhSFZtcOJaWuGjSLpHCRmo3vwC9ifLNKBdaCFlt2uQYexzfb1iekpqlb2O+IA7jgexULKuF5whwv0OR9DmnFjhsmCkbSaLyWOIkb8CJ3H6J6Vm7UpOIBDA8AHGSHDlgZGeCSqJERIAPY53Hwuhn4ln2vZ76eLTebvGYHEajiFUy2bxKlZbcQYBLexadIjQ8oXLXSyLWwdQCLvMDTlkvPayOlku+E4XbtP0P+lptJvhf6pS0OMEt7fJKnaALcPNuPyVtotFzGJGpGnRVMoi9IGJ9J3LPa0AXcFeaABmp06bnxMEjTQfUrTs9nA571CzUQE7TaljbzXW2VaWRTp0Uy2ks617apUjdMud+VgvO6jTqp2DbtOq674muOTXi6Ty3rpaaCJuRVNwfbFbJPGiqKlJOAquoFNUUrC3RRtcVm1aaUq0lp1WpSoFylRDy3XCusesypThKupQZbg70P0K06jEpVppjHq2x6rsr/ie8Xt0gR0T1LbLGEXYJjicTrAz/ALrLtFCRhn7jdzTuzLDhOpzKsNfynCVpzGiWVkbm3d6J+ptGq74iODRHqMfVRbZyTjJcchm49SmbPQJMMEnU6DmR7LWstjaziTm7U8OA4LXoqGq4kQ+ZxwdTv5BZkkrY8mhL2HZYbDnCToNBu5nitGEXlA1mjMjuu3ggipmYIxYKi5xeblWBdSzrfTHxt/mCrdtWkPjB5SfZOdURN1cPUJMDjoE6hZx21SBiT2P2Vz/1qn+v/wCup/xTBWQHR49UvLf0K0lyF1CtJig+mCIIBB3pKtspp8vh9W/ynDtC0FyFXnpopxaRoPmnNcW6LEfZqlPKY3tJj+T+6lS2k+JDmuHEfMfRbBasm07FJcXNeZ/ViOWEdzKw6rh1RAMVE939pNx7qdj2u/Gkray+bwbB1giDzkDFJVbTcwcYlNV21KZh2uRzB5H6wlLU4FpvHBcbVmV0v8dtnb5WWjCBa2oS9So12WMZGcJ/pmr7NTStGnEDd7nE/fBaFAKtLlkFYflom6QXat4m60lsjF2oH6dL3t2UQ8ASSBzwURX/ABC1lNw8cy4EG60eYjjkBz4K5w9he4NaMyqT+qtszqbCWUmFzh5rgBIP63kxPMymfNhUpFu69dcJ0hzSYPZX2hzLNQLmt8NNswPv1Xm/+mP+u6Vvr1aNMtqBmH4jWua0kifDeMkDKTBkZar0CHhhbHrn7LKkq2tfhPbPzyHqvUApe12hrGlzjAaJPJWNkYHMZ/X73pHajGloLz4Gm87jdEgHhMHosWeS1wrbACQswWy01sWNFJhyL8XEb4UhYKvxV3dGtHvKWG2KlQm7IE4NZT/Ed/qcTdB4K5trdqK/VlOPRc/U32WgA4aABWikRm4u53fkFVUarhXB3jmCPcQq3rJzvmntJSlQKt9ufT8uR03HhuV9RLVGSCN/uMvp1VhljkVO235gmbFtOocBej9xj1zTr7S85vd/MR7LtKyANF3HDAZDLenbPQoDz3idxa4N5YZ9yr1MJap2BsuEDq63sqkssYNw1ZrnScSSepP1V1PZlR2TDzMN98fRbtOvRbgHMbwkD0V7LQ0mA4E8wV0MHBIT/MmxHsR/lVHVTvytssansF/xOA5YnuYTlHYdMZy7mfkIWiFJbMPCqSLNrAfPP5qu6okdqVTSsjG+VoHIAK26uoWi1oaLAWUNyUIQhOSIXLy484LLtL/xBH4TyJwklmPLPuFXnnELbn6/QFOa25WlUrtbmQOeCQtG26Y8svPDLucFjusvGBOEicdccFMWUfmXJ1f7RTNJbGy3c3P0CuMp2auKLXtF9TAwBuHzOvosy0VmkhuZBnlGJ++K0almjXus2tSY15jOCdY0BXNvqZKl+OUklaMIYBYLtFO0knSTVMqq9Per3sLoAMccCRynVW0KAaZbIcML0m9G4k5jmoMcrQ5SU87oyC02sqjhdOf4olt1wa4HA6YHNJ7K2TZ7M5zqNFrC8ySN5z9h2XXVCIgTiJxjDU8UUBAIxzOZmZxw4Yro4+NVIZhxqm6mjcQ4jMJx1SVTXYHAhwkHMHJIWjabgYZTe/efK3oTmp2W2ucYdTcw8YLT/qGqpSTk5lWBGQLqI2a1vlfUaNweY6TKncjUnnHyC7XcZGBwxwMZZCNZULx+8+Sy5pC5SC+6i8qh6LXaLjb0EgZxnHLVV0q4e0OAiRkc1CGEDFspmg2uovS70w9LuUjFO1FLabqbi34Zw1gHED1Wi61uIwIHGAlrBTaXTALoGe7LDstKixzXS1rcTiDBB6EYdFLaIvAebDra/soZnN2GfzVNK2R5vFvh13rgtDZ9qpFwhjg45Ey/H92ik3abm/8AtD/SflCds9sY4ZgHcTBHCF13C44bgxytNtsAB/VZ0zjbNvummqSiCF2V1SpLqEISoQhCrql0G6AToDh6pCbC6FMqDqgGeEb1m1TajkGt5EH1KUq7Lru83i5un0iAsuevkZ/Lhe4+Vgp2wg6uCctW2qYwAL//AM9ysivaC8yQG/tEdzmfvBMf+j1tzf5h9FB+y6jRJDQOLguYrpOJVIs+MhvSyuxthZofdIV6bnZPI6fNKNovaTeM4ZyTqFoVaTg06bj/AEMFZrKLw6XSZBE8cx6hYLQRcGy0Y3Xacwr6ZTNMpRhTDHKFwTXhV2im97xDnNa0YhsgknHDkI7rRoQAIJI3kknuVQ1yrdVLDPwHP9J38vZBJeMKhOeS0Q5SDkuyoCJB+ikHKPE4Gyjsry5RvKu+okpcR3TbKTnKDnLhck7RaC51xhx+J35R/wAuCRrS45KRrV2o+8678I83E6N+Z6b1GjTutDd09pMekKxjA0QP68zxUXFSk/lGikHRQcVQ9WuKpeUrQpmrlItDwSSDAjQarSbaHfmgb4DvRIM2ffMyd0DgMceabo2O5DQDj95kwFNkXiwxHoUyTARrmtVrqJH+a4HiAP8Aap/4em7Ks087h9iEmNmVPyHu2fdVVLE4ES0gay0yPl6raxFtuZSDzs5qoFrdnrTZs4jy1B0vN9nQr6VOuPiYRxk+oAWbZdl06mVTEZi6AR0JK0LPsVrCCHPw4gDsAJW9RwPuHNYWjtISPTRV3lvX2WkydV1AC6t+yqIXIXUJULl1cIXSUrbNospjE47hn/Tqo5JGRtLnmw7pQC42CXq/4gzAaBwMmOZHyWVWrkO0cRmb16Oseyla9pvqSPK3cM44n6JWm0nBoJ5An2XCcTrGVLsEGJ3xNvgAtOKLCLvsirV1JWba7Y2QQSYOQ8ua2H7MfdJc0AD8xA9MfVJmys/KOwWO+B9PYytIvpdXYnx+fklteHy0VrXKqNMAW6Az4dPviF1pUbgpCmmuVgKWa5WBygIURalnUn0safiZqzUb7p+Sts+2absCbp3Ow9VcHKq0WOm/zNx35HupcTXZP9UuR1TQrt0cO4VNfaVNubhO4GT6JA7Dpfq5SPorqGzabMQ2TvOKTBENyUuFg3XP8S+rg0FjNXHzEfpGnNM0aQY2G5dyTvJ1KmSoOckLr5DIJpN10uUHFBKrcUgCcAouKgM+GvLVdcVwUnEYRjvyj+vyUzQpNE1YbM4SfiOJg4dE/SFVwMMLhiNPqlLO52GU8Mk9Qr1GukDmMg4cdx4p8LYjNaouGncfeipzOO1ip07RVp6OA3EEt76d07Q2sD5hHFpvD0xCcstoa9sjroQdQRoV2tZWO8zQeYE913kFHPC0GCa46OFx66rMdI0/ib6LtJ4cJBkK1K2fZ7WOJbIniSOxKaAWvHit4wL9lCbXyXUIQpEiEna9pMp5nH8oxd206pGsbTUwaBTB3kXupGXTupWb/p8DzuLt4GAnnme6zJamd5w07P8As7IempU4YwZvPwCTtG16jzdb4eDcXnqMundFn2NUdiYYDv8AE7t9St6hZWsENAA4KxyrDhPOdjq3l56aD0T/AN4wi0Yss1my6VMS7GMy7IdMgqK22dKbeRIIHRufsqLawucbzpIPkb5W8zqfXiFCnSazdJz3nvj0WNxDiRpjyKUBvlmf8e58lI1gPieblQqCpUMvJ4A5DkAq61C6JmeCZq1rom67hOE8r0JOrVkyf7LmJzOX4pr3PXVXI+2iyjTqXr93mMMtQrD6HL73hatmsL6nlED8xwHQZn2S9qsJDvDi3xXjkJBgOA354ZFWnQSsjEkjbA5C+6n57XOwpVrlYHKg+mhUg5VXNUmqvDl0OVIcu3lHZNLVdeReVV5F5FkmFWXlAuUS5RJS2Tg1SLlBxXCVHjoMyntbdP0QSMSchn9OZTGzn5ukEHMRkco7KmyvY8kEZYtnXeefstV2zntHlIHASP8AxlTmKRzSGNJtrYKKRzR4XZFaWz7Y0gU3RBwE4zwM6+6ur7MGbDdO7Et7fD0WEaR3dsfZO2fa724OF4dj31+8VuUfEqeaMQVrdMg77zCzXwOBxRlWNc+m7K646HJ0cRnzzWtZbSHjDqNQlWW6lVF0x+12B6b+ipq2N1M32yY6ujcY8w9VrUzX0YxQO5kXTUt8uvlqq7vFk7IrXC6lbFbGvEjTMbv6JkFdAx7XtDmm4KgIIyK6hCE9IuQuwhCELhSdroVHYNcGt1zn006p1cUckYkaWnQ/BKDY3WfS2Q0Zknh5W9m/VSqup0WzAG6AJJ3Kdt2g2mMczkNT9AsqzWF9d195Ib2MbmjRvHM+qyZeXTnlUsYLz7d3H7up2gu8TzkqHOqVn4Yn0aNJOnuVqWPYzWwXQ53LAch8ynqFnDBAAACscEtLwpkTubKcbzufoEPnJ8LcgkNpWu6LoMEjPcMp56BYlqtIaCIIDc55Zey07Y0Urzybz3E3ZyG7DgNfqshjZO+TidJxJk7/AKrneOkvkGI5jQD8o6k9T7KzTNFr7LMosqOcTAhxmHZf34q11ODGXA5nkcj7rXZYPCXTAaR/qxgxuz7gpDa1lJEATiCPmsWRj2YcYsHC48loNmEj7BK5IvK+jZHXYmTx8Q+vqq/wHCbzYjc7PoQVF4ToVJiGajeReUKTg/IO7D6qbKRJi6/s33lLgtulJsuXkSpV6Tm/BPMz6BWV7K4swMHhgDvCTwjUpMWipDM8yRoM+pyCnZaQqNN7MTAxA/vmnrLZPBAwjT71UA0AnfrzCTmjQKMvve2quNggx4ZA6FpyI4FObK2iWlrHzDvITpuE6j2RY6gqMuZPZ5DoRu+R6FPbIqSHNObTkcxOPvK6jhtLgqWyQvOBwuPq0/QrOmkJaQ8Z/eala7Be8TcHa7jwP191m1KebXCDqPodea9DCotVkDxjpkRgR1WnxPgsdVeSPwv9j5/qq0cxbkVi2WwU3+BwIOhB8w5GRe39+A1LFYTTkX3OboCBh1WfXouYYdvwcMBPyKesNvnwu82m52+OI1Cq8KmYyTkTtwyDfTF6a/VPlxEXBuFe2wtD74EOiCRImd41TAQCurqGtDdAqxN0IQhOSIQhCELiUt9vFMb3HytGZKbKop2NocX4lx1OMDcNwUUgeRZmXfolFt0jZNlku/Eq+Jx00G6dCR2HHNagC6F1NhgbCLN31O5PUlK5xcblcVdesGtJJgBWFZ9sshqPDXf5YxOOLnTkeATpXOa3wi52SNsTmkaNmdXffeC1mm8jcOG86zgrLUwX2sYALogADAF2J7ABaryGsJ0A9Akdm0CZqOEF0wNwJ/sOQCx5qEECEZl5u93UD9TYAKcSb7DQLttAbTawb2gch4vl6rGtBlx4fILRtlaahOjBA93H2HQqrZtlLnydMTzzA+fQb1znEAa7iAhiGTbN9NVYiPLZiKDYvwruMlwM8xGA4CSlrXSJF/S9d9JnvgtTambOT/8AaqbRS/7UYbnfzOkz0Kmn4aw1MzWjJrAR52/wkZKfC47lYNhpXWxxPvC1rLZHCn+JAIMmNY38eSRP19l6ujThoG4D2Vbg/D460yGXYe5U1XMW2tuvPWuLs/cKFFjXtaCSIdiRmCZEjhJ90/tCj+G698N5p5GZI5ETHHBXbQsQuS0AXRBAEeHhG7PunR8FkjxuOZYdP6h/q6i54sAN1nfgOpvuu1yIyMcN/BW0bI17i04EiQRvGBBGuh7p9rBWpCcxhOBIcMJHP2KRMtdlDmHLvlwI90+ejZRTsnAvC7XsD95JBIXgjdKWizvpOE4EGWuGRO8fT3W1sq2B4JIAfADo1AmDyx9VeWNqM3tcPvksa1WF9Fwe3EDI6idHD8vH2Wu2mfw2TmReKI6jUjuOqZjEwwuycvRArqVsFsFRoI6jcU0ukje17Q5puCqhBBsVXUpg4ESFl2rZ5bi2SBjHxN4jeOGfPJbC4VWq6OKpbZ4zGh3B7JzXFuiS2fbr8g+YdiMpH00KdlIWvZ0kOYbrh/Kd8jlPdPNTqfmtGCXMjfqOvY9UOtqFJCEK0mIQhCEIQhCEIQhCEIQhCELhS9srXWE66czgPVMELN2u7Bv7p7AwqlZKYoHvbqBknMF3AFIsYcGtxJ3+rj7nmtmy2YMbA6nUnUqnZ1kuiT5nZ8BoPvVOhZnB+HfusfMf+N2vbspJX4jYaJDaNjLyyMgSHftOfXD1Xdp/5D/2p4hLbRH8J/7HexWlLC0NkcNXDP0KY12Y7LztFknsO7gF6pq8tYXePhNPvfHyI7r1LVgfs020cl+o+Ss1Z8QXXNlcc1SQurVNKWSx3L0GWkyBu4eyhtCyXhI8wy4jdKdhcLVWfTRviMJHhOydiIN1l7KtWJZpiR38Teh9ytMiVm7TsxafxGZjE9NfkeBWhQqXgCMiAe6rUDXxNNPJnh0PVu3ponSWPiCWo7Na2oXNkA5tHlO4xonYRC6r7I2sFmiyYSTqhCEJ6RCEIQhCEIQhCEIQhCEIQhCEIQhCEIQhcVdWzh0EibpkcChCQgHIoVgC6hCVCFTa2Sxw3tPsUITXi7SlGqxLHZT+FTcBJNQHjdluP/iFvtQhUqKBkTBh3A+SklcS43UkIQr6iQhCEIXCENahCSyF1CEJUIQhCEIQhCEIQhCEL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460375" y="227687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800" b="1" baseline="30000" dirty="0"/>
              <a:t>16 </a:t>
            </a:r>
            <a:r>
              <a:rPr lang="es-CO" sz="2800" b="1" dirty="0"/>
              <a:t>«</a:t>
            </a:r>
            <a:r>
              <a:rPr lang="es-CO" sz="2800" dirty="0"/>
              <a:t>E hizo Dios las dos grandes lumbreras: </a:t>
            </a:r>
            <a:r>
              <a:rPr lang="es-CO" sz="2800" b="1" dirty="0">
                <a:latin typeface="Agency FB" pitchFamily="34" charset="0"/>
              </a:rPr>
              <a:t>la lumbrera mayor para dominar en el día</a:t>
            </a:r>
            <a:r>
              <a:rPr lang="es-CO" sz="2800" dirty="0"/>
              <a:t>, y la lumbrera menor para dominar en la noche…»</a:t>
            </a:r>
          </a:p>
        </p:txBody>
      </p:sp>
      <p:pic>
        <p:nvPicPr>
          <p:cNvPr id="2052" name="Picture 4" descr="http://3.bp.blogspot.com/_v-GiCrH6rNM/SD5-PIaumxI/AAAAAAAAAuU/Xaj6vqB67MQ/S1600-R/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76189"/>
            <a:ext cx="350520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043608" y="5013176"/>
            <a:ext cx="67687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i="1" dirty="0" smtClean="0">
                <a:solidFill>
                  <a:srgbClr val="FF0000"/>
                </a:solidFill>
              </a:rPr>
              <a:t> El Sol era tan necesario para conservar la vida que Dios lo creó antes </a:t>
            </a:r>
            <a:r>
              <a:rPr lang="es-CO" sz="2800" b="1" i="1" dirty="0">
                <a:solidFill>
                  <a:srgbClr val="FF0000"/>
                </a:solidFill>
              </a:rPr>
              <a:t>de </a:t>
            </a:r>
            <a:r>
              <a:rPr lang="es-CO" sz="2800" b="1" i="1" dirty="0" smtClean="0">
                <a:solidFill>
                  <a:srgbClr val="FF0000"/>
                </a:solidFill>
              </a:rPr>
              <a:t>crear los </a:t>
            </a:r>
            <a:r>
              <a:rPr lang="es-CO" sz="2800" b="1" i="1" dirty="0">
                <a:solidFill>
                  <a:srgbClr val="FF0000"/>
                </a:solidFill>
              </a:rPr>
              <a:t>peces, aves, animales terrestres y el hombre. </a:t>
            </a:r>
          </a:p>
        </p:txBody>
      </p:sp>
    </p:spTree>
    <p:extLst>
      <p:ext uri="{BB962C8B-B14F-4D97-AF65-F5344CB8AC3E}">
        <p14:creationId xmlns:p14="http://schemas.microsoft.com/office/powerpoint/2010/main" val="354131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s-CO" sz="6600" b="1" i="1" dirty="0" smtClean="0">
                <a:solidFill>
                  <a:srgbClr val="FFFF00"/>
                </a:solidFill>
              </a:rPr>
              <a:t>Luz del sol</a:t>
            </a:r>
            <a:endParaRPr lang="es-CO" sz="6600" b="1" i="1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5770984" cy="28369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CO" dirty="0"/>
              <a:t>La luz del sol es nuestra principal fuente de energía sin la cual no sería posible la vida. Esta es indispensable para que nuestro organismo produzca vitamina D que es indispensable para la absorción de calcio y su utilización para los huesos. </a:t>
            </a:r>
          </a:p>
        </p:txBody>
      </p:sp>
      <p:sp>
        <p:nvSpPr>
          <p:cNvPr id="4" name="AutoShape 2" descr="data:image/jpeg;base64,/9j/4AAQSkZJRgABAQAAAQABAAD/2wCEAAkGBhQSERQUEhQVFRUVFxgVGBgXFR0YFBQUFBQVGBcUFxQXHCgeGBkjGRUXHy8gIycpLCwsFh4yNTAqNSYrLCkBCQoKDgwOGg8PGjQkHyQsKiw0LywsLCwsLCwqLCwsLCwpLCwsLCwsLCwsLCwsLCwsLCwsLCwsLCwpLCwsLCwsLP/AABEIAOEA4AMBIgACEQEDEQH/xAAbAAABBQEBAAAAAAAAAAAAAAAFAAEDBAYCB//EAEQQAAIBAgQDBQUGBAUDAgcAAAECEQADBBIhMQVBUQYiYXGREzJCgdFSkqGxwfAjYoLhBxRTcvEWM6Ky0hVDY3ODk8L/xAAbAQACAwEBAQAAAAAAAAAAAAADBAABBQIGB//EADYRAAEEAQMCAwYEBQUBAAAAAAEAAgMRBBIhMQVBEyJRFGFxkaHwMkKBwQax0eHxFTNiktIj/9oADAMBAAIRAxEAPwCenpUq90vOJxT0wp6pRKnpUqpRKlSikTUVp6VDcVx1E92XPhoPX6UKxPG7rbHL4L/7jrUXYYStNcuBRLEDzMfnVO9xqyvxg/7Zb8tKyl0FjJk+Zk+tIWKlIoiHcrQP2mt8lc+g/Wo/+px/pn739qC/5euxbMRy3jzifyHpXVKaGouO04/0z97+1SL2kt81Yeh/Wghw9RNZ/fjUoKaGrU2uM2W+MDzBH4nSraXAwlSCPAz+VYoWK7tWyDIJHkYPqKlLkxj1WypqBYbit1R3ocba6H1H6iiWG4qj6e6ejfodqpDLSFapiK6imq1wuSK5iu6aKtRcEUxruuSKtRcEUxro1yatRXKVPSoaiVPSFPVKJUqRNV1uG7Psz3RoWBEzEgCSInr4iNwaUysyLFZrkNIkcbpDTVzjOIBNtW6dPM8qBYjHu57x06Db0+tFcTw0AAqG2k5t4J00jTWetcrw0OOQNVFmMlYHt4K6ewxGnISyTPj/AM/KuBZoiMCV95WA8tKs28GsEwSeQ5HrJ3+Q36ijCULkSIVbw01ZsYHNoN/Grlnh7OdNY5dPIDl5URudm7wXPkJXqpzDTnpVunY3YmkRup24FoVc4HcC5jbaOsGqX+Xg61ocDj7ls6E+R1HptXePT2veyLPUSJrgSvDqdx7lZLSLCAph5qC/g4oraswatvgcy12ZNJQw61mls137GrrYaDXbWKLrC41qK3hZqvew2tG8JhpWqOJtwxrgSb0oXUq2GxbppMjof0PKiuHxavtv0O/96HrZqC4kGRoa71LnVaOEU1U8HxGe6+h68j9DV2ugVFzTEV1FMRXSpRmmiu4rk1FatUqUU4rhRKnpVl+1PGnBFq2pKkw7Ed1j/pgnQx8UdI60rk5DYGanf5RI4zI6gpOJcZFxsmvsjIke9cjn0yTy51fwmLtpk9k7fDmJIYaEgiIiZ00nWh/COKWXXK1kFQPdbKxJUHXvAT5iT66D+KYb2d5kthsu6CZMOPdMbHX8K+f5OS/Kmd4nP0/RbccYjb5VtL7KYAUsIB97cADXKPLUx6VQVGnu7fvnQPhXaM57KMCxR8hE5S8sqn+rpHMDSd9th+EG7YGItlWtwS2sMke9mU9OfPwFa/S5TEzQ8pHqEMjqc0WhwN3kf1pWwwPe/CP0rm5eAgqcwJcEjQKba5mBzRrAY/0N0q2LY07y6wd9NZ5keFaBz4WuouWZ7NkDlpUr8NzDMu9c4fHXrRGV3EcpMa76GiHD0gxIjz1120/ex6VJjuFlxKyD+dHZkxybbEJkQSAatwobmJN3UgE89NT896mw2MI0KIw/mTX8P1oPbtXkbw+U+lG7ALCQNeddvDAKrZW0vu73VLGYKe8op8Fa1o7hTaIhg6nwgrPkagxPDwpzLt+9YoIyQfKVDER5ggPFuG5TIG9URYlfKtk2GF1COdA0wRDFT40WLKsUeQgyxEEEcFccLwsoaD4+z3zWs4Nh+61Bsfhv4h86keR/9CFJGkRtKFph+7NRHDA71rVsWURQyMzR9oAflVZsELn/AG7ZHgNfUxRW5QN2NvVcmEjg7+iy72FGwqSziwNGPkf0NaV+zzKssMvnQDiPDoOho8WQ1x2K4LXM/Epaaq+Ev/Cd+XiPrVmKfabC7pckVwRUlckV0orEU8UqZmABJMACSegG5oaiHcb4g1tQtvW485ROyj3m16aAeJ8Kn4ciPZNpwe8rHLAywZylTpljvfCf1rCcR4k92+S0DMVKqZzLbGq67SQSfMmjmE4yEttsTGVV21BzDkJEgeOvnXgusznJeNPA4/qtzEj8ID1KzHF0ay7KJKq2hMGRy1+Q1HSpbnED7QXbY1hWjfUKATrz5/OqfEbys7Ee6YInXLO6yOc0xTJ3lMxr0I13/Y66V02NtDVzSdIFoqcMuT21lmRkdXVGEqPdzEXCdYaNCNiK9F/ws42LvtLMAIwgjMxguuVoDGchjMNTEkHYE+V3ZX3SMriVI9IPQjXQ9QRuK13+HOIb/MZs3ve8AIhguYN4g5T5GN+RcZnn0kriWxGb7KlcxKWWu2mLkqSuVmDG26SpV2UA+9KnQA6HQiDHwfit6FWMtoEQ7AEZzORSWO85lmRMCavf4v4bLxDMFAW7aVw3UksriZj3hP8AV41kOH8RySjHRoBnz0n5xS08N9l2TraCttwXt1nfI5K6EKwGzQcubxB003DciK2/ZvjZv20eIYiGH8y6EDrrXh11IuZR3TM6mBpqDm+Vb7sJxFTba27d8NnykjPDCSwB94czHUGi4eOxkuoHkLiSHWyl6TisB7QZkWG9JoYjuje7EeNPw/imUxnJ89pG30qXF8XRhMEttqIHmetaw1g6eQs+XEcTtyiuDxUiQoJ5g86nXGK5gqFPhoPSguHvyobMARuSQAZ222+dX84ueDj0NISx0bUp8flP+VIbfs2n4TXHEsHDLcGx3qaxjFK5bpA5STG3nQ/EcdC2zbQhtdyugXyYb/3oMZk17I3ghza7fyVvhNnVxQjFYebseP60V4Txa0JLNlkbQdDzEgbdKGY3iChyUMtyPIa7iRrpNdtMviE0uX4pc1rfQrrFPD6cqI4PiFwAnNp+/SgZ4lmPf18efLSOn1q4OKKVgaefP02pkxuI0uFofgSMcXBPxHHlzrQ5sKrcmPkf7VJdcdcxPIH8SSNKixOJBXKsgc5Om/UDXlTcVgAAUhMxJJH6nIdxDh1uZQkZZJ6SNo/CorbyK6xeIBEA93oOfiZpcOwj3Wi2ugE66fjWhHkti/G6h701NiF7PKNwmIrk12RXJrVCxFPQftNiSLYtqQDcOsxGQESNdNSQNeU0ZrB8Z4g7Yu4yaooFvUSCLbGdDpJcsB4Vk9UnMWOdPJ2TONHrf8EWbhAvWCotnMgLSDmKsq6KY118JmZ5Vj7mCuFoggjWDI18jzitzhcejoVhA8Fu5ALQM0DlqNcviee2Y4gc91m1YNJkmVOupBPr4TXjcYPAO3vW80eUFVcH2duXUOQA9dpkT08jvFR2MRbRgHUtG8wDy67aTvPKr+HxBBEMNOW3mPEa+FS2OIiQLtq3dDTMgTBPIrsfP5RVl7zerce7ZXd8oZicChYG1LDkNmHMAcp3o/2NwhtYld4a2w1+Lcg+B7uvjNCeK2ltX4tAhGClRMkGOp1kmdDrr5UU7M48rcVXnutoCCGRuYjkCJBH9qax3ua9jgbFj5IUoLo3fArT/wCLWEz28LeIlFY2z0/iojJ6+zYefnXl+JwirA3kCCD3h1BXnHy5V7nxDgy43BXbDc1zIfsXVJyHTkCAD4Ma8FcsDlYQRuOYI0OtM5UZbJsh4j9TB7lPgyH7rmY2PP8A450ftYa5ZC3lYldACph7ZA7u87gERqNKzNu13c2kAgEg6qTJBK9NOX/J3h3ESbJRiSrSPAEZSDEb60jNqFFqeBLDa9F4RiEvAPDOpHeC6EMInST5786JYjCIwmyLvirIT+IFYHsZxi4tw2gRJn/cCnT7Q39PCt5a4/dHxUrLmzxOu1pRwiQW1DzjmQkHfYgjXyINT2uKtGhiP3vVrEYlrujJbLHnkgn+oc6Hpwxt4geIov8ArDS3zDdX7GD+JSXcYzGSSfMzXGYmrdjhR8KNYHAae6B+M/M1mZHWnu2jRWwRxiys6LD0zYZ99/KvQsDwlGHeUU2N4Uq7VXteV4fiXshePDq06d15zlI3rn2prXXsMNQPyoRiOGDkpNdY/XXtNORDDG/shXtxzqK5iBtJirr8LboAKhucM/e1azevR7WuPY29lFhnsjV1Zj5wPSJ/GjmH4yCAqAqAIAUaUEPDydBVhMHctic0eRpHKycfI82o2itgc0UAuuI4Uo2ojNr5dR5/WqZFT3MQxEOZ5671Ca9x0bK9oxQSbI2+XH0XjeqY3s85HY7/AD/umx+L9lae4fgVm+6CQPWvJTdu22llI1DmZDGdQesEfpXpXaq7/BVf9S7bQ+WbMdv9tcFbV+2LahXRZULccQWUGWAElu8dAx0k1mdZydMrY6sVaJ0+O2k+q89XjjEgncSP9ykQAfEa+tFOGYkMoRiRJmQeYEc+qt+ArN3LeVyraQxBE6aGImdY8zV7BWnZlFsGSe6CR4RB5nah48kcYojZPcI29lreZWA0E9SNJDDnqIPz1rnICgK8x8hUWNxF1HVmVlZZRwdwQTAI8jRT2nt7WZyFZQASfiEkBtBqZyqfIeNR+EK1R/YXYIKpXlDJlyiCBJPv23I1IMaqen5EVY4XcKuUvWz7S2NTBzZDqHkclnnuvPQVDjME1tVuL3lmCVPhOkeA57j505xhN6251ygidtMxI1HiTuOcUi1rongEbLoCtuxXsPAroBIB0KyP6lBrzvtTwy3h8Vdt3UlLre1VgSGhj3lmYOVsw1n4a2/A1AKgHQIoB8gIPzFEe13ZdcZgipYJcTvo7aBLi6EE8lI0PhB1gVq9Qi1j37LFxiQ4heAf5JQ5HtMgjQspKiZ0YqJHgQDr0qMMUYqxUHcEahtNCDzU9fH5VZ4vgrtlwl+3lMT7wIIMmQyEg/I8qpJ3u6BPTwk1l0QPMtprtt13bxRDKwJmeW4jYg/vavWMGGe2j7kojNHVkBP4mvIxZKxMeHeHUgiAZGxrbcE4iXXumHtgSAIEDRSvygEaeW8ZvUIfEYHN7LRw5tLlsLF0jrRCzjI20rPLxZnXutLDUeI5g+PMeXjRThfEUuqA8A7T+X6+grzkkbgLWt4rTyEcsYlfGiFi6vXXoTQpcGOVWLOGC60mSAgyMYeCtBh8SV/elK9jMwnpQay8E6n1qa29FOU4N0pEwAG11dg+dVnSpnFNFJl1m0duyp3QIqo91eYb0oo1qoXtV21wTDHhCHxyj3VHnzqhicVNG7mFXoKjuYNTuKYbIEy17Rwsy7nNNWqKNw9elD8RZymPKvc/wnl3K+H1F/Lb915z+ImB0bJB2NfP/Cynb69H+WU7F2Y6ZvdCj3To3vHQ6GosTdWxczPmYkA/xkywxmDlVdVjkZPUxoeP8QMYbd3DEbgXPLUoNRzoE/FUuWpuG47z3kczbOhgiIIyyxAn9Z0+qBr5SHD0WXh0IQn4f2TbEEsWCBpIyoXAPKQvugmn4n2OxGFCusurc1GoIP2dyNoI3/Mrgu0llbIdVBNrKuScrmZUXdB3jrBG3e570Qwnb4BP4lsZd1IDK3dYgMBmjQgiRzGu9Y4klHI29E35a3QXguDu4u4Q5juyxIJJynYAc9dtI0+Z7DdkrttboXvIwZTHvb90lSPJp0jIaq3sStnEI+GcLauZn1c5Q6AFkKsNJEaA7D0JW+2ht3hbXvWmti4SY/hkZlImScgI15jXyosefOytHHofqFAGnlZ2wr2mNm6pAcctY2IdSN4jbw1jkT7M4clvcZ4JECCRDawCQCPD8Kk7eFRcVre+VbmZdgC0ZgANjI1BOgHlQ/C8Sa21wQCLhR9V2ZkzTHLUmCNd+tPZrRkQNkaOVGtolpXpeCcZc6+6O7vOXKoj/wBI05ZorTYXEZ7ZnYkzzGoAI/AGsRwPjIuIrQM7znA0zTOsToefy1rVYNwkEe6Tz8QAQfEU1A7xIG3y3b5LIkZ4cpA4K887W8EHDrudEW5hbpgI2yMdTbk8ge8B0AHKsli8EW9piLShbdvKGXmoYhQ2WNFmAehYbjWve+J8HtXrWS7bW5bJmCdAR0IMqwMiQRuaxWH/AMPDZvMMPiiguArlu2hcRkbZG1AZfNTMc6RdjguLmhOMl8tFecXOK27lgqwIecxPLw1Jnc/30ohwXgZcLcQhWXxIDjmCdtdAYr0TBdgLNwZcVhbK5pBuYdjbIIGndU5CDJ1IGvKsn2m7PXOG31Fu4TYuAlW0EEe8rpOUnbaJmZ5BGfGcxp0fFGY8DhQOnsz3xB6jYnx8f3FWUxJZtxm9AY2PnUWIxqlh3goZQQMsp1EqZiQd9fzrm2Eue6FV+qmEaNwRt5GsZzbFkLajeS0FafAY9hBGj2xBU6h1JDR+o6z5UYs48XACvllO4PTXwrDXMaeYZSkAmO7A0h4GmhGvhHSDGD4pmXRhI210IPwMeUHUE7HzkITwDujMfRtaFcfG4irNrGqedDLGLDAZx3vH9Dt8p8oq6lpOUeXP0rOewBMWxwV4Xx1FOLlV7aDoKsCKAQOyC5oC7z1C4romuGJqgFGhcG3ULrT3HbpVK9iHHKitaSmWMJ7qVxQviI7w8v1Nd4jEvVMzAzb/APFer/hcFuePeCPpf7LO63FWGSfULEf4m29cOfC4PTIayDjLbkk5mZCB4BXlvxXXnJr0Dt/w57tq17NSzLcIgfZZDM+HdHrWQv8AZ66zqBbf3QPdOpLMfSCK9fnxOMxIGy87hvb4QBKElzk02MD5rPpuKle5OknKA5GkyT4abkKCfCeVFj2XvuUtqhgCWcghQzbyTzAAGnjVjF9nLgdkFpyFsqFYKSpY5WLBgIOrONOkVnlju4PyTmpvqht7DOLaOG0uNlk82dCG8veYfjRrhPCpxDIQp9nbJuZQSs+0NwlY0SFKgTpod9jJf4FeZ1T2LC3asG5lOntGZQ7ICs5mMqsfyHnvouz2DezbY3Fi7dLXLnKAW92NxsNPICa6hx3yuDapcyzMiaXfyWdt3c4DEZsqlWSYJtxlGUxuC/71ozguEZlUk+73ZbuhgjEhgTvow6x+NFrzMCNDJ1gOSekwDIqmzyddDzkn616YYrCK7LK9tdW2xRDgfBourlPeAAj4ZEQZJEcxWxHD7vsypIGs7jQ8tQdDH6Vk+CMFcHMPQmKLHickgNuZMzNAfAWmmccqw4SeZ53Wm4XYxCzmCtaMkgsCQTqfCJP5VRtu2m5GYhSMpVgR3gO9O4/E9aivcQC2ss6mqOFxe0mAvhH4Uq2E7lH8vFrSYjEBAr3EI+CdO9zDCG3+gpuKcNt4u0UvW89s88y908mVplWHh1I12rN4zHh7gdiQq7D6a1X4n2ga4PZq2VOnXzoTsfYWitDR3Qh+HpZhLRBVZA708zvJP4eFTYfTl+VQC3PxCuxan4l9aUzIWyDSDSegeGonYuA8h01UHTp5UUwZT7Ca/wAi/Ss/ZsMDoVPzH60Tw5YfZ9V+teWycLR+F1/qtITNd2WlwQtE627Z80X6V1xG7bVu7bSRt3V8PD9xQzDYlpnJ6R+jVHxDEMSe4fun/wB1IhjwNCFTdVqHGcUjYR8v1ihl3jVzkR6CmxLMfh/OfzqizHnm+X/NauHhRnd4tdvlobKZuP3ftD0/tXDdor32x90VSuOP5h6fWqty+OrV6iDp+MR/tN+QP7JCSc+qJP2lv/aH3B9KrXO1N/8Al+59KGveHU+lVbrDlT46XhnmBv8A1CSdkyN4efmUVbtVd5hPuH61ewnE2vLLZdDGgI8edZWB4etaDgg/hnxY/kKag6diQuEkcYDvUBI5OXNIzS5xIVri6TabbSDr4H6GsybhmIHyNbC4kgjqCPWseXhoPIxT2qlntXalumnl+u9SImpOn3J/OiuGwwuwLMM0SVdbaERGxLQ+vTXQzU2KwxRZb2YYb2zbC3BroYKQRz3NCM4UL6Qj2fLXrsBr5ZqvYHAu8FbZI6gEzB9PCpnxon+FmURqCqKZ/wDxqARU2Cvk3FLEnSJJmI5a7UN8zgLpBfJ2Sbhd2PccA9FIB+6BNNb4Uw+B/un6VqsPdB5Cr1q2DyFZb+puZ+VWxmrgrL4XCOvwMP6T9KkTDsDOvofpWtW2OlWUXz9aSf1uvyp1mMT3WPCXDqQx+R+ldjB3G+B/uH84rZBamC0nJ1t3ZibZi/8AJYxezOIubLA8dPzp07D3/sg/1D61ruIcQFi091tkEwNydgB5kirmFxQdFZTKsAwPUEAj86Tf1XIrXVN4TbYGcA7rGL2Nuj4D6g/rTnszdHwN92fyrdC9Sa7QndVJFkIgjI4Kwf8A8EuL8A+aEVytqDqtryJI/Wttev0NxOBtuSWQEnc6gn0oH+pMeaeD+iJpeOCs+qD/AErRP/3f71FiLGulm3/+0Gjlzg9n7AHzP1qE8EtdPz+tDE0OqyPof6qF7gP7/wBlmr1mP/k2vvzVO4v/ANK394fWtVd4Ja6fifrVO7wW0OX/AJN9a18fJxtufr/6S0kzx9j+iyl6z/IvyYfWqdxf5QPn/etRf4Mh2OU8pMjyOkjzoNe4awmNf9rA/ka9HjuicNj9/NIOzD3Qp8v2f/Kql1P5fxondtlTBkHmCpqrcVeZE+RrRbpb9lDM2pDynhWj4Zay2l8dfX+0UHt4dSQAVJOg3+laJVgADlp6Uw11peQqesxxzC5bpPJu98+f4/nWnqhxnCZ7Z6r3h5cx6flXBXANFZ4TE8pjzorgXm25bWAoBPJiwiP6VaqS2+6B8/IbeulEcF3beYjugXCdNCzL7O2vnMnyzHlSZktHZDqBcfv3/orHAOHi9eyM2UQdfHQAa76mtnhODPbCdwKpYtAJlVIkz3jnYBQPnppXm63srSJGsg/TnNFR2lv5SPbXIPViTHgTqPlWF1XpuRlvBbJTRXlNgfHbn9kXDy48YG22T3WqxpS2wClswC6MsETmJzHmYZRpp3d6mw+KoDwTi9ve6puHTWQTAEQc06bbdKsJixJgQOQnb1oQx3MHhEHygbmt/hSSlmDneICN+3p8VprV6rdkztWfwmJkgfvz8qLYbjtlJCSWHdJOkmNoB7omNf2Aexlx2CZimB5KOW8OE1ffeKqvekzQ09qrOUx7NmHvKDqNSMwYyDy6xNSYftEGLKjA5VZogK+iyAIBDdI3qO6e4jhNe0MBABUHay074bIgOZ207siVBMGdgSQJ/LehPYfi9xLfsL6OoUnI5UhRrrbYxCkGfy0q7juKbd5jacAyDLW80xrMiCD4GPSk+IbOVJJPukxLae68jU7zrMjTnTrcJpg8F3HKXOVT9QWwF2ujdrM8O41c91wGK8iQCR5yCfSrmJ4x7M623KnY5TK6acip1rId0hwdQIKbbnAi0UvXABJIA6kwPU1SGNz/APbGYR7+1v5Hd/NRHjWIfjpxOOsI2q55KnaFUsO6dttR4VsMTxJUZFY964SqiRJyqSx1OwiJ11I8YuTprYSANyoMpz91OqRqTJ5k6ADoBso/ZJpnaqz4iqN4D4SV/wBp/Q6UL2W+UF2Qrty5Q1caGJDQkEwSZDKPiEax5iqeIa9yuiPKDqI3FDGwoHvuT4KP1J/SnYcKP8xtJyZKK3MbaMDNM/ZXXy1Op35dKGcQTLqTB5Kffg8yBt86iOPyf9sBdxMS2v8AMf0ihl++TWrFGG/hST361LdxpiJkDYGCB8jtQzE3x0X7o/KKV67VC69aMdo0bSinBUzPOkKJ2G50Gvr6UdNUeDYXJbBO7d75cvw/OrxrSYKC7PKlpUqVUqWexAy3/Y5SNMyt8GWZLMeQUSD/ALfGa7xylmy21Yonu6Eg5hOckaS2h8oFEOM4RrlohJzKQwAMZsuoUnzg+ajpQIYP2ym67AFbYZUJbK2WFA7uoIUAmIrFyZX4j9hYNnftafjqVgjH6/f39FKbRGh6A7gyI0MgxUNw7T19YotfwTgj2wC3GliQjrbOUDMA0FdJ1JI8jvQ68Rm00B2BMnlpykzFNwTCdl9+6TezS5WeGXY/L+80XS7QPh41gHXp4nl+/KiYYj9/pOlVIwFIyt3V3F41ktOU94LIPSCCfwmocF7FrXtMQLt17s3RbFwWrKycuwOckZfeiNI8SlepeG4dBlS6M1tScpPvW8xkj/bOtB0ENoI+NKG7FUcDgP4jNZB0GqKwdT/L7Rzr5Ln86hwXGMjFgSGIIA2yn616anZdWXunTlFYntT2GuKTctiTuy/a/mHj4c65hymvOlxTUkJ5ITYntB3bVxAAxDK4juk5s3unSDmOnh6EMP2pAXMEABCo6gAyqzlYZ56kEHSMuorCX8Ndt28zDufaUh0B+yWUkK3gYqPDcUIDa8qYdDG4UuNL2mwV6vY4Nh8damT/AEuZU9CtzNk/p06UF4xw6/w8KbLMbamZnvAk/FAAK8pHXXlWP4N2ufDXA9s8oIPusJ2I/cV7DwPjuH4jZke9EMjbrI1/3KevrWbIH47r5am2tEg32KxfDO3rGPaQ0FSSwBOXUP3jqDqp0+zRo9qLVyCckgKyEopKiYIbTTvTt0J5xQHtV/h89ss+HJKn4enkfrWOu2rtpQxHdOmcEOk/ZLISA2vumD4Uw2OCTzNQT4rdl6ybtu7ED2ZIPPu5lbKykcuR05ToYoRjHKMVbQj9yPCsFZ7TvKy3u5F8wkx5nvHWtDa7Qi/aAb30YweqGSQfJojzNDOLpOyDN+G+6t38XQ6/iJri5dqszE7a+WtFbAEgLKmazK5mYIOWYN3/AAWFM/8AFUW8dNJqV7bHLmDKpIXMwMDX0gDWJq5xThvsrQb2tty3dAbvMACI9nBOUQxbWNI5mKp0jYnNYeXcJ2PHLmlw7IMUTKxdiIMAKFJLQdwXBC7awd6r8PwvtLgHLc+Q/cfOmxSba9Z+ZO3mAPUUf4RgPZpr7zanw6D5VoxR72V3sArxpqVNTi4U1Kmp64USoPxfhOZrbIQnf7zRIWZOcjnrpAHx6kb0YpEUGaISt0lEjkMbrCH4nh97BNbVroxFuGc5pPczIrqbbE6yU1nUA/EIqG5wy2l0hxeQFgrXWg2k6oWBhSpJkAnkedVcfw02ri3JzWlAUBmctbA2tqQfcOm8DSCdQaZkuBQbuaLhzLkYPnNsvKMCsliG6kSp0B38650mO8tJI7/H7+C1gGTNsCx9fs/FWOJ8OOGvFJDAAEEaSGE6jkalsY4uYGpaBAEliNtNdfKh2Jx91cpzKQxKyLS3LwuJIKZSJBAAJ1IGYa7Vaa7cdBcKXwyj3nGWQCTIAEr94/PejxdQbK9rHN39Vmz43Lht7lczjSN+YPXrtp5a1Ph3llHUgepj9aGvxBrhDNBaACYgt4tG55T4VIl6tIN30rOdHXmRHhvb29YuWFQhkICsjCQeRM7g1ubHbyy4/i23U+EMP0P4V5HisGVvW7iCULgmNfZlt1PQSdD08RRxLgI6ETudG6AALofMx5UtLjRvNkfJOuyJI6DTt70b41hcOzNfwd1bd4jUXEfK3XQCAT11oPbweEvOVvJ7O6YAgC2l5uqZDkBPQkT57xe2pMQwggEHkRI9KI2EtFApcZRvcfJJ+B4ZW7tqI0hiSZHUHbyq0+LFtCV7oUaRpEkCRG29QviCYkzAiTq0cgTuY8dfwqK4wIIIkHkfAgj8QK70kjdB1kvslaXhnbq8AfaKroTKhtGCQI7w+e4O9cY7i2FuMbgtXLV0iCyZTmH2XBOV18GU1m2vVC12h+zMuwKRvaZfVFcTicOymcPbLzuVgEddNQfAk+fTN8NvZizhBa3UqCSoIb4SdeX4VJxDiXskz91mzAKjT39ydvhECdR7w60MwPEMWoOSFV8xZTAUlidSh6ZjHSuwzSaCM1rnsJcatG3uUaTsnZxSp/GMZFdreQOVnMMujKupBIJEkLqDWWs3XygPkkDdZGbU6kHQdNI2qfD8Re0SbbshIgwYkePWiSwGVtA0rgPguurW+4X2fw2Bwr2VU+yc+0uG8wObQLJgACIEBRoec157xRrWc+xzZNPe3J5kc46Tr1qLEY52JLMzE7ksSTBkTPjVjhnDPad5/d/9X9qmPiGI3f6dkxLNrG4U/CMDMXG5e6P/AOo9aMUgKRrQApKE2mpqemrpUpaVNNPXCtPSpqeqVJEUNvcHMKlvRcwAGbLkVnBuCSdUIG2/LY6EqVBlgZKKcEaKV0ZsIBicGLrMsm0txQ+cjQyze0uKRGhG+URoY2mqGKwX+Tv+wWwLjMoYXA7F2zEggDKQp0Om/wDNrWix3Dc8FCEcGZiQwO6sN4OvlJPMzSx95LGZMpyN8bCFGa0wA5gQ+XaI8RXnMjEfCdVdxuP5n3rQ8ZklkclUsRlV8ogaCYbMAeYnmJJHyMaa1aCGYBBOugMmACxMgQdAfSh/sXOwGwOnuxrsdzoNzGhExV7gttv8zbUHXNAPKYIE+Z0+da0FFmsOvb7v770knsvy13XdiWMD1JgAEgak6AajfrUr2mDZDBMgCCGBnaCpINK7eC2IUaszONPdtMbeXM3U5FIHRgeYrvhOJtWLoe+LjZCrKqZQGIM95idACNgNfCil57e+h3KXMIsAraYLsGBbm4c7nJIDZFtqxhmBg5yu8bGI8ax2MsNabK+8A6bEMAQRW6bt3YWytzNmklcige0WdYZS3dggwdRtWA43xdb95rirkUxAmYganoJMmBoJrL6a/KfI7xga/f0+/RN5kUIaPD5UuCwz3Wy2xJidwAB5sQKhxKlGKt7w3Eg/iCQd+VFMJ2MxFxFb+GmYZgHchiD4BTVbEcPxGFWRdRFcBgUdu+BBBBCydx6097VEX6Q8WeB6pX2R9WWlD73d5qdJ7rBh+Gx8KrtdqE3a6xj2xHs2Zgd8yhSD8iQada2qBXAjSu3JKk7quUeALMx+ZLfgKa0rM2VAWJ5ASaqG7XDPNE00NkYNvlEP82LYGRlZiNZtg5PAFpk+MctDVBrtdYfCs5hRJ/AeZ5UfwHBVSC3eb/xHl1q2spWaCqcN4OTDXBA5DmfPoKNinpjRAhE2lTGlNMTVqkqY09MatRS04rmnrhWnpUqVUonpU1KoqSpnQEQQCOhEj0NPNKpStC73AgNbTFDpodUjXQDdd+Ujwq7gsHkb2rZGcZgqs5VFlSPaOwA0E6KgzE/Zip5pTS7sZn5dkZs7m7HdCMZj85Ya5fGAXaApZo0QQsAcpPOhV7EZiSf7DwFai9h1cQyg1Ru8BtnbMPIz+dSGAMJceVDJq5QH2lXOGcU9jcD5EePhdcy+h59DVtuzY5OfmJ/Wo/8Apw/bHoaO+Nr2lruCqa4NNha/h/byyyRcLK2UK2ZSwIiDDJOh15D6iu1faezcsi1ZJcQO8QRAVlISWAJ2/AUF/wCnT9sehrtezg5ufkv96yz0jHMjJDflNj4/K/r8U0MxwBb67IKWqezaQrLOQe9AiRpETzGp/fM1b4DbG+Y/OPyq1awNtfdRR4xJ9TWsQlNQQe1bLLFqyIM95hrr/N/c7VYwvABvcM+A29aMTTVAKXJeVzbthRCgAeFdUqVWuU1NT0xqKk1KlSNdKJqZtqVcudD5H8qiinp6VKuFaelSpVSiVKlSqKkjTU9KrUTUqVKookKelSqK0qalSqKBNSpUqiiVKlSqKJUqVKoolSpUqtUmpjSpVYUTUxpUqtUmNc3PdPkfypUqi6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076" name="Picture 4" descr="http://api.ning.com/files/ccuaQO-isqGrd5AVoW068sD9WuNy720QKPWTo7miLQj6OO7fHE43N1WeBcuboNF3OaSa4rq31Aa4HgJOkfj*X3lh8qrE05JL/angelMar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628801"/>
            <a:ext cx="262664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07975" y="4448630"/>
            <a:ext cx="86908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Las radiaciones solares ayudan a que se destruyan los gérmenes actuando como un desinfectante, por lo que es necesario que se tomen baños de sol durante las primeras horas de la mañana o las últimas de la tarde para respirar también del aire puro y disfrutar de la calidez del sol</a:t>
            </a:r>
          </a:p>
        </p:txBody>
      </p:sp>
    </p:spTree>
    <p:extLst>
      <p:ext uri="{BB962C8B-B14F-4D97-AF65-F5344CB8AC3E}">
        <p14:creationId xmlns:p14="http://schemas.microsoft.com/office/powerpoint/2010/main" val="331114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400" dirty="0"/>
              <a:t>Los rayos solares nos proveen de energía a todos los seres humanos, también al reino animal y al reino vegetales y ayuda a las plantas a realizar la función de la fotosíntesis. </a:t>
            </a:r>
          </a:p>
        </p:txBody>
      </p:sp>
      <p:pic>
        <p:nvPicPr>
          <p:cNvPr id="4098" name="Picture 2" descr="http://2.bp.blogspot.com/_fsWDxmbaGCA/TPzcsbJTx9I/AAAAAAAAAEk/-jtWq-DbbW4/s1600/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9144000" cy="514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40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03848" y="980728"/>
            <a:ext cx="3064059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dirty="0"/>
              <a:t>El sol tiene un importantísimo trabajo hacia la </a:t>
            </a:r>
            <a:r>
              <a:rPr lang="es-CO" dirty="0" smtClean="0"/>
              <a:t>tierra, hablemos </a:t>
            </a:r>
            <a:r>
              <a:rPr lang="es-CO" dirty="0"/>
              <a:t>especialmente </a:t>
            </a:r>
          </a:p>
          <a:p>
            <a:pPr marL="0" indent="0" algn="ctr">
              <a:buNone/>
            </a:pPr>
            <a:r>
              <a:rPr lang="es-CO" dirty="0"/>
              <a:t>de </a:t>
            </a:r>
            <a:r>
              <a:rPr lang="es-CO" dirty="0" smtClean="0"/>
              <a:t>los 15 beneficios  </a:t>
            </a:r>
            <a:r>
              <a:rPr lang="es-CO" dirty="0"/>
              <a:t>que hace en nuestro cuerpo: </a:t>
            </a:r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5122" name="Picture 2" descr="https://encrypted-tbn0.gstatic.com/images?q=tbn:ANd9GcSCTgDwr5Buwn6mFmzNA28sU4LeOa2xRuHclGmR9Dr6A0VNidMq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6" y="1196752"/>
            <a:ext cx="289587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QEBQUDxIPDxUUFBQVFQ8UDxAPFA8UFRQWFhQUFBQYHSggGBolHBUVITEhJSkrLi4uFx8zODMsNygtLisBCgoKDg0OGhAQGiwkHyQsLCwsLCwsLCwsLCwsLCwsLCwsLCwsLCwsLCwsLCwsLCwsLCwsLCwsLCwsLCwsLCwsLP/AABEIALgBEgMBEQACEQEDEQH/xAAcAAACAgMBAQAAAAAAAAAAAAAAAQUGAwQHAgj/xABIEAABAwEDBgkJBgQFBQEAAAABAAIRAwQSIQUGMUFRYRciVHFygZGT0RMyQlOSobGywQcWJDVS8CNEYvElgrPC4TM0Q3OiFf/EABoBAQACAwEAAAAAAAAAAAAAAAABBAIDBQb/xAA3EQACAgEBBQUFCAICAwAAAAAAAQIRAwQSITFBUgUTFVHwFCJhcbEjMjM0gZGh0cHhBvEkQnL/2gAMAwEAAhEDEQA/ALhwn0uT1e8Z4Lp+Gy6kcjxfH0sOE+lyer3jPBPDZdSHi+PpYcKFLk9XvGeCjw2fUh4tj6WHChS5PV7xngp8Nl1IeLY+li4UKXJ6veM8E8Nl1IeLY+lhwoUuT1e8Z4J4bPqRPi2PpYcKFLk1XvGeCjw2fUh4tj6WHChS5NV7xngnhs+pDxbH0sOFClyar3jPBPDZ9SHi2PpYcKFLk1XvGeCeGz6kPFsfSw4UKXJqveM8E8Nn1IeLY+lhwoUuTVe8Z4J4bPqQ8Wx9LDhQpcmq94zwTw2fUh4tj6WHCjS5NV7xngnhs+pDxbH0sOFGlyar3jPBPDZ9SHi2PpYcKNLk1XvGeCnw2XUh4tj6WHCjS5NV7xngnhs+pDxbH0sOFGlyar3jPBR4bPqQ8Wx9LDhRpcmq94zwTw2fUh4tj6WbeTM/xaH3KVmqTdLsarAAANZjq61ry6Puo7UpG7Br1mlswiyTZnDWJH4KoARN42ijA51oePHX3/4ZYWTJdbD/AHRGZUz+FmfcrWWq0xIIqsIcDrB1hb8Wj72O1GSK2bXrDLZnFmpwo0uTVe8Z4LZ4bPqRq8Wx9LDhRpcmq94zwTw2fUh4tj6WLhRpcmq94zwTw2fUh4tj6WHCjS5NV7xngnhs+pDxbH0sOFGlyar3jPBPDZ9SHi2PpYcKNLk1XvGeCeGz6kPFsfSw4UqXJqveM8E8Nn1IeK4+lhwpUuTVe8Z4J4bPqQ8Vx9LDhSpcmq94zwTw2fUh4rj6WHClS5NV7xngnhs+pE+K4+lm9kT7QKdqtFOi2hUYahIDi9pAhpOgcy15dDLHByb4GzD2hDLNQSe8uSpHQBAfOkL1J4kIQkIQBCAIQChAEIAhAEIAhAEIAhBYQgFCElcyxnHcJZQuuI01DiAf6Rr51zNRr9l7OP8Af+jsaTszaW1l3fD+zDkS02m0PgVHEbmsM7ohc+evzR37X0Otj7L0892x/L/svNLINoIBuA7g4EjeR4Kxh7ZxS+/uKuo/47ljvxO/mbVLN1589wbuGKwy9uQX3IN/Pd/ZOH/jk3+JNL5K/rRu0Mg0h5xLucx8Fz8nbGpn91pfJf3Z1MXYWkh95OXzf9UTWb1jZZi+qRBqAANk8UN0CNE6zrnDYtveZJRXeSbZi8OKMn3UUl8ETlntLapJdBdJwwjAYwdcCN6xsmmiCz9oCpZmVBiWPwdo4j8D1Xmt7V0ezp1kcfNfQ5Pa+K8Sn5P6+kc/hdo86EIBQgCEAQgCEJCEAQgCEAQgJ7MMf4lZ+k7/AE3KtrPwZeuZc0H5iPrkdwXnz04ID52hepPEBCAIQkIQChAEIAhAEIAhAEIAhAEIAhAQGcuVLjTSYeM4cY/oadXOVztdqdhd3Hi+PwOv2bonOSyz4Lh8X/SKeGyYXGPQ1bL1mszyTQWxJ1xiquXedDAtngdSyTbGimC5zW7STCppby62es4wGUvLU3NLR52IbMmJE9XPMrYsLnJRhvbNDzxxxc57kvXIreTrV5R/HeGgeiTF46lej2bnxe9OP+foUPFtLm9yE/33fWicfaQWOvzMBrGjT1nf9FK3mTVMx5NoOL5ffgDzWg4DXJGpbNyRhK2WDOJra1kqXdHkHmNhpkVP9q3aWVZov4/XcUdbC9PNPyv9t5yuF6M8eEISEIAhAKEAQgCEAQgCEAQgJ7MQf4jZ+k7/AE3KtrPwZF3s/wDMR9cjty8+eoBAfPEL1J4cIQBCAIQBCAIQChCQhAEIAhAEIBFQSIoCgZYaRVfe0zJ6wF5zUJrJKz2OmlF4Y7PCjQaYK0m9MuGb9pvACDo5lWyIu4nZb8i2gis2o6XiniG6YJI4wGsqtJ0txbitrcyfy2a5Y60U7zDDf4QIfDSQ0lwxBOvXAJxwWKras2q9nZIfLVgNOnReWXHPDr8YNJEQQBg2ZOG7QvTdkaqeaMlN3VV50eM/5BosWnnGWKNXd1wtV+36GpYbS4FrLxDSdGGvDTqHMruqwQlGU631xOboNXkhkjj2nstrcWPINpdSrDVjo1Lz7js8D2X31TLfXsocZZgyo1wLdTXOaQ4dayg6aZWnvg4s5DC9SeFCEAQhIQgFCAIQBCAIQBCAEBPZi/mNn6Tv9Nyraz8GXrmXez/zEfXI7YvPnqQQHz3C9SeFFCEhCAIQBCAIQBCAUIAhAEIAhCTDWIjSB1rGTRsgne5EFlTOVtLi0wKjhpM8UdmlUM2vUN0Vb/g6un7KlP3pul/JWLXbDWeXviTqGAEbFysmSWSTlLidzDihigoQ4IwBhnATuWs3JPkT2Q2VGnBrmjXIIPYVoyNFvFGS5FvYCCCMFUZfSreXbNW3vuG9jPFB0c2OrFatrZdI2SipRtgbJUtVN7K3k2vMeSbJNwtMmXbTBExr7buh1KwZlLfXModp6X2nSyxpK+Kb8/8AHl+pVbFSPlIjEThvGr3Fep1c2sLcef0Z4fszGnqlGa4X+6LVkezis0x57fN/q2sO/Z2LgXyPYy3by15HqyCDsmNhUI05EchherPBBCAIQChAEISEIAhAEIAQBCAncxfzGz9J3yOVbWfgy9cy72f+Yj65Ha1589UCA+fV6k8IJACAIQBCAIQBCEhCAUIAhAEKAR+VGgU3GBMHE4qvqN0Gy/oW5ZYxb3HOHmSvPnrWeqLZnm/v49RUoxbo38nWk2esC5pwwI1wRpHbO9a8uN04s3afMoyU1vRbLBaGVXX2uHN9CD8d6pyi0qZ1IyjN2mSorTpw+q1tGVk7kW0VALjG375wE61plTZv4LeZLTbqllqPaf8AqjCdLWSJkbTBXb0HZXepZZv3fJc/n5Hme1e3O42sOJPa83wXy8/XE0bDTPnjEzjtjb2yr/aGS5LGuCKPYmBbDzS4t/x/2XHJ9KDeZrxIGk7SN65Z3ZeRZrEwFwePS84f1az1/VSV35HG6jIJGwkdi9Unas8HJU2jzCkgSAEAIAQAhIQgFCAIQE7mN+Y2fpO+Ryraz8GXrmXezvzMfXI7UvPnqwQHz/C9QeEFCAIUkBCAUISEIAhAEIAQAgEoBqW6neBnRdK1ZY7SplrTZHCSa42jmdQCSBiJMHaF518T2KdoKXnCMIMzpiNaLiHwLZY8lttNK6/i1KYEOB0sMw07Rs2AhdOGCOaFPivp64fCjiZtXPS5NqO+MuK+Pn/fxs9WTIRpGQ9080dq0y7Nb4stQ7Zit6X8k1Za8RfAdBxBmP7Lg5IOEnF8Uenw5VkgprgzoGbVSzVHMdRAoVBgaUktf0ZWjZ95M3ym9lrkSGVsmU7RVN9pL2DANMGow4tA2kcb4awuno9Zkwt44v4nH13Z+DUKOSa38DQybZaGhorA6r5u4boGIWzJkc5NvmZYsfdQUI8EWKxZPp6Wl/bEbNEKCJTZJWaoGuLQAMZ0aQdfOChrZyzOWxGjaqrToLi5u9rzeHxjqXotNkU8UWeN12J4s8k/O/3IyFYKooQBCAIQChAEISEIAhAEICczG/MLP0nfI5VtZ+DL1zLvZ35mPrkdpXnz1gIDgtxems8TsCLFNmLieS1SYtHm6hjQQpAQgFCAIQBCAUIBFQSlZU868oPJNNhutABeRpM4Bs75+K5WtzytwX6nouy9JBRWWW9vh/ZU7i5Z26JLI1kvGpIniQG4HF5H9v8AMFYwRUr+RW1E3DZ+f09fwW3JNO6+kAP5ch22WPbE+05dXTqnH/5+jRwNa7jkvrTX6pkyWq6cqyJr3i95Y1xa0gOeGktBgTJ0AryvaCUtRJr1uPe9kNx0kFLjx/Rt0ZLNaiCLkyNY1depUXDzOqpvkXex5ZrVbK6pxBXpAljzpc1sON4DXhgdoGha7qSNqinHfwfFE814rOp16TP4dam15AOLHzxuLOnUdS6SqUbOVbi3Fj8pdrvbTLoa8DDqvDmmVLjzIu47yfqU7wkYHSNWP/Kg12VHP+zX2UqwEFpNJ+Gj0mzsxvdq6nZuTe4fqcLtrD7sci+X9FKhdY8+CASgApAIAhCQhAJAEICczH/MLP0nfI5VdZ+DIvdnfmYeuR2hcA9YCA4YWr0lnjqFdSxQixTZjsnm4psx2RXEsjYFcSyNg8limzBxFcU2RsiuoRQoQgUKQVnLmTZbWdrm8ejgWkbgQ4dZOpcrVYt05eq5f5PR6DUpvFB+VL581+1P/spxOkDALkneZbM0KI8mMBjULiY0hgEdjnA9S62gitj9fp/s8/2tNqdXyr9/9In7BQmo52rzGSYnGXe/DqKsxlHHtTfDgv8AJTnCefYwx41b+Hlf6fU38nWbyjz5R/kw0+YYaXY+bJmCqmXV5U7R19P2Vp9nZkt/P/RPWQsouBZxQPRviR1wFS3tHUcUjPVybY7TJuGk6ZL6bfJkknGQOKdZkhapYEzOOaUTCcjMNJ7KNZ/HaWwaLiQCIxIK0exvauyx7b7tbJMZuUX2WiKQiq1t4h7mlhBJmANUSTr0qwoJKipOe07JqzWG4JaMTiXE3r86bx3/AL2I3ZFm7TJjm1axuO3nWJArZYm16bqdQYPbBOsbCN4MHqWeObhJSXI15cUcsHCXBnKMo2F1Cq6nUGLTG4jURuIgr0ePIskVJczxefDLDkcJcjUhbDUEIAhAKEJBACAEAICbzI/MLP0nfI5VdZ+DIvdnfmYeuR2dcA9aCA4ldXobPJ0K6psihFqWQ0ItU2YtCupYoRapsho8lqWYtCuKbMdkRYlkOJ4NNTZhsHksU2YbJr2ugHNIOGGndpIO7BYZYKUd5v02WWPIq8zltZ2mNZ2RrXmlvPcy3bi9ZqUgLMwuwjynXL5+i7WkqOBSfBX9TzHaSlLVPHHi9n6f7LJQspcAQx7hqhjj8AquXO8j8l5HV0mjjp4vfbfFmxx2ReaWEaHFkTsDv+Vrqy4ZXW4xxW02O1ltOm2d4IGH70KK8xZge9zjLiRvGHuCyRiZaTn6n1WjbePwlQ3FcSabLHkHKJGDzeGsxi0ASSdogLTNLkZxstdmIwiLp1g4ArSZGw5sFCACApX2iWSKlKoPSYWnnYZHud7l1uzp+64nA7Zxe9Gfmq/b/sppaumcFo8whAQhIoUgIQBCAUIAhATmZH5hQ6Tvkcqus/BkXuzfzMPXI7KuAeuBAcXurv2eXoLqWKEWqbIo83UsxoV1TZFAWpZDR5LVNkbIrqWY0F1LGyeS1TZi4nksU2Y7Jq25o8m+dF109ixm1sO/IyxRayxa42vqcns1E1KjWiZc4Dmk4rz0I7TUT2WSagnJ8t51vJ9mYxg0CCYBBIABicOZXdS2pbEeCOf2clKDyz+82TFOoCOKWztbIn/lVd/M6e7kYqtYnAkkbCSQs42YujFTok+biN+pZOSXExSvgbVOzgacVqeRvgbFCuJ6IlRwJ4m9kdsVOkC32gQosNEzm3bIAY7Q7DmOo9axfENbrLE6SMdLcDv39kFQYnsaQhBV8/WXqNM7KhE7LzSf9qv9nuptfA5fa0bxxfx/wUVzF10zzrieCxTZhsiuJY2RXFNkbIXEsbIi1LGyK6lkUF1TYomsy2/4hQ6Tvkcq2r/Bl65l3s9VqYeuR2NcA9aCA45dXdPNUKEsgLqmxQrqWRQrqmyKFdSxQi1LIoV1TZjQrqWRQixTZFHksSyNkhM6LU6lQN1sl0gacOKSThsA+Cr6qezj+Zb7OxuWdb6S3/ytxUc37CW2ikCCHkh86hTuuvA7HA/Bc3D7kk38/wBDuahLLCUFz3frf0OgCt6LJAGoa1m029qXEzxxjCKjDckbDKZ0kRz4e5RaM6NqnQ/UsJTrgZKN8TOcNC18eJs4Cu7dacAAUcRwMra1yI049WELOiLs2cmVImNUEdSxfEy5F7oPvAO2gTzalgaj3dhARuVLJ5ezVWaTBI6TcR7xHWtuCexkTNOqx95icfgczc1d5M8rKJ5uqbMNkRalihFqmyKFdSxQFqWHEV1TZGyF1LGyTGZzfx9DpO+Ryr6p/Yy9cy3oVWph8/8ADOvLhHqQQHIbq7dnnKFdSxQrqmxQrqWRQXUsihXVNihFqWRQrqmyKC6lkUK6lkUK6psijTylYPLMjiyCHC8JEg6xs0jrWrNWxv5G/TKXeVHnu/T/AFxNWzWGlSfMOrVIu3zoDR6IA1fFUG5N2d3HjjFV6skWEgYBrBsAAWt18zer+RkY3rWLZkkbrW64wWtmaPRhRvB4rtgx2FZIxs8UWyRtB7Qpug1Yq7YPNq3KVvHAz5MqcfnwWMlRmt6Lxkd96k2dQjsMLA1S4m/q5tKEGOzaDzoSznOXbH5K0VGgYXpb0XcYfGOpdvBPaxpnm9Vi2Msl63kcWrfZUcRXUsUK6lkUK6ljZC6psjZFdSxshdSxRL5ot/HUOk75HLRqX9lL1zLWjX/kQ+f+GdZXEPSggOS3V2bPP0K6lihXVNkUF1LFCupZFBCEUK6pFCupZFBdSyKFdU2KAtSyKNetWAB09Wkqnmy7W6J1tHpnj96XPkYaZ/SA34qs/idFfAz02LBsyqjYptAxP91njxubpGnNnjijtSB1QzIw3al0IYIRjsnFyavLPJtp1XBGzTIcNQXNy4njlv4Ha0+ojmja48165GNx0g6PgsPijeYKmGvrU8Qj26oHjjGCNDhpWSTRDaHZKcOEnGfcom09xlBPmXrIZ/hA7S74rWzCXEkKZ1bVBAqIgdaEsq2e1l4zKg1gsPVi34u7F0NFPc4/qcrtHHvU/wBCrFqv2cpo83VNkUItSyGhXUsUF1TYoV1LIoLqE0S+abfxtDpH5HLRqfwpFnSL7ePrkzqi4x6ESA5VC65whQlkUEJYoV1TZFBdSyKFdSxQFqmxQrqWRQrqWRQXVNiiNtNrkwzQNe1Vsk73cjpabT7PvNb/AKGFtMnSqsp+R0Iw8zcps2LXxNm5GwxqyhFydI15ckccdqR6IXThFQVI8/lySyy2pCurM10Aw0KJJSVMmMpQe1F0zLWgtn3/AEXLcHGWyeihkU4KaNS4XbhtU0ok22eXuDRxdO1Ytt7jNJLeZ8kMLnbzAHOkkkiU7OgWJtxgbsgLSYszF8Gevs0oDZKEEXnJZ79nftaA8brpx/8Am8t+nls5EV9XDaxP4byhlq61nCo83UsihXUsihXVNigupYoV1CKC6liiVzVb+No9I/I5adR+FIs6RfbR9cjqC5B3jygOXQurZxKCEsighLFCuqbFBCWRQoSwF1LIFCmwF1LIojcoWn0WnnP0WnJk5Iu6bT37z/Q1qVLmCqSmdOMDapsWCXmZt+RnYxTx3IxbSVsz3FfxY9hfE4mpzPLK+S4BdW2yvQrqmxQQlkUembDvVfPBNbXkXdFlcZbHJmC01I0KnR1kzSotLnkbvBZ1SG1bLLm9ZYN86G4dev4rVNmSLRSGC1gbjJhQDapeaN2HZgpMR1GBwg6CCDzEQidbyGrVM5xVpFpIOkEg84MFdlStWeflGnR4urKzGhXUsigupYoV1TYoC1LFCupZFEpmu38ZR6R+Ry06h/ZssaVfbR9cjpi5R3DwUBzO6ulZxwupZFChTZFBCChQlighTZFChLFCKWY0RmUcqMY4U74a46T+gapOolasmeMHRc02llkW1W76mt5ItjXPpLTKN8C/F1uZtUrOdeC1bkbN7NhtOFDYSNhrIVvDi2d74nM1Wo2/djw+o4ViylQXUsUK6ligupZFABC1Zn7pa0cbyX5I1nUbyq7VM6lCsdHj6Nyzk1RiuJdbFZQ1rRGjHnKqtm03H4aNagWe6VOMUFmRhxjefFCDOQgKPl6jdtFQf1T7QDvqunglcEcbUxrIyOurdZooLqWRQrqWKC6lihXUsUF1TZFEnmyPxdHpH5XLTn/DZv0y+1j65HSFzDtGMoDm8Lo2cmghCBQgBAKEIoCpIPJQggMtZeDJZQIe/QXDFtPxdu1a9ir5tQo7o8S9pdE8j2p8PqVhtIky6XEnTpJJ+JXLlO2d6EFFFqyHk6o1v8Uw06KZxI37uZXtNhyJW3XwOXq9Zicqgr8364kpdLd4WUl5iE1JWjJTZrWWGFu2aNVmpbC4syQrdnNoISxQoSyKCFNighLFGOsYGG76rRmfBF7RxpNmFhWit5eJDJECqLwwMjtEKJPcEWulgMd379y0kmSmyTJQGygPDNPYdHUgM4OCAqGc7fxBO1rT7o+iv6d+4cvVr7QiYW+yrQoSxQXVNigupYoV1LFBdSyKJLNsfi6XSPyuWrM/s2b9P+LE6IucdcxlAc4V45dApIoEAksgRUgi8rZYbQ4sF7yJuggAbC46lpyZ44/mWdPo55t63LzKrbsrWirINS406WUwG4dLzveqktVKW46ePs+Ed9Wa9gsxc4NaCScAIVd3J0i3ugnKW5IueS8jto4mHv8A1am9EfVdDDp44973v1wOHqtbPN7q3R+vz/okgFaspUBZK1TxqfM34czxqkhhq2RVKjVNuUnJhCmzCghLFBCmxQoQUEIKNe0a+b+yr5PvHQ0yrGYaRwkrW/IsIy0HG+0iRiE5AuVE4ALQZEi1sBAIoBOPG6tG3FAZmoCr50N/jN/9Y+Zyuad+7+pztWvf/QhoViyrQQlighLFBCWKCEsUKEsiiRzdH4ql0j8pWvN9xm7AvtEdBVA6pjKA5xKunMCVIBCAQEXnDlF1noOexpedA0Q3edvMtWbJsRss6XT99OnwW8oNep/DqOf5SpWddg3oukmXYDzjEDZGhUNqMrvidzYnBrZ3RXL6GDJNovu6lrlGjZGVnQM3LB5Nl5whz+1rdQ69PYr+mx7Mdp8WcTtDP3k9lcF9SXVo540A4SwCAEsAlgEsApsgEFGKsAONjgIjDELRl3ui9pX7rNEunaOZYpMsNozWOjxgdO8YKGwkXWwaAVoMjeJQAgPNXzh0fqgMrdM/sYICmW61OqvLnHcBqaJwAV+EVFUjlZJubtmvCzMKCEFBCCghBQQgoIQiiQzfH4ql0j8pWGX7jNuBfaIvqonTMZQHMhUV6jljvpRI76EBeQGG2WZlVhZUF5p1THWCsZwjNUzbiyzxS2oPeV215tEuFwtcA4kFxgt4t2TtOlUJaSafus6+PtPG4++qYZCzUbRxqm+QZDdPtHWt0NNbuf7FfN2hu2cX7/0WmVbOWMFCBygHKEilCBygBCQQigQDQUa1t0LCXEt6fgzTY0Y4rW2WaNqw2cS033AkxAERvBUSlZKVFuo03MEX7w/qYCe0QtJkboa+7xbhOnGWg/FQQarrS8SHOZTgRg3XqxJ+iGVG1Z24zxqhiLzsB1DV1IQerfXLaLyYHFIHOcB7ysoK5I15HUWymQrxzKFCWKHCWKCEsUEJYoISxQQliiQyAPxNLpH5SsMj91mzCvfRe1TOiYiUBwsZaeBJaF19hHA77dY6ecBPoFHjSEc7fBGZuX9rHDqWPdoy75+RkbnAzXeHUU7od+jI3L1L9UKO6ZPfxMzcsU/1BR3bMu+j5mVmU6Z0Pb2qO7ZKyx8zK22NPpDtUbDMttGQWgbR2qNlk7SPYrBRQsYqpRNjFRKFjD1AHfQkd5AO8gHeQGra3TAC1zLenTpswVGkDtxWq7LdUZ8kyajefR1owXKrU+GhagSFkdLRGxQQalpA8odpg+6P3zoZcjYpnf70MTQzjrRSa0ek73Nx+MLbhW+yvqHUaK1KslMFJA1BIIBoAQAgN/IH/c0+c/KVjk+6zZi++i9FVC+azjigKqz7PmD+Yqnnp01Yeo+BVWmr/wBv4RkGYNLXVef8jFHfsy9niB+z+j6x/ssUd/IezxMXBzQ9ZU9lin2iRHssA4OaHrKnssT2iQ9lgZD9n1H1j/YYo7+Rl7PETvs8s5GLneyxO/mQ9LjfI13fZlZ/WVRzBoWftUzU9BiZ4P2YUdVptI9lZLWS8kYPs6D4NjH2aUxotdq7GeCe1vpQ8Pj1MyN+zpo0Wy0+zT8FHtT6UZewrqZ7bmAB/N2j2KXgo9pfSh7Cut/wZW5jAfzVY/5Kaj2h+Rl7GupmUZlt5RV9hijv35GXsq82ehmc319T2GJ378h7KvM9DNBnrqnstTv35E+yrzPX3RZ62p7LVHfvyHsy8xOzPpn/AMtT2WrCU2yxjjsKhOzOpkR5Wp7LVinRntGSx5p06ZkVKh5w1G7IskTklp9J2zQFAs2KVjDRAJUAwf8A5QvE3nSdwQWZRYRtPYEBp5QyE2s4Eve2BAAA7f3sWyE9k1ZMSm97NX7qM9ZU7GrLvn5Gv2ZeYfdRnrKnY1T3z8h7MvMPuoz1j+xqjvn5D2deY/uqz1j+xqd8/IezrzD7qs9Y/sanfPyHs68w+6rPWP7Gp3z8ifZ15h91Wesf2NTvn5EezrzM9izebSqNeHvJaZggQcCPqoeRtUZRwqLuyZK1m40nOxK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5" name="AutoShape 6" descr="data:image/jpeg;base64,/9j/4AAQSkZJRgABAQAAAQABAAD/2wCEAAkGBxQQEBQUDxIPDxUUFBQVFQ8UDxAPFA8UFRQWFhQUFBQYHSggGBolHBUVITEhJSkrLi4uFx8zODMsNygtLisBCgoKDg0OGhAQGiwkHyQsLCwsLCwsLCwsLCwsLCwsLCwsLCwsLCwsLCwsLCwsLCwsLCwsLCwsLCwsLCwsLCwsLP/AABEIALgBEgMBEQACEQEDEQH/xAAcAAACAgMBAQAAAAAAAAAAAAAAAQUGAwQHAgj/xABIEAABAwEDBgkJBgQFBQEAAAABAAIRAwQSIQUGMUFRYRciVHFygZGT0RMyQlOSobGywQcWJDVS8CNEYvElgrPC4TM0Q3OiFf/EABoBAQACAwEAAAAAAAAAAAAAAAABBAIDBQb/xAA3EQACAgEBBQUFCAICAwAAAAAAAQIRAwQSITFBUgUTFVHwFCJhcbEjMjM0gZGh0cHhBvEkQnL/2gAMAwEAAhEDEQA/ALhwn0uT1e8Z4Lp+Gy6kcjxfH0sOE+lyer3jPBPDZdSHi+PpYcKFLk9XvGeCjw2fUh4tj6WHChS5PV7xngp8Nl1IeLY+li4UKXJ6veM8E8Nl1IeLY+lhwoUuT1e8Z4J4bPqRPi2PpYcKFLk1XvGeCjw2fUh4tj6WHChS5NV7xngnhs+pDxbH0sOFClyar3jPBPDZ9SHi2PpYcKFLk1XvGeCeGz6kPFsfSw4UKXJqveM8E8Nn1IeLY+lhwoUuTVe8Z4J4bPqQ8Wx9LDhQpcmq94zwTw2fUh4tj6WHCjS5NV7xngnhs+pDxbH0sOFGlyar3jPBPDZ9SHi2PpYcKNLk1XvGeCnw2XUh4tj6WHCjS5NV7xngnhs+pDxbH0sOFGlyar3jPBR4bPqQ8Wx9LDhRpcmq94zwTw2fUh4tj6WbeTM/xaH3KVmqTdLsarAAANZjq61ry6Puo7UpG7Br1mlswiyTZnDWJH4KoARN42ijA51oePHX3/4ZYWTJdbD/AHRGZUz+FmfcrWWq0xIIqsIcDrB1hb8Wj72O1GSK2bXrDLZnFmpwo0uTVe8Z4LZ4bPqRq8Wx9LDhRpcmq94zwTw2fUh4tj6WLhRpcmq94zwTw2fUh4tj6WHCjS5NV7xngnhs+pDxbH0sOFGlyar3jPBPDZ9SHi2PpYcKNLk1XvGeCeGz6kPFsfSw4UqXJqveM8E8Nn1IeK4+lhwpUuTVe8Z4J4bPqQ8Vx9LDhSpcmq94zwTw2fUh4rj6WHClS5NV7xngnhs+pE+K4+lm9kT7QKdqtFOi2hUYahIDi9pAhpOgcy15dDLHByb4GzD2hDLNQSe8uSpHQBAfOkL1J4kIQkIQBCAIQChAEIAhAEIAhAEIAhBYQgFCElcyxnHcJZQuuI01DiAf6Rr51zNRr9l7OP8Af+jsaTszaW1l3fD+zDkS02m0PgVHEbmsM7ohc+evzR37X0Otj7L0892x/L/svNLINoIBuA7g4EjeR4Kxh7ZxS+/uKuo/47ljvxO/mbVLN1589wbuGKwy9uQX3IN/Pd/ZOH/jk3+JNL5K/rRu0Mg0h5xLucx8Fz8nbGpn91pfJf3Z1MXYWkh95OXzf9UTWb1jZZi+qRBqAANk8UN0CNE6zrnDYtveZJRXeSbZi8OKMn3UUl8ETlntLapJdBdJwwjAYwdcCN6xsmmiCz9oCpZmVBiWPwdo4j8D1Xmt7V0ezp1kcfNfQ5Pa+K8Sn5P6+kc/hdo86EIBQgCEAQgCEJCEAQgCEAQgJ7MMf4lZ+k7/AE3KtrPwZeuZc0H5iPrkdwXnz04ID52hepPEBCAIQkIQChAEIAhAEIAhAEIAhAEIAhAQGcuVLjTSYeM4cY/oadXOVztdqdhd3Hi+PwOv2bonOSyz4Lh8X/SKeGyYXGPQ1bL1mszyTQWxJ1xiquXedDAtngdSyTbGimC5zW7STCppby62es4wGUvLU3NLR52IbMmJE9XPMrYsLnJRhvbNDzxxxc57kvXIreTrV5R/HeGgeiTF46lej2bnxe9OP+foUPFtLm9yE/33fWicfaQWOvzMBrGjT1nf9FK3mTVMx5NoOL5ffgDzWg4DXJGpbNyRhK2WDOJra1kqXdHkHmNhpkVP9q3aWVZov4/XcUdbC9PNPyv9t5yuF6M8eEISEIAhAKEAQgCEAQgCEAQgJ7MQf4jZ+k7/AE3KtrPwZF3s/wDMR9cjty8+eoBAfPEL1J4cIQBCAIQBCAIQChCQhAEIAhAEIBFQSIoCgZYaRVfe0zJ6wF5zUJrJKz2OmlF4Y7PCjQaYK0m9MuGb9pvACDo5lWyIu4nZb8i2gis2o6XiniG6YJI4wGsqtJ0txbitrcyfy2a5Y60U7zDDf4QIfDSQ0lwxBOvXAJxwWKras2q9nZIfLVgNOnReWXHPDr8YNJEQQBg2ZOG7QvTdkaqeaMlN3VV50eM/5BosWnnGWKNXd1wtV+36GpYbS4FrLxDSdGGvDTqHMruqwQlGU631xOboNXkhkjj2nstrcWPINpdSrDVjo1Lz7js8D2X31TLfXsocZZgyo1wLdTXOaQ4dayg6aZWnvg4s5DC9SeFCEAQhIQgFCAIQBCAIQBCAEBPZi/mNn6Tv9Nyraz8GXrmXez/zEfXI7YvPnqQQHz3C9SeFFCEhCAIQBCAIQBCAUIAhAEIAhCTDWIjSB1rGTRsgne5EFlTOVtLi0wKjhpM8UdmlUM2vUN0Vb/g6un7KlP3pul/JWLXbDWeXviTqGAEbFysmSWSTlLidzDihigoQ4IwBhnATuWs3JPkT2Q2VGnBrmjXIIPYVoyNFvFGS5FvYCCCMFUZfSreXbNW3vuG9jPFB0c2OrFatrZdI2SipRtgbJUtVN7K3k2vMeSbJNwtMmXbTBExr7buh1KwZlLfXModp6X2nSyxpK+Kb8/8AHl+pVbFSPlIjEThvGr3Fep1c2sLcef0Z4fszGnqlGa4X+6LVkezis0x57fN/q2sO/Z2LgXyPYy3by15HqyCDsmNhUI05EchherPBBCAIQChAEISEIAhAEIAQBCAncxfzGz9J3yOVbWfgy9cy72f+Yj65Ha1589UCA+fV6k8IJACAIQBCAIQBCEhCAUIAhAEKAR+VGgU3GBMHE4qvqN0Gy/oW5ZYxb3HOHmSvPnrWeqLZnm/v49RUoxbo38nWk2esC5pwwI1wRpHbO9a8uN04s3afMoyU1vRbLBaGVXX2uHN9CD8d6pyi0qZ1IyjN2mSorTpw+q1tGVk7kW0VALjG375wE61plTZv4LeZLTbqllqPaf8AqjCdLWSJkbTBXb0HZXepZZv3fJc/n5Hme1e3O42sOJPa83wXy8/XE0bDTPnjEzjtjb2yr/aGS5LGuCKPYmBbDzS4t/x/2XHJ9KDeZrxIGk7SN65Z3ZeRZrEwFwePS84f1az1/VSV35HG6jIJGwkdi9Unas8HJU2jzCkgSAEAIAQAhIQgFCAIQE7mN+Y2fpO+Ryraz8GXrmXezvzMfXI7UvPnqwQHz/C9QeEFCAIUkBCAUISEIAhAEIAQAgEoBqW6neBnRdK1ZY7SplrTZHCSa42jmdQCSBiJMHaF518T2KdoKXnCMIMzpiNaLiHwLZY8lttNK6/i1KYEOB0sMw07Rs2AhdOGCOaFPivp64fCjiZtXPS5NqO+MuK+Pn/fxs9WTIRpGQ9080dq0y7Nb4stQ7Zit6X8k1Za8RfAdBxBmP7Lg5IOEnF8Uenw5VkgprgzoGbVSzVHMdRAoVBgaUktf0ZWjZ95M3ym9lrkSGVsmU7RVN9pL2DANMGow4tA2kcb4awuno9Zkwt44v4nH13Z+DUKOSa38DQybZaGhorA6r5u4boGIWzJkc5NvmZYsfdQUI8EWKxZPp6Wl/bEbNEKCJTZJWaoGuLQAMZ0aQdfOChrZyzOWxGjaqrToLi5u9rzeHxjqXotNkU8UWeN12J4s8k/O/3IyFYKooQBCAIQChAEISEIAhAEICczG/MLP0nfI5VtZ+DL1zLvZ35mPrkdpXnz1gIDgtxems8TsCLFNmLieS1SYtHm6hjQQpAQgFCAIQBCAUIBFQSlZU868oPJNNhutABeRpM4Bs75+K5WtzytwX6nouy9JBRWWW9vh/ZU7i5Z26JLI1kvGpIniQG4HF5H9v8AMFYwRUr+RW1E3DZ+f09fwW3JNO6+kAP5ch22WPbE+05dXTqnH/5+jRwNa7jkvrTX6pkyWq6cqyJr3i95Y1xa0gOeGktBgTJ0AryvaCUtRJr1uPe9kNx0kFLjx/Rt0ZLNaiCLkyNY1depUXDzOqpvkXex5ZrVbK6pxBXpAljzpc1sON4DXhgdoGha7qSNqinHfwfFE814rOp16TP4dam15AOLHzxuLOnUdS6SqUbOVbi3Fj8pdrvbTLoa8DDqvDmmVLjzIu47yfqU7wkYHSNWP/Kg12VHP+zX2UqwEFpNJ+Gj0mzsxvdq6nZuTe4fqcLtrD7sci+X9FKhdY8+CASgApAIAhCQhAJAEICczH/MLP0nfI5VdZ+DIvdnfmYeuR2hcA9YCA4YWr0lnjqFdSxQixTZjsnm4psx2RXEsjYFcSyNg8limzBxFcU2RsiuoRQoQgUKQVnLmTZbWdrm8ejgWkbgQ4dZOpcrVYt05eq5f5PR6DUpvFB+VL581+1P/spxOkDALkneZbM0KI8mMBjULiY0hgEdjnA9S62gitj9fp/s8/2tNqdXyr9/9In7BQmo52rzGSYnGXe/DqKsxlHHtTfDgv8AJTnCefYwx41b+Hlf6fU38nWbyjz5R/kw0+YYaXY+bJmCqmXV5U7R19P2Vp9nZkt/P/RPWQsouBZxQPRviR1wFS3tHUcUjPVybY7TJuGk6ZL6bfJkknGQOKdZkhapYEzOOaUTCcjMNJ7KNZ/HaWwaLiQCIxIK0exvauyx7b7tbJMZuUX2WiKQiq1t4h7mlhBJmANUSTr0qwoJKipOe07JqzWG4JaMTiXE3r86bx3/AL2I3ZFm7TJjm1axuO3nWJArZYm16bqdQYPbBOsbCN4MHqWeObhJSXI15cUcsHCXBnKMo2F1Cq6nUGLTG4jURuIgr0ePIskVJczxefDLDkcJcjUhbDUEIAhAKEJBACAEAICbzI/MLP0nfI5VdZ+DIvdnfmYeuR2dcA9aCA4ldXobPJ0K6psihFqWQ0ItU2YtCupYoRapsho8lqWYtCuKbMdkRYlkOJ4NNTZhsHksU2YbJr2ugHNIOGGndpIO7BYZYKUd5v02WWPIq8zltZ2mNZ2RrXmlvPcy3bi9ZqUgLMwuwjynXL5+i7WkqOBSfBX9TzHaSlLVPHHi9n6f7LJQspcAQx7hqhjj8AquXO8j8l5HV0mjjp4vfbfFmxx2ReaWEaHFkTsDv+Vrqy4ZXW4xxW02O1ltOm2d4IGH70KK8xZge9zjLiRvGHuCyRiZaTn6n1WjbePwlQ3FcSabLHkHKJGDzeGsxi0ASSdogLTNLkZxstdmIwiLp1g4ArSZGw5sFCACApX2iWSKlKoPSYWnnYZHud7l1uzp+64nA7Zxe9Gfmq/b/sppaumcFo8whAQhIoUgIQBCAUIAhATmZH5hQ6Tvkcqus/BkXuzfzMPXI7KuAeuBAcXurv2eXoLqWKEWqbIo83UsxoV1TZFAWpZDR5LVNkbIrqWY0F1LGyeS1TZi4nksU2Y7Jq25o8m+dF109ixm1sO/IyxRayxa42vqcns1E1KjWiZc4Dmk4rz0I7TUT2WSagnJ8t51vJ9mYxg0CCYBBIABicOZXdS2pbEeCOf2clKDyz+82TFOoCOKWztbIn/lVd/M6e7kYqtYnAkkbCSQs42YujFTok+biN+pZOSXExSvgbVOzgacVqeRvgbFCuJ6IlRwJ4m9kdsVOkC32gQosNEzm3bIAY7Q7DmOo9axfENbrLE6SMdLcDv39kFQYnsaQhBV8/WXqNM7KhE7LzSf9qv9nuptfA5fa0bxxfx/wUVzF10zzrieCxTZhsiuJY2RXFNkbIXEsbIi1LGyK6lkUF1TYomsy2/4hQ6Tvkcq2r/Bl65l3s9VqYeuR2NcA9aCA45dXdPNUKEsgLqmxQrqWRQrqmyKFdSxQi1LIoV1TZjQrqWRQixTZFHksSyNkhM6LU6lQN1sl0gacOKSThsA+Cr6qezj+Zb7OxuWdb6S3/ytxUc37CW2ikCCHkh86hTuuvA7HA/Bc3D7kk38/wBDuahLLCUFz3frf0OgCt6LJAGoa1m029qXEzxxjCKjDckbDKZ0kRz4e5RaM6NqnQ/UsJTrgZKN8TOcNC18eJs4Cu7dacAAUcRwMra1yI049WELOiLs2cmVImNUEdSxfEy5F7oPvAO2gTzalgaj3dhARuVLJ5ezVWaTBI6TcR7xHWtuCexkTNOqx95icfgczc1d5M8rKJ5uqbMNkRalihFqmyKFdSxQFqWHEV1TZGyF1LGyTGZzfx9DpO+Ryr6p/Yy9cy3oVWph8/8ADOvLhHqQQHIbq7dnnKFdSxQrqmxQrqWRQXUsihXVNihFqWRQrqmyKC6lkUK6lkUK6psijTylYPLMjiyCHC8JEg6xs0jrWrNWxv5G/TKXeVHnu/T/AFxNWzWGlSfMOrVIu3zoDR6IA1fFUG5N2d3HjjFV6skWEgYBrBsAAWt18zer+RkY3rWLZkkbrW64wWtmaPRhRvB4rtgx2FZIxs8UWyRtB7Qpug1Yq7YPNq3KVvHAz5MqcfnwWMlRmt6Lxkd96k2dQjsMLA1S4m/q5tKEGOzaDzoSznOXbH5K0VGgYXpb0XcYfGOpdvBPaxpnm9Vi2Msl63kcWrfZUcRXUsUK6lkUK6ljZC6psjZFdSxshdSxRL5ot/HUOk75HLRqX9lL1zLWjX/kQ+f+GdZXEPSggOS3V2bPP0K6lihXVNkUF1LFCupZFBCEUK6pFCupZFBdSyKFdU2KAtSyKNetWAB09Wkqnmy7W6J1tHpnj96XPkYaZ/SA34qs/idFfAz02LBsyqjYptAxP91njxubpGnNnjijtSB1QzIw3al0IYIRjsnFyavLPJtp1XBGzTIcNQXNy4njlv4Ha0+ojmja48165GNx0g6PgsPijeYKmGvrU8Qj26oHjjGCNDhpWSTRDaHZKcOEnGfcom09xlBPmXrIZ/hA7S74rWzCXEkKZ1bVBAqIgdaEsq2e1l4zKg1gsPVi34u7F0NFPc4/qcrtHHvU/wBCrFqv2cpo83VNkUItSyGhXUsUF1TYoV1LIoLqE0S+abfxtDpH5HLRqfwpFnSL7ePrkzqi4x6ESA5VC65whQlkUEJYoV1TZFBdSyKFdSxQFqmxQrqWRQrqWRQXVNiiNtNrkwzQNe1Vsk73cjpabT7PvNb/AKGFtMnSqsp+R0Iw8zcps2LXxNm5GwxqyhFydI15ckccdqR6IXThFQVI8/lySyy2pCurM10Aw0KJJSVMmMpQe1F0zLWgtn3/AEXLcHGWyeihkU4KaNS4XbhtU0ok22eXuDRxdO1Ytt7jNJLeZ8kMLnbzAHOkkkiU7OgWJtxgbsgLSYszF8Gevs0oDZKEEXnJZ79nftaA8brpx/8Am8t+nls5EV9XDaxP4byhlq61nCo83UsihXUsihXVNigupYoV1CKC6liiVzVb+No9I/I5adR+FIs6RfbR9cjqC5B3jygOXQurZxKCEsighLFCuqbFBCWRQoSwF1LIFCmwF1LIojcoWn0WnnP0WnJk5Iu6bT37z/Q1qVLmCqSmdOMDapsWCXmZt+RnYxTx3IxbSVsz3FfxY9hfE4mpzPLK+S4BdW2yvQrqmxQQlkUembDvVfPBNbXkXdFlcZbHJmC01I0KnR1kzSotLnkbvBZ1SG1bLLm9ZYN86G4dev4rVNmSLRSGC1gbjJhQDapeaN2HZgpMR1GBwg6CCDzEQidbyGrVM5xVpFpIOkEg84MFdlStWeflGnR4urKzGhXUsigupYoV1TYoC1LFCupZFEpmu38ZR6R+Ry06h/ZssaVfbR9cjpi5R3DwUBzO6ulZxwupZFChTZFBCChQlighTZFChLFCKWY0RmUcqMY4U74a46T+gapOolasmeMHRc02llkW1W76mt5ItjXPpLTKN8C/F1uZtUrOdeC1bkbN7NhtOFDYSNhrIVvDi2d74nM1Wo2/djw+o4ViylQXUsUK6ligupZFABC1Zn7pa0cbyX5I1nUbyq7VM6lCsdHj6Nyzk1RiuJdbFZQ1rRGjHnKqtm03H4aNagWe6VOMUFmRhxjefFCDOQgKPl6jdtFQf1T7QDvqunglcEcbUxrIyOurdZooLqWRQrqWKC6lihXUsUF1TZFEnmyPxdHpH5XLTn/DZv0y+1j65HSFzDtGMoDm8Lo2cmghCBQgBAKEIoCpIPJQggMtZeDJZQIe/QXDFtPxdu1a9ir5tQo7o8S9pdE8j2p8PqVhtIky6XEnTpJJ+JXLlO2d6EFFFqyHk6o1v8Uw06KZxI37uZXtNhyJW3XwOXq9Zicqgr8364kpdLd4WUl5iE1JWjJTZrWWGFu2aNVmpbC4syQrdnNoISxQoSyKCFNighLFGOsYGG76rRmfBF7RxpNmFhWit5eJDJECqLwwMjtEKJPcEWulgMd379y0kmSmyTJQGygPDNPYdHUgM4OCAqGc7fxBO1rT7o+iv6d+4cvVr7QiYW+yrQoSxQXVNigupYoV1LFBdSyKJLNsfi6XSPyuWrM/s2b9P+LE6IucdcxlAc4V45dApIoEAksgRUgi8rZYbQ4sF7yJuggAbC46lpyZ44/mWdPo55t63LzKrbsrWirINS406WUwG4dLzveqktVKW46ePs+Ed9Wa9gsxc4NaCScAIVd3J0i3ugnKW5IueS8jto4mHv8A1am9EfVdDDp44973v1wOHqtbPN7q3R+vz/okgFaspUBZK1TxqfM34czxqkhhq2RVKjVNuUnJhCmzCghLFBCmxQoQUEIKNe0a+b+yr5PvHQ0yrGYaRwkrW/IsIy0HG+0iRiE5AuVE4ALQZEi1sBAIoBOPG6tG3FAZmoCr50N/jN/9Y+Zyuad+7+pztWvf/QhoViyrQQlighLFBCWKCEsUKEsiiRzdH4ql0j8pWvN9xm7AvtEdBVA6pjKA5xKunMCVIBCAQEXnDlF1noOexpedA0Q3edvMtWbJsRss6XT99OnwW8oNep/DqOf5SpWddg3oukmXYDzjEDZGhUNqMrvidzYnBrZ3RXL6GDJNovu6lrlGjZGVnQM3LB5Nl5whz+1rdQ69PYr+mx7Mdp8WcTtDP3k9lcF9SXVo540A4SwCAEsAlgEsApsgEFGKsAONjgIjDELRl3ui9pX7rNEunaOZYpMsNozWOjxgdO8YKGwkXWwaAVoMjeJQAgPNXzh0fqgMrdM/sYICmW61OqvLnHcBqaJwAV+EVFUjlZJubtmvCzMKCEFBCCghBQQgoIQiiQzfH4ql0j8pWGX7jNuBfaIvqonTMZQHMhUV6jljvpRI76EBeQGG2WZlVhZUF5p1THWCsZwjNUzbiyzxS2oPeV215tEuFwtcA4kFxgt4t2TtOlUJaSafus6+PtPG4++qYZCzUbRxqm+QZDdPtHWt0NNbuf7FfN2hu2cX7/0WmVbOWMFCBygHKEilCBygBCQQigQDQUa1t0LCXEt6fgzTY0Y4rW2WaNqw2cS033AkxAERvBUSlZKVFuo03MEX7w/qYCe0QtJkboa+7xbhOnGWg/FQQarrS8SHOZTgRg3XqxJ+iGVG1Z24zxqhiLzsB1DV1IQerfXLaLyYHFIHOcB7ysoK5I15HUWymQrxzKFCWKHCWKCEsUEJYoISxQQliiQyAPxNLpH5SsMj91mzCvfRe1TOiYiUBwsZaeBJaF19hHA77dY6ecBPoFHjSEc7fBGZuX9rHDqWPdoy75+RkbnAzXeHUU7od+jI3L1L9UKO6ZPfxMzcsU/1BR3bMu+j5mVmU6Z0Pb2qO7ZKyx8zK22NPpDtUbDMttGQWgbR2qNlk7SPYrBRQsYqpRNjFRKFjD1AHfQkd5AO8gHeQGra3TAC1zLenTpswVGkDtxWq7LdUZ8kyajefR1owXKrU+GhagSFkdLRGxQQalpA8odpg+6P3zoZcjYpnf70MTQzjrRSa0ek73Nx+MLbhW+yvqHUaK1KslMFJA1BIIBoAQAgN/IH/c0+c/KVjk+6zZi++i9FVC+azjigKqz7PmD+Yqnnp01Yeo+BVWmr/wBv4RkGYNLXVef8jFHfsy9niB+z+j6x/ssUd/IezxMXBzQ9ZU9lin2iRHssA4OaHrKnssT2iQ9lgZD9n1H1j/YYo7+Rl7PETvs8s5GLneyxO/mQ9LjfI13fZlZ/WVRzBoWftUzU9BiZ4P2YUdVptI9lZLWS8kYPs6D4NjH2aUxotdq7GeCe1vpQ8Pj1MyN+zpo0Wy0+zT8FHtT6UZewrqZ7bmAB/N2j2KXgo9pfSh7Cut/wZW5jAfzVY/5Kaj2h+Rl7GupmUZlt5RV9hijv35GXsq82ehmc319T2GJ378h7KvM9DNBnrqnstTv35E+yrzPX3RZ62p7LVHfvyHsy8xOzPpn/AMtT2WrCU2yxjjsKhOzOpkR5Wp7LVinRntGSx5p06ZkVKh5w1G7IskTklp9J2zQFAs2KVjDRAJUAwf8A5QvE3nSdwQWZRYRtPYEBp5QyE2s4Eve2BAAA7f3sWyE9k1ZMSm97NX7qM9ZU7GrLvn5Gv2ZeYfdRnrKnY1T3z8h7MvMPuoz1j+xqjvn5D2deY/uqz1j+xqd8/IezrzD7qs9Y/sanfPyHs68w+6rPWP7Gp3z8ifZ15h91Wesf2NTvn5EezrzM9izebSqNeHvJaZggQcCPqoeRtUZRwqLuyZK1m40nOxKA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" name="AutoShape 8" descr="data:image/jpeg;base64,/9j/4AAQSkZJRgABAQAAAQABAAD/2wCEAAkGBxQQEBQUDxIPDxUUFBQVFQ8UDxAPFA8UFRQWFhQUFBQYHSggGBolHBUVITEhJSkrLi4uFx8zODMsNygtLisBCgoKDg0OGhAQGiwkHyQsLCwsLCwsLCwsLCwsLCwsLCwsLCwsLCwsLCwsLCwsLCwsLCwsLCwsLCwsLCwsLCwsLP/AABEIALgBEgMBEQACEQEDEQH/xAAcAAACAgMBAQAAAAAAAAAAAAAAAQUGAwQHAgj/xABIEAABAwEDBgkJBgQFBQEAAAABAAIRAwQSIQUGMUFRYRciVHFygZGT0RMyQlOSobGywQcWJDVS8CNEYvElgrPC4TM0Q3OiFf/EABoBAQACAwEAAAAAAAAAAAAAAAABBAIDBQb/xAA3EQACAgEBBQUFCAICAwAAAAAAAQIRAwQSITFBUgUTFVHwFCJhcbEjMjM0gZGh0cHhBvEkQnL/2gAMAwEAAhEDEQA/ALhwn0uT1e8Z4Lp+Gy6kcjxfH0sOE+lyer3jPBPDZdSHi+PpYcKFLk9XvGeCjw2fUh4tj6WHChS5PV7xngp8Nl1IeLY+li4UKXJ6veM8E8Nl1IeLY+lhwoUuT1e8Z4J4bPqRPi2PpYcKFLk1XvGeCjw2fUh4tj6WHChS5NV7xngnhs+pDxbH0sOFClyar3jPBPDZ9SHi2PpYcKFLk1XvGeCeGz6kPFsfSw4UKXJqveM8E8Nn1IeLY+lhwoUuTVe8Z4J4bPqQ8Wx9LDhQpcmq94zwTw2fUh4tj6WHCjS5NV7xngnhs+pDxbH0sOFGlyar3jPBPDZ9SHi2PpYcKNLk1XvGeCnw2XUh4tj6WHCjS5NV7xngnhs+pDxbH0sOFGlyar3jPBR4bPqQ8Wx9LDhRpcmq94zwTw2fUh4tj6WbeTM/xaH3KVmqTdLsarAAANZjq61ry6Puo7UpG7Br1mlswiyTZnDWJH4KoARN42ijA51oePHX3/4ZYWTJdbD/AHRGZUz+FmfcrWWq0xIIqsIcDrB1hb8Wj72O1GSK2bXrDLZnFmpwo0uTVe8Z4LZ4bPqRq8Wx9LDhRpcmq94zwTw2fUh4tj6WLhRpcmq94zwTw2fUh4tj6WHCjS5NV7xngnhs+pDxbH0sOFGlyar3jPBPDZ9SHi2PpYcKNLk1XvGeCeGz6kPFsfSw4UqXJqveM8E8Nn1IeK4+lhwpUuTVe8Z4J4bPqQ8Vx9LDhSpcmq94zwTw2fUh4rj6WHClS5NV7xngnhs+pE+K4+lm9kT7QKdqtFOi2hUYahIDi9pAhpOgcy15dDLHByb4GzD2hDLNQSe8uSpHQBAfOkL1J4kIQkIQBCAIQChAEIAhAEIAhAEIAhBYQgFCElcyxnHcJZQuuI01DiAf6Rr51zNRr9l7OP8Af+jsaTszaW1l3fD+zDkS02m0PgVHEbmsM7ohc+evzR37X0Otj7L0892x/L/svNLINoIBuA7g4EjeR4Kxh7ZxS+/uKuo/47ljvxO/mbVLN1589wbuGKwy9uQX3IN/Pd/ZOH/jk3+JNL5K/rRu0Mg0h5xLucx8Fz8nbGpn91pfJf3Z1MXYWkh95OXzf9UTWb1jZZi+qRBqAANk8UN0CNE6zrnDYtveZJRXeSbZi8OKMn3UUl8ETlntLapJdBdJwwjAYwdcCN6xsmmiCz9oCpZmVBiWPwdo4j8D1Xmt7V0ezp1kcfNfQ5Pa+K8Sn5P6+kc/hdo86EIBQgCEAQgCEJCEAQgCEAQgJ7MMf4lZ+k7/AE3KtrPwZeuZc0H5iPrkdwXnz04ID52hepPEBCAIQkIQChAEIAhAEIAhAEIAhAEIAhAQGcuVLjTSYeM4cY/oadXOVztdqdhd3Hi+PwOv2bonOSyz4Lh8X/SKeGyYXGPQ1bL1mszyTQWxJ1xiquXedDAtngdSyTbGimC5zW7STCppby62es4wGUvLU3NLR52IbMmJE9XPMrYsLnJRhvbNDzxxxc57kvXIreTrV5R/HeGgeiTF46lej2bnxe9OP+foUPFtLm9yE/33fWicfaQWOvzMBrGjT1nf9FK3mTVMx5NoOL5ffgDzWg4DXJGpbNyRhK2WDOJra1kqXdHkHmNhpkVP9q3aWVZov4/XcUdbC9PNPyv9t5yuF6M8eEISEIAhAKEAQgCEAQgCEAQgJ7MQf4jZ+k7/AE3KtrPwZF3s/wDMR9cjty8+eoBAfPEL1J4cIQBCAIQBCAIQChCQhAEIAhAEIBFQSIoCgZYaRVfe0zJ6wF5zUJrJKz2OmlF4Y7PCjQaYK0m9MuGb9pvACDo5lWyIu4nZb8i2gis2o6XiniG6YJI4wGsqtJ0txbitrcyfy2a5Y60U7zDDf4QIfDSQ0lwxBOvXAJxwWKras2q9nZIfLVgNOnReWXHPDr8YNJEQQBg2ZOG7QvTdkaqeaMlN3VV50eM/5BosWnnGWKNXd1wtV+36GpYbS4FrLxDSdGGvDTqHMruqwQlGU631xOboNXkhkjj2nstrcWPINpdSrDVjo1Lz7js8D2X31TLfXsocZZgyo1wLdTXOaQ4dayg6aZWnvg4s5DC9SeFCEAQhIQgFCAIQBCAIQBCAEBPZi/mNn6Tv9Nyraz8GXrmXez/zEfXI7YvPnqQQHz3C9SeFFCEhCAIQBCAIQBCAUIAhAEIAhCTDWIjSB1rGTRsgne5EFlTOVtLi0wKjhpM8UdmlUM2vUN0Vb/g6un7KlP3pul/JWLXbDWeXviTqGAEbFysmSWSTlLidzDihigoQ4IwBhnATuWs3JPkT2Q2VGnBrmjXIIPYVoyNFvFGS5FvYCCCMFUZfSreXbNW3vuG9jPFB0c2OrFatrZdI2SipRtgbJUtVN7K3k2vMeSbJNwtMmXbTBExr7buh1KwZlLfXModp6X2nSyxpK+Kb8/8AHl+pVbFSPlIjEThvGr3Fep1c2sLcef0Z4fszGnqlGa4X+6LVkezis0x57fN/q2sO/Z2LgXyPYy3by15HqyCDsmNhUI05EchherPBBCAIQChAEISEIAhAEIAQBCAncxfzGz9J3yOVbWfgy9cy72f+Yj65Ha1589UCA+fV6k8IJACAIQBCAIQBCEhCAUIAhAEKAR+VGgU3GBMHE4qvqN0Gy/oW5ZYxb3HOHmSvPnrWeqLZnm/v49RUoxbo38nWk2esC5pwwI1wRpHbO9a8uN04s3afMoyU1vRbLBaGVXX2uHN9CD8d6pyi0qZ1IyjN2mSorTpw+q1tGVk7kW0VALjG375wE61plTZv4LeZLTbqllqPaf8AqjCdLWSJkbTBXb0HZXepZZv3fJc/n5Hme1e3O42sOJPa83wXy8/XE0bDTPnjEzjtjb2yr/aGS5LGuCKPYmBbDzS4t/x/2XHJ9KDeZrxIGk7SN65Z3ZeRZrEwFwePS84f1az1/VSV35HG6jIJGwkdi9Unas8HJU2jzCkgSAEAIAQAhIQgFCAIQE7mN+Y2fpO+Ryraz8GXrmXezvzMfXI7UvPnqwQHz/C9QeEFCAIUkBCAUISEIAhAEIAQAgEoBqW6neBnRdK1ZY7SplrTZHCSa42jmdQCSBiJMHaF518T2KdoKXnCMIMzpiNaLiHwLZY8lttNK6/i1KYEOB0sMw07Rs2AhdOGCOaFPivp64fCjiZtXPS5NqO+MuK+Pn/fxs9WTIRpGQ9080dq0y7Nb4stQ7Zit6X8k1Za8RfAdBxBmP7Lg5IOEnF8Uenw5VkgprgzoGbVSzVHMdRAoVBgaUktf0ZWjZ95M3ym9lrkSGVsmU7RVN9pL2DANMGow4tA2kcb4awuno9Zkwt44v4nH13Z+DUKOSa38DQybZaGhorA6r5u4boGIWzJkc5NvmZYsfdQUI8EWKxZPp6Wl/bEbNEKCJTZJWaoGuLQAMZ0aQdfOChrZyzOWxGjaqrToLi5u9rzeHxjqXotNkU8UWeN12J4s8k/O/3IyFYKooQBCAIQChAEISEIAhAEICczG/MLP0nfI5VtZ+DL1zLvZ35mPrkdpXnz1gIDgtxems8TsCLFNmLieS1SYtHm6hjQQpAQgFCAIQBCAUIBFQSlZU868oPJNNhutABeRpM4Bs75+K5WtzytwX6nouy9JBRWWW9vh/ZU7i5Z26JLI1kvGpIniQG4HF5H9v8AMFYwRUr+RW1E3DZ+f09fwW3JNO6+kAP5ch22WPbE+05dXTqnH/5+jRwNa7jkvrTX6pkyWq6cqyJr3i95Y1xa0gOeGktBgTJ0AryvaCUtRJr1uPe9kNx0kFLjx/Rt0ZLNaiCLkyNY1depUXDzOqpvkXex5ZrVbK6pxBXpAljzpc1sON4DXhgdoGha7qSNqinHfwfFE814rOp16TP4dam15AOLHzxuLOnUdS6SqUbOVbi3Fj8pdrvbTLoa8DDqvDmmVLjzIu47yfqU7wkYHSNWP/Kg12VHP+zX2UqwEFpNJ+Gj0mzsxvdq6nZuTe4fqcLtrD7sci+X9FKhdY8+CASgApAIAhCQhAJAEICczH/MLP0nfI5VdZ+DIvdnfmYeuR2hcA9YCA4YWr0lnjqFdSxQixTZjsnm4psx2RXEsjYFcSyNg8limzBxFcU2RsiuoRQoQgUKQVnLmTZbWdrm8ejgWkbgQ4dZOpcrVYt05eq5f5PR6DUpvFB+VL581+1P/spxOkDALkneZbM0KI8mMBjULiY0hgEdjnA9S62gitj9fp/s8/2tNqdXyr9/9In7BQmo52rzGSYnGXe/DqKsxlHHtTfDgv8AJTnCefYwx41b+Hlf6fU38nWbyjz5R/kw0+YYaXY+bJmCqmXV5U7R19P2Vp9nZkt/P/RPWQsouBZxQPRviR1wFS3tHUcUjPVybY7TJuGk6ZL6bfJkknGQOKdZkhapYEzOOaUTCcjMNJ7KNZ/HaWwaLiQCIxIK0exvauyx7b7tbJMZuUX2WiKQiq1t4h7mlhBJmANUSTr0qwoJKipOe07JqzWG4JaMTiXE3r86bx3/AL2I3ZFm7TJjm1axuO3nWJArZYm16bqdQYPbBOsbCN4MHqWeObhJSXI15cUcsHCXBnKMo2F1Cq6nUGLTG4jURuIgr0ePIskVJczxefDLDkcJcjUhbDUEIAhAKEJBACAEAICbzI/MLP0nfI5VdZ+DIvdnfmYeuR2dcA9aCA4ldXobPJ0K6psihFqWQ0ItU2YtCupYoRapsho8lqWYtCuKbMdkRYlkOJ4NNTZhsHksU2YbJr2ugHNIOGGndpIO7BYZYKUd5v02WWPIq8zltZ2mNZ2RrXmlvPcy3bi9ZqUgLMwuwjynXL5+i7WkqOBSfBX9TzHaSlLVPHHi9n6f7LJQspcAQx7hqhjj8AquXO8j8l5HV0mjjp4vfbfFmxx2ReaWEaHFkTsDv+Vrqy4ZXW4xxW02O1ltOm2d4IGH70KK8xZge9zjLiRvGHuCyRiZaTn6n1WjbePwlQ3FcSabLHkHKJGDzeGsxi0ASSdogLTNLkZxstdmIwiLp1g4ArSZGw5sFCACApX2iWSKlKoPSYWnnYZHud7l1uzp+64nA7Zxe9Gfmq/b/sppaumcFo8whAQhIoUgIQBCAUIAhATmZH5hQ6Tvkcqus/BkXuzfzMPXI7KuAeuBAcXurv2eXoLqWKEWqbIo83UsxoV1TZFAWpZDR5LVNkbIrqWY0F1LGyeS1TZi4nksU2Y7Jq25o8m+dF109ixm1sO/IyxRayxa42vqcns1E1KjWiZc4Dmk4rz0I7TUT2WSagnJ8t51vJ9mYxg0CCYBBIABicOZXdS2pbEeCOf2clKDyz+82TFOoCOKWztbIn/lVd/M6e7kYqtYnAkkbCSQs42YujFTok+biN+pZOSXExSvgbVOzgacVqeRvgbFCuJ6IlRwJ4m9kdsVOkC32gQosNEzm3bIAY7Q7DmOo9axfENbrLE6SMdLcDv39kFQYnsaQhBV8/WXqNM7KhE7LzSf9qv9nuptfA5fa0bxxfx/wUVzF10zzrieCxTZhsiuJY2RXFNkbIXEsbIi1LGyK6lkUF1TYomsy2/4hQ6Tvkcq2r/Bl65l3s9VqYeuR2NcA9aCA45dXdPNUKEsgLqmxQrqWRQrqmyKFdSxQi1LIoV1TZjQrqWRQixTZFHksSyNkhM6LU6lQN1sl0gacOKSThsA+Cr6qezj+Zb7OxuWdb6S3/ytxUc37CW2ikCCHkh86hTuuvA7HA/Bc3D7kk38/wBDuahLLCUFz3frf0OgCt6LJAGoa1m029qXEzxxjCKjDckbDKZ0kRz4e5RaM6NqnQ/UsJTrgZKN8TOcNC18eJs4Cu7dacAAUcRwMra1yI049WELOiLs2cmVImNUEdSxfEy5F7oPvAO2gTzalgaj3dhARuVLJ5ezVWaTBI6TcR7xHWtuCexkTNOqx95icfgczc1d5M8rKJ5uqbMNkRalihFqmyKFdSxQFqWHEV1TZGyF1LGyTGZzfx9DpO+Ryr6p/Yy9cy3oVWph8/8ADOvLhHqQQHIbq7dnnKFdSxQrqmxQrqWRQXUsihXVNihFqWRQrqmyKC6lkUK6lkUK6psijTylYPLMjiyCHC8JEg6xs0jrWrNWxv5G/TKXeVHnu/T/AFxNWzWGlSfMOrVIu3zoDR6IA1fFUG5N2d3HjjFV6skWEgYBrBsAAWt18zer+RkY3rWLZkkbrW64wWtmaPRhRvB4rtgx2FZIxs8UWyRtB7Qpug1Yq7YPNq3KVvHAz5MqcfnwWMlRmt6Lxkd96k2dQjsMLA1S4m/q5tKEGOzaDzoSznOXbH5K0VGgYXpb0XcYfGOpdvBPaxpnm9Vi2Msl63kcWrfZUcRXUsUK6lkUK6ljZC6psjZFdSxshdSxRL5ot/HUOk75HLRqX9lL1zLWjX/kQ+f+GdZXEPSggOS3V2bPP0K6lihXVNkUF1LFCupZFBCEUK6pFCupZFBdSyKFdU2KAtSyKNetWAB09Wkqnmy7W6J1tHpnj96XPkYaZ/SA34qs/idFfAz02LBsyqjYptAxP91njxubpGnNnjijtSB1QzIw3al0IYIRjsnFyavLPJtp1XBGzTIcNQXNy4njlv4Ha0+ojmja48165GNx0g6PgsPijeYKmGvrU8Qj26oHjjGCNDhpWSTRDaHZKcOEnGfcom09xlBPmXrIZ/hA7S74rWzCXEkKZ1bVBAqIgdaEsq2e1l4zKg1gsPVi34u7F0NFPc4/qcrtHHvU/wBCrFqv2cpo83VNkUItSyGhXUsUF1TYoV1LIoLqE0S+abfxtDpH5HLRqfwpFnSL7ePrkzqi4x6ESA5VC65whQlkUEJYoV1TZFBdSyKFdSxQFqmxQrqWRQrqWRQXVNiiNtNrkwzQNe1Vsk73cjpabT7PvNb/AKGFtMnSqsp+R0Iw8zcps2LXxNm5GwxqyhFydI15ckccdqR6IXThFQVI8/lySyy2pCurM10Aw0KJJSVMmMpQe1F0zLWgtn3/AEXLcHGWyeihkU4KaNS4XbhtU0ok22eXuDRxdO1Ytt7jNJLeZ8kMLnbzAHOkkkiU7OgWJtxgbsgLSYszF8Gevs0oDZKEEXnJZ79nftaA8brpx/8Am8t+nls5EV9XDaxP4byhlq61nCo83UsihXUsihXVNigupYoV1CKC6liiVzVb+No9I/I5adR+FIs6RfbR9cjqC5B3jygOXQurZxKCEsighLFCuqbFBCWRQoSwF1LIFCmwF1LIojcoWn0WnnP0WnJk5Iu6bT37z/Q1qVLmCqSmdOMDapsWCXmZt+RnYxTx3IxbSVsz3FfxY9hfE4mpzPLK+S4BdW2yvQrqmxQQlkUembDvVfPBNbXkXdFlcZbHJmC01I0KnR1kzSotLnkbvBZ1SG1bLLm9ZYN86G4dev4rVNmSLRSGC1gbjJhQDapeaN2HZgpMR1GBwg6CCDzEQidbyGrVM5xVpFpIOkEg84MFdlStWeflGnR4urKzGhXUsigupYoV1TYoC1LFCupZFEpmu38ZR6R+Ry06h/ZssaVfbR9cjpi5R3DwUBzO6ulZxwupZFChTZFBCChQlighTZFChLFCKWY0RmUcqMY4U74a46T+gapOolasmeMHRc02llkW1W76mt5ItjXPpLTKN8C/F1uZtUrOdeC1bkbN7NhtOFDYSNhrIVvDi2d74nM1Wo2/djw+o4ViylQXUsUK6ligupZFABC1Zn7pa0cbyX5I1nUbyq7VM6lCsdHj6Nyzk1RiuJdbFZQ1rRGjHnKqtm03H4aNagWe6VOMUFmRhxjefFCDOQgKPl6jdtFQf1T7QDvqunglcEcbUxrIyOurdZooLqWRQrqWKC6lihXUsUF1TZFEnmyPxdHpH5XLTn/DZv0y+1j65HSFzDtGMoDm8Lo2cmghCBQgBAKEIoCpIPJQggMtZeDJZQIe/QXDFtPxdu1a9ir5tQo7o8S9pdE8j2p8PqVhtIky6XEnTpJJ+JXLlO2d6EFFFqyHk6o1v8Uw06KZxI37uZXtNhyJW3XwOXq9Zicqgr8364kpdLd4WUl5iE1JWjJTZrWWGFu2aNVmpbC4syQrdnNoISxQoSyKCFNighLFGOsYGG76rRmfBF7RxpNmFhWit5eJDJECqLwwMjtEKJPcEWulgMd379y0kmSmyTJQGygPDNPYdHUgM4OCAqGc7fxBO1rT7o+iv6d+4cvVr7QiYW+yrQoSxQXVNigupYoV1LFBdSyKJLNsfi6XSPyuWrM/s2b9P+LE6IucdcxlAc4V45dApIoEAksgRUgi8rZYbQ4sF7yJuggAbC46lpyZ44/mWdPo55t63LzKrbsrWirINS406WUwG4dLzveqktVKW46ePs+Ed9Wa9gsxc4NaCScAIVd3J0i3ugnKW5IueS8jto4mHv8A1am9EfVdDDp44973v1wOHqtbPN7q3R+vz/okgFaspUBZK1TxqfM34czxqkhhq2RVKjVNuUnJhCmzCghLFBCmxQoQUEIKNe0a+b+yr5PvHQ0yrGYaRwkrW/IsIy0HG+0iRiE5AuVE4ALQZEi1sBAIoBOPG6tG3FAZmoCr50N/jN/9Y+Zyuad+7+pztWvf/QhoViyrQQlighLFBCWKCEsUKEsiiRzdH4ql0j8pWvN9xm7AvtEdBVA6pjKA5xKunMCVIBCAQEXnDlF1noOexpedA0Q3edvMtWbJsRss6XT99OnwW8oNep/DqOf5SpWddg3oukmXYDzjEDZGhUNqMrvidzYnBrZ3RXL6GDJNovu6lrlGjZGVnQM3LB5Nl5whz+1rdQ69PYr+mx7Mdp8WcTtDP3k9lcF9SXVo540A4SwCAEsAlgEsApsgEFGKsAONjgIjDELRl3ui9pX7rNEunaOZYpMsNozWOjxgdO8YKGwkXWwaAVoMjeJQAgPNXzh0fqgMrdM/sYICmW61OqvLnHcBqaJwAV+EVFUjlZJubtmvCzMKCEFBCCghBQQgoIQiiQzfH4ql0j8pWGX7jNuBfaIvqonTMZQHMhUV6jljvpRI76EBeQGG2WZlVhZUF5p1THWCsZwjNUzbiyzxS2oPeV215tEuFwtcA4kFxgt4t2TtOlUJaSafus6+PtPG4++qYZCzUbRxqm+QZDdPtHWt0NNbuf7FfN2hu2cX7/0WmVbOWMFCBygHKEilCBygBCQQigQDQUa1t0LCXEt6fgzTY0Y4rW2WaNqw2cS033AkxAERvBUSlZKVFuo03MEX7w/qYCe0QtJkboa+7xbhOnGWg/FQQarrS8SHOZTgRg3XqxJ+iGVG1Z24zxqhiLzsB1DV1IQerfXLaLyYHFIHOcB7ysoK5I15HUWymQrxzKFCWKHCWKCEsUEJYoISxQQliiQyAPxNLpH5SsMj91mzCvfRe1TOiYiUBwsZaeBJaF19hHA77dY6ecBPoFHjSEc7fBGZuX9rHDqWPdoy75+RkbnAzXeHUU7od+jI3L1L9UKO6ZPfxMzcsU/1BR3bMu+j5mVmU6Z0Pb2qO7ZKyx8zK22NPpDtUbDMttGQWgbR2qNlk7SPYrBRQsYqpRNjFRKFjD1AHfQkd5AO8gHeQGra3TAC1zLenTpswVGkDtxWq7LdUZ8kyajefR1owXKrU+GhagSFkdLRGxQQalpA8odpg+6P3zoZcjYpnf70MTQzjrRSa0ek73Nx+MLbhW+yvqHUaK1KslMFJA1BIIBoAQAgN/IH/c0+c/KVjk+6zZi++i9FVC+azjigKqz7PmD+Yqnnp01Yeo+BVWmr/wBv4RkGYNLXVef8jFHfsy9niB+z+j6x/ssUd/IezxMXBzQ9ZU9lin2iRHssA4OaHrKnssT2iQ9lgZD9n1H1j/YYo7+Rl7PETvs8s5GLneyxO/mQ9LjfI13fZlZ/WVRzBoWftUzU9BiZ4P2YUdVptI9lZLWS8kYPs6D4NjH2aUxotdq7GeCe1vpQ8Pj1MyN+zpo0Wy0+zT8FHtT6UZewrqZ7bmAB/N2j2KXgo9pfSh7Cut/wZW5jAfzVY/5Kaj2h+Rl7GupmUZlt5RV9hijv35GXsq82ehmc319T2GJ378h7KvM9DNBnrqnstTv35E+yrzPX3RZ62p7LVHfvyHsy8xOzPpn/AMtT2WrCU2yxjjsKhOzOpkR5Wp7LVinRntGSx5p06ZkVKh5w1G7IskTklp9J2zQFAs2KVjDRAJUAwf8A5QvE3nSdwQWZRYRtPYEBp5QyE2s4Eve2BAAA7f3sWyE9k1ZMSm97NX7qM9ZU7GrLvn5Gv2ZeYfdRnrKnY1T3z8h7MvMPuoz1j+xqjvn5D2deY/uqz1j+xqd8/IezrzD7qs9Y/sanfPyHs68w+6rPWP7Gp3z8ifZ15h91Wesf2NTvn5EezrzM9izebSqNeHvJaZggQcCPqoeRtUZRwqLuyZK1m40nOxK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7" name="AutoShape 10" descr="data:image/jpeg;base64,/9j/4AAQSkZJRgABAQAAAQABAAD/2wCEAAkGBxQQEBQUDxIPDxUUFBQVFQ8UDxAPFA8UFRQWFhQUFBQYHSggGBolHBUVITEhJSkrLi4uFx8zODMsNygtLisBCgoKDg0OGhAQGiwkHyQsLCwsLCwsLCwsLCwsLCwsLCwsLCwsLCwsLCwsLCwsLCwsLCwsLCwsLCwsLCwsLCwsLP/AABEIALgBEgMBEQACEQEDEQH/xAAcAAACAgMBAQAAAAAAAAAAAAAAAQUGAwQHAgj/xABIEAABAwEDBgkJBgQFBQEAAAABAAIRAwQSIQUGMUFRYRciVHFygZGT0RMyQlOSobGywQcWJDVS8CNEYvElgrPC4TM0Q3OiFf/EABoBAQACAwEAAAAAAAAAAAAAAAABBAIDBQb/xAA3EQACAgEBBQUFCAICAwAAAAAAAQIRAwQSITFBUgUTFVHwFCJhcbEjMjM0gZGh0cHhBvEkQnL/2gAMAwEAAhEDEQA/ALhwn0uT1e8Z4Lp+Gy6kcjxfH0sOE+lyer3jPBPDZdSHi+PpYcKFLk9XvGeCjw2fUh4tj6WHChS5PV7xngp8Nl1IeLY+li4UKXJ6veM8E8Nl1IeLY+lhwoUuT1e8Z4J4bPqRPi2PpYcKFLk1XvGeCjw2fUh4tj6WHChS5NV7xngnhs+pDxbH0sOFClyar3jPBPDZ9SHi2PpYcKFLk1XvGeCeGz6kPFsfSw4UKXJqveM8E8Nn1IeLY+lhwoUuTVe8Z4J4bPqQ8Wx9LDhQpcmq94zwTw2fUh4tj6WHCjS5NV7xngnhs+pDxbH0sOFGlyar3jPBPDZ9SHi2PpYcKNLk1XvGeCnw2XUh4tj6WHCjS5NV7xngnhs+pDxbH0sOFGlyar3jPBR4bPqQ8Wx9LDhRpcmq94zwTw2fUh4tj6WbeTM/xaH3KVmqTdLsarAAANZjq61ry6Puo7UpG7Br1mlswiyTZnDWJH4KoARN42ijA51oePHX3/4ZYWTJdbD/AHRGZUz+FmfcrWWq0xIIqsIcDrB1hb8Wj72O1GSK2bXrDLZnFmpwo0uTVe8Z4LZ4bPqRq8Wx9LDhRpcmq94zwTw2fUh4tj6WLhRpcmq94zwTw2fUh4tj6WHCjS5NV7xngnhs+pDxbH0sOFGlyar3jPBPDZ9SHi2PpYcKNLk1XvGeCeGz6kPFsfSw4UqXJqveM8E8Nn1IeK4+lhwpUuTVe8Z4J4bPqQ8Vx9LDhSpcmq94zwTw2fUh4rj6WHClS5NV7xngnhs+pE+K4+lm9kT7QKdqtFOi2hUYahIDi9pAhpOgcy15dDLHByb4GzD2hDLNQSe8uSpHQBAfOkL1J4kIQkIQBCAIQChAEIAhAEIAhAEIAhBYQgFCElcyxnHcJZQuuI01DiAf6Rr51zNRr9l7OP8Af+jsaTszaW1l3fD+zDkS02m0PgVHEbmsM7ohc+evzR37X0Otj7L0892x/L/svNLINoIBuA7g4EjeR4Kxh7ZxS+/uKuo/47ljvxO/mbVLN1589wbuGKwy9uQX3IN/Pd/ZOH/jk3+JNL5K/rRu0Mg0h5xLucx8Fz8nbGpn91pfJf3Z1MXYWkh95OXzf9UTWb1jZZi+qRBqAANk8UN0CNE6zrnDYtveZJRXeSbZi8OKMn3UUl8ETlntLapJdBdJwwjAYwdcCN6xsmmiCz9oCpZmVBiWPwdo4j8D1Xmt7V0ezp1kcfNfQ5Pa+K8Sn5P6+kc/hdo86EIBQgCEAQgCEJCEAQgCEAQgJ7MMf4lZ+k7/AE3KtrPwZeuZc0H5iPrkdwXnz04ID52hepPEBCAIQkIQChAEIAhAEIAhAEIAhAEIAhAQGcuVLjTSYeM4cY/oadXOVztdqdhd3Hi+PwOv2bonOSyz4Lh8X/SKeGyYXGPQ1bL1mszyTQWxJ1xiquXedDAtngdSyTbGimC5zW7STCppby62es4wGUvLU3NLR52IbMmJE9XPMrYsLnJRhvbNDzxxxc57kvXIreTrV5R/HeGgeiTF46lej2bnxe9OP+foUPFtLm9yE/33fWicfaQWOvzMBrGjT1nf9FK3mTVMx5NoOL5ffgDzWg4DXJGpbNyRhK2WDOJra1kqXdHkHmNhpkVP9q3aWVZov4/XcUdbC9PNPyv9t5yuF6M8eEISEIAhAKEAQgCEAQgCEAQgJ7MQf4jZ+k7/AE3KtrPwZF3s/wDMR9cjty8+eoBAfPEL1J4cIQBCAIQBCAIQChCQhAEIAhAEIBFQSIoCgZYaRVfe0zJ6wF5zUJrJKz2OmlF4Y7PCjQaYK0m9MuGb9pvACDo5lWyIu4nZb8i2gis2o6XiniG6YJI4wGsqtJ0txbitrcyfy2a5Y60U7zDDf4QIfDSQ0lwxBOvXAJxwWKras2q9nZIfLVgNOnReWXHPDr8YNJEQQBg2ZOG7QvTdkaqeaMlN3VV50eM/5BosWnnGWKNXd1wtV+36GpYbS4FrLxDSdGGvDTqHMruqwQlGU631xOboNXkhkjj2nstrcWPINpdSrDVjo1Lz7js8D2X31TLfXsocZZgyo1wLdTXOaQ4dayg6aZWnvg4s5DC9SeFCEAQhIQgFCAIQBCAIQBCAEBPZi/mNn6Tv9Nyraz8GXrmXez/zEfXI7YvPnqQQHz3C9SeFFCEhCAIQBCAIQBCAUIAhAEIAhCTDWIjSB1rGTRsgne5EFlTOVtLi0wKjhpM8UdmlUM2vUN0Vb/g6un7KlP3pul/JWLXbDWeXviTqGAEbFysmSWSTlLidzDihigoQ4IwBhnATuWs3JPkT2Q2VGnBrmjXIIPYVoyNFvFGS5FvYCCCMFUZfSreXbNW3vuG9jPFB0c2OrFatrZdI2SipRtgbJUtVN7K3k2vMeSbJNwtMmXbTBExr7buh1KwZlLfXModp6X2nSyxpK+Kb8/8AHl+pVbFSPlIjEThvGr3Fep1c2sLcef0Z4fszGnqlGa4X+6LVkezis0x57fN/q2sO/Z2LgXyPYy3by15HqyCDsmNhUI05EchherPBBCAIQChAEISEIAhAEIAQBCAncxfzGz9J3yOVbWfgy9cy72f+Yj65Ha1589UCA+fV6k8IJACAIQBCAIQBCEhCAUIAhAEKAR+VGgU3GBMHE4qvqN0Gy/oW5ZYxb3HOHmSvPnrWeqLZnm/v49RUoxbo38nWk2esC5pwwI1wRpHbO9a8uN04s3afMoyU1vRbLBaGVXX2uHN9CD8d6pyi0qZ1IyjN2mSorTpw+q1tGVk7kW0VALjG375wE61plTZv4LeZLTbqllqPaf8AqjCdLWSJkbTBXb0HZXepZZv3fJc/n5Hme1e3O42sOJPa83wXy8/XE0bDTPnjEzjtjb2yr/aGS5LGuCKPYmBbDzS4t/x/2XHJ9KDeZrxIGk7SN65Z3ZeRZrEwFwePS84f1az1/VSV35HG6jIJGwkdi9Unas8HJU2jzCkgSAEAIAQAhIQgFCAIQE7mN+Y2fpO+Ryraz8GXrmXezvzMfXI7UvPnqwQHz/C9QeEFCAIUkBCAUISEIAhAEIAQAgEoBqW6neBnRdK1ZY7SplrTZHCSa42jmdQCSBiJMHaF518T2KdoKXnCMIMzpiNaLiHwLZY8lttNK6/i1KYEOB0sMw07Rs2AhdOGCOaFPivp64fCjiZtXPS5NqO+MuK+Pn/fxs9WTIRpGQ9080dq0y7Nb4stQ7Zit6X8k1Za8RfAdBxBmP7Lg5IOEnF8Uenw5VkgprgzoGbVSzVHMdRAoVBgaUktf0ZWjZ95M3ym9lrkSGVsmU7RVN9pL2DANMGow4tA2kcb4awuno9Zkwt44v4nH13Z+DUKOSa38DQybZaGhorA6r5u4boGIWzJkc5NvmZYsfdQUI8EWKxZPp6Wl/bEbNEKCJTZJWaoGuLQAMZ0aQdfOChrZyzOWxGjaqrToLi5u9rzeHxjqXotNkU8UWeN12J4s8k/O/3IyFYKooQBCAIQChAEISEIAhAEICczG/MLP0nfI5VtZ+DL1zLvZ35mPrkdpXnz1gIDgtxems8TsCLFNmLieS1SYtHm6hjQQpAQgFCAIQBCAUIBFQSlZU868oPJNNhutABeRpM4Bs75+K5WtzytwX6nouy9JBRWWW9vh/ZU7i5Z26JLI1kvGpIniQG4HF5H9v8AMFYwRUr+RW1E3DZ+f09fwW3JNO6+kAP5ch22WPbE+05dXTqnH/5+jRwNa7jkvrTX6pkyWq6cqyJr3i95Y1xa0gOeGktBgTJ0AryvaCUtRJr1uPe9kNx0kFLjx/Rt0ZLNaiCLkyNY1depUXDzOqpvkXex5ZrVbK6pxBXpAljzpc1sON4DXhgdoGha7qSNqinHfwfFE814rOp16TP4dam15AOLHzxuLOnUdS6SqUbOVbi3Fj8pdrvbTLoa8DDqvDmmVLjzIu47yfqU7wkYHSNWP/Kg12VHP+zX2UqwEFpNJ+Gj0mzsxvdq6nZuTe4fqcLtrD7sci+X9FKhdY8+CASgApAIAhCQhAJAEICczH/MLP0nfI5VdZ+DIvdnfmYeuR2hcA9YCA4YWr0lnjqFdSxQixTZjsnm4psx2RXEsjYFcSyNg8limzBxFcU2RsiuoRQoQgUKQVnLmTZbWdrm8ejgWkbgQ4dZOpcrVYt05eq5f5PR6DUpvFB+VL581+1P/spxOkDALkneZbM0KI8mMBjULiY0hgEdjnA9S62gitj9fp/s8/2tNqdXyr9/9In7BQmo52rzGSYnGXe/DqKsxlHHtTfDgv8AJTnCefYwx41b+Hlf6fU38nWbyjz5R/kw0+YYaXY+bJmCqmXV5U7R19P2Vp9nZkt/P/RPWQsouBZxQPRviR1wFS3tHUcUjPVybY7TJuGk6ZL6bfJkknGQOKdZkhapYEzOOaUTCcjMNJ7KNZ/HaWwaLiQCIxIK0exvauyx7b7tbJMZuUX2WiKQiq1t4h7mlhBJmANUSTr0qwoJKipOe07JqzWG4JaMTiXE3r86bx3/AL2I3ZFm7TJjm1axuO3nWJArZYm16bqdQYPbBOsbCN4MHqWeObhJSXI15cUcsHCXBnKMo2F1Cq6nUGLTG4jURuIgr0ePIskVJczxefDLDkcJcjUhbDUEIAhAKEJBACAEAICbzI/MLP0nfI5VdZ+DIvdnfmYeuR2dcA9aCA4ldXobPJ0K6psihFqWQ0ItU2YtCupYoRapsho8lqWYtCuKbMdkRYlkOJ4NNTZhsHksU2YbJr2ugHNIOGGndpIO7BYZYKUd5v02WWPIq8zltZ2mNZ2RrXmlvPcy3bi9ZqUgLMwuwjynXL5+i7WkqOBSfBX9TzHaSlLVPHHi9n6f7LJQspcAQx7hqhjj8AquXO8j8l5HV0mjjp4vfbfFmxx2ReaWEaHFkTsDv+Vrqy4ZXW4xxW02O1ltOm2d4IGH70KK8xZge9zjLiRvGHuCyRiZaTn6n1WjbePwlQ3FcSabLHkHKJGDzeGsxi0ASSdogLTNLkZxstdmIwiLp1g4ArSZGw5sFCACApX2iWSKlKoPSYWnnYZHud7l1uzp+64nA7Zxe9Gfmq/b/sppaumcFo8whAQhIoUgIQBCAUIAhATmZH5hQ6Tvkcqus/BkXuzfzMPXI7KuAeuBAcXurv2eXoLqWKEWqbIo83UsxoV1TZFAWpZDR5LVNkbIrqWY0F1LGyeS1TZi4nksU2Y7Jq25o8m+dF109ixm1sO/IyxRayxa42vqcns1E1KjWiZc4Dmk4rz0I7TUT2WSagnJ8t51vJ9mYxg0CCYBBIABicOZXdS2pbEeCOf2clKDyz+82TFOoCOKWztbIn/lVd/M6e7kYqtYnAkkbCSQs42YujFTok+biN+pZOSXExSvgbVOzgacVqeRvgbFCuJ6IlRwJ4m9kdsVOkC32gQosNEzm3bIAY7Q7DmOo9axfENbrLE6SMdLcDv39kFQYnsaQhBV8/WXqNM7KhE7LzSf9qv9nuptfA5fa0bxxfx/wUVzF10zzrieCxTZhsiuJY2RXFNkbIXEsbIi1LGyK6lkUF1TYomsy2/4hQ6Tvkcq2r/Bl65l3s9VqYeuR2NcA9aCA45dXdPNUKEsgLqmxQrqWRQrqmyKFdSxQi1LIoV1TZjQrqWRQixTZFHksSyNkhM6LU6lQN1sl0gacOKSThsA+Cr6qezj+Zb7OxuWdb6S3/ytxUc37CW2ikCCHkh86hTuuvA7HA/Bc3D7kk38/wBDuahLLCUFz3frf0OgCt6LJAGoa1m029qXEzxxjCKjDckbDKZ0kRz4e5RaM6NqnQ/UsJTrgZKN8TOcNC18eJs4Cu7dacAAUcRwMra1yI049WELOiLs2cmVImNUEdSxfEy5F7oPvAO2gTzalgaj3dhARuVLJ5ezVWaTBI6TcR7xHWtuCexkTNOqx95icfgczc1d5M8rKJ5uqbMNkRalihFqmyKFdSxQFqWHEV1TZGyF1LGyTGZzfx9DpO+Ryr6p/Yy9cy3oVWph8/8ADOvLhHqQQHIbq7dnnKFdSxQrqmxQrqWRQXUsihXVNihFqWRQrqmyKC6lkUK6lkUK6psijTylYPLMjiyCHC8JEg6xs0jrWrNWxv5G/TKXeVHnu/T/AFxNWzWGlSfMOrVIu3zoDR6IA1fFUG5N2d3HjjFV6skWEgYBrBsAAWt18zer+RkY3rWLZkkbrW64wWtmaPRhRvB4rtgx2FZIxs8UWyRtB7Qpug1Yq7YPNq3KVvHAz5MqcfnwWMlRmt6Lxkd96k2dQjsMLA1S4m/q5tKEGOzaDzoSznOXbH5K0VGgYXpb0XcYfGOpdvBPaxpnm9Vi2Msl63kcWrfZUcRXUsUK6lkUK6ljZC6psjZFdSxshdSxRL5ot/HUOk75HLRqX9lL1zLWjX/kQ+f+GdZXEPSggOS3V2bPP0K6lihXVNkUF1LFCupZFBCEUK6pFCupZFBdSyKFdU2KAtSyKNetWAB09Wkqnmy7W6J1tHpnj96XPkYaZ/SA34qs/idFfAz02LBsyqjYptAxP91njxubpGnNnjijtSB1QzIw3al0IYIRjsnFyavLPJtp1XBGzTIcNQXNy4njlv4Ha0+ojmja48165GNx0g6PgsPijeYKmGvrU8Qj26oHjjGCNDhpWSTRDaHZKcOEnGfcom09xlBPmXrIZ/hA7S74rWzCXEkKZ1bVBAqIgdaEsq2e1l4zKg1gsPVi34u7F0NFPc4/qcrtHHvU/wBCrFqv2cpo83VNkUItSyGhXUsUF1TYoV1LIoLqE0S+abfxtDpH5HLRqfwpFnSL7ePrkzqi4x6ESA5VC65whQlkUEJYoV1TZFBdSyKFdSxQFqmxQrqWRQrqWRQXVNiiNtNrkwzQNe1Vsk73cjpabT7PvNb/AKGFtMnSqsp+R0Iw8zcps2LXxNm5GwxqyhFydI15ckccdqR6IXThFQVI8/lySyy2pCurM10Aw0KJJSVMmMpQe1F0zLWgtn3/AEXLcHGWyeihkU4KaNS4XbhtU0ok22eXuDRxdO1Ytt7jNJLeZ8kMLnbzAHOkkkiU7OgWJtxgbsgLSYszF8Gevs0oDZKEEXnJZ79nftaA8brpx/8Am8t+nls5EV9XDaxP4byhlq61nCo83UsihXUsihXVNigupYoV1CKC6liiVzVb+No9I/I5adR+FIs6RfbR9cjqC5B3jygOXQurZxKCEsighLFCuqbFBCWRQoSwF1LIFCmwF1LIojcoWn0WnnP0WnJk5Iu6bT37z/Q1qVLmCqSmdOMDapsWCXmZt+RnYxTx3IxbSVsz3FfxY9hfE4mpzPLK+S4BdW2yvQrqmxQQlkUembDvVfPBNbXkXdFlcZbHJmC01I0KnR1kzSotLnkbvBZ1SG1bLLm9ZYN86G4dev4rVNmSLRSGC1gbjJhQDapeaN2HZgpMR1GBwg6CCDzEQidbyGrVM5xVpFpIOkEg84MFdlStWeflGnR4urKzGhXUsigupYoV1TYoC1LFCupZFEpmu38ZR6R+Ry06h/ZssaVfbR9cjpi5R3DwUBzO6ulZxwupZFChTZFBCChQlighTZFChLFCKWY0RmUcqMY4U74a46T+gapOolasmeMHRc02llkW1W76mt5ItjXPpLTKN8C/F1uZtUrOdeC1bkbN7NhtOFDYSNhrIVvDi2d74nM1Wo2/djw+o4ViylQXUsUK6ligupZFABC1Zn7pa0cbyX5I1nUbyq7VM6lCsdHj6Nyzk1RiuJdbFZQ1rRGjHnKqtm03H4aNagWe6VOMUFmRhxjefFCDOQgKPl6jdtFQf1T7QDvqunglcEcbUxrIyOurdZooLqWRQrqWKC6lihXUsUF1TZFEnmyPxdHpH5XLTn/DZv0y+1j65HSFzDtGMoDm8Lo2cmghCBQgBAKEIoCpIPJQggMtZeDJZQIe/QXDFtPxdu1a9ir5tQo7o8S9pdE8j2p8PqVhtIky6XEnTpJJ+JXLlO2d6EFFFqyHk6o1v8Uw06KZxI37uZXtNhyJW3XwOXq9Zicqgr8364kpdLd4WUl5iE1JWjJTZrWWGFu2aNVmpbC4syQrdnNoISxQoSyKCFNighLFGOsYGG76rRmfBF7RxpNmFhWit5eJDJECqLwwMjtEKJPcEWulgMd379y0kmSmyTJQGygPDNPYdHUgM4OCAqGc7fxBO1rT7o+iv6d+4cvVr7QiYW+yrQoSxQXVNigupYoV1LFBdSyKJLNsfi6XSPyuWrM/s2b9P+LE6IucdcxlAc4V45dApIoEAksgRUgi8rZYbQ4sF7yJuggAbC46lpyZ44/mWdPo55t63LzKrbsrWirINS406WUwG4dLzveqktVKW46ePs+Ed9Wa9gsxc4NaCScAIVd3J0i3ugnKW5IueS8jto4mHv8A1am9EfVdDDp44973v1wOHqtbPN7q3R+vz/okgFaspUBZK1TxqfM34czxqkhhq2RVKjVNuUnJhCmzCghLFBCmxQoQUEIKNe0a+b+yr5PvHQ0yrGYaRwkrW/IsIy0HG+0iRiE5AuVE4ALQZEi1sBAIoBOPG6tG3FAZmoCr50N/jN/9Y+Zyuad+7+pztWvf/QhoViyrQQlighLFBCWKCEsUKEsiiRzdH4ql0j8pWvN9xm7AvtEdBVA6pjKA5xKunMCVIBCAQEXnDlF1noOexpedA0Q3edvMtWbJsRss6XT99OnwW8oNep/DqOf5SpWddg3oukmXYDzjEDZGhUNqMrvidzYnBrZ3RXL6GDJNovu6lrlGjZGVnQM3LB5Nl5whz+1rdQ69PYr+mx7Mdp8WcTtDP3k9lcF9SXVo540A4SwCAEsAlgEsApsgEFGKsAONjgIjDELRl3ui9pX7rNEunaOZYpMsNozWOjxgdO8YKGwkXWwaAVoMjeJQAgPNXzh0fqgMrdM/sYICmW61OqvLnHcBqaJwAV+EVFUjlZJubtmvCzMKCEFBCCghBQQgoIQiiQzfH4ql0j8pWGX7jNuBfaIvqonTMZQHMhUV6jljvpRI76EBeQGG2WZlVhZUF5p1THWCsZwjNUzbiyzxS2oPeV215tEuFwtcA4kFxgt4t2TtOlUJaSafus6+PtPG4++qYZCzUbRxqm+QZDdPtHWt0NNbuf7FfN2hu2cX7/0WmVbOWMFCBygHKEilCBygBCQQigQDQUa1t0LCXEt6fgzTY0Y4rW2WaNqw2cS033AkxAERvBUSlZKVFuo03MEX7w/qYCe0QtJkboa+7xbhOnGWg/FQQarrS8SHOZTgRg3XqxJ+iGVG1Z24zxqhiLzsB1DV1IQerfXLaLyYHFIHOcB7ysoK5I15HUWymQrxzKFCWKHCWKCEsUEJYoISxQQliiQyAPxNLpH5SsMj91mzCvfRe1TOiYiUBwsZaeBJaF19hHA77dY6ecBPoFHjSEc7fBGZuX9rHDqWPdoy75+RkbnAzXeHUU7od+jI3L1L9UKO6ZPfxMzcsU/1BR3bMu+j5mVmU6Z0Pb2qO7ZKyx8zK22NPpDtUbDMttGQWgbR2qNlk7SPYrBRQsYqpRNjFRKFjD1AHfQkd5AO8gHeQGra3TAC1zLenTpswVGkDtxWq7LdUZ8kyajefR1owXKrU+GhagSFkdLRGxQQalpA8odpg+6P3zoZcjYpnf70MTQzjrRSa0ek73Nx+MLbhW+yvqHUaK1KslMFJA1BIIBoAQAgN/IH/c0+c/KVjk+6zZi++i9FVC+azjigKqz7PmD+Yqnnp01Yeo+BVWmr/wBv4RkGYNLXVef8jFHfsy9niB+z+j6x/ssUd/IezxMXBzQ9ZU9lin2iRHssA4OaHrKnssT2iQ9lgZD9n1H1j/YYo7+Rl7PETvs8s5GLneyxO/mQ9LjfI13fZlZ/WVRzBoWftUzU9BiZ4P2YUdVptI9lZLWS8kYPs6D4NjH2aUxotdq7GeCe1vpQ8Pj1MyN+zpo0Wy0+zT8FHtT6UZewrqZ7bmAB/N2j2KXgo9pfSh7Cut/wZW5jAfzVY/5Kaj2h+Rl7GupmUZlt5RV9hijv35GXsq82ehmc319T2GJ378h7KvM9DNBnrqnstTv35E+yrzPX3RZ62p7LVHfvyHsy8xOzPpn/AMtT2WrCU2yxjjsKhOzOpkR5Wp7LVinRntGSx5p06ZkVKh5w1G7IskTklp9J2zQFAs2KVjDRAJUAwf8A5QvE3nSdwQWZRYRtPYEBp5QyE2s4Eve2BAAA7f3sWyE9k1ZMSm97NX7qM9ZU7GrLvn5Gv2ZeYfdRnrKnY1T3z8h7MvMPuoz1j+xqjvn5D2deY/uqz1j+xqd8/IezrzD7qs9Y/sanfPyHs68w+6rPWP7Gp3z8ifZ15h91Wesf2NTvn5EezrzM9izebSqNeHvJaZggQcCPqoeRtUZRwqLuyZK1m40nOxKA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132" name="Picture 12" descr="tomando-el-so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907" y="1196752"/>
            <a:ext cx="285750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32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rgbClr val="FF0000"/>
                </a:solidFill>
              </a:rPr>
              <a:t>Nos </a:t>
            </a:r>
            <a:r>
              <a:rPr lang="es-CO" dirty="0">
                <a:solidFill>
                  <a:srgbClr val="FF0000"/>
                </a:solidFill>
              </a:rPr>
              <a:t>ayuda en la hemoglobina que es una sustancia que nos da el color en </a:t>
            </a:r>
            <a:r>
              <a:rPr lang="es-CO" dirty="0" smtClean="0">
                <a:solidFill>
                  <a:srgbClr val="FF0000"/>
                </a:solidFill>
              </a:rPr>
              <a:t>nuestra </a:t>
            </a:r>
            <a:r>
              <a:rPr lang="es-CO" dirty="0">
                <a:solidFill>
                  <a:srgbClr val="FF0000"/>
                </a:solidFill>
              </a:rPr>
              <a:t>sangre</a:t>
            </a:r>
            <a:r>
              <a:rPr lang="es-CO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s-CO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rgbClr val="0070C0"/>
                </a:solidFill>
              </a:rPr>
              <a:t>Aporta </a:t>
            </a:r>
            <a:r>
              <a:rPr lang="es-CO" dirty="0">
                <a:solidFill>
                  <a:srgbClr val="0070C0"/>
                </a:solidFill>
              </a:rPr>
              <a:t>hierro cuando la sangre llega a la finísima red de vasos capilares de </a:t>
            </a:r>
            <a:r>
              <a:rPr lang="es-CO" dirty="0" smtClean="0">
                <a:solidFill>
                  <a:srgbClr val="0070C0"/>
                </a:solidFill>
              </a:rPr>
              <a:t> </a:t>
            </a:r>
            <a:r>
              <a:rPr lang="es-CO" dirty="0">
                <a:solidFill>
                  <a:srgbClr val="0070C0"/>
                </a:solidFill>
              </a:rPr>
              <a:t>la piel. 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rgbClr val="00B050"/>
                </a:solidFill>
              </a:rPr>
              <a:t>Los </a:t>
            </a:r>
            <a:r>
              <a:rPr lang="es-CO" dirty="0">
                <a:solidFill>
                  <a:srgbClr val="00B050"/>
                </a:solidFill>
              </a:rPr>
              <a:t>rayos solares ejercen una acción en todos los pigmentos de la piel y los </a:t>
            </a:r>
            <a:r>
              <a:rPr lang="es-CO" dirty="0" smtClean="0">
                <a:solidFill>
                  <a:srgbClr val="00B050"/>
                </a:solidFill>
              </a:rPr>
              <a:t>demás </a:t>
            </a:r>
            <a:r>
              <a:rPr lang="es-CO" dirty="0">
                <a:solidFill>
                  <a:srgbClr val="00B050"/>
                </a:solidFill>
              </a:rPr>
              <a:t>tejidos de nuestro cuerpo. 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rgbClr val="C00000"/>
                </a:solidFill>
              </a:rPr>
              <a:t>Nos </a:t>
            </a:r>
            <a:r>
              <a:rPr lang="es-CO" dirty="0">
                <a:solidFill>
                  <a:srgbClr val="C00000"/>
                </a:solidFill>
              </a:rPr>
              <a:t>ayudan a mantener nuestros huesos fuerte</a:t>
            </a:r>
            <a:r>
              <a:rPr lang="es-CO" dirty="0"/>
              <a:t>s. </a:t>
            </a:r>
            <a:r>
              <a:rPr lang="es-CO" dirty="0" smtClean="0"/>
              <a:t> </a:t>
            </a:r>
            <a:endParaRPr lang="es-CO" dirty="0"/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Nos </a:t>
            </a:r>
            <a:r>
              <a:rPr lang="es-CO" dirty="0"/>
              <a:t>mantiene nuestro sistema nervioso en óptimas condiciones.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633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s-CO" dirty="0" smtClean="0"/>
              <a:t> </a:t>
            </a:r>
            <a:r>
              <a:rPr lang="es-CO" dirty="0">
                <a:solidFill>
                  <a:srgbClr val="002060"/>
                </a:solidFill>
              </a:rPr>
              <a:t>Aporta la vitamina D. </a:t>
            </a:r>
          </a:p>
          <a:p>
            <a:pPr>
              <a:buFont typeface="Wingdings" pitchFamily="2" charset="2"/>
              <a:buChar char="Ø"/>
            </a:pPr>
            <a:endParaRPr lang="es-CO" dirty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Ayuda </a:t>
            </a:r>
            <a:r>
              <a:rPr lang="es-CO" dirty="0">
                <a:solidFill>
                  <a:schemeClr val="accent6">
                    <a:lumMod val="50000"/>
                  </a:schemeClr>
                </a:solidFill>
              </a:rPr>
              <a:t>a aumentar las defensas de nuestro organismo. </a:t>
            </a:r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CO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s-CO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rgbClr val="0070C0"/>
                </a:solidFill>
              </a:rPr>
              <a:t>Las </a:t>
            </a:r>
            <a:r>
              <a:rPr lang="es-CO" dirty="0">
                <a:solidFill>
                  <a:srgbClr val="0070C0"/>
                </a:solidFill>
              </a:rPr>
              <a:t>mujeres en estado de gestación deben tener mucho cuidado ya que la </a:t>
            </a:r>
            <a:r>
              <a:rPr lang="es-CO" dirty="0" smtClean="0">
                <a:solidFill>
                  <a:srgbClr val="0070C0"/>
                </a:solidFill>
              </a:rPr>
              <a:t>piel </a:t>
            </a:r>
            <a:r>
              <a:rPr lang="es-CO" dirty="0">
                <a:solidFill>
                  <a:srgbClr val="0070C0"/>
                </a:solidFill>
              </a:rPr>
              <a:t>se les pone muy sensible y deben de tener mucha precaución con el </a:t>
            </a:r>
            <a:r>
              <a:rPr lang="es-CO" dirty="0" smtClean="0">
                <a:solidFill>
                  <a:srgbClr val="0070C0"/>
                </a:solidFill>
              </a:rPr>
              <a:t> </a:t>
            </a:r>
            <a:r>
              <a:rPr lang="es-CO" dirty="0">
                <a:solidFill>
                  <a:srgbClr val="0070C0"/>
                </a:solidFill>
              </a:rPr>
              <a:t>tiempo que pasan al sol. </a:t>
            </a:r>
            <a:r>
              <a:rPr lang="es-CO" dirty="0" smtClean="0">
                <a:solidFill>
                  <a:srgbClr val="0070C0"/>
                </a:solidFill>
              </a:rPr>
              <a:t> </a:t>
            </a:r>
            <a:endParaRPr lang="es-CO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chemeClr val="accent3">
                    <a:lumMod val="75000"/>
                  </a:schemeClr>
                </a:solidFill>
              </a:rPr>
              <a:t>Y </a:t>
            </a:r>
            <a:r>
              <a:rPr lang="es-CO" dirty="0">
                <a:solidFill>
                  <a:schemeClr val="accent3">
                    <a:lumMod val="75000"/>
                  </a:schemeClr>
                </a:solidFill>
              </a:rPr>
              <a:t>aporta también otros beneficios por ejemplo: estado de ánimo positivo y a </a:t>
            </a:r>
            <a:r>
              <a:rPr lang="es-CO" dirty="0" smtClean="0">
                <a:solidFill>
                  <a:schemeClr val="accent3">
                    <a:lumMod val="75000"/>
                  </a:schemeClr>
                </a:solidFill>
              </a:rPr>
              <a:t>estar </a:t>
            </a:r>
            <a:r>
              <a:rPr lang="es-CO" dirty="0">
                <a:solidFill>
                  <a:schemeClr val="accent3">
                    <a:lumMod val="75000"/>
                  </a:schemeClr>
                </a:solidFill>
              </a:rPr>
              <a:t>alegre. 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Ayuda </a:t>
            </a:r>
            <a:r>
              <a:rPr lang="es-CO" dirty="0">
                <a:solidFill>
                  <a:schemeClr val="accent6">
                    <a:lumMod val="50000"/>
                  </a:schemeClr>
                </a:solidFill>
              </a:rPr>
              <a:t>a la respiración. </a:t>
            </a:r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CO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86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CO" dirty="0"/>
              <a:t> </a:t>
            </a:r>
            <a:r>
              <a:rPr lang="es-CO" dirty="0">
                <a:solidFill>
                  <a:srgbClr val="00B050"/>
                </a:solidFill>
              </a:rPr>
              <a:t>Ayuda al crecimiento normal de los dientes</a:t>
            </a:r>
            <a:r>
              <a:rPr lang="es-CO" dirty="0"/>
              <a:t>.  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Ayuda </a:t>
            </a: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 metabolismo en la absorción y eliminación en el proceso de nutrición.  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rgbClr val="FFC000"/>
                </a:solidFill>
              </a:rPr>
              <a:t>Mejora </a:t>
            </a:r>
            <a:r>
              <a:rPr lang="es-CO" dirty="0">
                <a:solidFill>
                  <a:srgbClr val="FFC000"/>
                </a:solidFill>
              </a:rPr>
              <a:t>el tono muscular. 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rgbClr val="00B0F0"/>
                </a:solidFill>
              </a:rPr>
              <a:t>Ayuda </a:t>
            </a:r>
            <a:r>
              <a:rPr lang="es-CO" dirty="0">
                <a:solidFill>
                  <a:srgbClr val="00B0F0"/>
                </a:solidFill>
              </a:rPr>
              <a:t>a los recién nacidos a no estar pálidos (por el efecto sobre la sangre). </a:t>
            </a:r>
          </a:p>
          <a:p>
            <a:pPr>
              <a:buFont typeface="Wingdings" pitchFamily="2" charset="2"/>
              <a:buChar char="Ø"/>
            </a:pPr>
            <a:endParaRPr lang="es-CO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Ayuda </a:t>
            </a:r>
            <a:r>
              <a:rPr lang="es-CO" dirty="0"/>
              <a:t>a mejorar la calidad de nuestro pelo. </a:t>
            </a:r>
          </a:p>
        </p:txBody>
      </p:sp>
    </p:spTree>
    <p:extLst>
      <p:ext uri="{BB962C8B-B14F-4D97-AF65-F5344CB8AC3E}">
        <p14:creationId xmlns:p14="http://schemas.microsoft.com/office/powerpoint/2010/main" val="144766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O" dirty="0"/>
              <a:t>El sol debe tomarse moderadamente ya que al exponerse tanto al sol puede causar </a:t>
            </a:r>
            <a:r>
              <a:rPr lang="es-CO" dirty="0" smtClean="0"/>
              <a:t>ciertas </a:t>
            </a:r>
            <a:r>
              <a:rPr lang="es-CO" dirty="0"/>
              <a:t>enfermedades de la piel e incluso puede causar cáncer de piel. </a:t>
            </a:r>
          </a:p>
          <a:p>
            <a:pPr marL="0" indent="0">
              <a:buNone/>
            </a:pPr>
            <a:r>
              <a:rPr lang="es-CO" dirty="0"/>
              <a:t> </a:t>
            </a:r>
            <a:endParaRPr lang="es-CO" dirty="0" smtClean="0"/>
          </a:p>
          <a:p>
            <a:r>
              <a:rPr lang="es-CO" dirty="0" smtClean="0">
                <a:solidFill>
                  <a:srgbClr val="FF0000"/>
                </a:solidFill>
              </a:rPr>
              <a:t>Debemos </a:t>
            </a:r>
            <a:r>
              <a:rPr lang="es-CO" dirty="0">
                <a:solidFill>
                  <a:srgbClr val="FF0000"/>
                </a:solidFill>
              </a:rPr>
              <a:t>tener en cuenta que cuando el sol está más alto penetra más fácilmente a </a:t>
            </a:r>
            <a:r>
              <a:rPr lang="es-CO" dirty="0" smtClean="0">
                <a:solidFill>
                  <a:srgbClr val="FF0000"/>
                </a:solidFill>
              </a:rPr>
              <a:t>nuestra </a:t>
            </a:r>
            <a:r>
              <a:rPr lang="es-CO" dirty="0">
                <a:solidFill>
                  <a:srgbClr val="FF0000"/>
                </a:solidFill>
              </a:rPr>
              <a:t>piel y nos puede causar daño, la hora mas recomendable de tomar sol es </a:t>
            </a:r>
            <a:r>
              <a:rPr lang="es-CO" dirty="0" smtClean="0">
                <a:solidFill>
                  <a:srgbClr val="FF0000"/>
                </a:solidFill>
              </a:rPr>
              <a:t>en la mañana desde </a:t>
            </a:r>
            <a:r>
              <a:rPr lang="es-CO" dirty="0">
                <a:solidFill>
                  <a:srgbClr val="FF0000"/>
                </a:solidFill>
              </a:rPr>
              <a:t>que sale el sol hasta las </a:t>
            </a:r>
            <a:r>
              <a:rPr lang="es-CO" dirty="0" smtClean="0">
                <a:solidFill>
                  <a:srgbClr val="FF0000"/>
                </a:solidFill>
              </a:rPr>
              <a:t>9:00, y en la tarde </a:t>
            </a:r>
            <a:r>
              <a:rPr lang="es-CO" dirty="0">
                <a:solidFill>
                  <a:srgbClr val="FF0000"/>
                </a:solidFill>
              </a:rPr>
              <a:t>después de las </a:t>
            </a:r>
            <a:r>
              <a:rPr lang="es-CO" dirty="0" smtClean="0">
                <a:solidFill>
                  <a:srgbClr val="FF0000"/>
                </a:solidFill>
              </a:rPr>
              <a:t>4:00.</a:t>
            </a:r>
          </a:p>
          <a:p>
            <a:r>
              <a:rPr lang="es-CO" dirty="0" smtClean="0">
                <a:solidFill>
                  <a:srgbClr val="FF0000"/>
                </a:solidFill>
              </a:rPr>
              <a:t>Pero </a:t>
            </a:r>
            <a:r>
              <a:rPr lang="es-CO" dirty="0">
                <a:solidFill>
                  <a:srgbClr val="FF0000"/>
                </a:solidFill>
              </a:rPr>
              <a:t>si usted padece de alguna enfermedad en la piel o tiene una piel muy sensible </a:t>
            </a:r>
            <a:r>
              <a:rPr lang="es-CO" dirty="0" smtClean="0">
                <a:solidFill>
                  <a:srgbClr val="FF0000"/>
                </a:solidFill>
              </a:rPr>
              <a:t>seria </a:t>
            </a:r>
            <a:r>
              <a:rPr lang="es-CO" dirty="0">
                <a:solidFill>
                  <a:srgbClr val="FF0000"/>
                </a:solidFill>
              </a:rPr>
              <a:t>conveniente que visite a su especialista para que le recomiende con que crema </a:t>
            </a:r>
            <a:r>
              <a:rPr lang="es-CO" dirty="0" smtClean="0">
                <a:solidFill>
                  <a:srgbClr val="FF0000"/>
                </a:solidFill>
              </a:rPr>
              <a:t>o </a:t>
            </a:r>
            <a:r>
              <a:rPr lang="es-CO" dirty="0">
                <a:solidFill>
                  <a:srgbClr val="FF0000"/>
                </a:solidFill>
              </a:rPr>
              <a:t>protector debe realizar los baños de sol. 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endParaRPr lang="es-CO" dirty="0" smtClean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Como vimos anteriormente, el </a:t>
            </a:r>
            <a:r>
              <a:rPr lang="es-CO" dirty="0"/>
              <a:t>sol nos aporta gran cantidad de vitamina D, tonifica y da vitalidad a la piel y al </a:t>
            </a:r>
            <a:r>
              <a:rPr lang="es-CO" dirty="0" smtClean="0"/>
              <a:t>organismo</a:t>
            </a:r>
            <a:r>
              <a:rPr lang="es-CO" dirty="0"/>
              <a:t>, aumenta la circulación de la piel. La luz del sol es un alimento </a:t>
            </a:r>
            <a:r>
              <a:rPr lang="es-CO" dirty="0" smtClean="0"/>
              <a:t>dado por Dios para nuestro </a:t>
            </a:r>
            <a:r>
              <a:rPr lang="es-CO" dirty="0"/>
              <a:t>cuerpo y para la piel</a:t>
            </a:r>
            <a:r>
              <a:rPr lang="es-CO" dirty="0" smtClean="0"/>
              <a:t>. Alabado sea nuestro Dios.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1583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Presentación en pantalla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LOS OCHO REMEDIOS NATURALES</vt:lpstr>
      <vt:lpstr>Presentación de PowerPoint</vt:lpstr>
      <vt:lpstr>Luz del sol</vt:lpstr>
      <vt:lpstr>Los rayos solares nos proveen de energía a todos los seres humanos, también al reino animal y al reino vegetales y ayuda a las plantas a realizar la función de la fotosíntesis.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OCHO REMEDIOS NATURALES</dc:title>
  <dc:creator>FAMILIA FIERRO CH</dc:creator>
  <cp:lastModifiedBy>FAMILIA FIERRO CH</cp:lastModifiedBy>
  <cp:revision>1</cp:revision>
  <dcterms:created xsi:type="dcterms:W3CDTF">2013-11-28T20:02:57Z</dcterms:created>
  <dcterms:modified xsi:type="dcterms:W3CDTF">2013-11-28T20:03:15Z</dcterms:modified>
</cp:coreProperties>
</file>