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ABBB5DF6-FB05-4A8D-A707-81FB22C7CA4D}"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C44BA4B-247C-475B-A89B-167A34DD7853}" type="slidenum">
              <a:rPr lang="es-CO" smtClean="0"/>
              <a:t>‹Nº›</a:t>
            </a:fld>
            <a:endParaRPr lang="es-CO"/>
          </a:p>
        </p:txBody>
      </p:sp>
    </p:spTree>
    <p:extLst>
      <p:ext uri="{BB962C8B-B14F-4D97-AF65-F5344CB8AC3E}">
        <p14:creationId xmlns:p14="http://schemas.microsoft.com/office/powerpoint/2010/main" val="1599282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ABBB5DF6-FB05-4A8D-A707-81FB22C7CA4D}"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C44BA4B-247C-475B-A89B-167A34DD7853}" type="slidenum">
              <a:rPr lang="es-CO" smtClean="0"/>
              <a:t>‹Nº›</a:t>
            </a:fld>
            <a:endParaRPr lang="es-CO"/>
          </a:p>
        </p:txBody>
      </p:sp>
    </p:spTree>
    <p:extLst>
      <p:ext uri="{BB962C8B-B14F-4D97-AF65-F5344CB8AC3E}">
        <p14:creationId xmlns:p14="http://schemas.microsoft.com/office/powerpoint/2010/main" val="1138472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ABBB5DF6-FB05-4A8D-A707-81FB22C7CA4D}"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C44BA4B-247C-475B-A89B-167A34DD7853}" type="slidenum">
              <a:rPr lang="es-CO" smtClean="0"/>
              <a:t>‹Nº›</a:t>
            </a:fld>
            <a:endParaRPr lang="es-CO"/>
          </a:p>
        </p:txBody>
      </p:sp>
    </p:spTree>
    <p:extLst>
      <p:ext uri="{BB962C8B-B14F-4D97-AF65-F5344CB8AC3E}">
        <p14:creationId xmlns:p14="http://schemas.microsoft.com/office/powerpoint/2010/main" val="3827747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ABBB5DF6-FB05-4A8D-A707-81FB22C7CA4D}"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C44BA4B-247C-475B-A89B-167A34DD7853}" type="slidenum">
              <a:rPr lang="es-CO" smtClean="0"/>
              <a:t>‹Nº›</a:t>
            </a:fld>
            <a:endParaRPr lang="es-CO"/>
          </a:p>
        </p:txBody>
      </p:sp>
    </p:spTree>
    <p:extLst>
      <p:ext uri="{BB962C8B-B14F-4D97-AF65-F5344CB8AC3E}">
        <p14:creationId xmlns:p14="http://schemas.microsoft.com/office/powerpoint/2010/main" val="66450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BBB5DF6-FB05-4A8D-A707-81FB22C7CA4D}"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C44BA4B-247C-475B-A89B-167A34DD7853}" type="slidenum">
              <a:rPr lang="es-CO" smtClean="0"/>
              <a:t>‹Nº›</a:t>
            </a:fld>
            <a:endParaRPr lang="es-CO"/>
          </a:p>
        </p:txBody>
      </p:sp>
    </p:spTree>
    <p:extLst>
      <p:ext uri="{BB962C8B-B14F-4D97-AF65-F5344CB8AC3E}">
        <p14:creationId xmlns:p14="http://schemas.microsoft.com/office/powerpoint/2010/main" val="393872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ABBB5DF6-FB05-4A8D-A707-81FB22C7CA4D}" type="datetimeFigureOut">
              <a:rPr lang="es-CO" smtClean="0"/>
              <a:t>28/11/2013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C44BA4B-247C-475B-A89B-167A34DD7853}" type="slidenum">
              <a:rPr lang="es-CO" smtClean="0"/>
              <a:t>‹Nº›</a:t>
            </a:fld>
            <a:endParaRPr lang="es-CO"/>
          </a:p>
        </p:txBody>
      </p:sp>
    </p:spTree>
    <p:extLst>
      <p:ext uri="{BB962C8B-B14F-4D97-AF65-F5344CB8AC3E}">
        <p14:creationId xmlns:p14="http://schemas.microsoft.com/office/powerpoint/2010/main" val="3910130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ABBB5DF6-FB05-4A8D-A707-81FB22C7CA4D}" type="datetimeFigureOut">
              <a:rPr lang="es-CO" smtClean="0"/>
              <a:t>28/11/2013</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8C44BA4B-247C-475B-A89B-167A34DD7853}" type="slidenum">
              <a:rPr lang="es-CO" smtClean="0"/>
              <a:t>‹Nº›</a:t>
            </a:fld>
            <a:endParaRPr lang="es-CO"/>
          </a:p>
        </p:txBody>
      </p:sp>
    </p:spTree>
    <p:extLst>
      <p:ext uri="{BB962C8B-B14F-4D97-AF65-F5344CB8AC3E}">
        <p14:creationId xmlns:p14="http://schemas.microsoft.com/office/powerpoint/2010/main" val="3305310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ABBB5DF6-FB05-4A8D-A707-81FB22C7CA4D}" type="datetimeFigureOut">
              <a:rPr lang="es-CO" smtClean="0"/>
              <a:t>28/11/2013</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8C44BA4B-247C-475B-A89B-167A34DD7853}" type="slidenum">
              <a:rPr lang="es-CO" smtClean="0"/>
              <a:t>‹Nº›</a:t>
            </a:fld>
            <a:endParaRPr lang="es-CO"/>
          </a:p>
        </p:txBody>
      </p:sp>
    </p:spTree>
    <p:extLst>
      <p:ext uri="{BB962C8B-B14F-4D97-AF65-F5344CB8AC3E}">
        <p14:creationId xmlns:p14="http://schemas.microsoft.com/office/powerpoint/2010/main" val="160388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BBB5DF6-FB05-4A8D-A707-81FB22C7CA4D}" type="datetimeFigureOut">
              <a:rPr lang="es-CO" smtClean="0"/>
              <a:t>28/11/2013</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8C44BA4B-247C-475B-A89B-167A34DD7853}" type="slidenum">
              <a:rPr lang="es-CO" smtClean="0"/>
              <a:t>‹Nº›</a:t>
            </a:fld>
            <a:endParaRPr lang="es-CO"/>
          </a:p>
        </p:txBody>
      </p:sp>
    </p:spTree>
    <p:extLst>
      <p:ext uri="{BB962C8B-B14F-4D97-AF65-F5344CB8AC3E}">
        <p14:creationId xmlns:p14="http://schemas.microsoft.com/office/powerpoint/2010/main" val="1920631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BBB5DF6-FB05-4A8D-A707-81FB22C7CA4D}" type="datetimeFigureOut">
              <a:rPr lang="es-CO" smtClean="0"/>
              <a:t>28/11/2013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C44BA4B-247C-475B-A89B-167A34DD7853}" type="slidenum">
              <a:rPr lang="es-CO" smtClean="0"/>
              <a:t>‹Nº›</a:t>
            </a:fld>
            <a:endParaRPr lang="es-CO"/>
          </a:p>
        </p:txBody>
      </p:sp>
    </p:spTree>
    <p:extLst>
      <p:ext uri="{BB962C8B-B14F-4D97-AF65-F5344CB8AC3E}">
        <p14:creationId xmlns:p14="http://schemas.microsoft.com/office/powerpoint/2010/main" val="3694169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BBB5DF6-FB05-4A8D-A707-81FB22C7CA4D}" type="datetimeFigureOut">
              <a:rPr lang="es-CO" smtClean="0"/>
              <a:t>28/11/2013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C44BA4B-247C-475B-A89B-167A34DD7853}" type="slidenum">
              <a:rPr lang="es-CO" smtClean="0"/>
              <a:t>‹Nº›</a:t>
            </a:fld>
            <a:endParaRPr lang="es-CO"/>
          </a:p>
        </p:txBody>
      </p:sp>
    </p:spTree>
    <p:extLst>
      <p:ext uri="{BB962C8B-B14F-4D97-AF65-F5344CB8AC3E}">
        <p14:creationId xmlns:p14="http://schemas.microsoft.com/office/powerpoint/2010/main" val="1800310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BB5DF6-FB05-4A8D-A707-81FB22C7CA4D}" type="datetimeFigureOut">
              <a:rPr lang="es-CO" smtClean="0"/>
              <a:t>28/11/2013</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44BA4B-247C-475B-A89B-167A34DD7853}" type="slidenum">
              <a:rPr lang="es-CO" smtClean="0"/>
              <a:t>‹Nº›</a:t>
            </a:fld>
            <a:endParaRPr lang="es-CO"/>
          </a:p>
        </p:txBody>
      </p:sp>
    </p:spTree>
    <p:extLst>
      <p:ext uri="{BB962C8B-B14F-4D97-AF65-F5344CB8AC3E}">
        <p14:creationId xmlns:p14="http://schemas.microsoft.com/office/powerpoint/2010/main" val="2249602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476672"/>
            <a:ext cx="7772400" cy="1470025"/>
          </a:xfrm>
          <a:blipFill>
            <a:blip r:embed="rId2"/>
            <a:tile tx="0" ty="0" sx="100000" sy="100000" flip="none" algn="tl"/>
          </a:blipFill>
        </p:spPr>
        <p:txBody>
          <a:bodyPr>
            <a:normAutofit/>
          </a:bodyPr>
          <a:lstStyle/>
          <a:p>
            <a:r>
              <a:rPr lang="es-CO" b="1" dirty="0" smtClean="0"/>
              <a:t>LOS OCHO REMEDIOS </a:t>
            </a:r>
            <a:r>
              <a:rPr lang="es-CO" b="1" dirty="0" smtClean="0">
                <a:solidFill>
                  <a:srgbClr val="FF0000"/>
                </a:solidFill>
              </a:rPr>
              <a:t>NATURALES</a:t>
            </a:r>
            <a:endParaRPr lang="es-CO" b="1" dirty="0">
              <a:solidFill>
                <a:srgbClr val="FF0000"/>
              </a:solidFill>
            </a:endParaRPr>
          </a:p>
        </p:txBody>
      </p:sp>
      <p:sp>
        <p:nvSpPr>
          <p:cNvPr id="3" name="2 Rectángulo"/>
          <p:cNvSpPr/>
          <p:nvPr/>
        </p:nvSpPr>
        <p:spPr>
          <a:xfrm>
            <a:off x="2339752" y="5733257"/>
            <a:ext cx="4536504" cy="769441"/>
          </a:xfrm>
          <a:prstGeom prst="rect">
            <a:avLst/>
          </a:prstGeom>
        </p:spPr>
        <p:txBody>
          <a:bodyPr wrap="square">
            <a:spAutoFit/>
          </a:bodyPr>
          <a:lstStyle/>
          <a:p>
            <a:pPr algn="ctr"/>
            <a:r>
              <a:rPr lang="es-CO" sz="4400" b="1" i="1" dirty="0" smtClean="0"/>
              <a:t>3. Ejercicio</a:t>
            </a:r>
            <a:endParaRPr lang="es-CO" sz="4400" b="1" i="1" dirty="0"/>
          </a:p>
        </p:txBody>
      </p:sp>
      <p:pic>
        <p:nvPicPr>
          <p:cNvPr id="2050" name="Picture 2" descr="https://encrypted-tbn2.gstatic.com/images?q=tbn:ANd9GcT6jjaeIcPfhZeGVjnf1rCSQVNpiMCtf-WJkn_VX4_XNPi8amEQk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2132856"/>
            <a:ext cx="6120680" cy="3528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76881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par>
                                <p:cTn id="8" presetID="14" presetClass="entr" presetSubtype="10"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Effect transition="in" filter="randombar(horizontal)">
                                      <p:cBhvr>
                                        <p:cTn id="10"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404664"/>
            <a:ext cx="8784976" cy="6336704"/>
          </a:xfrm>
        </p:spPr>
        <p:txBody>
          <a:bodyPr>
            <a:normAutofit fontScale="70000" lnSpcReduction="20000"/>
          </a:bodyPr>
          <a:lstStyle/>
          <a:p>
            <a:pPr marL="0" indent="0" algn="ctr">
              <a:buNone/>
            </a:pPr>
            <a:r>
              <a:rPr lang="es-CO" dirty="0" smtClean="0"/>
              <a:t>Si </a:t>
            </a:r>
            <a:r>
              <a:rPr lang="es-CO" dirty="0"/>
              <a:t>es una persona enferma en lo que sea posible caliente de 5 minutos hasta </a:t>
            </a:r>
            <a:r>
              <a:rPr lang="es-CO" dirty="0" smtClean="0"/>
              <a:t>lograr </a:t>
            </a:r>
            <a:r>
              <a:rPr lang="es-CO" dirty="0"/>
              <a:t>llegar a 15 minutos, si es una persona que esta sana pero tiene mala condición </a:t>
            </a:r>
            <a:r>
              <a:rPr lang="es-CO" dirty="0" smtClean="0"/>
              <a:t>física </a:t>
            </a:r>
            <a:r>
              <a:rPr lang="es-CO" dirty="0"/>
              <a:t>es necesario que caliente mínimo de 10 minutos hasta lograr también los 15 </a:t>
            </a:r>
            <a:r>
              <a:rPr lang="es-CO" dirty="0" smtClean="0"/>
              <a:t>minutos</a:t>
            </a:r>
            <a:r>
              <a:rPr lang="es-CO" dirty="0"/>
              <a:t>, si usted logra calentar desde principio los 15 minutos excelente. </a:t>
            </a:r>
            <a:r>
              <a:rPr lang="es-CO" dirty="0" smtClean="0"/>
              <a:t> </a:t>
            </a:r>
            <a:endParaRPr lang="es-CO" dirty="0"/>
          </a:p>
          <a:p>
            <a:endParaRPr lang="es-CO" dirty="0" smtClean="0"/>
          </a:p>
          <a:p>
            <a:pPr marL="0" indent="0" algn="ctr">
              <a:buNone/>
            </a:pPr>
            <a:r>
              <a:rPr lang="es-CO" dirty="0" smtClean="0"/>
              <a:t>El </a:t>
            </a:r>
            <a:r>
              <a:rPr lang="es-CO" dirty="0"/>
              <a:t>ejercicio nos ayuda en todos los aspectos de nuestra vida, pero imagínese si le </a:t>
            </a:r>
            <a:r>
              <a:rPr lang="es-CO" dirty="0" smtClean="0"/>
              <a:t>agregamos </a:t>
            </a:r>
            <a:r>
              <a:rPr lang="es-CO" dirty="0"/>
              <a:t>más leyes de la salud al ejercicio, por </a:t>
            </a:r>
            <a:r>
              <a:rPr lang="es-CO" dirty="0" smtClean="0"/>
              <a:t>ejemplo:</a:t>
            </a:r>
          </a:p>
          <a:p>
            <a:endParaRPr lang="es-CO" dirty="0"/>
          </a:p>
          <a:p>
            <a:r>
              <a:rPr lang="es-CO" b="1" i="1" dirty="0" smtClean="0">
                <a:solidFill>
                  <a:srgbClr val="FF0000"/>
                </a:solidFill>
              </a:rPr>
              <a:t>1). Que </a:t>
            </a:r>
            <a:r>
              <a:rPr lang="es-CO" b="1" i="1" dirty="0">
                <a:solidFill>
                  <a:srgbClr val="FF0000"/>
                </a:solidFill>
              </a:rPr>
              <a:t>lo haga al aire libre y </a:t>
            </a:r>
            <a:r>
              <a:rPr lang="es-CO" b="1" i="1" dirty="0" smtClean="0">
                <a:solidFill>
                  <a:srgbClr val="FF0000"/>
                </a:solidFill>
              </a:rPr>
              <a:t>puro</a:t>
            </a:r>
          </a:p>
          <a:p>
            <a:r>
              <a:rPr lang="es-CO" b="1" i="1" dirty="0" smtClean="0">
                <a:solidFill>
                  <a:srgbClr val="FF0000"/>
                </a:solidFill>
              </a:rPr>
              <a:t>2). que </a:t>
            </a:r>
            <a:r>
              <a:rPr lang="es-CO" b="1" i="1" dirty="0">
                <a:solidFill>
                  <a:srgbClr val="FF0000"/>
                </a:solidFill>
              </a:rPr>
              <a:t>lo haga en horas de la mañana donde es bueno tomar un baño de </a:t>
            </a:r>
            <a:r>
              <a:rPr lang="es-CO" b="1" i="1" dirty="0" smtClean="0">
                <a:solidFill>
                  <a:srgbClr val="FF0000"/>
                </a:solidFill>
              </a:rPr>
              <a:t>sol</a:t>
            </a:r>
          </a:p>
          <a:p>
            <a:r>
              <a:rPr lang="es-CO" b="1" i="1" dirty="0" smtClean="0">
                <a:solidFill>
                  <a:srgbClr val="FF0000"/>
                </a:solidFill>
              </a:rPr>
              <a:t>3). </a:t>
            </a:r>
            <a:r>
              <a:rPr lang="es-CO" b="1" i="1" dirty="0">
                <a:solidFill>
                  <a:srgbClr val="FF0000"/>
                </a:solidFill>
              </a:rPr>
              <a:t>que </a:t>
            </a:r>
            <a:r>
              <a:rPr lang="es-CO" b="1" i="1" dirty="0" smtClean="0">
                <a:solidFill>
                  <a:srgbClr val="FF0000"/>
                </a:solidFill>
              </a:rPr>
              <a:t>antes </a:t>
            </a:r>
            <a:r>
              <a:rPr lang="es-CO" b="1" i="1" dirty="0">
                <a:solidFill>
                  <a:srgbClr val="FF0000"/>
                </a:solidFill>
              </a:rPr>
              <a:t>de calentar y al terminar tome un vaso de agua, </a:t>
            </a:r>
            <a:endParaRPr lang="es-CO" b="1" i="1" dirty="0" smtClean="0">
              <a:solidFill>
                <a:srgbClr val="FF0000"/>
              </a:solidFill>
            </a:endParaRPr>
          </a:p>
          <a:p>
            <a:r>
              <a:rPr lang="es-CO" b="1" i="1" dirty="0" smtClean="0">
                <a:solidFill>
                  <a:srgbClr val="FF0000"/>
                </a:solidFill>
              </a:rPr>
              <a:t>4). que </a:t>
            </a:r>
            <a:r>
              <a:rPr lang="es-CO" b="1" i="1" dirty="0">
                <a:solidFill>
                  <a:srgbClr val="FF0000"/>
                </a:solidFill>
              </a:rPr>
              <a:t>al terminar descanse 15 </a:t>
            </a:r>
            <a:r>
              <a:rPr lang="es-CO" b="1" i="1" dirty="0" smtClean="0">
                <a:solidFill>
                  <a:srgbClr val="FF0000"/>
                </a:solidFill>
              </a:rPr>
              <a:t>minutos </a:t>
            </a:r>
            <a:r>
              <a:rPr lang="es-CO" b="1" i="1" dirty="0">
                <a:solidFill>
                  <a:srgbClr val="FF0000"/>
                </a:solidFill>
              </a:rPr>
              <a:t>bajo algún árbol </a:t>
            </a:r>
            <a:r>
              <a:rPr lang="es-CO" b="1" i="1" dirty="0" smtClean="0">
                <a:solidFill>
                  <a:srgbClr val="FF0000"/>
                </a:solidFill>
              </a:rPr>
              <a:t>recostado, agradeciéndole a Dios por su bondad, esto fortalece su fe, y </a:t>
            </a:r>
            <a:r>
              <a:rPr lang="es-CO" b="1" i="1" dirty="0">
                <a:solidFill>
                  <a:srgbClr val="FF0000"/>
                </a:solidFill>
              </a:rPr>
              <a:t>luego tome su baño diario. </a:t>
            </a:r>
            <a:endParaRPr lang="es-CO" b="1" i="1" dirty="0" smtClean="0">
              <a:solidFill>
                <a:srgbClr val="FF0000"/>
              </a:solidFill>
            </a:endParaRPr>
          </a:p>
          <a:p>
            <a:endParaRPr lang="es-CO" b="1" dirty="0"/>
          </a:p>
          <a:p>
            <a:pPr marL="0" indent="0" algn="ctr">
              <a:buNone/>
            </a:pPr>
            <a:r>
              <a:rPr lang="es-CO" dirty="0" smtClean="0"/>
              <a:t>Esto </a:t>
            </a:r>
            <a:r>
              <a:rPr lang="es-CO" dirty="0"/>
              <a:t>sería algo muy </a:t>
            </a:r>
            <a:r>
              <a:rPr lang="es-CO" dirty="0" smtClean="0"/>
              <a:t>pero </a:t>
            </a:r>
            <a:r>
              <a:rPr lang="es-CO" dirty="0"/>
              <a:t>muy bueno para cualquier persona, ayudaría a cualquier persona enferma sin </a:t>
            </a:r>
            <a:r>
              <a:rPr lang="es-CO" dirty="0" smtClean="0"/>
              <a:t>importar </a:t>
            </a:r>
            <a:r>
              <a:rPr lang="es-CO" dirty="0"/>
              <a:t>que clase de enfermedad padezca. </a:t>
            </a:r>
          </a:p>
          <a:p>
            <a:endParaRPr lang="es-CO" dirty="0"/>
          </a:p>
        </p:txBody>
      </p:sp>
    </p:spTree>
    <p:extLst>
      <p:ext uri="{BB962C8B-B14F-4D97-AF65-F5344CB8AC3E}">
        <p14:creationId xmlns:p14="http://schemas.microsoft.com/office/powerpoint/2010/main" val="30597079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circle(in)">
                                      <p:cBhvr>
                                        <p:cTn id="10" dur="2000"/>
                                        <p:tgtEl>
                                          <p:spTgt spid="3">
                                            <p:txEl>
                                              <p:pRg st="4" end="4"/>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circle(in)">
                                      <p:cBhvr>
                                        <p:cTn id="13" dur="2000"/>
                                        <p:tgtEl>
                                          <p:spTgt spid="3">
                                            <p:txEl>
                                              <p:pRg st="5" end="5"/>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circle(in)">
                                      <p:cBhvr>
                                        <p:cTn id="16" dur="2000"/>
                                        <p:tgtEl>
                                          <p:spTgt spid="3">
                                            <p:txEl>
                                              <p:pRg st="6" end="6"/>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circle(in)">
                                      <p:cBhvr>
                                        <p:cTn id="19" dur="2000"/>
                                        <p:tgtEl>
                                          <p:spTgt spid="3">
                                            <p:txEl>
                                              <p:pRg st="7" end="7"/>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circle(in)">
                                      <p:cBhvr>
                                        <p:cTn id="2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6120680"/>
          </a:xfrm>
        </p:spPr>
        <p:txBody>
          <a:bodyPr>
            <a:normAutofit fontScale="85000" lnSpcReduction="20000"/>
          </a:bodyPr>
          <a:lstStyle/>
          <a:p>
            <a:pPr marL="0" indent="0" algn="ctr">
              <a:buNone/>
            </a:pPr>
            <a:r>
              <a:rPr lang="es-CO" dirty="0" smtClean="0"/>
              <a:t>Si </a:t>
            </a:r>
            <a:r>
              <a:rPr lang="es-CO" dirty="0"/>
              <a:t>usted tiene una enfermedad ya sea mortal o pasajera</a:t>
            </a:r>
            <a:r>
              <a:rPr lang="es-CO" dirty="0" smtClean="0"/>
              <a:t>, </a:t>
            </a:r>
            <a:r>
              <a:rPr lang="es-CO" dirty="0" smtClean="0">
                <a:latin typeface="Agency FB" pitchFamily="34" charset="0"/>
              </a:rPr>
              <a:t>no se desanime que Dios le ama</a:t>
            </a:r>
            <a:r>
              <a:rPr lang="es-CO" dirty="0" smtClean="0"/>
              <a:t>, </a:t>
            </a:r>
            <a:r>
              <a:rPr lang="es-CO" dirty="0"/>
              <a:t>si es una persona sana </a:t>
            </a:r>
            <a:r>
              <a:rPr lang="es-CO" dirty="0" smtClean="0"/>
              <a:t>que </a:t>
            </a:r>
            <a:r>
              <a:rPr lang="es-CO" dirty="0"/>
              <a:t>quiere evitar cualquier enfermedad, no importa la edad, ni sexo, ni </a:t>
            </a:r>
            <a:r>
              <a:rPr lang="es-CO" dirty="0" smtClean="0"/>
              <a:t>raza, </a:t>
            </a:r>
            <a:r>
              <a:rPr lang="es-CO" dirty="0"/>
              <a:t>usted </a:t>
            </a:r>
            <a:r>
              <a:rPr lang="es-CO" dirty="0" smtClean="0"/>
              <a:t>tiene </a:t>
            </a:r>
            <a:r>
              <a:rPr lang="es-CO" dirty="0"/>
              <a:t>que empezar a efectuar ejercicio. El ejercicio es salud, es vida, es alegría, </a:t>
            </a:r>
            <a:r>
              <a:rPr lang="es-CO" dirty="0" smtClean="0"/>
              <a:t>propóngase a efectuar </a:t>
            </a:r>
            <a:r>
              <a:rPr lang="es-CO" dirty="0"/>
              <a:t>ejercicios diariamente y usted verá la diferencia. </a:t>
            </a:r>
          </a:p>
          <a:p>
            <a:pPr marL="0" indent="0" algn="ctr">
              <a:buNone/>
            </a:pPr>
            <a:r>
              <a:rPr lang="es-CO" dirty="0" smtClean="0"/>
              <a:t>Cada </a:t>
            </a:r>
            <a:r>
              <a:rPr lang="es-CO" dirty="0"/>
              <a:t>órgano de su cuerpo, cada músculo, cada célula, cada vena, cada nervio, le </a:t>
            </a:r>
            <a:r>
              <a:rPr lang="es-CO" dirty="0" smtClean="0"/>
              <a:t>recompensarán </a:t>
            </a:r>
            <a:r>
              <a:rPr lang="es-CO" dirty="0"/>
              <a:t>y le agradecerán al efectuar ejercicio </a:t>
            </a:r>
            <a:r>
              <a:rPr lang="es-CO" dirty="0" smtClean="0"/>
              <a:t>constantemente. </a:t>
            </a:r>
          </a:p>
          <a:p>
            <a:pPr algn="ctr"/>
            <a:endParaRPr lang="es-CO" dirty="0" smtClean="0"/>
          </a:p>
          <a:p>
            <a:pPr marL="0" indent="0" algn="ctr">
              <a:buNone/>
            </a:pPr>
            <a:r>
              <a:rPr lang="es-CO" dirty="0" smtClean="0"/>
              <a:t>Al terminar podrá decir: «</a:t>
            </a:r>
            <a:r>
              <a:rPr lang="es-CO" u="sng" dirty="0" smtClean="0">
                <a:latin typeface="Agency FB" pitchFamily="34" charset="0"/>
              </a:rPr>
              <a:t>Qué bueno es Dios</a:t>
            </a:r>
            <a:r>
              <a:rPr lang="es-CO" dirty="0" smtClean="0"/>
              <a:t>». Y recordar las palabras del apóstol Pablo: </a:t>
            </a:r>
            <a:r>
              <a:rPr lang="es-CO" dirty="0" smtClean="0">
                <a:latin typeface="Agency FB" pitchFamily="34" charset="0"/>
              </a:rPr>
              <a:t>¿O </a:t>
            </a:r>
            <a:r>
              <a:rPr lang="es-CO" dirty="0">
                <a:latin typeface="Agency FB" pitchFamily="34" charset="0"/>
              </a:rPr>
              <a:t>no sabéis que vuestro cuerpo es templo del Espíritu Santo, que mora en vosotros, el cual tenéis de Dios, y que no sois vuestros? </a:t>
            </a:r>
            <a:r>
              <a:rPr lang="es-CO" b="1" baseline="30000" dirty="0" smtClean="0">
                <a:latin typeface="Agency FB" pitchFamily="34" charset="0"/>
              </a:rPr>
              <a:t>20 </a:t>
            </a:r>
            <a:r>
              <a:rPr lang="es-CO" dirty="0">
                <a:latin typeface="Agency FB" pitchFamily="34" charset="0"/>
              </a:rPr>
              <a:t>Pues habéis sido comprados por precio. Por tanto, glorificad a Dios en vuestro </a:t>
            </a:r>
            <a:r>
              <a:rPr lang="es-CO" dirty="0" smtClean="0">
                <a:latin typeface="Agency FB" pitchFamily="34" charset="0"/>
              </a:rPr>
              <a:t>cuerpo» </a:t>
            </a:r>
            <a:r>
              <a:rPr lang="es-CO" dirty="0" smtClean="0">
                <a:solidFill>
                  <a:srgbClr val="FF0000"/>
                </a:solidFill>
                <a:latin typeface="Agency FB" pitchFamily="34" charset="0"/>
              </a:rPr>
              <a:t>(1Cor.6:19,20).</a:t>
            </a:r>
            <a:r>
              <a:rPr lang="es-CO" dirty="0" smtClean="0">
                <a:solidFill>
                  <a:srgbClr val="FF0000"/>
                </a:solidFill>
              </a:rPr>
              <a:t> </a:t>
            </a:r>
            <a:endParaRPr lang="es-CO" dirty="0">
              <a:solidFill>
                <a:srgbClr val="FF0000"/>
              </a:solidFill>
            </a:endParaRPr>
          </a:p>
          <a:p>
            <a:endParaRPr lang="es-CO" dirty="0"/>
          </a:p>
        </p:txBody>
      </p:sp>
    </p:spTree>
    <p:extLst>
      <p:ext uri="{BB962C8B-B14F-4D97-AF65-F5344CB8AC3E}">
        <p14:creationId xmlns:p14="http://schemas.microsoft.com/office/powerpoint/2010/main" val="24052232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80">
                                          <p:stCondLst>
                                            <p:cond delay="0"/>
                                          </p:stCondLst>
                                        </p:cTn>
                                        <p:tgtEl>
                                          <p:spTgt spid="3">
                                            <p:txEl>
                                              <p:pRg st="3" end="3"/>
                                            </p:txEl>
                                          </p:spTgt>
                                        </p:tgtEl>
                                      </p:cBhvr>
                                    </p:animEffect>
                                    <p:anim calcmode="lin" valueType="num">
                                      <p:cBhvr>
                                        <p:cTn id="13"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3" end="3"/>
                                            </p:txEl>
                                          </p:spTgt>
                                        </p:tgtEl>
                                      </p:cBhvr>
                                      <p:to x="100000" y="60000"/>
                                    </p:animScale>
                                    <p:animScale>
                                      <p:cBhvr>
                                        <p:cTn id="19" dur="166" decel="50000">
                                          <p:stCondLst>
                                            <p:cond delay="676"/>
                                          </p:stCondLst>
                                        </p:cTn>
                                        <p:tgtEl>
                                          <p:spTgt spid="3">
                                            <p:txEl>
                                              <p:pRg st="3" end="3"/>
                                            </p:txEl>
                                          </p:spTgt>
                                        </p:tgtEl>
                                      </p:cBhvr>
                                      <p:to x="100000" y="100000"/>
                                    </p:animScale>
                                    <p:animScale>
                                      <p:cBhvr>
                                        <p:cTn id="20" dur="26">
                                          <p:stCondLst>
                                            <p:cond delay="1312"/>
                                          </p:stCondLst>
                                        </p:cTn>
                                        <p:tgtEl>
                                          <p:spTgt spid="3">
                                            <p:txEl>
                                              <p:pRg st="3" end="3"/>
                                            </p:txEl>
                                          </p:spTgt>
                                        </p:tgtEl>
                                      </p:cBhvr>
                                      <p:to x="100000" y="80000"/>
                                    </p:animScale>
                                    <p:animScale>
                                      <p:cBhvr>
                                        <p:cTn id="21" dur="166" decel="50000">
                                          <p:stCondLst>
                                            <p:cond delay="1338"/>
                                          </p:stCondLst>
                                        </p:cTn>
                                        <p:tgtEl>
                                          <p:spTgt spid="3">
                                            <p:txEl>
                                              <p:pRg st="3" end="3"/>
                                            </p:txEl>
                                          </p:spTgt>
                                        </p:tgtEl>
                                      </p:cBhvr>
                                      <p:to x="100000" y="100000"/>
                                    </p:animScale>
                                    <p:animScale>
                                      <p:cBhvr>
                                        <p:cTn id="22" dur="26">
                                          <p:stCondLst>
                                            <p:cond delay="1642"/>
                                          </p:stCondLst>
                                        </p:cTn>
                                        <p:tgtEl>
                                          <p:spTgt spid="3">
                                            <p:txEl>
                                              <p:pRg st="3" end="3"/>
                                            </p:txEl>
                                          </p:spTgt>
                                        </p:tgtEl>
                                      </p:cBhvr>
                                      <p:to x="100000" y="90000"/>
                                    </p:animScale>
                                    <p:animScale>
                                      <p:cBhvr>
                                        <p:cTn id="23" dur="166" decel="50000">
                                          <p:stCondLst>
                                            <p:cond delay="1668"/>
                                          </p:stCondLst>
                                        </p:cTn>
                                        <p:tgtEl>
                                          <p:spTgt spid="3">
                                            <p:txEl>
                                              <p:pRg st="3" end="3"/>
                                            </p:txEl>
                                          </p:spTgt>
                                        </p:tgtEl>
                                      </p:cBhvr>
                                      <p:to x="100000" y="100000"/>
                                    </p:animScale>
                                    <p:animScale>
                                      <p:cBhvr>
                                        <p:cTn id="24" dur="26">
                                          <p:stCondLst>
                                            <p:cond delay="1808"/>
                                          </p:stCondLst>
                                        </p:cTn>
                                        <p:tgtEl>
                                          <p:spTgt spid="3">
                                            <p:txEl>
                                              <p:pRg st="3" end="3"/>
                                            </p:txEl>
                                          </p:spTgt>
                                        </p:tgtEl>
                                      </p:cBhvr>
                                      <p:to x="100000" y="95000"/>
                                    </p:animScale>
                                    <p:animScale>
                                      <p:cBhvr>
                                        <p:cTn id="25"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850106"/>
          </a:xfrm>
        </p:spPr>
        <p:txBody>
          <a:bodyPr/>
          <a:lstStyle/>
          <a:p>
            <a:r>
              <a:rPr lang="es-CO" dirty="0" smtClean="0"/>
              <a:t>El Ejercicio</a:t>
            </a:r>
            <a:endParaRPr lang="es-CO" dirty="0"/>
          </a:p>
        </p:txBody>
      </p:sp>
      <p:sp>
        <p:nvSpPr>
          <p:cNvPr id="3" name="2 Marcador de contenido"/>
          <p:cNvSpPr>
            <a:spLocks noGrp="1"/>
          </p:cNvSpPr>
          <p:nvPr>
            <p:ph idx="1"/>
          </p:nvPr>
        </p:nvSpPr>
        <p:spPr>
          <a:xfrm>
            <a:off x="438108" y="1412776"/>
            <a:ext cx="5698976" cy="2908920"/>
          </a:xfrm>
        </p:spPr>
        <p:txBody>
          <a:bodyPr>
            <a:normAutofit fontScale="70000" lnSpcReduction="20000"/>
          </a:bodyPr>
          <a:lstStyle/>
          <a:p>
            <a:pPr marL="0" indent="0" algn="ctr">
              <a:buNone/>
            </a:pPr>
            <a:r>
              <a:rPr lang="es-CO" dirty="0" smtClean="0"/>
              <a:t>Recordemos el texto Bíblico</a:t>
            </a:r>
            <a:r>
              <a:rPr lang="es-CO" dirty="0"/>
              <a:t> </a:t>
            </a:r>
            <a:r>
              <a:rPr lang="es-CO" dirty="0" smtClean="0"/>
              <a:t>de </a:t>
            </a:r>
            <a:r>
              <a:rPr lang="es-CO" dirty="0" smtClean="0">
                <a:solidFill>
                  <a:srgbClr val="FF0000"/>
                </a:solidFill>
              </a:rPr>
              <a:t>(Gén.3:19): </a:t>
            </a:r>
            <a:r>
              <a:rPr lang="es-CO" dirty="0" smtClean="0"/>
              <a:t>«</a:t>
            </a:r>
            <a:r>
              <a:rPr lang="es-CO" dirty="0" smtClean="0">
                <a:latin typeface="Agency FB" pitchFamily="34" charset="0"/>
              </a:rPr>
              <a:t>Con </a:t>
            </a:r>
            <a:r>
              <a:rPr lang="es-CO" dirty="0">
                <a:latin typeface="Agency FB" pitchFamily="34" charset="0"/>
              </a:rPr>
              <a:t>el sudor de tu frente comerás el </a:t>
            </a:r>
            <a:r>
              <a:rPr lang="es-CO" dirty="0" smtClean="0">
                <a:latin typeface="Agency FB" pitchFamily="34" charset="0"/>
              </a:rPr>
              <a:t>pan</a:t>
            </a:r>
            <a:r>
              <a:rPr lang="es-CO" dirty="0" smtClean="0"/>
              <a:t>….». Aunque el texto no habla de ejercicio sino de sudar trabajando, el trabajo físico es necesario para conservar la salud</a:t>
            </a:r>
            <a:r>
              <a:rPr lang="es-CO" dirty="0" smtClean="0">
                <a:latin typeface="Agency FB" pitchFamily="34" charset="0"/>
              </a:rPr>
              <a:t>.</a:t>
            </a:r>
          </a:p>
          <a:p>
            <a:pPr marL="0" indent="0">
              <a:buNone/>
            </a:pPr>
            <a:endParaRPr lang="es-CO" dirty="0" smtClean="0"/>
          </a:p>
          <a:p>
            <a:pPr marL="0" indent="0">
              <a:buNone/>
            </a:pPr>
            <a:r>
              <a:rPr lang="es-CO" dirty="0" smtClean="0"/>
              <a:t>Por tanto, </a:t>
            </a:r>
            <a:r>
              <a:rPr lang="es-CO" dirty="0"/>
              <a:t>s</a:t>
            </a:r>
            <a:r>
              <a:rPr lang="es-CO" dirty="0" smtClean="0"/>
              <a:t>abemos </a:t>
            </a:r>
            <a:r>
              <a:rPr lang="es-CO" dirty="0"/>
              <a:t>que el ejercicio físico es necesario pero muy poco dedicamos realmente tiempo para practicarlo, aunque sabemos que el ejercicio es vital para la preservación de la salud</a:t>
            </a:r>
            <a:r>
              <a:rPr lang="es-CO" dirty="0" smtClean="0"/>
              <a:t>.</a:t>
            </a:r>
            <a:endParaRPr lang="es-CO" dirty="0"/>
          </a:p>
        </p:txBody>
      </p:sp>
      <p:sp>
        <p:nvSpPr>
          <p:cNvPr id="4" name="3 Rectángulo"/>
          <p:cNvSpPr/>
          <p:nvPr/>
        </p:nvSpPr>
        <p:spPr>
          <a:xfrm>
            <a:off x="155575" y="4581128"/>
            <a:ext cx="8808913" cy="2677656"/>
          </a:xfrm>
          <a:prstGeom prst="rect">
            <a:avLst/>
          </a:prstGeom>
        </p:spPr>
        <p:txBody>
          <a:bodyPr wrap="square">
            <a:spAutoFit/>
          </a:bodyPr>
          <a:lstStyle/>
          <a:p>
            <a:pPr algn="ctr"/>
            <a:r>
              <a:rPr lang="es-CO" sz="2400" i="1" dirty="0">
                <a:solidFill>
                  <a:srgbClr val="FF0000"/>
                </a:solidFill>
              </a:rPr>
              <a:t>Cuando realizamos ejercicio hacemos que el corazón se vuelva más eficiente ya que este bombea más rápido y se aumenta el ritmo respiratorio con lo que la sangre puede llevar más oxígeno al cerebro y a todos los órganos del cuerpo, además se queman calorías y se combate la obesidad por eso es necesario practicar por lo menos 30 </a:t>
            </a:r>
            <a:r>
              <a:rPr lang="es-CO" sz="2400" i="1" dirty="0" smtClean="0">
                <a:solidFill>
                  <a:srgbClr val="FF0000"/>
                </a:solidFill>
              </a:rPr>
              <a:t>minutos </a:t>
            </a:r>
            <a:r>
              <a:rPr lang="es-CO" sz="2400" i="1" dirty="0">
                <a:solidFill>
                  <a:srgbClr val="FF0000"/>
                </a:solidFill>
              </a:rPr>
              <a:t>de ejercicio al día.</a:t>
            </a:r>
            <a:br>
              <a:rPr lang="es-CO" sz="2400" i="1" dirty="0">
                <a:solidFill>
                  <a:srgbClr val="FF0000"/>
                </a:solidFill>
              </a:rPr>
            </a:br>
            <a:endParaRPr lang="es-CO" sz="2400" i="1" dirty="0">
              <a:solidFill>
                <a:srgbClr val="FF0000"/>
              </a:solidFill>
            </a:endParaRPr>
          </a:p>
        </p:txBody>
      </p:sp>
      <p:sp>
        <p:nvSpPr>
          <p:cNvPr id="5" name="AutoShape 4" descr="data:image/jpeg;base64,/9j/4AAQSkZJRgABAQAAAQABAAD/2wCEAAkGBhQSERUUExQWFRUWGB0aGRgYGBwYHRoYHxsbGBoeGx0YHSYeHBskGh8YIC8gIycqLCwsGCAxNTAqNScrLCkBCQoKDgwOGg8PGiwkHyQsLCwsLCwsLCwsLCwsLCwsLCwsLCwsLCwsLCwsLCwsLCwsLCwsLCwsLCwsLCwsLCwsLP/AABEIAMIBAwMBIgACEQEDEQH/xAAbAAACAwEBAQAAAAAAAAAAAAADBAIFBgABB//EAD4QAAECBQIFAQYEBQQBBAMAAAECEQADEiExBEEFIlFhcYEGEzKRobFCUsHwFCNi0eFygpLxFQczQ2MkovL/xAAaAQADAQEBAQAAAAAAAAAAAAAAAQIDBAUG/8QAKBEAAgICAwABAwMFAAAAAAAAAAECEQMhEjFBBBMyURQicQVhobHw/9oADAMBAAIRAxEAPwBpX/qBMRNIUEkPhmH/ACf9sY36FJUl0kHwQb9HDiPgK9Sqck1gJS4Ytu4wf1i89n+IzpDokutKwysqtcOGDgsP20GPI12TGRL2z4/73UqyUBwA+LgNcBny+Y3XsXrpZ0VST8BIUnJSbMPUNePlPtJTSpSviUpnBKiAC97B499kfadaCtIJClIpBGGBdykuCRZrRcJNbC9n27hvFJc6qh+XY2LEO7fTzDUwgBzbyf7xh+GjUyElcubUkqdSFJqpILELLukkNzAdOkN6j2g99KTLn/ylKUOYJBAIUchVrgPn+0a/V4rZRbTvaOSJZWl1HZA+J/H9ozGq9uCklYlgLsLu4D/DfCTY+ekLa3St7yiZZ7khuUE5vYnxvGS4iJiLqL3bo24F7nywjmeeUn2J6Nlqvb9UyUEpAlTCWK1KDDuA0XHB/a1K0pE0pCmaoGxUCxs1gcj/AKj5npOFLmFJDBJ6kMf9O5yB6tDssFKcuAbMaibty7E7uX/SH+olH0ln2BKnDjEL6iasKAQgKcXJWEsejM589jGM4Z7UrCPdrUrohQPMblwan2Po3zX1fEKwS6+xseyQSL9MjEbP5Vx12HGzuOaJU/WorJlJY3BrTZgpz+W2GDW6iNN7N6kokJROWkTEqKSK0qa5KQSCfwsbn5WAycrWEFwiksaSeYvkODs7uAcjDwpL4gAsByHJqsJlTguFC+XcqMYQz8JWFGtUiZKSqTSJrlSiqYoBLHmAAd0gbX7tGTkKXLmCgUEKHMpJLg4HM9lEgB2YnF4c4v7TzlpKaUc4pEwJFdJFw4Nh8Rt1aM5xmZOTSoKSQRhJ7ZIN3e/mCeVSaodDerkrVNqU9BJdlByCxsLlsfXGwl6j+YUpUyaWDhmOGIfq+c2zCkvilQYB2schtjk3LdNoh7hC1kuEgWZABc9QS4F7A9T8sZbdsvoPN1VglaqQm10sxckHlLqDd+kR90UUrcKKuhpAURUAxNhTg94hPlIKaQU2cqZzS7VO93d7/wBIgWjmqTKUpsFibu7kBh1Nxbv3gS0CLqTrKE5D/mepLb5GNu52xBuHpUpZQgqU/MuouASABj4rEnq/yisROC0lS8FNyA9wXt6qaGpEsJQkpcgNyFQcgZ5kluoYYiZKizR6bT+7IAJoyxye9j1yDsYHrdQ4OGdncW/X97wnpppXLFRBJuFqLHpy/X0bO4+ITEplsS1wDuRZnYbuPpCRQSVOAQSpSSHuzKsbtfr1uLfJObOmBwWSnYEkkk7gAswcA7vCCOIIr92JamcB6yFWcszeFO35oPMnJSVLRLUpIKgKg7F2cm7eNmh0TYWTqzzBSiEpChVYFzyptkvawHXqYbCKnqULq5am5gA7mxck9e94r52lM2WOX3Xu1cqmIU9iWJXzYe22OkKjiH81RuQUEsLMb/C7sQCoBzvs8Q4XskHr+HEsZZa5sllpIJdyAys7s1xFpp9bOpQCtRCbA7JI5g5YWt0vYRHQ6r+IISpTgk8ziwSkl6QQwqNrfhOGhkaj3RVKd0nqeUixcv0N3jRXWxUPTeIJUn+cutQJNRAdnenuM222iSNOld1BIfNnN73BJ67dr4jPcVABNJPvEmmlJKruKSOgI2f8Qi20UoqlgGYai1RAYfR7/fo5u22ttjSQ9O1LFqmZgzIsAGGW27R0e6fWe7SEClh2B+pSSfnHQvqT/JXExCJ61FKQkXsWDbPln7fKNPwyRPkyfeypl2JUhSW2YJJJDkjYHF+j1ej4eybqqUC1gxd7AefOxg2nTMQFgqUE3CwS4V2YjF8t8opSSMUqQvxeX79KrAFVNgoWIdwHLEM3p8optN7OrlqM0LCPdqqDG7ZBd7W3+cXyEMK0pta4a4I3KR8LlvtBU8OWoGmopMwDtzBrki/MCOgINmaBTldIKsv+De0k1ICghKZZF0qUSSzDlY9Bl7viPNTPo5qKkqyCnB7uWt+bP6SkcGMoOXqcgZJABsKXYBrkWwOlxzuE6hQAShaxYO34LWIJupy7vt2iXKb7LplXqeLhdSAhgRYYyQX8MzAHySIq18SQpQSksCm7noCLPv8A2+Vxp/ZicZ5XN06xKCgRyLBUdktcMOt8Z3gKuAzyo0aacnAf3RY9hyjt8oHHfRLVgUFClpDgfJzdtvPbJhbWzlAVKKUki7IJDuRa3yvt87VPs5PmKSFSpksIYpBBSl0/mCjk+MDvDczgk0khEgnOySLm1kqZrlnw+8Txf4HxM3NmJLFVSj1YE4y2H3xtFjJmEgNQxZRUSBVZ1WF3+Y62xZzvY80OZS0qDkMQkEgYuC1h06wRHsvqGDIISzsqlyKWA5VXD9Wh066CmUs2UDeZMLgWu43AGHcBjvcdYVlolrJKkFwqlJYgr8hWz2/SH5uhmGamWE3TSWDXJGAKhZ++E+Is5Xs7PUutSLAkhNg+/wARIBPc2tAkw4sp+H0rlk3QHKW3Bwbnp3DWgaeFoUstUtDEF1B0qe/0v/eNDq/ZqaQOXIZnlgB7lmUAf8iFU+x+tCfhYO5BmIL7bK/bfMUJfgtIy+o0oQlSwFKAd6blmCQCcWy7dBZ4q9Lp1KUpAUHyLs43A9Ls34Y1vFfYTWALmkcgS6kiYgmkOTSkFibJz+kZuck+9l0I5ki42c3u+Oh9Y0prsTPOGhpykKSLJYPy3Avfoz2zcQ+ggH+SaV2Kib2JDMzvjYbm14pJpImXUS+SmolmwH/doueCTf6bMA+bjr5uwfY+su1sSQAmYmWEIVzVEBJsqkc6gQ1sgd4MnjCSihaQweybCrAcjb7xZGcJhHwMAXJLfy3Y7WuVfMQvo5ckFRAKjTZIJNrseYZJH/ULlfhZ4nWEhKcFqnsoJYO5xglrw3xOcSlSagSRgdWdj13v3HeENRp6XIPuwU2SogppUQFGw6Vj6Q17svyqIFyKhcKSkm5N8gfJJ2sLfQ+yuOpZYJAAIt8jcuWPRume7ml1cshKVhRl1F3UQGYHbHNt1IPWEJ85UxlhNSgKVZIBwOwL7dVQ2JBUi6QkWpbFyHb0YP8AfMNpMmiU/ipmGlNkGyUqYMWD2Qd6qQXcAHcQtrioTVCpIDPgYAwUkm9hdRizl6ZCAkoACqgA6nd7Du9yWP6xRcVmFU6cosKVEPswU4cPcgADb7wL+wmqQ4NShE5BksErISeQPcXqvZnA32PaLnTp5TMnpAJUEu13ZQPiw2zbLRm9ClMxymkUAqJc5AqXS92oBUfW9o1GnSJminbALCh4JpO79fn6ArVDiRloSGKVEJJvcdxd77Czdj1IeE6qatSn5UIu7ZAF6Tbew83jO6vVAKBCmuQL1EC3Xq73/wCtBPnJkFGmJIJ55hLkJcOlAY7AX2dXylRoSYDVcWmVlq8/hWW9Lx0Lq16HLz1Jvhifq2I6FoOYROqKEzlEEGVSye5UBfqWf/iO7h0et98TVlQIJG92U/8At+5hnV6VS5kxK/xISqxcXIJI6gAKI8nvCw4SUUhgClLKZ3KyshSXw4D9rHaKtAaTS8O98lEqUUpBOVqpG1zVs6WAyowtqNOtFcpBZRUkVOHC6xSX9bHf6wmvUoVSgB+UAXepnAFsF7hvzRee0k5KtNJWlCkTAmSElQYzKSxfuFBvCYI/kaXpv9HJCUoli/IL7sAG/f8AeGtPxKUhKhMmISxypQSMf1Hs8fIfaEGYgWKaLEOQxbB3YXLf093hHhWnlkp98l0hT3/pAC8Ys3yEdMctugPten4zppkutM+UUEkOVBNwWIZTEEHYxR8M9p5q582TqJQkoCmlrJYKTzMyiWUWTU6bXbpHzjQ6uTK16lS5AWUD338ylSkrYqHMNwSk3JwN3j6Rx72gmpkodAmImVBSV2ChgM5y5cX/AAnzCllaY4VKPJE9fxtKFpQ4JJDMRg2Ldw5+kd/5kMAr4iSAR1DWHempXdj0jEo08tIkkS2SVAFNLXXylTNZwQcZiPEJJmlKUhybqLsG5VEWu5cj1PW0fVrZVEeNe1E0haUqpUFKV/sUUowRlyr5lsCN0njyEy08w57JFnIoKhjqG9bZz81XoAFMqwI924vy2UGFtknx3hriWhSsKmBCUBybbOpN/IS4894zWYKLTT6lStchaikrTUArqmhSm68pUnyzxoh7ShGkEyasJUokVFyAoLMs42t4tGK0yvduoAEpUsAM3NcW8gg+IvuC6WQNHrJJSn3qylCVKDkqCXS7jYip9nfZ40jksKHdHxpM0yiSQQxCX6pUgg+DTnDiG9X7QJ5qVB2SDcMmot6n4mGLEnviNRK9xNS+QVKNJtVcKumxD3sdoinTiazsSAVEFrkuOZt9vCfES8tKxtGx4N7ZomJAUql0PnFIY5wainOYx/HTJUsrlhnSSQMpWwq9M22vtHqOGfCkjLpLbOUqO+eU+sWnD9N/OUGBfrsSDjziIeW9BRj0aKZ74lWSku4FzjwLX7AQXS6YUrJFgQwAu9JAL4HMCd7xpE8KAD2chbk2vc3AzfPYDoITncOJUpIel6yAM8xZ+weJ5oKoz8qWChT0kgCkkhQCXPQm5Z7jYNvFxpFJkyzZ1qUpAN3ptSLGwcvjrAJPAymmoi5b5E57AEfKLKVpqlJpD3KrthygZ6WP7vMpJ6FWirk8KM0IRMDJU8xblmGXcdwbQXSzqVLlkgrMtalv+EqAIQPFQJvlg3LFxryUUMPwlJIGAClQ+QUHisl8OMuuYrNGDuXSS/R2V5qi4tdD410VP8IgoMxylKnUWTUCoKoUGcBqhW2QFDpFlNmqMi7u7AFvzMLDFmtmF+GcNmJNAF1S0Ak82aioAYepV/XY3Z10j3YCASHUXthas/InPmKbViRWaSR/MkFQChMWilnNnH1F/ASdoJq+HmZ/FVK5SqxL2NYe7Y2ft2MXfDtEkhLOAAmkW+ETEi46m46gVfmimlVzROAdSiUpSkbn3oWAPJIHrCTCtB/ZXQJM5BSpFKFgTMhksUKJqIYkcvS/WLaTyL1chdgmWpLMA1C0s3+oGp8cx6WVn6ESZUrTDmKpktc5bDmSlTqpfKUsAGyATgxb8XSKgsso6jTJKl7OgUFuygQqFy2JIzXBlhc1c9YFMtQKQQHXMN5aOrBX4d6YBxGSkJIUp11GtWXW5UsAg3ALJ6O5wRD0hYkaczACVqW8tgzLXhTf/XL5h/VMR3hThvCCsFRLJlEVKOGIKWbdZNTJGbOQA8U2TXhSTtMtBp5S2De4NwcjOY8i6mcUUCwQ42JAJ9ScmPIOQuKL5XLMCg3LWA97AKSnz0jydpzSkq5b2GAwuaupPTZtyYcEke9elgXIHdvmS79rnvFVrtfUg0hNRf0Hk/L16xxydvQ3o8VIAmj3TspORkqJBIcB2GLG9hbMaLiHEJk7TacLDLCipmFkpXZOSbBmsN9oqlahKJin68gYWqYBt3LtYbd4PrdfUEKAFLlNT1WcUnLpBL+jRspNJodkJEppRURWuaag+ACCpJIHd/lANRwtpCk/ioU3TBcW8jb7RLhcxUxFOeVIPZLDwwI84VFvpZZciokpz5c74z3iHNp6BsxPs3o1zgqaFAmlKHKgCFcq3LBiyKQ2/wBY+ke0fElTkyak0pAWGSxGKNw7gE2xe2YqeHcCTJKgmkBSipsM4CW9APrHaj2iQtXulooGnTSFE8q6ipZazAWZ43ll5WKNJJCkrRmXKlpqBTUmlrsHDp+Yfs4iXCypK1FvxKSC2wCJdob1EoCWFN+OwBBdyl79MxKaphY3BVs2ST+l/MYKRoV6zypqDmqq79C+c2I+Rgc4hcqYEgtUoXxa31u/+Ib0unrQgu4ISojALh89Sd9gIHoNIVufw1LLMWLqJz8LiF0mARch02GSA48gDP38QLTcPdQNIdBLltgHSHHTPlosSyUmz2HrzA48b+Y7T6kOpiAScYDFKUjri5vExnxEV/HdE6ndwEKx3c79yw85j3R6cABDMpqlb3LEgnsLd6fME1qyFJ/CQ4HQEFJu+zR3CUUoAIIe9+7O5Aa+B2D9IHL9oNhZEqlSg45n+5t6BhE5CHWrbmA+gP3JgiEVMp8OT8i31JiaZ/Oezntt3xdvSJsdiurJRMpt8aQ/UKSAD3Jvf9QYnNUlKzbDfOpJb0f6xPiI5SrJHMjqwNRHdjcEfmPWOVIAWSdiEhyMsknzzv3sdovkOz1eiSadgFfpeFUaUpC5qUghACilwl08tKR32sCS28WMzSLpACVEuo2STmkdOxiq9p9DqNMNPqlSqpSSp3L0zGPulFABPKpyOuCzw4QcpJEN612Uul4y8xCNQDIUQtKQpxU7XIblUohmPQdQ9pxZ1IAbKgH9CWZgzR834ypc1aphCmLkLWkiq18jJ+52jY+yM1U2RJ95UR75go5KQHv6uH6CN5wUWpIau9mrCRLAXvhI+Tn7D16iK86Ye8TWDesgdA+VdHBAbd3tZ7gaf3igWDuSgHoAf1fyT0BBr1IrU7l2N85IPzP6Rz8qGS08kFSiLgSyR4FOPQQn7OcKoTUrFN2yxDH/AHEkJB/qPSLbQpSKk9ZavlYn994gZLyUhLsSHfJewHayifUdIXJ1Q70JiUJlSlAEhiD2JUCE9nCAPHaPeMyE/wALLJtSgjwGALf8DDXDkBSin8NCnazEFKx6lmieqSFyEC3xG2zBVTeLw1LaFZV/+D98qWhwlEtJKicJuFEnwyUtuQIPxDTp9wEoSUSyCpCbOxytf9azbskECxEWellgoNQNKQVzTuo1MhA8kH59oFxCSolyBUoOEtgD4fAIAAHQdGgctgZ2V7OskCtm6oB+rx7FyqWQcj5j9THQfUZNHqJAqcKe5CXudwS4DdPQd7j/APGi5CUBT3LkkWuRYNZ7hsxYy5DswYAGybO75b9I6asOlIAZN2HT9v8A2iLJoXkac/zCWNJtY9CkX364/wAVv8OKVVMBe3wuWDNtY+nN2vbaydQFsL+l+UML+frFZPlLBKlMhADEm/Vx1JbbqY0lob0gXD+RJKQqph8INwzZpIHqdyziGOHyZqnMxIZ8KOM4HjsPWI6HXgK92k1DIf8AK33G43c4hySpQe93Bx/SHt6RNi7JGlqXTT2wOzMw+0ezdMfxJQwwWBy1xkfsXzBFalRykYyQp+hy28EDkcxB7N+m94QxafpnSsEuDhm6MNtoFqpCkhIt8QrOcJUS3+6nzDkzTkHLZFkt17A/sQILcOcLURd8vyN6sPUQ+jXwX4fJSlCU1AcqRcnDY7x5w2YAgoYtWu/i3TYwROk5Qbgsl7EADlOXbEE4Pph7skuf5i7Xb41/dh9YPGSjp8oBNvT/ADb9tC8uRzmynLY3+Z9G8xar0we4Zsb/ALPS0C/h2FN/JHnvhrRAv4K3WKAKVKIFPV2ewbqLDPQeYlIlpCUpc/E2XAUQzb4Hr1gfFtOp0gOxtZ77tnBHzDQrNlKUmoJBIAdIucswNi+T38QVYmOz1MWBsAC7W3bORCH8WCskEPSydrOl/O3/AFEEIn0qT7suAKXBzk1E7FWxPpDvA/Z9ZUTNSQlBcFwQsnKUWunqfA6tUcbbpGWSaxx5Seix4Xo1TUc1kg/FlvzJF7u/oX63vZKRU0tIfcnbydvSBSnWQkMlIHhh22hnXa6SJR92sJMtgq9i9nv+7GO3HCMNenmyef5MHkSqC/yQ1E+n/wCS49B/f6xU8W9qylKpcsCYaDMpyWQqWC3oon/bGG4l7eEhgJaifzBQLbHlKRFNwficz+MlruoqVSQ7PUR06MD8o0nLTJ+NePIpF5q+KDUyUpCAqYpbsLggXb/T/wBnEW+k0wlGWlIDJqKmc2YAkDyqD6VCApRRI92SHK6TzZfxcP3JDxOXKKlKoYGxu7MSCo2ctYnxHm8j3ZZeZY8P1LzAp7JIbo1rOcuP1OIUnoZRAsA7BumPO94PpkAKAQQw5UggZJ+M4IDik90p2hTUalVRZyo371O+/rC8I8CaZVJUP/rV3y39/pEZ82yEj4rLVc8oBAS7YZLZ6wfVBNNSSXWCkt8KFACq3hldLtfav1TLqLMCAQ3YhnD35QLN/mRsstJKEuYTgJUmYf8ASVrSH3//AKg04UuGsmYrwcN9vvAdGo+/moJeqUPmAtX3B+cM6uaKnLvTWod2SAP+bxo/uCiHDpqVVFQ5EklVvimVrIHdgR+2jpsx1FW7OfL27DAMVXDdQ6AHY1mzjmcgXfunb6xYSEC+5cMPo/3/AGITeyWzxYU9kW9P1vHQb+BVskkdc/V46FsCMlKmU5AD5Nr7/v8AYDOl0hgFEm92ve2bnYWty7x7KKnzk9rgC4+T57RNKfeBQUBUcUuHOzgODu5Gx8RVEoRn64V3Bwm/RiQcf6YbVw9M+X/Mcg4DkMMADt8sGIr0wT1Ba+9w+PXyPlDIWWDINScNcHDvc7+kU3ZTTBaaTLQpkunlza4DA3I+vbcwyo1XCj1te2XcBr+nrAFacKFSx5cNv1s/+MRMqpalB9P1e3rCoEgi5ZIGU+fm/N2H0iSakixKhvytvmwwX7QFE2nIxcbk2Hm7/P0hiXqkksRfv1+fnuIekUeiS9zc/Id9rnaFTogqUVMHG+VAWPTYh2DY7Q2iaDhiBbp3uD++0HCSQ4sHHQW9H6f9Q7s0TKyWhNDM7oYM5L02IfF7NE9ITSGdrm2arK6dbxNHIkK5bJPS7MD9z8oX0S3SUkM61JfNgVPv0A+cT4Qxlc9hZyCmrrtscm0ehFQFzu9u/wBCPPziKkgguevRu1trbO2IipSccyr4x0fs399ozZLIzpQAs6lNcXLYLM+cWb1fAkkpIqApCXdgC99gwHqB5iUjUKflCUvkhIJd7Odvl5xBVFnBVdT5wHIscDJ3v+jXWhIHp1pcluV+wqG9w4v5jR8TKDLE6UXlmxA/Aroeg/fSM9NTQzh02YXGbs4LY7QwtQlSitKykrBBQplIUHAumyjuXezW7+xh+Oo4k/X/ANRzZ8azLiyo4prVi7BIG4W7vsQwb5mPn/tDxRRmEBTBQY3zFzxL2lArkzUkKAwDU3QpNvkfEUg4HMnLSElPP8JJYYdvLbRyzjxnbH8Zy/TSxVtf6K2RJD/u8P8AB5yTqpeCkHqwJxnpgPGz4b7CSxJWkstZDKUz07mkdLZ6dIxyZCZSiEyzWCRdVgoFsHN+rekCmppoxj8aema8TqHUqW4IKlBg6eo5Rtd77eDFhKmFz0UwJ/KkCtR+G+3R2MV3CeJzJqCEghaDSpDsUq/00/FY3AGPMP8ADOHTJkyYHsogGrASL4FrunbEoxwNNHdVDmpWTzsWZulrOO2AX6gbgwoZlaitLglAU/dyFD/k49YfmMCSkEoZgAA1IbOxfc2vcPFWUjmlpcJWlRSbm4Fwe705z/uEC2qH4El6oATEsS12y+5wb2I9QOkcdQkVLcktZwyW/Ny/I9LdzCA06rJbma55FMWI62xZ+rW2dlpSkOpRLBkv3ZwQ/wCbNi9UIkgNSUTwoM4Qg3tgkK2v0v8A9PzNQyJh/wBqbdXSBbF1P/3FZqQkFRZwE26PUohx8z/3BCwl2vY2BUCo0j4mucWcbkNFyfv8FNgNNKSFKUAFIUSd1GtN3sGJYhWwAYO8OImGiyJoOyaXISWZjgZbPXEDQyGliilLBB+JlAVVObFTvsPm8S4cuuoqJKHpAZQDuGAfINRDdolszCp1DWK7j8ot9j946Jo1VIAASndmUpibm4SXuesdCuQbC6AECZdXxUgC426XdwA/eLGfN9zLGK12t0wovjoOpuRtC3DpRExYskhZt0w5sdk48DpHuu1r8wSS2BYFsJZzsGe2/gxrJml0Kq1AprS4JBBctulvv6NDQ1CcBwoMPGE2fd2+cUK+IoMwSkuFGpmFiukgDAfmIHkiFuGzJ0xlzCmUlgQVKpJOA4Fziz37wXqw5Gjla1JV8QKmBPXDpzmxhpU0s3T7Mf1GPXznP4CdWVe8KEuWpu4snZkgM1r5EWMvWJBYOoORUm1gCSeZgww+PvBaFyDzZxblSSone3R3N+5gq5PKSxBPUt1x1/RoJImkizgbgqYetunePFJTk1KVux7+Md4TY7ByNIQPiYdCB9wbf5hyUkgklXVyPW37t22gSNVayFAvm57bB/WCSU1dr2Dn5hsWgSKSQCeUkg7BRcpORzZ+3kQpLmzSlQkpDuQKrgEzCSTdgyAGfvFvNskEItZwQbB746ZztjaEla5CAp1UCotZhfv0tt697SRdKj2TpSE0lirAUfw3e7u+OtvtwlWNsDwLHa+/6QkrjIUspAUpizgFmLC5IA33HX1dTrVUckupY2VYDAdx6/Rxe+bVmZ0qQhwpRUUjKcPdmNjg3vEp+qRalN9gCHY4Nw1jsBHsgLD1ABJvZzv1Pptv3htM0t8Wb7Ha1x4t6W6LodUVXE9SQEJILgXNPMfODbpAjNK+Wprbjt4iXGNNRLqKyslT2Ng72Abz8h5hPSaq6cj1j6D4kuWFHNPs+ce18pCNUUy0hLAO256xqOCcZkI0spUxCq0ggrAJwcdAWpLnrGR9qpz62Ye/b9I2f/p1OHupqTZlJV0sfT+ne145vlRuDkaYZ8J6NZoJqZ8pE1VQqAPxWqFimxAzscRj/bDg4Qv3qByLLFvwr/sRfy8bFOnuTLUoG73dxtUCGON2bZoEtSJiFImpFKhcpcp9R8SSCxcVAEeY8qMqdo3jp2is0JUoS9ZKvMKaZyR/8gTZT/1AhwdwW6RpOGa4K09aV1BTrFAezm6gb2BY9D6wvp9HLlSkCWWQyQaSA6sPVgu5dtzFRppRkzCpIKUTSQtPMCmZVYhvzdOp7iCTHkjxdFlxHTKWEkFSACDUGL+Us5uMnrtFZM04dISpYJIcEAEsQp7MLFua7tuTFxLltL7EuRggFnB2GAbwoV+8BKQAh7LD82+2AxtcZjO/TFiOsmMulJCf6A38yxUxqan0Pe8QCFKcbfDm3wqDm1jVSoC9o80MwXrDg4WAwALdwX2pHd8iJI0wQoKdQISWe9VLE2JyQBndGbl2IQKFVBFw5cksbjbZ+YqFwHbHU8zUpUFJSoyw9KqicMVWbJAB3btDE5YDOSH67OegfNm8wjqOHy1pNABQEFWaiLkraopTYgXcGxeH6DK/TTVqmn3KmMtRazGYouS+UgC4dTfG3Vr1XvFf+yKymwAZQaoOLEJfu+/UmKrXahSJaipKTKVShPu7FRPMUqUxVYBz1LAWtBZmsmghCCwc3VlSdiAggqqODZxDeyCx0/FNOAy5yQoFQIIvZRF/lHsVauCJmGszZaCq9PvCG9CHD59Y6FUBUzTacuJiwXKi1NwbgBy+zBswBWnWsgghAByyVHZ2Bw5u92aJJ1SAsgKTdmGXYMb/AGG/pBkzKhZByWIc9Tm19t+sNq2adi6uHhJrATUrKksCWY5yPA7HvAE8O5WcEBlJIexGb3s72ewLbRbytILuaCf1bcW/uT8+1GnKQoh3L2HgMA5YAtgbl+sVWi60Iy+HEh01BLUsS5HUEK5iHuFHqQ7R5/4ZLF+cgk7s5L+CXbqcw4ZGTUzEEhyHa7PflJJd9oimYOUEmlQBAG4zvd2eECiDlTb3Ava2PniwaDyrnIH3tjHoIl7g0kBRBNqW8bf3G8REg0C7tuHDb+RvvCHQSXLpPMR3FRwfBtvvDEqaCOUOQNmAA8qzfuTFWJzXodtyG5rPY/0/u8NStRUklCUgtcXsbuCAWZ9n2hplRCzdOQrmABLVM1sZ26uO0Lf+MlzFhSqitCmSkWSxYO58bm0Oe9WUMS7duv8AqAdjhh/ePXUSCTS2GG3Zgw8v8otNFWjpfBZQuVMLlg/xH+qxURf5wOYZTuEsB2U+Cfm8EnErs4P76CIJkF7gMD2APfOe5v8AOyckTf4JhyRhmqBtYeu+YGlLAl/Ntn+to5TsQpyA2Opvnv6xwBsCodfnnHXoDtGLIYlxWUfcq3Di7HY/5+sUclVwEkbuxx64i64+n+Wwd1bNdsn4rdmNi8VOh0yzMegIoHxJItuxAYgeARHu/wBPTWF3+TCfZ8u42SdQt8v/ANfSPovsJShVSDaZKFVrBQY7ndyfLdY+eca1Fc9aqqgCwOXAsC+9t98x9B/9PVFSK6EgJRQFpAB/MqohnuzZIa+QYPkNRxSsUPuNwjSpBu7G/W+cEx6dOlNy47AsSO5yNu5+sJzZkylBks4WAsLB+Gzs1w2b59Io/aRcyUAUhdC1UkpIKncEDmPK/VILG0eLVnU2MrnJdXuFUqqKlkcwqAN+ckE3JsC9nOGnP4hLVyTT7tWLE03ALt8Sex5gO1oycpU4ErUWIBBAAZI5QbZxYuHN85DkvTrWBMSpTy2CbJUWNV3LFwerACq9obJc2+y+lKWUqTNGAQVXomS91OHBtkA2Lu0WAmpKGQlLBWVfhDPyFVyLWbDxldJx0pmchmJKlsavhVci9ViSWF0k+I0svXAp5koJLADYkKBAIDq/CbAqxhs5yJq+hbUplctS0qAF0pBExLE7Cyk9mO5EJKINKhU4cg2ALMWDgO4Jv94Z4hw9cyiZ70KAJSoOVAIAFKEhJ5QSHO7k4a6snQBSLD3lSgVAmgFH4khj+boWLF4GkTTs7i+iUtygn4CXF8h6MOAcAtYs9hGelcOmlZClKQ451VMEpKUlZPVe1rmoWtGr0qvdmhABc0AEWBLl+4/tD1dCAiipTHntU5IL4L35r59ItSKqypnAzWJSSkKBUhV2KSUvb47uRu9OHvXJqQspUKQwCfzUjAD3sGsHd/AGkny1rCiuY4NgaQGtb4WJIO+MesJHDymWEqUVAGyiWLPi7hjdwLiqwDBpJozWo0k8qJEsgG4AMtm2apQPzjouZkgJJCZbjrUvz+FYHyEeQWKhzRyAlRVUSWBuQSSymHgND802+EJ75L7uX+/aFNLLCFEiokgf5B8i149le5JJCmcgquyXYHfl7+sbm9UMKCeWkuG5iRSzbDrtfe1o801IBpLAEgg7liT26kkvgwtN14KXAJS1ltZn2OPtneK+Wpcwywlhlxkgm2H26AluggodFtK1oUVMaQlh8O9ibkEYI8OIFr9TMFgQoWKnUUsliAkBNqrYIbm9IHp+EqCEhRYDzgG5JFydrnvswZRo01OQgEAlKicEuxV4vYl/nC1YI4KUSSAAbM5Ng27hyc5/xESVK3Iu7MR+l+v/AHHayfLlBJmLuLte46q3CQHv27QP+OCkhrJLYufLbBycs/pEvZNjCSxL2AF7fS4yX6eseGYSTYs3KcAg3Zjgu422jysn+lzYMHbHgm3cn6wxppJU7Y64JLgWYEW/vhogVi4C25iAC5YKUXNyz2dwft2ggLKYj12O7dc7wRaVB03YEHqWtZ2cOckdO94C4BItezZvvkvnHX5lAGSoP+D15mdxl7Bw17fOClANlJboM262z57wskpF7Ef0jffPrtE5RKQbN3wRv4z07wFWHoSkZTYjNNv2en6QurVUMUsXL82AAxJ3YM9/2OVIBAL7/iv2wM2vdo9WGYAi78wyHsGYuBZ2DHpCoRm+O+0KUzlJUFOgXa7vc+M7xj9dqUz0r9wqgIQta01TaikDcH+WzkC2eu0McTUFqmL6qJu3U9j9PnEPZbTJ93rFqIA9zQDfJNWwP5R27iPYWZ48SiZSirsxBF4+w+xWoSjRyQpQSyFFlCwUVLJLEgYLOPna3zRemdQoSkE1EOQkBmYuogej+I23s37OKEtK5oqBACUvfOAMU71A9PMceZqUdihdmo1usRMSTLmUp5nWlwQAk3cG4fINjt0hPVe1+lP8pT0zEkKUkPTYgeSem1nAxDk1kCgJFNO3KAGYbixY97iKeTweWqbMKkoIywQEEqqTYF74IPdm6Rypr00sqtLxnTJkmWuYuapSlFSyFPvSQ7npl7wXgutXStEtYmKJZKVlyUIILghQCRSVXqYFsxKf7JhJ95aYk0kpNlElRqS2AwD+DDPsnwkpJVOACCAEjbpZhkBShe9jFtxqyNjwcihkJTdqVMEqcKOMqsc/R2g3DUJlpKU4LqTcUO78pJ2ALejXghlGYQFS6gAGTTZBAZ1EkXsxyTY4MeTOHzZhCAGQCSLk2e6WDjqWD7s0c9DoijVlc6kJUCxAX8VgSHJDAhQYgHNw0MztaQEpc9AaqScAgkZNvHWFJKCCSuSlKrkLSqonamogHPYRy9OogmYauqkgZZrsGfwAOxMX0g67De+lzJ3OaS9QQ7X5WYv1S2b3xDqpYNyCGDgde3wtmzh/Xem0OnqFZTQfhSEOzDAscOSz3a/hiZxJUsmqoByHZ2D0gv8AEM4ALkHaEUWS5hYiWGcF1FVwAdxg5/u14REpTpdZZlBtz4qFmGG6GOXxFExKQhgSXPM1gcgXYjLHvh7nlTQLqNdywYA33xyukPkm1+sBNjMrToYOR9D4c1Fy27x0RlS0kPzpdywmsA5fG3iOgoAEzIJfBwKjfsTZv7RGRoZYLOoudms3gNsPlB9QitYA5Ql3zc5Afoz37d4YTMKU/wAsBybsLD1/Z3joo27Jq0SWS68mySBds/LMCQWJBApZwAkB8uLwM1JcKUH9Duc2G7fTpAtXqEhFQUoFiLMX3boLPvvgmBjI6/XhAvytcFzgHvZvtFPquNTZoIkylLYgpyMDLlk+djjvBJPC1zpiJqmKUnBDWpJSQACcseZgwOLxee6pWxsRios5YAOBcnF4z0jO7KbQcD5grUSwqYokuSqgWxSHB8nvYxb6qUj8KBU3W5D2A6ln7Bh5g8xQf8RV3Ld26i/ygMt0lRUpzsEkF+wIb9jaB77BI4qQAVMEhn5nAFiVPy/6u4FyBiD6PRe+NlEgAks4a2z2O23WF0cwdLhnxyhnG46EKZmjVez0lJlOGeo/D6KD+W9aouEbY0qM5PPulETMUvSm5Y2D2d2ezfhLPmBopJqpsLMMON9nJzjLRa+0aCFpUE2pU4Gb/tz6xWAAqN7AOacEktdQy/0hzSixvTPPeK6B8OA9mBOMef2PUlhdPLl3djdwanbz1ga55B+EehsWItswy4AsSOjwZVTXQoE7hyALEkm19ruLve74smyCQVfiIBLlmxhnOD0DxIS0hj083IuHfP8AiOkEKGWKkk82D0Nru+M/eCfwyublc3u4sQMm/X7dzC29Dbs+Ya+WwYBSnD4Yd7/OJaNdOkSgFyuYorF2ZqRh/wAoLtuweNHq+AGikKwdsv67P2iHAvZBCVe8K1OyuQsQSLhny1rfXIjvyyTiS0S4d7PSkJRUhC6FKKiAWcpAAS5IUGpVfq4Z2F8iaGBIXZ0qtuWAFi1LWcMzHvBdBJrAKCyU5AIwWSerAZfekQPVSFiUpKSl9luCQ25d03tkXqxHnu32JKheShdSkqZiTTfYBR3y7Y6QnpKAorA5ioErHM7qYE0m4Jz1NrxcoVNSorYJel7AsGzysHwB0Z7YhSXIRVyoBIpAe1gSxDOMlR5ut+sJ0NtBZE4KljCkEMSWVUwBJJqzuT0O+wkTQXCTSlnAYH+kWOBURBJSKEptklrAJAYsGBwbHoyohpZFR5UkAl+YOQk3pfJZRS5J/CYKHWhhU8pJJTgDmKhYksHdkvcFi9k2aPJ00h3K11MMgAB7lnceWI7QD/yBQmWo0gKNydm3a+UgknDDvDhSSL4AdgCgj1Z2giiYiyUqNLyg6shJCgRe3dw3jxHk3hoZS1MF9EqAN2tsfXHKe8MDUIUDUpk4y1gL4tb9LwpqJgLFxQX5gH9SBbp+sUxyf4PZs9SEKEqySxJFg/dLNuPR8wgqUtKQAUl3DAlRuBT8Tg3dzd+UQy7kubqLF3AY7sdv7gxNOlUQSLXza3dPd7seg8QUAsaklTuSQDyG7l/wZF7WPdo80ilGX/McKdr77ve3X1F2ySGR8ZCTcucGonOXfuAN32cCnaN0hKA63cglksHa4D3qub4wHgEFVqZb8zBW45xf/aoD6R0LSDyiqaAdwZRLdn9yp2xnbbA6GFIsVBSgbgq6UhRFV8C1rD0uYU16jUeZllgEhBWaQ1VrAD13ucQwiWpRIqUJewTzqUPNwkbBmPfMOJIGwCd2ST9SQPraNKNExQ6VU3lL0mzAEFQ3O5bG++YdQkpHKbWSKUsAzMBsBZjf/M5U8KUWekOO7P8ALpjr5gS1mqlJlgDqQ4VtuHDN9YY0MpQCCTzNzMAXBxsHNnGesIosVmks1RdW9lKs+3pYQSbqAgH3hQQkVOCQLeHaz9RYeYz0/jzrUEkh0gpLAMKdgrLJq2Nj3suxNlzq+OtyopJBFTl0pUyqQTc3YlvtZ0dIrTzJgK1pWo4oBWQQkH4cAOCbv9bI8OkoTMP8xUxTv8FYdnJIZnLkur4XEW2h0S1MAlmLqVy9CCo0purNtnyRD/aSMSdUSyQwPQgqIuzBskPj+rxGn9lZ5FaTY2UHId3ycZf9tFFKQxdTqVzDDun4Q5Zj07mD8H1hTPQTZ+UuA7FmdsMSPp6kJLkqKNH7SaIqlnIN2bcfPo8YzSLrTLKblbCzkgvzWBy5LAN+sfQNToffISpyCjDEi2CCN36GMwNMmWpQS9QUCVEks92SGandu0b5MfJoVWI+6EpIqTdmCKR2w4BbuT9xAJc/CloSwLABXMAzEqY036fPtpNcEzEAK5WD8rMAAXPUPaM+nQJCgKncFL72Zqth2PWOeeOUdroTjROVvSHThjy/IEOCAzt1jz3oFSAWYAN0wXuN/wB2ETnzFS2ACioiwACnJsC4LAP1IB6x0xJWXQlVwAUlgxYG9J6XYX5heJSSKWgVfKokKUwce7GWLYewI69IKma6AoZo5gX5SXSxA6h89cXhTSLPvjLSKjSXAYbFVLJ7WY5v6PaSUtQKgQkH4SXxcm1nswtm74ibExXRJWElJoTbCCzsbkcoY+GHyguomKsRcvcVA9uawewDMo4AsASAaniCEq6C4qUGqAD4DEhyQw6x4rjCSClBIULVEEgWwCl9h0ON4kzbs7+HSopKykFRLbFrhrl38fMQ0symspRYXLlPU4wX3d3pzFHJ4NNKlVza0FqSCAwyXd3e1gCetojrtAoAMalvdNS1JWjuVF8N1xC0uiS70bJAcnmAswABzdsPcEwCXrzcqCRYsx/C7b2IJNj3eIaHQgJpSFJff4i4Yt2Y9/1guo4YkEmoFkmkFjd6nJZyHSLWFvALqy0BmTiQyUXGOzELLnDkfQgxZpCXFRICr0tUd928M7EeBFTLnMpKA6y/SnDhycAXa4GNoYGrd3SoU2Yhyw6K+TQwJpIqUGYO7BAUCGd3dzuklwQR0aPE6ZDgYuXBtyjDABv1yY8C0lja1iQSLC9m+v6QWbpxMIU6bbuS/TfP7DxRSRBMlKiStncEqO7X3LM5O1nPr7NBTzLsm7B8vjHxbH5WgcxNIdIKlEso0qJzuAM4icnUKKSUh2Fypw4wcjH6GKSsrjaBr0tRqKirZKikpyA/KLG5DgAM3UCAS5ZAe425XJN9rAkbt9IIvUFgSCkb0irywA+pDXvHLRS5BOLEsNrk9Wt06HeIJqgE/jSqi6yk/lBAA/8A2jyCmSTf3av+L33uLR0A6CHXS/yk2AvYH5EtbfHaChRmt/LYg7gEuw3JO1n7wrJQgKBEtNj2dzdnbtjvE5mtCyun4nADYGCCT1AJdo06KsfmaxCUlwCUnmHLZLXvg49IptRrxNKky5dRZaiTghKayLbtSHy5EV+rlJE3+ZNrSosUXSl7gJAyWDH/AHRbK1YlhKQlksyjZLkpKT0O+b/h3Yw2ykVHCdBMnFS5gCZbcocudixJq+Eqd8kjpFijSSUqQEpDqQlISSTelhnwTi9muId0+oCwkISKEikX3DevqfzbbtyZaKVTMXCSCxLAEJ6lgbnGXiW7IoUlJ90lxSH9VE2A8np5gy9WeZJ5BSFWuXcpN7OLvvk94d0Ol98sFnN3JJ3Jwc5CblrNE9bwpSllAaocwW5ZRJDDcMO3eCnVoCqla1BJAIU5ACqSbXfZhn6QzNlFLOlkEHmBILfEwa72fr2haUhC0zEhQStJ+AU2pJJBt8NJsd2gqdYfeFJUX2CrgYFurF1XezgRnxZJt+DTwpG93t93+3pFVxGSpM1RwCjlvu7fYwnwvjdCgkjKUlNIy4exxYu5dmEWeq05mLqqCQbEgO3l+zx3RlySotCnDJK3AoVVSpIPUMwPn/MJa72ZKQqeklCmYpZxSAgGxYtZRAcZPmLzRrmBUtw3QejP9zFrxPSVoIf07xajyVCk9mC/iCliWctnxizbfYw0SMqKACAaU7XNh1v9xCfFuCGXMNTsA7OWGQ/fPl4PIDkA1E9XYDcZ3BtfABdxHDJcXTJPRqKke9a5dsnfy5Buye/pC8yWpRtzDClK3cYB2v1JFojNC1TVABLAODMDv0CRmwO4GNrxJ1WBNz1JFncsU4IuzdOzRFWK7FNVpgPdhKmKVA1BlKJDglJUGDA5A8dYjN0gVyOC4cIoDEhVQbme4cMXtD1aAAVKKcZfYXc4YdwBfxAVSaVA/ELqBNwxbBd+p6QMmhMhiACFkpSr4S45aXsQGNJtteJA1prSKhKLGzlzvcOQDuPGLQ2uetRAq5TlgB0Vnpcn6RXy9HMAJcjmF0pbBCiL5BIPp0YwkMb004gG6pakhqEgn49zSLXdlEN6O/kuSv3kutbMmkM4SXKkh72JKgcvgd4jqUVPSCqmtPQWV8JUp0htjvUr0lL1qQUpSTQlgkgDKc9CtLlTsnCQcgwwE52mUQkpKls5JcXsHZi1sbfFc2YzGimKTdTOlLXZyzG4e3Zv0ix16ykqCCl3GzuwsTYC4BYgg2HWI6eW5DsXBs6k5DG/TdmIf5wws80MkoSxIKixLOADd2DVDYekOJkoIBuLEPUQb2IYpBHn+mF5MoJDkkkJJUGpD4BcFiGu4tAlsxMxYKuZXQNt8JsG/TMMLGyhBs5UG6N6fDhn3iapqg9SSxGGcC7v8Vxb7ntCBpKaalVWJGX8XBbodm8x0q6gAtwo3CgHSwF0sL3b/kctelZaD/xj8yAQWBcOBZw7lm/fpJMyoOBU4ZRYJbs6i5x8zHkuUEpahhZzi/XbY+nQQL3SgkGWA7bj1u53xYeYQ0gkvHwK/wCSB9CXEdASJn4TbZwI9hbFRScaV/PSnYOQNgWTdor+DH+Un/U3oVAEeGs3SOjo18BdjvFhyI/2fIqU/wA4d4xLBkTiQCUoUUk5BoVjpHsdAimFmKaShrcm1sUkfWLHRywVsQG59upL/c/OOjoldkxLbRKIM5izBDN3SSfrB+LppSSmxADNZnJdmjo6N4/YhxMvqv8A20ndS5QUfzCsWPUeYFxVIEgEBi6r/wC4D7Wjo6JyeETGeGFzNJy5v/ujY6I3Pj9Y6OicPTCB7MP81H76ReTfiT6/dMdHR2xCXZnPbawQRYvFFJHK21/sI9jo4Pm9IXiK7XKYACzpu3k/5+cH06yNOSCQahcZuZZPzMdHRn6JfaVGoU8iUo3U+Tc/ERnxaHeBzCqYoEkgTCACXYUojo6IiQux7XSwHYANUzeYU06QVXD8wPqSQfnHsdCfg5hJg/8AyCn8NBttkHGMk/OK3QoB1CwwYykqI2KnUxPU2F+0dHRXgMd4sgEzSQ5KA5O7MA/WDapACnAANzbre/mOjopDiE4cMjYEsOli8I6off8AUj7R0dAugFuHrJRcuxDdrrFulgPlENDNJSCSSSpiSXteOjoa6D1FnwPmkpJuWFzeHSkULO4BY7jl2+sdHQ0aoZ0enSpAKkpJO5AJjo6OiSj/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dirty="0"/>
          </a:p>
        </p:txBody>
      </p:sp>
      <p:pic>
        <p:nvPicPr>
          <p:cNvPr id="1030" name="Picture 6" descr="http://4.bp.blogspot.com/_3Q_eHma5rwQ/TGIdHpuVaAI/AAAAAAAAAEs/S4KWa9GeNNs/s1600/P100810_09.5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3" y="260648"/>
            <a:ext cx="2736305" cy="36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425379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randombar(horizontal)">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6120680"/>
          </a:xfrm>
        </p:spPr>
        <p:txBody>
          <a:bodyPr>
            <a:normAutofit fontScale="77500" lnSpcReduction="20000"/>
          </a:bodyPr>
          <a:lstStyle/>
          <a:p>
            <a:pPr marL="0" indent="0" algn="ctr">
              <a:buNone/>
            </a:pPr>
            <a:r>
              <a:rPr lang="es-CO" dirty="0"/>
              <a:t>Entre </a:t>
            </a:r>
            <a:r>
              <a:rPr lang="es-CO" dirty="0" smtClean="0"/>
              <a:t>las ocho leyes </a:t>
            </a:r>
            <a:r>
              <a:rPr lang="es-CO" dirty="0"/>
              <a:t>naturales de la salud que tratamos </a:t>
            </a:r>
            <a:r>
              <a:rPr lang="es-CO" dirty="0" smtClean="0"/>
              <a:t>aquí tenemos </a:t>
            </a:r>
            <a:r>
              <a:rPr lang="es-CO" dirty="0"/>
              <a:t>esta sección </a:t>
            </a:r>
            <a:r>
              <a:rPr lang="es-CO" dirty="0" smtClean="0"/>
              <a:t>dedicada al </a:t>
            </a:r>
            <a:r>
              <a:rPr lang="es-CO" dirty="0"/>
              <a:t>ejercicio, el ejercicio es una de las formulas principales </a:t>
            </a:r>
            <a:r>
              <a:rPr lang="es-CO" dirty="0" smtClean="0"/>
              <a:t>que nos dejo nuestro buen Dios para prevenir </a:t>
            </a:r>
            <a:r>
              <a:rPr lang="es-CO" dirty="0"/>
              <a:t>cualquier clase de </a:t>
            </a:r>
            <a:r>
              <a:rPr lang="es-CO" dirty="0" smtClean="0"/>
              <a:t>enfermedad, </a:t>
            </a:r>
            <a:r>
              <a:rPr lang="es-CO" dirty="0"/>
              <a:t>así como contribuye a sanar la mayoría de </a:t>
            </a:r>
            <a:r>
              <a:rPr lang="es-CO" dirty="0" smtClean="0"/>
              <a:t>las </a:t>
            </a:r>
            <a:r>
              <a:rPr lang="es-CO" dirty="0"/>
              <a:t>enfermedades. </a:t>
            </a:r>
          </a:p>
          <a:p>
            <a:pPr marL="0" indent="0">
              <a:buNone/>
            </a:pPr>
            <a:r>
              <a:rPr lang="es-CO" dirty="0"/>
              <a:t> </a:t>
            </a:r>
          </a:p>
          <a:p>
            <a:pPr marL="0" indent="0" algn="ctr">
              <a:buNone/>
            </a:pPr>
            <a:r>
              <a:rPr lang="es-CO" dirty="0" smtClean="0"/>
              <a:t>El </a:t>
            </a:r>
            <a:r>
              <a:rPr lang="es-CO" dirty="0"/>
              <a:t>ejercicio es uno de los grandes conservadores de una vida sana, es incluso mas </a:t>
            </a:r>
            <a:r>
              <a:rPr lang="es-CO" dirty="0" smtClean="0"/>
              <a:t>importante </a:t>
            </a:r>
            <a:r>
              <a:rPr lang="es-CO" dirty="0"/>
              <a:t>que la </a:t>
            </a:r>
            <a:r>
              <a:rPr lang="es-CO" dirty="0" smtClean="0"/>
              <a:t>dieta.</a:t>
            </a:r>
          </a:p>
          <a:p>
            <a:endParaRPr lang="es-CO" dirty="0"/>
          </a:p>
          <a:p>
            <a:pPr marL="0" indent="0">
              <a:buNone/>
            </a:pPr>
            <a:r>
              <a:rPr lang="es-CO" dirty="0" smtClean="0"/>
              <a:t>1).</a:t>
            </a:r>
            <a:r>
              <a:rPr lang="es-CO" b="1" dirty="0" smtClean="0">
                <a:solidFill>
                  <a:srgbClr val="FF0000"/>
                </a:solidFill>
              </a:rPr>
              <a:t>Nos </a:t>
            </a:r>
            <a:r>
              <a:rPr lang="es-CO" b="1" dirty="0">
                <a:solidFill>
                  <a:srgbClr val="FF0000"/>
                </a:solidFill>
              </a:rPr>
              <a:t>ayuda a desechar una buena cantidad de toxinas de </a:t>
            </a:r>
            <a:r>
              <a:rPr lang="es-CO" b="1" dirty="0" smtClean="0">
                <a:solidFill>
                  <a:srgbClr val="FF0000"/>
                </a:solidFill>
              </a:rPr>
              <a:t>nuestro cuerpo. </a:t>
            </a:r>
          </a:p>
          <a:p>
            <a:pPr marL="0" indent="0">
              <a:buNone/>
            </a:pPr>
            <a:r>
              <a:rPr lang="es-CO" dirty="0" smtClean="0"/>
              <a:t>2). </a:t>
            </a:r>
            <a:r>
              <a:rPr lang="es-CO" b="1" dirty="0" smtClean="0">
                <a:solidFill>
                  <a:srgbClr val="00B0F0"/>
                </a:solidFill>
              </a:rPr>
              <a:t>Nos ayuda a </a:t>
            </a:r>
            <a:r>
              <a:rPr lang="es-CO" b="1" dirty="0">
                <a:solidFill>
                  <a:srgbClr val="00B0F0"/>
                </a:solidFill>
              </a:rPr>
              <a:t>fortalecer nuestros músculos, tener más agilidad, tener mejores </a:t>
            </a:r>
            <a:r>
              <a:rPr lang="es-CO" b="1" dirty="0" smtClean="0">
                <a:solidFill>
                  <a:srgbClr val="00B0F0"/>
                </a:solidFill>
              </a:rPr>
              <a:t>pensamientos</a:t>
            </a:r>
            <a:r>
              <a:rPr lang="es-CO" b="1" dirty="0">
                <a:solidFill>
                  <a:srgbClr val="00B0F0"/>
                </a:solidFill>
              </a:rPr>
              <a:t>, ser más rápidos mentalmente, tener una actitud </a:t>
            </a:r>
            <a:r>
              <a:rPr lang="es-CO" b="1" dirty="0" smtClean="0">
                <a:solidFill>
                  <a:srgbClr val="00B0F0"/>
                </a:solidFill>
              </a:rPr>
              <a:t>positiva</a:t>
            </a:r>
            <a:r>
              <a:rPr lang="es-CO" dirty="0" smtClean="0"/>
              <a:t>.</a:t>
            </a:r>
          </a:p>
          <a:p>
            <a:pPr marL="0" indent="0">
              <a:buNone/>
            </a:pPr>
            <a:r>
              <a:rPr lang="es-CO" dirty="0" smtClean="0"/>
              <a:t>3</a:t>
            </a:r>
            <a:r>
              <a:rPr lang="es-CO" dirty="0" smtClean="0">
                <a:solidFill>
                  <a:srgbClr val="C00000"/>
                </a:solidFill>
              </a:rPr>
              <a:t>). Y </a:t>
            </a:r>
            <a:r>
              <a:rPr lang="es-CO" dirty="0">
                <a:solidFill>
                  <a:srgbClr val="C00000"/>
                </a:solidFill>
              </a:rPr>
              <a:t>también </a:t>
            </a:r>
            <a:r>
              <a:rPr lang="es-CO" dirty="0" smtClean="0">
                <a:solidFill>
                  <a:srgbClr val="C00000"/>
                </a:solidFill>
              </a:rPr>
              <a:t>nos </a:t>
            </a:r>
            <a:r>
              <a:rPr lang="es-CO" dirty="0">
                <a:solidFill>
                  <a:srgbClr val="C00000"/>
                </a:solidFill>
              </a:rPr>
              <a:t>ayuda en la activación del sistema </a:t>
            </a:r>
            <a:r>
              <a:rPr lang="es-CO" dirty="0" smtClean="0">
                <a:solidFill>
                  <a:srgbClr val="C00000"/>
                </a:solidFill>
              </a:rPr>
              <a:t>linfático</a:t>
            </a:r>
            <a:r>
              <a:rPr lang="es-CO" dirty="0">
                <a:solidFill>
                  <a:srgbClr val="C00000"/>
                </a:solidFill>
              </a:rPr>
              <a:t> </a:t>
            </a:r>
            <a:r>
              <a:rPr lang="es-CO" dirty="0" smtClean="0"/>
              <a:t>El </a:t>
            </a:r>
            <a:r>
              <a:rPr lang="es-CO" dirty="0"/>
              <a:t>sistema linfático es una parte principal del sistema inmunitario del cuerpo.</a:t>
            </a:r>
          </a:p>
          <a:p>
            <a:endParaRPr lang="es-CO" dirty="0"/>
          </a:p>
        </p:txBody>
      </p:sp>
    </p:spTree>
    <p:extLst>
      <p:ext uri="{BB962C8B-B14F-4D97-AF65-F5344CB8AC3E}">
        <p14:creationId xmlns:p14="http://schemas.microsoft.com/office/powerpoint/2010/main" val="299723440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80">
                                          <p:stCondLst>
                                            <p:cond delay="0"/>
                                          </p:stCondLst>
                                        </p:cTn>
                                        <p:tgtEl>
                                          <p:spTgt spid="3">
                                            <p:txEl>
                                              <p:pRg st="4" end="4"/>
                                            </p:txEl>
                                          </p:spTgt>
                                        </p:tgtEl>
                                      </p:cBhvr>
                                    </p:animEffect>
                                    <p:anim calcmode="lin" valueType="num">
                                      <p:cBhvr>
                                        <p:cTn id="2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4" end="4"/>
                                            </p:txEl>
                                          </p:spTgt>
                                        </p:tgtEl>
                                      </p:cBhvr>
                                      <p:to x="100000" y="60000"/>
                                    </p:animScale>
                                    <p:animScale>
                                      <p:cBhvr>
                                        <p:cTn id="32" dur="166" decel="50000">
                                          <p:stCondLst>
                                            <p:cond delay="676"/>
                                          </p:stCondLst>
                                        </p:cTn>
                                        <p:tgtEl>
                                          <p:spTgt spid="3">
                                            <p:txEl>
                                              <p:pRg st="4" end="4"/>
                                            </p:txEl>
                                          </p:spTgt>
                                        </p:tgtEl>
                                      </p:cBhvr>
                                      <p:to x="100000" y="100000"/>
                                    </p:animScale>
                                    <p:animScale>
                                      <p:cBhvr>
                                        <p:cTn id="33" dur="26">
                                          <p:stCondLst>
                                            <p:cond delay="1312"/>
                                          </p:stCondLst>
                                        </p:cTn>
                                        <p:tgtEl>
                                          <p:spTgt spid="3">
                                            <p:txEl>
                                              <p:pRg st="4" end="4"/>
                                            </p:txEl>
                                          </p:spTgt>
                                        </p:tgtEl>
                                      </p:cBhvr>
                                      <p:to x="100000" y="80000"/>
                                    </p:animScale>
                                    <p:animScale>
                                      <p:cBhvr>
                                        <p:cTn id="34" dur="166" decel="50000">
                                          <p:stCondLst>
                                            <p:cond delay="1338"/>
                                          </p:stCondLst>
                                        </p:cTn>
                                        <p:tgtEl>
                                          <p:spTgt spid="3">
                                            <p:txEl>
                                              <p:pRg st="4" end="4"/>
                                            </p:txEl>
                                          </p:spTgt>
                                        </p:tgtEl>
                                      </p:cBhvr>
                                      <p:to x="100000" y="100000"/>
                                    </p:animScale>
                                    <p:animScale>
                                      <p:cBhvr>
                                        <p:cTn id="35" dur="26">
                                          <p:stCondLst>
                                            <p:cond delay="1642"/>
                                          </p:stCondLst>
                                        </p:cTn>
                                        <p:tgtEl>
                                          <p:spTgt spid="3">
                                            <p:txEl>
                                              <p:pRg st="4" end="4"/>
                                            </p:txEl>
                                          </p:spTgt>
                                        </p:tgtEl>
                                      </p:cBhvr>
                                      <p:to x="100000" y="90000"/>
                                    </p:animScale>
                                    <p:animScale>
                                      <p:cBhvr>
                                        <p:cTn id="36" dur="166" decel="50000">
                                          <p:stCondLst>
                                            <p:cond delay="1668"/>
                                          </p:stCondLst>
                                        </p:cTn>
                                        <p:tgtEl>
                                          <p:spTgt spid="3">
                                            <p:txEl>
                                              <p:pRg st="4" end="4"/>
                                            </p:txEl>
                                          </p:spTgt>
                                        </p:tgtEl>
                                      </p:cBhvr>
                                      <p:to x="100000" y="100000"/>
                                    </p:animScale>
                                    <p:animScale>
                                      <p:cBhvr>
                                        <p:cTn id="37" dur="26">
                                          <p:stCondLst>
                                            <p:cond delay="1808"/>
                                          </p:stCondLst>
                                        </p:cTn>
                                        <p:tgtEl>
                                          <p:spTgt spid="3">
                                            <p:txEl>
                                              <p:pRg st="4" end="4"/>
                                            </p:txEl>
                                          </p:spTgt>
                                        </p:tgtEl>
                                      </p:cBhvr>
                                      <p:to x="100000" y="95000"/>
                                    </p:animScale>
                                    <p:animScale>
                                      <p:cBhvr>
                                        <p:cTn id="38" dur="166" decel="50000">
                                          <p:stCondLst>
                                            <p:cond delay="1834"/>
                                          </p:stCondLst>
                                        </p:cTn>
                                        <p:tgtEl>
                                          <p:spTgt spid="3">
                                            <p:txEl>
                                              <p:pRg st="4" end="4"/>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wipe(down)">
                                      <p:cBhvr>
                                        <p:cTn id="43" dur="580">
                                          <p:stCondLst>
                                            <p:cond delay="0"/>
                                          </p:stCondLst>
                                        </p:cTn>
                                        <p:tgtEl>
                                          <p:spTgt spid="3">
                                            <p:txEl>
                                              <p:pRg st="5" end="5"/>
                                            </p:txEl>
                                          </p:spTgt>
                                        </p:tgtEl>
                                      </p:cBhvr>
                                    </p:animEffect>
                                    <p:anim calcmode="lin" valueType="num">
                                      <p:cBhvr>
                                        <p:cTn id="44"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5" end="5"/>
                                            </p:txEl>
                                          </p:spTgt>
                                        </p:tgtEl>
                                      </p:cBhvr>
                                      <p:to x="100000" y="60000"/>
                                    </p:animScale>
                                    <p:animScale>
                                      <p:cBhvr>
                                        <p:cTn id="50" dur="166" decel="50000">
                                          <p:stCondLst>
                                            <p:cond delay="676"/>
                                          </p:stCondLst>
                                        </p:cTn>
                                        <p:tgtEl>
                                          <p:spTgt spid="3">
                                            <p:txEl>
                                              <p:pRg st="5" end="5"/>
                                            </p:txEl>
                                          </p:spTgt>
                                        </p:tgtEl>
                                      </p:cBhvr>
                                      <p:to x="100000" y="100000"/>
                                    </p:animScale>
                                    <p:animScale>
                                      <p:cBhvr>
                                        <p:cTn id="51" dur="26">
                                          <p:stCondLst>
                                            <p:cond delay="1312"/>
                                          </p:stCondLst>
                                        </p:cTn>
                                        <p:tgtEl>
                                          <p:spTgt spid="3">
                                            <p:txEl>
                                              <p:pRg st="5" end="5"/>
                                            </p:txEl>
                                          </p:spTgt>
                                        </p:tgtEl>
                                      </p:cBhvr>
                                      <p:to x="100000" y="80000"/>
                                    </p:animScale>
                                    <p:animScale>
                                      <p:cBhvr>
                                        <p:cTn id="52" dur="166" decel="50000">
                                          <p:stCondLst>
                                            <p:cond delay="1338"/>
                                          </p:stCondLst>
                                        </p:cTn>
                                        <p:tgtEl>
                                          <p:spTgt spid="3">
                                            <p:txEl>
                                              <p:pRg st="5" end="5"/>
                                            </p:txEl>
                                          </p:spTgt>
                                        </p:tgtEl>
                                      </p:cBhvr>
                                      <p:to x="100000" y="100000"/>
                                    </p:animScale>
                                    <p:animScale>
                                      <p:cBhvr>
                                        <p:cTn id="53" dur="26">
                                          <p:stCondLst>
                                            <p:cond delay="1642"/>
                                          </p:stCondLst>
                                        </p:cTn>
                                        <p:tgtEl>
                                          <p:spTgt spid="3">
                                            <p:txEl>
                                              <p:pRg st="5" end="5"/>
                                            </p:txEl>
                                          </p:spTgt>
                                        </p:tgtEl>
                                      </p:cBhvr>
                                      <p:to x="100000" y="90000"/>
                                    </p:animScale>
                                    <p:animScale>
                                      <p:cBhvr>
                                        <p:cTn id="54" dur="166" decel="50000">
                                          <p:stCondLst>
                                            <p:cond delay="1668"/>
                                          </p:stCondLst>
                                        </p:cTn>
                                        <p:tgtEl>
                                          <p:spTgt spid="3">
                                            <p:txEl>
                                              <p:pRg st="5" end="5"/>
                                            </p:txEl>
                                          </p:spTgt>
                                        </p:tgtEl>
                                      </p:cBhvr>
                                      <p:to x="100000" y="100000"/>
                                    </p:animScale>
                                    <p:animScale>
                                      <p:cBhvr>
                                        <p:cTn id="55" dur="26">
                                          <p:stCondLst>
                                            <p:cond delay="1808"/>
                                          </p:stCondLst>
                                        </p:cTn>
                                        <p:tgtEl>
                                          <p:spTgt spid="3">
                                            <p:txEl>
                                              <p:pRg st="5" end="5"/>
                                            </p:txEl>
                                          </p:spTgt>
                                        </p:tgtEl>
                                      </p:cBhvr>
                                      <p:to x="100000" y="95000"/>
                                    </p:animScale>
                                    <p:animScale>
                                      <p:cBhvr>
                                        <p:cTn id="56" dur="166" decel="50000">
                                          <p:stCondLst>
                                            <p:cond delay="1834"/>
                                          </p:stCondLst>
                                        </p:cTn>
                                        <p:tgtEl>
                                          <p:spTgt spid="3">
                                            <p:txEl>
                                              <p:pRg st="5" end="5"/>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Effect transition="in" filter="wipe(down)">
                                      <p:cBhvr>
                                        <p:cTn id="61" dur="580">
                                          <p:stCondLst>
                                            <p:cond delay="0"/>
                                          </p:stCondLst>
                                        </p:cTn>
                                        <p:tgtEl>
                                          <p:spTgt spid="3">
                                            <p:txEl>
                                              <p:pRg st="6" end="6"/>
                                            </p:txEl>
                                          </p:spTgt>
                                        </p:tgtEl>
                                      </p:cBhvr>
                                    </p:animEffect>
                                    <p:anim calcmode="lin" valueType="num">
                                      <p:cBhvr>
                                        <p:cTn id="62"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6" end="6"/>
                                            </p:txEl>
                                          </p:spTgt>
                                        </p:tgtEl>
                                      </p:cBhvr>
                                      <p:to x="100000" y="60000"/>
                                    </p:animScale>
                                    <p:animScale>
                                      <p:cBhvr>
                                        <p:cTn id="68" dur="166" decel="50000">
                                          <p:stCondLst>
                                            <p:cond delay="676"/>
                                          </p:stCondLst>
                                        </p:cTn>
                                        <p:tgtEl>
                                          <p:spTgt spid="3">
                                            <p:txEl>
                                              <p:pRg st="6" end="6"/>
                                            </p:txEl>
                                          </p:spTgt>
                                        </p:tgtEl>
                                      </p:cBhvr>
                                      <p:to x="100000" y="100000"/>
                                    </p:animScale>
                                    <p:animScale>
                                      <p:cBhvr>
                                        <p:cTn id="69" dur="26">
                                          <p:stCondLst>
                                            <p:cond delay="1312"/>
                                          </p:stCondLst>
                                        </p:cTn>
                                        <p:tgtEl>
                                          <p:spTgt spid="3">
                                            <p:txEl>
                                              <p:pRg st="6" end="6"/>
                                            </p:txEl>
                                          </p:spTgt>
                                        </p:tgtEl>
                                      </p:cBhvr>
                                      <p:to x="100000" y="80000"/>
                                    </p:animScale>
                                    <p:animScale>
                                      <p:cBhvr>
                                        <p:cTn id="70" dur="166" decel="50000">
                                          <p:stCondLst>
                                            <p:cond delay="1338"/>
                                          </p:stCondLst>
                                        </p:cTn>
                                        <p:tgtEl>
                                          <p:spTgt spid="3">
                                            <p:txEl>
                                              <p:pRg st="6" end="6"/>
                                            </p:txEl>
                                          </p:spTgt>
                                        </p:tgtEl>
                                      </p:cBhvr>
                                      <p:to x="100000" y="100000"/>
                                    </p:animScale>
                                    <p:animScale>
                                      <p:cBhvr>
                                        <p:cTn id="71" dur="26">
                                          <p:stCondLst>
                                            <p:cond delay="1642"/>
                                          </p:stCondLst>
                                        </p:cTn>
                                        <p:tgtEl>
                                          <p:spTgt spid="3">
                                            <p:txEl>
                                              <p:pRg st="6" end="6"/>
                                            </p:txEl>
                                          </p:spTgt>
                                        </p:tgtEl>
                                      </p:cBhvr>
                                      <p:to x="100000" y="90000"/>
                                    </p:animScale>
                                    <p:animScale>
                                      <p:cBhvr>
                                        <p:cTn id="72" dur="166" decel="50000">
                                          <p:stCondLst>
                                            <p:cond delay="1668"/>
                                          </p:stCondLst>
                                        </p:cTn>
                                        <p:tgtEl>
                                          <p:spTgt spid="3">
                                            <p:txEl>
                                              <p:pRg st="6" end="6"/>
                                            </p:txEl>
                                          </p:spTgt>
                                        </p:tgtEl>
                                      </p:cBhvr>
                                      <p:to x="100000" y="100000"/>
                                    </p:animScale>
                                    <p:animScale>
                                      <p:cBhvr>
                                        <p:cTn id="73" dur="26">
                                          <p:stCondLst>
                                            <p:cond delay="1808"/>
                                          </p:stCondLst>
                                        </p:cTn>
                                        <p:tgtEl>
                                          <p:spTgt spid="3">
                                            <p:txEl>
                                              <p:pRg st="6" end="6"/>
                                            </p:txEl>
                                          </p:spTgt>
                                        </p:tgtEl>
                                      </p:cBhvr>
                                      <p:to x="100000" y="95000"/>
                                    </p:animScale>
                                    <p:animScale>
                                      <p:cBhvr>
                                        <p:cTn id="74"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6264696"/>
          </a:xfrm>
        </p:spPr>
        <p:txBody>
          <a:bodyPr>
            <a:normAutofit fontScale="85000" lnSpcReduction="20000"/>
          </a:bodyPr>
          <a:lstStyle/>
          <a:p>
            <a:pPr marL="0" indent="0" algn="ctr">
              <a:buNone/>
            </a:pPr>
            <a:r>
              <a:rPr lang="es-CO" sz="3800" b="1" i="1" dirty="0">
                <a:latin typeface="Agency FB" pitchFamily="34" charset="0"/>
              </a:rPr>
              <a:t>Miremos </a:t>
            </a:r>
            <a:r>
              <a:rPr lang="es-CO" sz="3800" b="1" i="1" dirty="0" smtClean="0">
                <a:latin typeface="Agency FB" pitchFamily="34" charset="0"/>
              </a:rPr>
              <a:t>que </a:t>
            </a:r>
            <a:r>
              <a:rPr lang="es-CO" sz="3800" b="1" i="1" dirty="0">
                <a:latin typeface="Agency FB" pitchFamily="34" charset="0"/>
              </a:rPr>
              <a:t>enfermedades nos ayuda </a:t>
            </a:r>
            <a:r>
              <a:rPr lang="es-CO" sz="3800" b="1" i="1" dirty="0" smtClean="0">
                <a:latin typeface="Agency FB" pitchFamily="34" charset="0"/>
              </a:rPr>
              <a:t>a combatir el </a:t>
            </a:r>
            <a:r>
              <a:rPr lang="es-CO" sz="3800" b="1" i="1" dirty="0">
                <a:latin typeface="Agency FB" pitchFamily="34" charset="0"/>
              </a:rPr>
              <a:t>ejercicio: </a:t>
            </a:r>
          </a:p>
          <a:p>
            <a:pPr marL="0" indent="0">
              <a:buNone/>
            </a:pPr>
            <a:r>
              <a:rPr lang="es-CO" dirty="0"/>
              <a:t> </a:t>
            </a:r>
          </a:p>
          <a:p>
            <a:pPr marL="0" indent="0">
              <a:buNone/>
            </a:pPr>
            <a:r>
              <a:rPr lang="es-CO" dirty="0" smtClean="0"/>
              <a:t>1</a:t>
            </a:r>
            <a:r>
              <a:rPr lang="es-CO" b="1" dirty="0" smtClean="0">
                <a:solidFill>
                  <a:srgbClr val="FF0000"/>
                </a:solidFill>
              </a:rPr>
              <a:t>.   Controla </a:t>
            </a:r>
            <a:r>
              <a:rPr lang="es-CO" b="1" dirty="0">
                <a:solidFill>
                  <a:srgbClr val="FF0000"/>
                </a:solidFill>
              </a:rPr>
              <a:t>la presión arterial </a:t>
            </a:r>
          </a:p>
          <a:p>
            <a:pPr marL="0" indent="0">
              <a:buNone/>
            </a:pPr>
            <a:r>
              <a:rPr lang="es-CO" dirty="0" smtClean="0"/>
              <a:t>2.   </a:t>
            </a:r>
            <a:r>
              <a:rPr lang="es-CO" b="1" dirty="0" smtClean="0">
                <a:solidFill>
                  <a:srgbClr val="0070C0"/>
                </a:solidFill>
              </a:rPr>
              <a:t>Calma </a:t>
            </a:r>
            <a:r>
              <a:rPr lang="es-CO" b="1" dirty="0">
                <a:solidFill>
                  <a:srgbClr val="0070C0"/>
                </a:solidFill>
              </a:rPr>
              <a:t>el sistema nervioso </a:t>
            </a:r>
          </a:p>
          <a:p>
            <a:pPr marL="0" indent="0">
              <a:buNone/>
            </a:pPr>
            <a:r>
              <a:rPr lang="es-CO" dirty="0" smtClean="0"/>
              <a:t>3.   </a:t>
            </a:r>
            <a:r>
              <a:rPr lang="es-CO" b="1" dirty="0" smtClean="0">
                <a:solidFill>
                  <a:srgbClr val="7030A0"/>
                </a:solidFill>
              </a:rPr>
              <a:t>Ayuda </a:t>
            </a:r>
            <a:r>
              <a:rPr lang="es-CO" b="1" dirty="0">
                <a:solidFill>
                  <a:srgbClr val="7030A0"/>
                </a:solidFill>
              </a:rPr>
              <a:t>a la digestión </a:t>
            </a:r>
          </a:p>
          <a:p>
            <a:pPr marL="0" indent="0">
              <a:buNone/>
            </a:pPr>
            <a:r>
              <a:rPr lang="es-CO" dirty="0" smtClean="0"/>
              <a:t>4</a:t>
            </a:r>
            <a:r>
              <a:rPr lang="es-CO" b="1" dirty="0" smtClean="0">
                <a:solidFill>
                  <a:srgbClr val="002060"/>
                </a:solidFill>
              </a:rPr>
              <a:t>.   Estimula </a:t>
            </a:r>
            <a:r>
              <a:rPr lang="es-CO" b="1" dirty="0">
                <a:solidFill>
                  <a:srgbClr val="002060"/>
                </a:solidFill>
              </a:rPr>
              <a:t>el movimiento en los intestinos </a:t>
            </a:r>
          </a:p>
          <a:p>
            <a:pPr marL="0" indent="0">
              <a:buNone/>
            </a:pPr>
            <a:r>
              <a:rPr lang="es-CO" dirty="0" smtClean="0"/>
              <a:t>5</a:t>
            </a:r>
            <a:r>
              <a:rPr lang="es-CO" b="1" dirty="0" smtClean="0">
                <a:solidFill>
                  <a:srgbClr val="C00000"/>
                </a:solidFill>
              </a:rPr>
              <a:t>.   Mejora </a:t>
            </a:r>
            <a:r>
              <a:rPr lang="es-CO" b="1" dirty="0">
                <a:solidFill>
                  <a:srgbClr val="C00000"/>
                </a:solidFill>
              </a:rPr>
              <a:t>la mala circulación </a:t>
            </a:r>
          </a:p>
          <a:p>
            <a:pPr marL="0" indent="0">
              <a:buNone/>
            </a:pPr>
            <a:r>
              <a:rPr lang="es-CO" dirty="0" smtClean="0"/>
              <a:t>6.   </a:t>
            </a:r>
            <a:r>
              <a:rPr lang="es-CO" b="1" dirty="0" smtClean="0">
                <a:solidFill>
                  <a:schemeClr val="accent5">
                    <a:lumMod val="75000"/>
                  </a:schemeClr>
                </a:solidFill>
              </a:rPr>
              <a:t>Controla </a:t>
            </a:r>
            <a:r>
              <a:rPr lang="es-CO" b="1" dirty="0">
                <a:solidFill>
                  <a:schemeClr val="accent5">
                    <a:lumMod val="75000"/>
                  </a:schemeClr>
                </a:solidFill>
              </a:rPr>
              <a:t>el sobre peso </a:t>
            </a:r>
          </a:p>
          <a:p>
            <a:pPr marL="0" indent="0">
              <a:buNone/>
            </a:pPr>
            <a:r>
              <a:rPr lang="es-CO" dirty="0" smtClean="0"/>
              <a:t>7.   </a:t>
            </a:r>
            <a:r>
              <a:rPr lang="es-CO" b="1" dirty="0" smtClean="0">
                <a:solidFill>
                  <a:schemeClr val="accent6">
                    <a:lumMod val="50000"/>
                  </a:schemeClr>
                </a:solidFill>
              </a:rPr>
              <a:t>Controla </a:t>
            </a:r>
            <a:r>
              <a:rPr lang="es-CO" b="1" dirty="0">
                <a:solidFill>
                  <a:schemeClr val="accent6">
                    <a:lumMod val="50000"/>
                  </a:schemeClr>
                </a:solidFill>
              </a:rPr>
              <a:t>la falta de peso </a:t>
            </a:r>
          </a:p>
          <a:p>
            <a:pPr marL="0" indent="0">
              <a:buNone/>
            </a:pPr>
            <a:r>
              <a:rPr lang="es-CO" dirty="0" smtClean="0"/>
              <a:t>8.   </a:t>
            </a:r>
            <a:r>
              <a:rPr lang="es-CO" b="1" dirty="0" smtClean="0">
                <a:solidFill>
                  <a:srgbClr val="00B050"/>
                </a:solidFill>
              </a:rPr>
              <a:t>Calma </a:t>
            </a:r>
            <a:r>
              <a:rPr lang="es-CO" b="1" dirty="0">
                <a:solidFill>
                  <a:srgbClr val="00B050"/>
                </a:solidFill>
              </a:rPr>
              <a:t>la ansiedad </a:t>
            </a:r>
          </a:p>
          <a:p>
            <a:pPr marL="0" indent="0">
              <a:buNone/>
            </a:pPr>
            <a:r>
              <a:rPr lang="es-CO" dirty="0" smtClean="0"/>
              <a:t>9.   </a:t>
            </a:r>
            <a:r>
              <a:rPr lang="es-CO" b="1" dirty="0" smtClean="0">
                <a:solidFill>
                  <a:schemeClr val="bg2">
                    <a:lumMod val="50000"/>
                  </a:schemeClr>
                </a:solidFill>
              </a:rPr>
              <a:t>Controla </a:t>
            </a:r>
            <a:r>
              <a:rPr lang="es-CO" b="1" dirty="0">
                <a:solidFill>
                  <a:schemeClr val="bg2">
                    <a:lumMod val="50000"/>
                  </a:schemeClr>
                </a:solidFill>
              </a:rPr>
              <a:t>la depresión mental </a:t>
            </a:r>
          </a:p>
          <a:p>
            <a:pPr marL="0" indent="0">
              <a:buNone/>
            </a:pPr>
            <a:r>
              <a:rPr lang="es-CO" dirty="0" smtClean="0"/>
              <a:t>10. </a:t>
            </a:r>
            <a:r>
              <a:rPr lang="es-CO" b="1" dirty="0" smtClean="0"/>
              <a:t>Controla </a:t>
            </a:r>
            <a:r>
              <a:rPr lang="es-CO" b="1" dirty="0"/>
              <a:t>el colesterol </a:t>
            </a:r>
          </a:p>
          <a:p>
            <a:pPr marL="0" indent="0">
              <a:buNone/>
            </a:pPr>
            <a:r>
              <a:rPr lang="es-CO" dirty="0" smtClean="0"/>
              <a:t>11. </a:t>
            </a:r>
            <a:r>
              <a:rPr lang="es-CO" b="1" dirty="0" smtClean="0">
                <a:solidFill>
                  <a:schemeClr val="tx1">
                    <a:lumMod val="95000"/>
                    <a:lumOff val="5000"/>
                  </a:schemeClr>
                </a:solidFill>
              </a:rPr>
              <a:t>Disminuye </a:t>
            </a:r>
            <a:r>
              <a:rPr lang="es-CO" b="1" dirty="0">
                <a:solidFill>
                  <a:schemeClr val="tx1">
                    <a:lumMod val="95000"/>
                    <a:lumOff val="5000"/>
                  </a:schemeClr>
                </a:solidFill>
              </a:rPr>
              <a:t>los niveles de grasa mala. </a:t>
            </a:r>
          </a:p>
        </p:txBody>
      </p:sp>
      <p:sp>
        <p:nvSpPr>
          <p:cNvPr id="4" name="AutoShape 2" descr="data:image/jpeg;base64,/9j/4AAQSkZJRgABAQAAAQABAAD/2wCEAAkGBxQSEhQUExQWFBUXFxcYGBgYFxQUFRccFRgXGBcXGBcYHCggGB0lHBQVITEhJSkrLi4uFx8zODMsNygtLiwBCgoKDg0OGxAQGywkHyQsLCw0LCwsLCwsLCwsLCwsLCwsLCwsLCwsLCwsLCwsLCwsLCwsLCwsLCwsLCwsLCwsLP/AABEIALcBEwMBIgACEQEDEQH/xAAcAAABBQEBAQAAAAAAAAAAAAAFAAIDBAYBBwj/xABBEAABAwIEAwUGBAUDAQkAAAABAAIDBBEFEiExQVFhBhMicYEHMpGhscEjQlJiFILR8PEzkqIkNENTZHJzssLh/8QAGQEAAwEBAQAAAAAAAAAAAAAAAQIDAAQF/8QAJBEAAgICAwACAgMBAAAAAAAAAAECEQMhEjFBE1EEYSIycUL/2gAMAwEAAhEDEQA/ANTCxX4IkyniRGCJcaVnS2dhiVqONdjYp2tVoxJtnGtUgC6Ag3bHG/4KklntmLQA0cC55DW36XN/RUFA9XKHzSO38Vh/Lp9lI1YjBe2MHdNMr8rwNRYknqLJuIe0OJotExzzzd4R/Vea8c5Sej0FOKXZspXszsa9waHPaLk2Gp29dltC1fM+IYvUVkgDiSSQGtA0BJ0sOd7L6XpmuDGZveytzedhf5rswYuC2cmafJqiN7FUmiREhZ/tBXkXjZobeIjh0HVNkpK2LC26QyaRgNszb8ri6hy6aLH1dPG25d/ZTaOZ7dY3ub0OoXI2mdSxs2GVRgalVMMxLvPC6wd8j5K/lQFaopVg1C0OExfhhAKoeILVYYz8NvkFTGrYk3SJAxdDUqidrBdxt8/kFTqMXaPdGbrsFd0iatl3KmyODRdxA8zZApsQkcfeyjbTT57/AOFWLbm5uT11UJ5knSRWOFvbZeq65veAt8Vr9B8VG/GX8Gt+Z+6gZASbNFynP7OykE5mg8G3PwvspJ5JdFeONdj2Y869i1vpe/1VylxYOPis0cDr81kp+z9RmvlkB6ajTyV2OkljA7xjiOJynTqUec0O8WNrRq6iqY2N0mYFrQSSCCNPJeY0znTSvlfu8k+Q4D0Cv4tG5tzHqHaOaR4eh8j9UqJgyXy5Txb/AE6JcmTkh8WJQ2V6tpGyr4ZhtRUk90fCDYuOgHTqr9YNFp+w8OWlB/U95+dvstijydGyz4xsoYf2KY2zpnulPL3WfDitBT0TIxZjGtHIABXSE0hdHBI4nNy7K5YgHaoeFqN1+IwwDNLIyMfucAsZ2i7VUcmUMqGO8ilcQpgCXcpJskrSbhwI6EJI0OeoU8SvxMUUDFcY1WijnkzrGqQBIBOVUiYlgPbbLbDw39UzB8A532XoAXk/t0rQf4aC+vikI/4t/wDuiwrs8miaA3Xfh1T4nZfEfRNPMqF77/38ggN0XsPxBzJo5Rux7XDqWkH7L6lp5Q9jXjZzQ4eThcfVfKcTbar6F9lk5fhsOaQSOGYaG5YA45WHkQLaeSy7BLon7b4q6GNjGOyvkda497KNXW67C/VY+fES3S5J6m/xKMe0aAiSKS4JylrW8RY3LgOWoCyZicQSNSuHO25s9L8bHH40ycNL9SrMBy8FTw6ta5xZs4enoiYdqoO0zpdNA55cHh7Dq03WypJc7Gu5i6yEsnj8I48Fs6OItjbcWNlWOzjzKinUjxhaRtaGMAAubDyQKNl5fIXVwlUg2uiDSfYpnlxJPHdVo4uHy8lb7rS+55ck4xA67H9X2cPROkaysY76K/S4c52/hHzPkp6ZrWakEnnYkK0a5vX4FbhBu5CuclpEVLAGyEDYAK6h0Na3O4nQGytfxrP1BUg4pE5Jtk9lyyjFUz9Q+Kr19aGsJaQSdAmcopWKk26MRib7VEjWAZGuIDbaajXXe1+CjYeCgDS1zs25cfmURpaBz+FupXmN2z1tJbB1WC6zW6kreYLAGQRtHBo+PH53QiDDmx+Z4n+9Fo4mBrQOQXTgjs5PyMlpJHCF5z7Qe2T2Xp6V1n/nkH5eYbfj1W5x2sEUL3ZsptZvO5Gi8HxObM8m/E681WT3RPHDlsDzQF7i6RznuPEkucfMlRvpuiNU9OCrT6UEbIfLR1L8ZNGXDPNJFn0mqSf5ER+Bn0XC1WGhV4CrTVSJxs6E5cXU4BLwP2r1mfEJr7RhjB6NDvq8r31fPPbmMTYjUG4De8IuP2gNP0QY0DJZS/oOJ+ympaYuO2nD+qJNphewF2j5qacBo5IWOogyqGV2UbnjyCN9g+278Ne9rY++ilLczb5SHN0zNNjrY2sd7DULPs8Qc/cu28gmMi7t8ebg4E/FYD2etYripq3mYgtBs1jTu1o1167n1Q+nxEW2vbQ66qSkALARta49VAaJpLxmyF2oP5b8jy815rdttntQSUUl0ODW5i8Cx+ZPBRMxY6Nc21xob8vuqT60j8K4zN4jW/rxWkwHCDVPbZvgabucdgenXoio7o02lHlei52YwoyPznYarWzx2RCkomxNytH9SqVe6xsF0/Hxjs8ueV5J2Uwy1+Z3TomncbqPMc1+Wg+6kJFwRsfkVohZYDA7cWP98QrNJS3O5sN0yBuYjmi4bbRWjGyM5UNskWhOXFQjZUp4hmfpxUzoG8gm0w97zUySMVQ8nsgNIz9I+CEV8TQ8hosALepRyR1gSeCBM8RLuZUM6SpIpivsiFEzNmLQXc7KxskTwG6jPTXmfsufS6LbZBVO0JRFuFmw/EftzQyuBymy72bxomnkMzvFG4tucovoMoFt90+OrfIE060ZPt3Xlp7try61xqePH+iws9E4t3sfotXjuUtdI43sSet1lJMQvYhxyn5eYWjb2jrgoJUx9HcOsbX422PVW5H6aKnIwiwvqd7KgXPZcHUcCNx0KPHlso5cFRZkl1K4qReUlTiS+Q+jqVyvNQmikRSMq0HaPMkiVdXAuqghQx7E201PJM78jSQObjo1vqSAvn9xLnFzjckkk9Tutz7Ucc72ZtMw+CI3fyLyNB/KD8SeSxLtAlbLQVI4wckLx6ezSBudEQz6XQHFn5ngILsMnov0ItG0dEOl/EkkHIfREIHWAHRDsNd+K8+aIH4jU9mcZysETzYj3SdiOV0bkqA7pzWI7k2204dFcoat7NLZgOB1XPPCm7R2YvyXCPFo9A7HYLFVuka2Rre7tnaB+JZ2xA5abr1HD6FkEYjjGVo+fMnmV4BTYw6KaKop7xytu12lw5h3Y4cQSB8F7tgGMMq4GzR8dHN4scN2nyuqYYJf6c35GWU3+i+UAqJLkniT8lfxWot4R6/0Qm/E7lDJK3QMUdWOS/iGMIBIDnbD8x8ghNRWySOLIB0dIdWt8v1FQuDacG15JbXfK4+6Op4Dk0JEVo2WDnMXk/lIA+FyrWIVzIW5pHZRew3JJPAAblVMMqWR08bnGxe0PN/eJcL7dLgeiB4jlleXkbe7dxNutjoLpp5VCP7Ixx85b6O4t2ucwB0Ud2837nyaP6plNj0stnZwAbaAAfW5VGVmY2OyfDTjhoenRcks0n6diwwS6NTR1uniGvH1RIG6xlTX9wzO/Vo3PK/E9FosDqxKzM1wIOy6cGVt8WcmbFS5DsWls0NG7voEOc7KLKaukzSHpoPumRx63PDbz5qWR8pMaCqI0MO2xO/RSBo2GwTiV0BBINlaqHhKy2MYY1sTnga5w4+QNlrJhf01/oqQpsw11Dm6t4a7pJdlIOjC41TXiuDpcLHz02QEtAOuo5rb4vWwxzOpibBoZbMdNRe1/ghUlJHfV2YX1sni2joTi1TAtLGMrXi9r6g8CApaLD3TvIaPDdEMQqYY2gHbYNGpJ5ALU9naYNhacmRzgLjchNb7FlNKNFA9lIW+Ekki3IJIziD7SO9PoFxC2c9sP0MiN071mqR6OUsivjZCaCQVLHK8U9PLMfyMJHU7NHxIVthXn3texfLHHTNOrz3j/wD0t90Hzdr/ACK96JpWzzeeoLnZnG7nkuJO5JOp+Kpvn1TJZvEPJU5X+JKWsud5wQiuPj9FcbJcdVRrneMIoWT0X4D9FRw0eNyt07lXoRZ7h1Kxn2go3ZOBTWFdcUo5K2QjULY+zftCaeoyPJ7qYgO/a78jvsfMclimlaLsXFnrIbi9szvVjSR87IN1s1Xo9Wq5S4kjnqqU1OX+86zeml/VPnqg02AzOOoaN/PoOpQl1U6U5WnPrYkX7pttwDvIR6AKJRItVmIxwMs0X5Bth632A6rz3tDiss7sgOVpOjW3sb7uN9/MrT1z+9c6GCziP9WU2LWftaNnO6bD5LMYpRFnhYW73J1c4kcXH+wj0PFGwxvGH5mtzXcGszHzFmtA56X9VdhlLhrw+Z5rL4fWRyyOsQ9xyvDSdWFp1B428WhC1cbNAuOd3s6UoqKo5M/KOHqbJ+H1DXmw3G48/qoKrD452ESNDspuOBFtbgjUKLCocjyS42AuOdhxJ4nqgkgeM0ElOHNLTqDoQlgsHc+7podOHC399EIwrG++deMsfGDYkG5uN/LyKMQ3y35mye6kmQkmlXhI3VTXUcQUzAnRJnWtTiE4BIqlCWV59kxo+Gykk1I+PwTyNElWxrAVd2YppHukfE173bl1zsLDT0QCt7LUZkDS10dzoGvc1p6EXW3ZyVeroGusSLkG49EHfg6l9gOj7M00ViyJtxxPiPxKtd2GuAHG2nqFdmY5D5qc763GxQtmB+JP/Ff5pKKeJxcSdSd0k9oFBWmkRaCqDRcmwCzkD9VbqtYjfzTw7JyQdZj8YBOpAF9uS8N7SYyaqolmP53HKDwY3Rg+A+ZW17T4p3NG8t954DB/Nv8AK68umfw5ABdbJQ+yRz1DKU0v1SOoQGOUz+CixDdpSabFPrhdvl90fRX0TUr9kotJXKvSu0upphZzTzCA3gSSJUUU1zYpztCgOLPbdeg9laJ1PE59g2V48Tne7Czfxc3E65egvaxWe7C4R/EVLS4Xjj8btNLj3G/HX+Ur1M4cHWzDwjZvDzPMqU34NH7YCoaN09/ebCTdxOks55vP5Wcmi2/AaF2JZnu/haUhgH+tI3/um8IxbZ5ve3Aa8QieITucTBAcrvzybiIHlfeQ8B6nSwPaXDGsYIortbu47ucTq5xcd3E3JJSjWUYqSOKLJH4I2+87ieevErE45Xv7uRzWCOOQGKIn/VeT+cDex2HndbztFWwUsWaUXGjWRjVz3HRrWt4km2+nNY+dr5q3NLb8Bgu0atZJIM2Uc8rbC/MnZB6VseG3SLnZDCG0zGh1jK4Xe7f+W/EC608h0PQXQDDai7i48DZF2VDXA2N1xytu2dbhx0gJHOZWEuD25XEOByloLTu8N2BtfUAWRilnMIBe33soBBBGpA0+q7DQAuMjHGN9rEjZw5OGzguOweR77ZgWl4eWhoa1pAsQwcASMxvzKJnJdML0uGxsJcxrQ527gLEjfW256lECNAFZ/hxHGGbk2ufJV3G5VXHj2cPLkJqssbawUMQuQp2p4oSR1Mcbpzymu0CZgQxg1J9F0hOAXEKCRP0K6nPFwmMKUJG5ir1EdlaKhl1uErCig+n1SUkj9SklGAEb1NXSfgutyVKNylxCS0LvJXh2Tl0ee9qa5zjFCTexzG3XQfdZ1zrlymrZ88zndbD00VZnvH1XW+yK6HkJzCuRlJ4sgMNmapIhmbbmLJbhRwOsVgEVMbXHJWb3b1Chqm2dccVK06hEy+jjTZwKs4c18s4haC5znZWjqftzUEkeXqF6d7Nezfd3q3j8SQWjB/Iw7v8AN3DoOqWUqQyTbNf2cwZlJC2Jup3e79TuJ8uAHJTVtQ5zu6i946uduI287cXG2g9dgVJWz5GgN1e45WjmTz6AXJ6BPpacRtte5Ju5x3c47k/S3AABc5UbS0bWNDWiw3PFzid3OPEk7lNxOtbBGXHhsOavAAC5QuSj76QOfq0bDh5lNQEZzCMHkqZxV1OzPFGzgLbOI4AcB6p1Nh15Z3f+N4r8j/n6LZSsyxu8kLwyG7b/AN/3ss0NGVbRhaB7nF7LZXNeQ7oRpZFoqZ+zSR13ujmIYMC8yN0cff8A3WGh87C3olSQai4XJNUzuWVSjYQwjA5MrXFxsfL49FojTtYwho8zxPms52K7SskL6SV1qiJzgM1hnFyfDzIFtOVitPXGzD5Lsx44xjyR5mac3OmB56jO88houKKIKQLmu9laoni2J5qYBMYNuic4qq0ibE3XVc3KceSQCIBpC4nFNJQCNKiPzUpULjqlYyOOKrMffMf70U0jra9FQpTpb1Prr9FOT2MuhzQknpLBMfG9Vu0ddkh8wVLGVD2mpHSUkgYAXC25tpfW3VdGP+yJT6PMadu5PNMPvqdjC0agg349FA7ddJPwddSP1F1CXKYCwGt0AnISuSsym65sVO7VqxiMx5224jUKqyXgVchNiuz0DpHtbG0uc8hrQOLjsFgNeo0XY3BRVSZ5P9GLV/7j+WP1+gXsdC3w5joT8gNgsvg+EtpxBRNN8o7yZ36nHf0vYDoAjvaXExS00sp/K02HM7NHqSAueT5MulSIaKfvZ5ZPyxnumci42dI708LfRyKkoDgcBhpqdjvfIzvPN8hL3n/c4o+8fRAI8yXABTXyW2UPeiy7HqmsWiWvfaAkqPBI/wAIHmnY1pFZS0nghCb0Hg1wUJpxe+x+RU0V7qfRK4qXYVJo8v7cdmKl1WJ6eN72uDC4xuaHNc3S4BIN8obYgbhel9oMcjgoTUSB4YAwEOHjBc5rNRzuVZEQXnntyxFzaSngA8Mkhc53/tAFrfUuv/KnjHVCZJXv6NPg2Mw1Lc0MjXjodR5jcInGdV8v01W+NwdG9zHDi0lp+IW97Oe1GaKzalvfN/ULNkHps75KUvx2ujLKn2e2tTxzQDAO1VNVj8GUF3Fh8Lx5tKPNKC+gscAkUiU03TAEVC9x5fNPcOqY4HmkYyK5qgNwW/RIyg8U9/VVZqYOBNttbjQiynsbRyukAY4nYDVQYczwAnc6n1WdbVOe4x94XBzr2NrtaNrnmVpIjYaeiX0eqRKb8kkzKkiKYqI6qetmAje2+pGiqxFQYzUNaw6eM7dF042lK2TyJtUjNz0Yd4Tvqf8A9CBz0ThqBcLRluoPSybO0NyuG2cX/m0+tk6m7NxVGUyruVa2rwdkm2juYQWpwuRnC4te4TKaYrjQPzaa7qSmK46NcYbacEwB8zNV6X7NMDysNXKOBEV+Wzn+uoHS/NZbsbgRrZg0j8JhDpD04N83fS69W7QTCKmcGgNAblAGgA2AHopTl4UigZ2Uf3stRMeLg0eQ1+6H9un9/UUtINnPEjx0abNB/wCR9AiXYNtqbN+pzihOAn+IxKom3Efgb/L4fsT6pEUfZoK+S0rAjB+yAVn/AGhl9vujjz9EF2CXRVjOZxsrjBqAg/ZupD43P3Od48rOI/oiEdSDYrGaLuJtuPJSGO8YC4XBw81LHtZVJeA6GSxsVcvdU8QbZwKfewCTocJMWN9r+F99hz3geKBzZR5XyP8A+Lyf5Vp6CovcFT4hSiWKSJwu2Rj2EdHtIP1Tp+k2vD5QKQXXtINjuND5jQrgKuc5JFIWkOaSCNiCQR5EbLZ4B7Squns2Qidg/Vo8eThv6rFAJJXFS7CpNdHuWE+1ekksJQ+E/uGYfFq1+GY9T1AvDMx/QOF/huvl4rschaQWkgjYgkEeoSPF9MdZPs+rn3VeTN0XgWD+0Wup7Dve9aPyyDN/y3W1wj2uxPsKiIxfuac7fhuFGWKRSM4m9fOQbEWRaOHNAWXFy0i46goY6QEAm4BAIuCN9RuvK+0+KYhhtbNNEJGU73AjMC+B3hbckX8FzfkUuJbaGyPQZwkd3LJn0eCRb1stjTt0BXmdR24iq3MkMRin2kLTdjuThx+K2+CV2dgIsQeTgflwU5xcXsqnyVoMLihdMeX0SSmMpS5beJAMckDpSG6gC3qjlO8AEnZZYyZnE8SSfirx7FZNCQRqnvgDgWnZwtf6FNhbY67H6qQeF3TgiYjoKgmzXaObofMf380Szat+aFVbMsgeNnDXzbt8kSY69iszIqYhgrHEZfCTy2ugsmDS94Iw0uc4gNtsSVrXi5C1nZ2gytEjx4iNByB+5RU2gOKLXZzB2UkDYm6nd7v1OO58uA6BBfaTWZKYD9TrLVNKwvtDZ3s9HAPzy6+Q3+V0q2xujQYd/wBPQNJ0LYsx87X+qEezmC0Mjzu52/l/kon21lyUjwNL5Wj6/Zd7IxZaWMcxf4o+GFI28wJ4I4DsgdQbSnyRhjvC1D0L6AeBR9xUTwnYu7xvk7dTmUxSFjtibtPO6vYlS5iyVvvN0PUHgnVNMJ4/3DUc0aBfpHT1wDgDx2RYTWtyK8/xCZ7NDu06FaLCsTE0YPEbjkVk6NKPoYxMXy9VXqqgNbYnU6DzUVbiDWNBebW+aF4eXSO7+XwN/I0m1hzPVZsCWjQYY3W5RNyB02M0/u96y/QhGWyDLe9+SePQkuzxn20dmWQSR1UTQ1sznCRo27wDMHAcMwzX6tvxK8zavbfbjJ/0VOP/ADA89I5V4mNlaHRCa2cvZOLkxy5dMISEppSakiYaV1hsRcXHLn09U1y6CgY+uMIq2T08MrPcfGxzegIBA9NvRWKiJrmlrwC0jUEAi3W68J9mntIbQxOgqQ98QN4i0Ziy58TbX92+o9VqO0/tOp56V8dKX95JZniY5mVp943PG2mnNSeisdsxmLx038XMaWMMivYAbEjdwHAE7BNDsu1welx9FHSx2ao6mcAHyXO9s9KEVCJWmxB1z43f7nJK7S4LdoLtykqfxOfmzQ1MmWJxWfjRbFJLRAcz9EJiKWPQjLlObi3H6qZ4uFWhOt1babrBII2ZhlPon0ryNCmyttayt0dG6dwazR3EnYDmVjBzs9Q96/MR4G79Ty/qte5yo4dTCCMMHqeZ4lT57pAlmMrJVzO8xemB2jilf6+Fo+pWrBsFm4m3xS/KmPze1MjDe3j7xsZzcT8LD7ozg7bQxj9o+iB9rNZYR+131R7DD+G1F+B8B2NeF7T6IxC+7AhXahtmB3IhW8MlzRhBm8CUEnA7FPgjAdcac1VYLqzGbJkIwR2owjO0uaNVicLrnU8viva9nDpz8wvUJX2BvsAVkcZwfvmd6yN/iGgDSdfMaLOh4vWydhZMc5cHC+gvoOXqspj2P99VOpxbu4jlF9Q5w94+hJA8jzQiGtlpZhmaQCbEG4uPVSYXhZnklewjvGyF4v7rw/UtPI3v8QslXYT0/AmMEbW5fhpe/NGg2w6fJZLDZ3gC7HscOYJ+Y0PmEaZiDrb39FoiSWwd7RsCbW0lhpJCHysd+UFrbua7o4C3Q2K+fGuBX0X2idPJhtQIbGV0bwBscuucN/dkzAdbL5vurYznyrY9yjunlRqpIeSugppC4HLGHOXGpOOiQKxi7glK2aogiecrXysY43tZrnAONztpdG56aEVUjackwseQwk3JA0zX43N7dLLLx3vcC6NYNWAaFpv5Kc7rRbDXLYfklytVrC8Ec8CaQWZfwg7u6+Ssdm8FNQ4SvH4IOnJ5HLoFrsbsI2gaC5XLdaOvJO9IAXXU26SYkCsWk1a3kL/H/CpsBSSTLoBYY4qzHNbdJJAJI/UdUZ7I1GWRzCB4he/G7ftYlJJBhNa591yDddSShLEr+Cy1dVd1iMN9pYns/wBrmOH3XUkUY52zOUwP6ub/APEj7o5hb/AD6/FJJZ9IPh3tHHeB3kqPZma8aSSLMug5GFaYkkihGVa6W4LR5Eo7g0eWFg6H5kldSRgv53+gZH/Cv2TVtHHM3LKxkjeT2h4+BXl2K0TIK2ohpGhjmsjkyuuWfiB128wPAPK/okknydCYm+VBuilkDQQw34tDm36jXT5qxTVoJIPeBwFy0lp6aG5+qSSnEqwgaruw1zvCCWi1sxJcbBunU+S+a+0VIYaqeMtDCyV4ytOZrRmNgDxAFkklWHZHJ/VMoXTSuJKpAkKjKSSxjqSSSxi/hcWb4rS4fBK+ojbTtHenw3OXQP8ACXeLiL77pJKM3s7IJfGerwYR/BwwQXBLAbkXsSTc2v5oXj7vC0ea4kuf/oC6AN0kkkwT/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dirty="0"/>
          </a:p>
        </p:txBody>
      </p:sp>
      <p:sp>
        <p:nvSpPr>
          <p:cNvPr id="5" name="AutoShape 4" descr="data:image/jpeg;base64,/9j/4AAQSkZJRgABAQAAAQABAAD/2wCEAAkGBxQSEhQUExQWFBUXFxcYGBgYFxQUFRccFRgXGBcXGBcYHCggGB0lHBQVITEhJSkrLi4uFx8zODMsNygtLiwBCgoKDg0OGxAQGywkHyQsLCw0LCwsLCwsLCwsLCwsLCwsLCwsLCwsLCwsLCwsLCwsLCwsLCwsLCwsLCwsLCwsLP/AABEIALcBEwMBIgACEQEDEQH/xAAcAAABBQEBAQAAAAAAAAAAAAAFAAIDBAYBBwj/xABBEAABAwIEAwUGBAUDAQkAAAABAAIDBBEFEiExQVFhBhMicYEHMpGhscEjQlJiFILR8PEzkqIkNENTZHJzssLh/8QAGQEAAwEBAQAAAAAAAAAAAAAAAQIDAAQF/8QAJBEAAgICAwACAgMBAAAAAAAAAAECEQMhEjFBE1EEYSIycUL/2gAMAwEAAhEDEQA/ANTCxX4IkyniRGCJcaVnS2dhiVqONdjYp2tVoxJtnGtUgC6Ag3bHG/4KklntmLQA0cC55DW36XN/RUFA9XKHzSO38Vh/Lp9lI1YjBe2MHdNMr8rwNRYknqLJuIe0OJotExzzzd4R/Vea8c5Sej0FOKXZspXszsa9waHPaLk2Gp29dltC1fM+IYvUVkgDiSSQGtA0BJ0sOd7L6XpmuDGZveytzedhf5rswYuC2cmafJqiN7FUmiREhZ/tBXkXjZobeIjh0HVNkpK2LC26QyaRgNszb8ri6hy6aLH1dPG25d/ZTaOZ7dY3ub0OoXI2mdSxs2GVRgalVMMxLvPC6wd8j5K/lQFaopVg1C0OExfhhAKoeILVYYz8NvkFTGrYk3SJAxdDUqidrBdxt8/kFTqMXaPdGbrsFd0iatl3KmyODRdxA8zZApsQkcfeyjbTT57/AOFWLbm5uT11UJ5knSRWOFvbZeq65veAt8Vr9B8VG/GX8Gt+Z+6gZASbNFynP7OykE5mg8G3PwvspJ5JdFeONdj2Y869i1vpe/1VylxYOPis0cDr81kp+z9RmvlkB6ajTyV2OkljA7xjiOJynTqUec0O8WNrRq6iqY2N0mYFrQSSCCNPJeY0znTSvlfu8k+Q4D0Cv4tG5tzHqHaOaR4eh8j9UqJgyXy5Txb/AE6JcmTkh8WJQ2V6tpGyr4ZhtRUk90fCDYuOgHTqr9YNFp+w8OWlB/U95+dvstijydGyz4xsoYf2KY2zpnulPL3WfDitBT0TIxZjGtHIABXSE0hdHBI4nNy7K5YgHaoeFqN1+IwwDNLIyMfucAsZ2i7VUcmUMqGO8ilcQpgCXcpJskrSbhwI6EJI0OeoU8SvxMUUDFcY1WijnkzrGqQBIBOVUiYlgPbbLbDw39UzB8A532XoAXk/t0rQf4aC+vikI/4t/wDuiwrs8miaA3Xfh1T4nZfEfRNPMqF77/38ggN0XsPxBzJo5Rux7XDqWkH7L6lp5Q9jXjZzQ4eThcfVfKcTbar6F9lk5fhsOaQSOGYaG5YA45WHkQLaeSy7BLon7b4q6GNjGOyvkda497KNXW67C/VY+fES3S5J6m/xKMe0aAiSKS4JylrW8RY3LgOWoCyZicQSNSuHO25s9L8bHH40ycNL9SrMBy8FTw6ta5xZs4enoiYdqoO0zpdNA55cHh7Dq03WypJc7Gu5i6yEsnj8I48Fs6OItjbcWNlWOzjzKinUjxhaRtaGMAAubDyQKNl5fIXVwlUg2uiDSfYpnlxJPHdVo4uHy8lb7rS+55ck4xA67H9X2cPROkaysY76K/S4c52/hHzPkp6ZrWakEnnYkK0a5vX4FbhBu5CuclpEVLAGyEDYAK6h0Na3O4nQGytfxrP1BUg4pE5Jtk9lyyjFUz9Q+Kr19aGsJaQSdAmcopWKk26MRib7VEjWAZGuIDbaajXXe1+CjYeCgDS1zs25cfmURpaBz+FupXmN2z1tJbB1WC6zW6kreYLAGQRtHBo+PH53QiDDmx+Z4n+9Fo4mBrQOQXTgjs5PyMlpJHCF5z7Qe2T2Xp6V1n/nkH5eYbfj1W5x2sEUL3ZsptZvO5Gi8HxObM8m/E681WT3RPHDlsDzQF7i6RznuPEkucfMlRvpuiNU9OCrT6UEbIfLR1L8ZNGXDPNJFn0mqSf5ER+Bn0XC1WGhV4CrTVSJxs6E5cXU4BLwP2r1mfEJr7RhjB6NDvq8r31fPPbmMTYjUG4De8IuP2gNP0QY0DJZS/oOJ+ympaYuO2nD+qJNphewF2j5qacBo5IWOogyqGV2UbnjyCN9g+278Ne9rY++ilLczb5SHN0zNNjrY2sd7DULPs8Qc/cu28gmMi7t8ebg4E/FYD2etYripq3mYgtBs1jTu1o1167n1Q+nxEW2vbQ66qSkALARta49VAaJpLxmyF2oP5b8jy815rdttntQSUUl0ODW5i8Cx+ZPBRMxY6Nc21xob8vuqT60j8K4zN4jW/rxWkwHCDVPbZvgabucdgenXoio7o02lHlei52YwoyPznYarWzx2RCkomxNytH9SqVe6xsF0/Hxjs8ueV5J2Uwy1+Z3TomncbqPMc1+Wg+6kJFwRsfkVohZYDA7cWP98QrNJS3O5sN0yBuYjmi4bbRWjGyM5UNskWhOXFQjZUp4hmfpxUzoG8gm0w97zUySMVQ8nsgNIz9I+CEV8TQ8hosALepRyR1gSeCBM8RLuZUM6SpIpivsiFEzNmLQXc7KxskTwG6jPTXmfsufS6LbZBVO0JRFuFmw/EftzQyuBymy72bxomnkMzvFG4tucovoMoFt90+OrfIE060ZPt3Xlp7try61xqePH+iws9E4t3sfotXjuUtdI43sSet1lJMQvYhxyn5eYWjb2jrgoJUx9HcOsbX422PVW5H6aKnIwiwvqd7KgXPZcHUcCNx0KPHlso5cFRZkl1K4qReUlTiS+Q+jqVyvNQmikRSMq0HaPMkiVdXAuqghQx7E201PJM78jSQObjo1vqSAvn9xLnFzjckkk9Tutz7Ucc72ZtMw+CI3fyLyNB/KD8SeSxLtAlbLQVI4wckLx6ezSBudEQz6XQHFn5ngILsMnov0ItG0dEOl/EkkHIfREIHWAHRDsNd+K8+aIH4jU9mcZysETzYj3SdiOV0bkqA7pzWI7k2204dFcoat7NLZgOB1XPPCm7R2YvyXCPFo9A7HYLFVuka2Rre7tnaB+JZ2xA5abr1HD6FkEYjjGVo+fMnmV4BTYw6KaKop7xytu12lw5h3Y4cQSB8F7tgGMMq4GzR8dHN4scN2nyuqYYJf6c35GWU3+i+UAqJLkniT8lfxWot4R6/0Qm/E7lDJK3QMUdWOS/iGMIBIDnbD8x8ghNRWySOLIB0dIdWt8v1FQuDacG15JbXfK4+6Op4Dk0JEVo2WDnMXk/lIA+FyrWIVzIW5pHZRew3JJPAAblVMMqWR08bnGxe0PN/eJcL7dLgeiB4jlleXkbe7dxNutjoLpp5VCP7Ixx85b6O4t2ucwB0Ud2837nyaP6plNj0stnZwAbaAAfW5VGVmY2OyfDTjhoenRcks0n6diwwS6NTR1uniGvH1RIG6xlTX9wzO/Vo3PK/E9FosDqxKzM1wIOy6cGVt8WcmbFS5DsWls0NG7voEOc7KLKaukzSHpoPumRx63PDbz5qWR8pMaCqI0MO2xO/RSBo2GwTiV0BBINlaqHhKy2MYY1sTnga5w4+QNlrJhf01/oqQpsw11Dm6t4a7pJdlIOjC41TXiuDpcLHz02QEtAOuo5rb4vWwxzOpibBoZbMdNRe1/ghUlJHfV2YX1sni2joTi1TAtLGMrXi9r6g8CApaLD3TvIaPDdEMQqYY2gHbYNGpJ5ALU9naYNhacmRzgLjchNb7FlNKNFA9lIW+Ekki3IJIziD7SO9PoFxC2c9sP0MiN071mqR6OUsivjZCaCQVLHK8U9PLMfyMJHU7NHxIVthXn3texfLHHTNOrz3j/wD0t90Hzdr/ACK96JpWzzeeoLnZnG7nkuJO5JOp+Kpvn1TJZvEPJU5X+JKWsud5wQiuPj9FcbJcdVRrneMIoWT0X4D9FRw0eNyt07lXoRZ7h1Kxn2go3ZOBTWFdcUo5K2QjULY+zftCaeoyPJ7qYgO/a78jvsfMclimlaLsXFnrIbi9szvVjSR87IN1s1Xo9Wq5S4kjnqqU1OX+86zeml/VPnqg02AzOOoaN/PoOpQl1U6U5WnPrYkX7pttwDvIR6AKJRItVmIxwMs0X5Bth632A6rz3tDiss7sgOVpOjW3sb7uN9/MrT1z+9c6GCziP9WU2LWftaNnO6bD5LMYpRFnhYW73J1c4kcXH+wj0PFGwxvGH5mtzXcGszHzFmtA56X9VdhlLhrw+Z5rL4fWRyyOsQ9xyvDSdWFp1B428WhC1cbNAuOd3s6UoqKo5M/KOHqbJ+H1DXmw3G48/qoKrD452ESNDspuOBFtbgjUKLCocjyS42AuOdhxJ4nqgkgeM0ElOHNLTqDoQlgsHc+7podOHC399EIwrG++deMsfGDYkG5uN/LyKMQ3y35mye6kmQkmlXhI3VTXUcQUzAnRJnWtTiE4BIqlCWV59kxo+Gykk1I+PwTyNElWxrAVd2YppHukfE173bl1zsLDT0QCt7LUZkDS10dzoGvc1p6EXW3ZyVeroGusSLkG49EHfg6l9gOj7M00ViyJtxxPiPxKtd2GuAHG2nqFdmY5D5qc763GxQtmB+JP/Ff5pKKeJxcSdSd0k9oFBWmkRaCqDRcmwCzkD9VbqtYjfzTw7JyQdZj8YBOpAF9uS8N7SYyaqolmP53HKDwY3Rg+A+ZW17T4p3NG8t954DB/Nv8AK68umfw5ABdbJQ+yRz1DKU0v1SOoQGOUz+CixDdpSabFPrhdvl90fRX0TUr9kotJXKvSu0upphZzTzCA3gSSJUUU1zYpztCgOLPbdeg9laJ1PE59g2V48Tne7Czfxc3E65egvaxWe7C4R/EVLS4Xjj8btNLj3G/HX+Ur1M4cHWzDwjZvDzPMqU34NH7YCoaN09/ebCTdxOks55vP5Wcmi2/AaF2JZnu/haUhgH+tI3/um8IxbZ5ve3Aa8QieITucTBAcrvzybiIHlfeQ8B6nSwPaXDGsYIortbu47ucTq5xcd3E3JJSjWUYqSOKLJH4I2+87ieevErE45Xv7uRzWCOOQGKIn/VeT+cDex2HndbztFWwUsWaUXGjWRjVz3HRrWt4km2+nNY+dr5q3NLb8Bgu0atZJIM2Uc8rbC/MnZB6VseG3SLnZDCG0zGh1jK4Xe7f+W/EC608h0PQXQDDai7i48DZF2VDXA2N1xytu2dbhx0gJHOZWEuD25XEOByloLTu8N2BtfUAWRilnMIBe33soBBBGpA0+q7DQAuMjHGN9rEjZw5OGzguOweR77ZgWl4eWhoa1pAsQwcASMxvzKJnJdML0uGxsJcxrQ527gLEjfW256lECNAFZ/hxHGGbk2ufJV3G5VXHj2cPLkJqssbawUMQuQp2p4oSR1Mcbpzymu0CZgQxg1J9F0hOAXEKCRP0K6nPFwmMKUJG5ir1EdlaKhl1uErCig+n1SUkj9SklGAEb1NXSfgutyVKNylxCS0LvJXh2Tl0ee9qa5zjFCTexzG3XQfdZ1zrlymrZ88zndbD00VZnvH1XW+yK6HkJzCuRlJ4sgMNmapIhmbbmLJbhRwOsVgEVMbXHJWb3b1Chqm2dccVK06hEy+jjTZwKs4c18s4haC5znZWjqftzUEkeXqF6d7Nezfd3q3j8SQWjB/Iw7v8AN3DoOqWUqQyTbNf2cwZlJC2Jup3e79TuJ8uAHJTVtQ5zu6i946uduI287cXG2g9dgVJWz5GgN1e45WjmTz6AXJ6BPpacRtte5Ju5x3c47k/S3AABc5UbS0bWNDWiw3PFzid3OPEk7lNxOtbBGXHhsOavAAC5QuSj76QOfq0bDh5lNQEZzCMHkqZxV1OzPFGzgLbOI4AcB6p1Nh15Z3f+N4r8j/n6LZSsyxu8kLwyG7b/AN/3ss0NGVbRhaB7nF7LZXNeQ7oRpZFoqZ+zSR13ujmIYMC8yN0cff8A3WGh87C3olSQai4XJNUzuWVSjYQwjA5MrXFxsfL49FojTtYwho8zxPms52K7SskL6SV1qiJzgM1hnFyfDzIFtOVitPXGzD5Lsx44xjyR5mac3OmB56jO88houKKIKQLmu9laoni2J5qYBMYNuic4qq0ibE3XVc3KceSQCIBpC4nFNJQCNKiPzUpULjqlYyOOKrMffMf70U0jra9FQpTpb1Prr9FOT2MuhzQknpLBMfG9Vu0ddkh8wVLGVD2mpHSUkgYAXC25tpfW3VdGP+yJT6PMadu5PNMPvqdjC0agg349FA7ddJPwddSP1F1CXKYCwGt0AnISuSsym65sVO7VqxiMx5224jUKqyXgVchNiuz0DpHtbG0uc8hrQOLjsFgNeo0XY3BRVSZ5P9GLV/7j+WP1+gXsdC3w5joT8gNgsvg+EtpxBRNN8o7yZ36nHf0vYDoAjvaXExS00sp/K02HM7NHqSAueT5MulSIaKfvZ5ZPyxnumci42dI708LfRyKkoDgcBhpqdjvfIzvPN8hL3n/c4o+8fRAI8yXABTXyW2UPeiy7HqmsWiWvfaAkqPBI/wAIHmnY1pFZS0nghCb0Hg1wUJpxe+x+RU0V7qfRK4qXYVJo8v7cdmKl1WJ6eN72uDC4xuaHNc3S4BIN8obYgbhel9oMcjgoTUSB4YAwEOHjBc5rNRzuVZEQXnntyxFzaSngA8Mkhc53/tAFrfUuv/KnjHVCZJXv6NPg2Mw1Lc0MjXjodR5jcInGdV8v01W+NwdG9zHDi0lp+IW97Oe1GaKzalvfN/ULNkHps75KUvx2ujLKn2e2tTxzQDAO1VNVj8GUF3Fh8Lx5tKPNKC+gscAkUiU03TAEVC9x5fNPcOqY4HmkYyK5qgNwW/RIyg8U9/VVZqYOBNttbjQiynsbRyukAY4nYDVQYczwAnc6n1WdbVOe4x94XBzr2NrtaNrnmVpIjYaeiX0eqRKb8kkzKkiKYqI6qetmAje2+pGiqxFQYzUNaw6eM7dF042lK2TyJtUjNz0Yd4Tvqf8A9CBz0ThqBcLRluoPSybO0NyuG2cX/m0+tk6m7NxVGUyruVa2rwdkm2juYQWpwuRnC4te4TKaYrjQPzaa7qSmK46NcYbacEwB8zNV6X7NMDysNXKOBEV+Wzn+uoHS/NZbsbgRrZg0j8JhDpD04N83fS69W7QTCKmcGgNAblAGgA2AHopTl4UigZ2Uf3stRMeLg0eQ1+6H9un9/UUtINnPEjx0abNB/wCR9AiXYNtqbN+pzihOAn+IxKom3Efgb/L4fsT6pEUfZoK+S0rAjB+yAVn/AGhl9vujjz9EF2CXRVjOZxsrjBqAg/ZupD43P3Od48rOI/oiEdSDYrGaLuJtuPJSGO8YC4XBw81LHtZVJeA6GSxsVcvdU8QbZwKfewCTocJMWN9r+F99hz3geKBzZR5XyP8A+Lyf5Vp6CovcFT4hSiWKSJwu2Rj2EdHtIP1Tp+k2vD5QKQXXtINjuND5jQrgKuc5JFIWkOaSCNiCQR5EbLZ4B7Squns2Qidg/Vo8eThv6rFAJJXFS7CpNdHuWE+1ekksJQ+E/uGYfFq1+GY9T1AvDMx/QOF/huvl4rschaQWkgjYgkEeoSPF9MdZPs+rn3VeTN0XgWD+0Wup7Dve9aPyyDN/y3W1wj2uxPsKiIxfuac7fhuFGWKRSM4m9fOQbEWRaOHNAWXFy0i46goY6QEAm4BAIuCN9RuvK+0+KYhhtbNNEJGU73AjMC+B3hbckX8FzfkUuJbaGyPQZwkd3LJn0eCRb1stjTt0BXmdR24iq3MkMRin2kLTdjuThx+K2+CV2dgIsQeTgflwU5xcXsqnyVoMLihdMeX0SSmMpS5beJAMckDpSG6gC3qjlO8AEnZZYyZnE8SSfirx7FZNCQRqnvgDgWnZwtf6FNhbY67H6qQeF3TgiYjoKgmzXaObofMf380Szat+aFVbMsgeNnDXzbt8kSY69iszIqYhgrHEZfCTy2ugsmDS94Iw0uc4gNtsSVrXi5C1nZ2gytEjx4iNByB+5RU2gOKLXZzB2UkDYm6nd7v1OO58uA6BBfaTWZKYD9TrLVNKwvtDZ3s9HAPzy6+Q3+V0q2xujQYd/wBPQNJ0LYsx87X+qEezmC0Mjzu52/l/kon21lyUjwNL5Wj6/Zd7IxZaWMcxf4o+GFI28wJ4I4DsgdQbSnyRhjvC1D0L6AeBR9xUTwnYu7xvk7dTmUxSFjtibtPO6vYlS5iyVvvN0PUHgnVNMJ4/3DUc0aBfpHT1wDgDx2RYTWtyK8/xCZ7NDu06FaLCsTE0YPEbjkVk6NKPoYxMXy9VXqqgNbYnU6DzUVbiDWNBebW+aF4eXSO7+XwN/I0m1hzPVZsCWjQYY3W5RNyB02M0/u96y/QhGWyDLe9+SePQkuzxn20dmWQSR1UTQ1sznCRo27wDMHAcMwzX6tvxK8zavbfbjJ/0VOP/ADA89I5V4mNlaHRCa2cvZOLkxy5dMISEppSakiYaV1hsRcXHLn09U1y6CgY+uMIq2T08MrPcfGxzegIBA9NvRWKiJrmlrwC0jUEAi3W68J9mntIbQxOgqQ98QN4i0Ziy58TbX92+o9VqO0/tOp56V8dKX95JZniY5mVp943PG2mnNSeisdsxmLx038XMaWMMivYAbEjdwHAE7BNDsu1welx9FHSx2ao6mcAHyXO9s9KEVCJWmxB1z43f7nJK7S4LdoLtykqfxOfmzQ1MmWJxWfjRbFJLRAcz9EJiKWPQjLlObi3H6qZ4uFWhOt1babrBII2ZhlPon0ryNCmyttayt0dG6dwazR3EnYDmVjBzs9Q96/MR4G79Ty/qte5yo4dTCCMMHqeZ4lT57pAlmMrJVzO8xemB2jilf6+Fo+pWrBsFm4m3xS/KmPze1MjDe3j7xsZzcT8LD7ozg7bQxj9o+iB9rNZYR+131R7DD+G1F+B8B2NeF7T6IxC+7AhXahtmB3IhW8MlzRhBm8CUEnA7FPgjAdcac1VYLqzGbJkIwR2owjO0uaNVicLrnU8viva9nDpz8wvUJX2BvsAVkcZwfvmd6yN/iGgDSdfMaLOh4vWydhZMc5cHC+gvoOXqspj2P99VOpxbu4jlF9Q5w94+hJA8jzQiGtlpZhmaQCbEG4uPVSYXhZnklewjvGyF4v7rw/UtPI3v8QslXYT0/AmMEbW5fhpe/NGg2w6fJZLDZ3gC7HscOYJ+Y0PmEaZiDrb39FoiSWwd7RsCbW0lhpJCHysd+UFrbua7o4C3Q2K+fGuBX0X2idPJhtQIbGV0bwBscuucN/dkzAdbL5vurYznyrY9yjunlRqpIeSugppC4HLGHOXGpOOiQKxi7glK2aogiecrXysY43tZrnAONztpdG56aEVUjackwseQwk3JA0zX43N7dLLLx3vcC6NYNWAaFpv5Kc7rRbDXLYfklytVrC8Ec8CaQWZfwg7u6+Ssdm8FNQ4SvH4IOnJ5HLoFrsbsI2gaC5XLdaOvJO9IAXXU26SYkCsWk1a3kL/H/CpsBSSTLoBYY4qzHNbdJJAJI/UdUZ7I1GWRzCB4he/G7ftYlJJBhNa591yDddSShLEr+Cy1dVd1iMN9pYns/wBrmOH3XUkUY52zOUwP6ub/APEj7o5hb/AD6/FJJZ9IPh3tHHeB3kqPZma8aSSLMug5GFaYkkihGVa6W4LR5Eo7g0eWFg6H5kldSRgv53+gZH/Cv2TVtHHM3LKxkjeT2h4+BXl2K0TIK2ohpGhjmsjkyuuWfiB128wPAPK/okknydCYm+VBuilkDQQw34tDm36jXT5qxTVoJIPeBwFy0lp6aG5+qSSnEqwgaruw1zvCCWi1sxJcbBunU+S+a+0VIYaqeMtDCyV4ytOZrRmNgDxAFkklWHZHJ/VMoXTSuJKpAkKjKSSxjqSSSxi/hcWb4rS4fBK+ojbTtHenw3OXQP8ACXeLiL77pJKM3s7IJfGerwYR/BwwQXBLAbkXsSTc2v5oXj7vC0ea4kuf/oC6AN0kkkwT/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dirty="0"/>
          </a:p>
        </p:txBody>
      </p:sp>
      <p:sp>
        <p:nvSpPr>
          <p:cNvPr id="6" name="AutoShape 6" descr="data:image/jpeg;base64,/9j/4AAQSkZJRgABAQAAAQABAAD/2wCEAAkGBxQSEhQUExQWFBUXFxcYGBgYFxQUFRccFRgXGBcXGBcYHCggGB0lHBQVITEhJSkrLi4uFx8zODMsNygtLiwBCgoKDg0OGxAQGywkHyQsLCw0LCwsLCwsLCwsLCwsLCwsLCwsLCwsLCwsLCwsLCwsLCwsLCwsLCwsLCwsLCwsLP/AABEIALcBEwMBIgACEQEDEQH/xAAcAAABBQEBAQAAAAAAAAAAAAAFAAIDBAYBBwj/xABBEAABAwIEAwUGBAUDAQkAAAABAAIDBBEFEiExQVFhBhMicYEHMpGhscEjQlJiFILR8PEzkqIkNENTZHJzssLh/8QAGQEAAwEBAQAAAAAAAAAAAAAAAQIDAAQF/8QAJBEAAgICAwACAgMBAAAAAAAAAAECEQMhEjFBE1EEYSIycUL/2gAMAwEAAhEDEQA/ANTCxX4IkyniRGCJcaVnS2dhiVqONdjYp2tVoxJtnGtUgC6Ag3bHG/4KklntmLQA0cC55DW36XN/RUFA9XKHzSO38Vh/Lp9lI1YjBe2MHdNMr8rwNRYknqLJuIe0OJotExzzzd4R/Vea8c5Sej0FOKXZspXszsa9waHPaLk2Gp29dltC1fM+IYvUVkgDiSSQGtA0BJ0sOd7L6XpmuDGZveytzedhf5rswYuC2cmafJqiN7FUmiREhZ/tBXkXjZobeIjh0HVNkpK2LC26QyaRgNszb8ri6hy6aLH1dPG25d/ZTaOZ7dY3ub0OoXI2mdSxs2GVRgalVMMxLvPC6wd8j5K/lQFaopVg1C0OExfhhAKoeILVYYz8NvkFTGrYk3SJAxdDUqidrBdxt8/kFTqMXaPdGbrsFd0iatl3KmyODRdxA8zZApsQkcfeyjbTT57/AOFWLbm5uT11UJ5knSRWOFvbZeq65veAt8Vr9B8VG/GX8Gt+Z+6gZASbNFynP7OykE5mg8G3PwvspJ5JdFeONdj2Y869i1vpe/1VylxYOPis0cDr81kp+z9RmvlkB6ajTyV2OkljA7xjiOJynTqUec0O8WNrRq6iqY2N0mYFrQSSCCNPJeY0znTSvlfu8k+Q4D0Cv4tG5tzHqHaOaR4eh8j9UqJgyXy5Txb/AE6JcmTkh8WJQ2V6tpGyr4ZhtRUk90fCDYuOgHTqr9YNFp+w8OWlB/U95+dvstijydGyz4xsoYf2KY2zpnulPL3WfDitBT0TIxZjGtHIABXSE0hdHBI4nNy7K5YgHaoeFqN1+IwwDNLIyMfucAsZ2i7VUcmUMqGO8ilcQpgCXcpJskrSbhwI6EJI0OeoU8SvxMUUDFcY1WijnkzrGqQBIBOVUiYlgPbbLbDw39UzB8A532XoAXk/t0rQf4aC+vikI/4t/wDuiwrs8miaA3Xfh1T4nZfEfRNPMqF77/38ggN0XsPxBzJo5Rux7XDqWkH7L6lp5Q9jXjZzQ4eThcfVfKcTbar6F9lk5fhsOaQSOGYaG5YA45WHkQLaeSy7BLon7b4q6GNjGOyvkda497KNXW67C/VY+fES3S5J6m/xKMe0aAiSKS4JylrW8RY3LgOWoCyZicQSNSuHO25s9L8bHH40ycNL9SrMBy8FTw6ta5xZs4enoiYdqoO0zpdNA55cHh7Dq03WypJc7Gu5i6yEsnj8I48Fs6OItjbcWNlWOzjzKinUjxhaRtaGMAAubDyQKNl5fIXVwlUg2uiDSfYpnlxJPHdVo4uHy8lb7rS+55ck4xA67H9X2cPROkaysY76K/S4c52/hHzPkp6ZrWakEnnYkK0a5vX4FbhBu5CuclpEVLAGyEDYAK6h0Na3O4nQGytfxrP1BUg4pE5Jtk9lyyjFUz9Q+Kr19aGsJaQSdAmcopWKk26MRib7VEjWAZGuIDbaajXXe1+CjYeCgDS1zs25cfmURpaBz+FupXmN2z1tJbB1WC6zW6kreYLAGQRtHBo+PH53QiDDmx+Z4n+9Fo4mBrQOQXTgjs5PyMlpJHCF5z7Qe2T2Xp6V1n/nkH5eYbfj1W5x2sEUL3ZsptZvO5Gi8HxObM8m/E681WT3RPHDlsDzQF7i6RznuPEkucfMlRvpuiNU9OCrT6UEbIfLR1L8ZNGXDPNJFn0mqSf5ER+Bn0XC1WGhV4CrTVSJxs6E5cXU4BLwP2r1mfEJr7RhjB6NDvq8r31fPPbmMTYjUG4De8IuP2gNP0QY0DJZS/oOJ+ympaYuO2nD+qJNphewF2j5qacBo5IWOogyqGV2UbnjyCN9g+278Ne9rY++ilLczb5SHN0zNNjrY2sd7DULPs8Qc/cu28gmMi7t8ebg4E/FYD2etYripq3mYgtBs1jTu1o1167n1Q+nxEW2vbQ66qSkALARta49VAaJpLxmyF2oP5b8jy815rdttntQSUUl0ODW5i8Cx+ZPBRMxY6Nc21xob8vuqT60j8K4zN4jW/rxWkwHCDVPbZvgabucdgenXoio7o02lHlei52YwoyPznYarWzx2RCkomxNytH9SqVe6xsF0/Hxjs8ueV5J2Uwy1+Z3TomncbqPMc1+Wg+6kJFwRsfkVohZYDA7cWP98QrNJS3O5sN0yBuYjmi4bbRWjGyM5UNskWhOXFQjZUp4hmfpxUzoG8gm0w97zUySMVQ8nsgNIz9I+CEV8TQ8hosALepRyR1gSeCBM8RLuZUM6SpIpivsiFEzNmLQXc7KxskTwG6jPTXmfsufS6LbZBVO0JRFuFmw/EftzQyuBymy72bxomnkMzvFG4tucovoMoFt90+OrfIE060ZPt3Xlp7try61xqePH+iws9E4t3sfotXjuUtdI43sSet1lJMQvYhxyn5eYWjb2jrgoJUx9HcOsbX422PVW5H6aKnIwiwvqd7KgXPZcHUcCNx0KPHlso5cFRZkl1K4qReUlTiS+Q+jqVyvNQmikRSMq0HaPMkiVdXAuqghQx7E201PJM78jSQObjo1vqSAvn9xLnFzjckkk9Tutz7Ucc72ZtMw+CI3fyLyNB/KD8SeSxLtAlbLQVI4wckLx6ezSBudEQz6XQHFn5ngILsMnov0ItG0dEOl/EkkHIfREIHWAHRDsNd+K8+aIH4jU9mcZysETzYj3SdiOV0bkqA7pzWI7k2204dFcoat7NLZgOB1XPPCm7R2YvyXCPFo9A7HYLFVuka2Rre7tnaB+JZ2xA5abr1HD6FkEYjjGVo+fMnmV4BTYw6KaKop7xytu12lw5h3Y4cQSB8F7tgGMMq4GzR8dHN4scN2nyuqYYJf6c35GWU3+i+UAqJLkniT8lfxWot4R6/0Qm/E7lDJK3QMUdWOS/iGMIBIDnbD8x8ghNRWySOLIB0dIdWt8v1FQuDacG15JbXfK4+6Op4Dk0JEVo2WDnMXk/lIA+FyrWIVzIW5pHZRew3JJPAAblVMMqWR08bnGxe0PN/eJcL7dLgeiB4jlleXkbe7dxNutjoLpp5VCP7Ixx85b6O4t2ucwB0Ud2837nyaP6plNj0stnZwAbaAAfW5VGVmY2OyfDTjhoenRcks0n6diwwS6NTR1uniGvH1RIG6xlTX9wzO/Vo3PK/E9FosDqxKzM1wIOy6cGVt8WcmbFS5DsWls0NG7voEOc7KLKaukzSHpoPumRx63PDbz5qWR8pMaCqI0MO2xO/RSBo2GwTiV0BBINlaqHhKy2MYY1sTnga5w4+QNlrJhf01/oqQpsw11Dm6t4a7pJdlIOjC41TXiuDpcLHz02QEtAOuo5rb4vWwxzOpibBoZbMdNRe1/ghUlJHfV2YX1sni2joTi1TAtLGMrXi9r6g8CApaLD3TvIaPDdEMQqYY2gHbYNGpJ5ALU9naYNhacmRzgLjchNb7FlNKNFA9lIW+Ekki3IJIziD7SO9PoFxC2c9sP0MiN071mqR6OUsivjZCaCQVLHK8U9PLMfyMJHU7NHxIVthXn3texfLHHTNOrz3j/wD0t90Hzdr/ACK96JpWzzeeoLnZnG7nkuJO5JOp+Kpvn1TJZvEPJU5X+JKWsud5wQiuPj9FcbJcdVRrneMIoWT0X4D9FRw0eNyt07lXoRZ7h1Kxn2go3ZOBTWFdcUo5K2QjULY+zftCaeoyPJ7qYgO/a78jvsfMclimlaLsXFnrIbi9szvVjSR87IN1s1Xo9Wq5S4kjnqqU1OX+86zeml/VPnqg02AzOOoaN/PoOpQl1U6U5WnPrYkX7pttwDvIR6AKJRItVmIxwMs0X5Bth632A6rz3tDiss7sgOVpOjW3sb7uN9/MrT1z+9c6GCziP9WU2LWftaNnO6bD5LMYpRFnhYW73J1c4kcXH+wj0PFGwxvGH5mtzXcGszHzFmtA56X9VdhlLhrw+Z5rL4fWRyyOsQ9xyvDSdWFp1B428WhC1cbNAuOd3s6UoqKo5M/KOHqbJ+H1DXmw3G48/qoKrD452ESNDspuOBFtbgjUKLCocjyS42AuOdhxJ4nqgkgeM0ElOHNLTqDoQlgsHc+7podOHC399EIwrG++deMsfGDYkG5uN/LyKMQ3y35mye6kmQkmlXhI3VTXUcQUzAnRJnWtTiE4BIqlCWV59kxo+Gykk1I+PwTyNElWxrAVd2YppHukfE173bl1zsLDT0QCt7LUZkDS10dzoGvc1p6EXW3ZyVeroGusSLkG49EHfg6l9gOj7M00ViyJtxxPiPxKtd2GuAHG2nqFdmY5D5qc763GxQtmB+JP/Ff5pKKeJxcSdSd0k9oFBWmkRaCqDRcmwCzkD9VbqtYjfzTw7JyQdZj8YBOpAF9uS8N7SYyaqolmP53HKDwY3Rg+A+ZW17T4p3NG8t954DB/Nv8AK68umfw5ABdbJQ+yRz1DKU0v1SOoQGOUz+CixDdpSabFPrhdvl90fRX0TUr9kotJXKvSu0upphZzTzCA3gSSJUUU1zYpztCgOLPbdeg9laJ1PE59g2V48Tne7Czfxc3E65egvaxWe7C4R/EVLS4Xjj8btNLj3G/HX+Ur1M4cHWzDwjZvDzPMqU34NH7YCoaN09/ebCTdxOks55vP5Wcmi2/AaF2JZnu/haUhgH+tI3/um8IxbZ5ve3Aa8QieITucTBAcrvzybiIHlfeQ8B6nSwPaXDGsYIortbu47ucTq5xcd3E3JJSjWUYqSOKLJH4I2+87ieevErE45Xv7uRzWCOOQGKIn/VeT+cDex2HndbztFWwUsWaUXGjWRjVz3HRrWt4km2+nNY+dr5q3NLb8Bgu0atZJIM2Uc8rbC/MnZB6VseG3SLnZDCG0zGh1jK4Xe7f+W/EC608h0PQXQDDai7i48DZF2VDXA2N1xytu2dbhx0gJHOZWEuD25XEOByloLTu8N2BtfUAWRilnMIBe33soBBBGpA0+q7DQAuMjHGN9rEjZw5OGzguOweR77ZgWl4eWhoa1pAsQwcASMxvzKJnJdML0uGxsJcxrQ527gLEjfW256lECNAFZ/hxHGGbk2ufJV3G5VXHj2cPLkJqssbawUMQuQp2p4oSR1Mcbpzymu0CZgQxg1J9F0hOAXEKCRP0K6nPFwmMKUJG5ir1EdlaKhl1uErCig+n1SUkj9SklGAEb1NXSfgutyVKNylxCS0LvJXh2Tl0ee9qa5zjFCTexzG3XQfdZ1zrlymrZ88zndbD00VZnvH1XW+yK6HkJzCuRlJ4sgMNmapIhmbbmLJbhRwOsVgEVMbXHJWb3b1Chqm2dccVK06hEy+jjTZwKs4c18s4haC5znZWjqftzUEkeXqF6d7Nezfd3q3j8SQWjB/Iw7v8AN3DoOqWUqQyTbNf2cwZlJC2Jup3e79TuJ8uAHJTVtQ5zu6i946uduI287cXG2g9dgVJWz5GgN1e45WjmTz6AXJ6BPpacRtte5Ju5x3c47k/S3AABc5UbS0bWNDWiw3PFzid3OPEk7lNxOtbBGXHhsOavAAC5QuSj76QOfq0bDh5lNQEZzCMHkqZxV1OzPFGzgLbOI4AcB6p1Nh15Z3f+N4r8j/n6LZSsyxu8kLwyG7b/AN/3ss0NGVbRhaB7nF7LZXNeQ7oRpZFoqZ+zSR13ujmIYMC8yN0cff8A3WGh87C3olSQai4XJNUzuWVSjYQwjA5MrXFxsfL49FojTtYwho8zxPms52K7SskL6SV1qiJzgM1hnFyfDzIFtOVitPXGzD5Lsx44xjyR5mac3OmB56jO88houKKIKQLmu9laoni2J5qYBMYNuic4qq0ibE3XVc3KceSQCIBpC4nFNJQCNKiPzUpULjqlYyOOKrMffMf70U0jra9FQpTpb1Prr9FOT2MuhzQknpLBMfG9Vu0ddkh8wVLGVD2mpHSUkgYAXC25tpfW3VdGP+yJT6PMadu5PNMPvqdjC0agg349FA7ddJPwddSP1F1CXKYCwGt0AnISuSsym65sVO7VqxiMx5224jUKqyXgVchNiuz0DpHtbG0uc8hrQOLjsFgNeo0XY3BRVSZ5P9GLV/7j+WP1+gXsdC3w5joT8gNgsvg+EtpxBRNN8o7yZ36nHf0vYDoAjvaXExS00sp/K02HM7NHqSAueT5MulSIaKfvZ5ZPyxnumci42dI708LfRyKkoDgcBhpqdjvfIzvPN8hL3n/c4o+8fRAI8yXABTXyW2UPeiy7HqmsWiWvfaAkqPBI/wAIHmnY1pFZS0nghCb0Hg1wUJpxe+x+RU0V7qfRK4qXYVJo8v7cdmKl1WJ6eN72uDC4xuaHNc3S4BIN8obYgbhel9oMcjgoTUSB4YAwEOHjBc5rNRzuVZEQXnntyxFzaSngA8Mkhc53/tAFrfUuv/KnjHVCZJXv6NPg2Mw1Lc0MjXjodR5jcInGdV8v01W+NwdG9zHDi0lp+IW97Oe1GaKzalvfN/ULNkHps75KUvx2ujLKn2e2tTxzQDAO1VNVj8GUF3Fh8Lx5tKPNKC+gscAkUiU03TAEVC9x5fNPcOqY4HmkYyK5qgNwW/RIyg8U9/VVZqYOBNttbjQiynsbRyukAY4nYDVQYczwAnc6n1WdbVOe4x94XBzr2NrtaNrnmVpIjYaeiX0eqRKb8kkzKkiKYqI6qetmAje2+pGiqxFQYzUNaw6eM7dF042lK2TyJtUjNz0Yd4Tvqf8A9CBz0ThqBcLRluoPSybO0NyuG2cX/m0+tk6m7NxVGUyruVa2rwdkm2juYQWpwuRnC4te4TKaYrjQPzaa7qSmK46NcYbacEwB8zNV6X7NMDysNXKOBEV+Wzn+uoHS/NZbsbgRrZg0j8JhDpD04N83fS69W7QTCKmcGgNAblAGgA2AHopTl4UigZ2Uf3stRMeLg0eQ1+6H9un9/UUtINnPEjx0abNB/wCR9AiXYNtqbN+pzihOAn+IxKom3Efgb/L4fsT6pEUfZoK+S0rAjB+yAVn/AGhl9vujjz9EF2CXRVjOZxsrjBqAg/ZupD43P3Od48rOI/oiEdSDYrGaLuJtuPJSGO8YC4XBw81LHtZVJeA6GSxsVcvdU8QbZwKfewCTocJMWN9r+F99hz3geKBzZR5XyP8A+Lyf5Vp6CovcFT4hSiWKSJwu2Rj2EdHtIP1Tp+k2vD5QKQXXtINjuND5jQrgKuc5JFIWkOaSCNiCQR5EbLZ4B7Squns2Qidg/Vo8eThv6rFAJJXFS7CpNdHuWE+1ekksJQ+E/uGYfFq1+GY9T1AvDMx/QOF/huvl4rschaQWkgjYgkEeoSPF9MdZPs+rn3VeTN0XgWD+0Wup7Dve9aPyyDN/y3W1wj2uxPsKiIxfuac7fhuFGWKRSM4m9fOQbEWRaOHNAWXFy0i46goY6QEAm4BAIuCN9RuvK+0+KYhhtbNNEJGU73AjMC+B3hbckX8FzfkUuJbaGyPQZwkd3LJn0eCRb1stjTt0BXmdR24iq3MkMRin2kLTdjuThx+K2+CV2dgIsQeTgflwU5xcXsqnyVoMLihdMeX0SSmMpS5beJAMckDpSG6gC3qjlO8AEnZZYyZnE8SSfirx7FZNCQRqnvgDgWnZwtf6FNhbY67H6qQeF3TgiYjoKgmzXaObofMf380Szat+aFVbMsgeNnDXzbt8kSY69iszIqYhgrHEZfCTy2ugsmDS94Iw0uc4gNtsSVrXi5C1nZ2gytEjx4iNByB+5RU2gOKLXZzB2UkDYm6nd7v1OO58uA6BBfaTWZKYD9TrLVNKwvtDZ3s9HAPzy6+Q3+V0q2xujQYd/wBPQNJ0LYsx87X+qEezmC0Mjzu52/l/kon21lyUjwNL5Wj6/Zd7IxZaWMcxf4o+GFI28wJ4I4DsgdQbSnyRhjvC1D0L6AeBR9xUTwnYu7xvk7dTmUxSFjtibtPO6vYlS5iyVvvN0PUHgnVNMJ4/3DUc0aBfpHT1wDgDx2RYTWtyK8/xCZ7NDu06FaLCsTE0YPEbjkVk6NKPoYxMXy9VXqqgNbYnU6DzUVbiDWNBebW+aF4eXSO7+XwN/I0m1hzPVZsCWjQYY3W5RNyB02M0/u96y/QhGWyDLe9+SePQkuzxn20dmWQSR1UTQ1sznCRo27wDMHAcMwzX6tvxK8zavbfbjJ/0VOP/ADA89I5V4mNlaHRCa2cvZOLkxy5dMISEppSakiYaV1hsRcXHLn09U1y6CgY+uMIq2T08MrPcfGxzegIBA9NvRWKiJrmlrwC0jUEAi3W68J9mntIbQxOgqQ98QN4i0Ziy58TbX92+o9VqO0/tOp56V8dKX95JZniY5mVp943PG2mnNSeisdsxmLx038XMaWMMivYAbEjdwHAE7BNDsu1welx9FHSx2ao6mcAHyXO9s9KEVCJWmxB1z43f7nJK7S4LdoLtykqfxOfmzQ1MmWJxWfjRbFJLRAcz9EJiKWPQjLlObi3H6qZ4uFWhOt1babrBII2ZhlPon0ryNCmyttayt0dG6dwazR3EnYDmVjBzs9Q96/MR4G79Ty/qte5yo4dTCCMMHqeZ4lT57pAlmMrJVzO8xemB2jilf6+Fo+pWrBsFm4m3xS/KmPze1MjDe3j7xsZzcT8LD7ozg7bQxj9o+iB9rNZYR+131R7DD+G1F+B8B2NeF7T6IxC+7AhXahtmB3IhW8MlzRhBm8CUEnA7FPgjAdcac1VYLqzGbJkIwR2owjO0uaNVicLrnU8viva9nDpz8wvUJX2BvsAVkcZwfvmd6yN/iGgDSdfMaLOh4vWydhZMc5cHC+gvoOXqspj2P99VOpxbu4jlF9Q5w94+hJA8jzQiGtlpZhmaQCbEG4uPVSYXhZnklewjvGyF4v7rw/UtPI3v8QslXYT0/AmMEbW5fhpe/NGg2w6fJZLDZ3gC7HscOYJ+Y0PmEaZiDrb39FoiSWwd7RsCbW0lhpJCHysd+UFrbua7o4C3Q2K+fGuBX0X2idPJhtQIbGV0bwBscuucN/dkzAdbL5vurYznyrY9yjunlRqpIeSugppC4HLGHOXGpOOiQKxi7glK2aogiecrXysY43tZrnAONztpdG56aEVUjackwseQwk3JA0zX43N7dLLLx3vcC6NYNWAaFpv5Kc7rRbDXLYfklytVrC8Ec8CaQWZfwg7u6+Ssdm8FNQ4SvH4IOnJ5HLoFrsbsI2gaC5XLdaOvJO9IAXXU26SYkCsWk1a3kL/H/CpsBSSTLoBYY4qzHNbdJJAJI/UdUZ7I1GWRzCB4he/G7ftYlJJBhNa591yDddSShLEr+Cy1dVd1iMN9pYns/wBrmOH3XUkUY52zOUwP6ub/APEj7o5hb/AD6/FJJZ9IPh3tHHeB3kqPZma8aSSLMug5GFaYkkihGVa6W4LR5Eo7g0eWFg6H5kldSRgv53+gZH/Cv2TVtHHM3LKxkjeT2h4+BXl2K0TIK2ohpGhjmsjkyuuWfiB128wPAPK/okknydCYm+VBuilkDQQw34tDm36jXT5qxTVoJIPeBwFy0lp6aG5+qSSnEqwgaruw1zvCCWi1sxJcbBunU+S+a+0VIYaqeMtDCyV4ytOZrRmNgDxAFkklWHZHJ/VMoXTSuJKpAkKjKSSxjqSSSxi/hcWb4rS4fBK+ojbTtHenw3OXQP8ACXeLiL77pJKM3s7IJfGerwYR/BwwQXBLAbkXsSTc2v5oXj7vC0ea4kuf/oC6AN0kkkwT/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dirty="0"/>
          </a:p>
        </p:txBody>
      </p:sp>
      <p:pic>
        <p:nvPicPr>
          <p:cNvPr id="3080" name="Picture 8" descr="https://encrypted-tbn2.gstatic.com/images?q=tbn:ANd9GcT4cUczz6hAip9-6SG0Cq9wHKLP6iYx2SXLUzhfY-o7nBt5eMN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1052736"/>
            <a:ext cx="3528392"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243883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3" end="3"/>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4" end="4"/>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5" end="5"/>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6" end="6"/>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p:cTn id="3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7" end="7"/>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p:cTn id="4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8" end="8"/>
                                            </p:txEl>
                                          </p:spTgt>
                                        </p:tgtEl>
                                      </p:cBhvr>
                                    </p:animEffect>
                                  </p:childTnLst>
                                </p:cTn>
                              </p:par>
                              <p:par>
                                <p:cTn id="47" presetID="31" presetClass="entr" presetSubtype="0"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p:cTn id="49"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9" end="9"/>
                                            </p:txEl>
                                          </p:spTgt>
                                        </p:tgtEl>
                                      </p:cBhvr>
                                    </p:animEffect>
                                  </p:childTnLst>
                                </p:cTn>
                              </p:par>
                              <p:par>
                                <p:cTn id="53" presetID="31" presetClass="entr" presetSubtype="0" fill="hold"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p:cTn id="55"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10" end="10"/>
                                            </p:txEl>
                                          </p:spTgt>
                                        </p:tgtEl>
                                      </p:cBhvr>
                                    </p:animEffect>
                                  </p:childTnLst>
                                </p:cTn>
                              </p:par>
                              <p:par>
                                <p:cTn id="59" presetID="31" presetClass="entr" presetSubtype="0" fill="hold" nodeType="with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p:cTn id="61"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62"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63"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64" dur="1000"/>
                                        <p:tgtEl>
                                          <p:spTgt spid="3">
                                            <p:txEl>
                                              <p:pRg st="11" end="11"/>
                                            </p:txEl>
                                          </p:spTgt>
                                        </p:tgtEl>
                                      </p:cBhvr>
                                    </p:animEffect>
                                  </p:childTnLst>
                                </p:cTn>
                              </p:par>
                              <p:par>
                                <p:cTn id="65" presetID="31" presetClass="entr" presetSubtype="0" fill="hold" nodeType="with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p:cTn id="67" dur="1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68" dur="1000" fill="hold"/>
                                        <p:tgtEl>
                                          <p:spTgt spid="3">
                                            <p:txEl>
                                              <p:pRg st="12" end="12"/>
                                            </p:txEl>
                                          </p:spTgt>
                                        </p:tgtEl>
                                        <p:attrNameLst>
                                          <p:attrName>ppt_h</p:attrName>
                                        </p:attrNameLst>
                                      </p:cBhvr>
                                      <p:tavLst>
                                        <p:tav tm="0">
                                          <p:val>
                                            <p:fltVal val="0"/>
                                          </p:val>
                                        </p:tav>
                                        <p:tav tm="100000">
                                          <p:val>
                                            <p:strVal val="#ppt_h"/>
                                          </p:val>
                                        </p:tav>
                                      </p:tavLst>
                                    </p:anim>
                                    <p:anim calcmode="lin" valueType="num">
                                      <p:cBhvr>
                                        <p:cTn id="69" dur="1000" fill="hold"/>
                                        <p:tgtEl>
                                          <p:spTgt spid="3">
                                            <p:txEl>
                                              <p:pRg st="12" end="12"/>
                                            </p:txEl>
                                          </p:spTgt>
                                        </p:tgtEl>
                                        <p:attrNameLst>
                                          <p:attrName>style.rotation</p:attrName>
                                        </p:attrNameLst>
                                      </p:cBhvr>
                                      <p:tavLst>
                                        <p:tav tm="0">
                                          <p:val>
                                            <p:fltVal val="90"/>
                                          </p:val>
                                        </p:tav>
                                        <p:tav tm="100000">
                                          <p:val>
                                            <p:fltVal val="0"/>
                                          </p:val>
                                        </p:tav>
                                      </p:tavLst>
                                    </p:anim>
                                    <p:animEffect transition="in" filter="fade">
                                      <p:cBhvr>
                                        <p:cTn id="70" dur="1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60648"/>
            <a:ext cx="8712968" cy="6408712"/>
          </a:xfrm>
        </p:spPr>
        <p:txBody>
          <a:bodyPr>
            <a:normAutofit fontScale="70000" lnSpcReduction="20000"/>
          </a:bodyPr>
          <a:lstStyle/>
          <a:p>
            <a:pPr marL="0" indent="0" algn="ctr">
              <a:buNone/>
            </a:pPr>
            <a:r>
              <a:rPr lang="es-CO" dirty="0" smtClean="0"/>
              <a:t>Estas </a:t>
            </a:r>
            <a:r>
              <a:rPr lang="es-CO" dirty="0"/>
              <a:t>son </a:t>
            </a:r>
            <a:r>
              <a:rPr lang="es-CO" dirty="0" smtClean="0"/>
              <a:t>unas </a:t>
            </a:r>
            <a:r>
              <a:rPr lang="es-CO" dirty="0"/>
              <a:t>de las varias enfermedades a las que ayuda </a:t>
            </a:r>
            <a:r>
              <a:rPr lang="es-CO" dirty="0" smtClean="0"/>
              <a:t>a controlar el </a:t>
            </a:r>
            <a:r>
              <a:rPr lang="es-CO" dirty="0"/>
              <a:t>ejercicio, si usted </a:t>
            </a:r>
            <a:r>
              <a:rPr lang="es-CO" dirty="0" smtClean="0"/>
              <a:t>nota, </a:t>
            </a:r>
            <a:r>
              <a:rPr lang="es-CO" dirty="0"/>
              <a:t>el ejercicio nos ayuda a prevenir las enfermedades más comunes e incluso </a:t>
            </a:r>
            <a:r>
              <a:rPr lang="es-CO" dirty="0" smtClean="0"/>
              <a:t>mortales </a:t>
            </a:r>
            <a:r>
              <a:rPr lang="es-CO" dirty="0"/>
              <a:t>que afectan a nuestro planeta, así mismo nos ayuda en la curación de </a:t>
            </a:r>
            <a:r>
              <a:rPr lang="es-CO" dirty="0" smtClean="0"/>
              <a:t>las mismas</a:t>
            </a:r>
            <a:r>
              <a:rPr lang="es-CO" dirty="0"/>
              <a:t>. </a:t>
            </a:r>
          </a:p>
          <a:p>
            <a:endParaRPr lang="es-CO" dirty="0" smtClean="0"/>
          </a:p>
          <a:p>
            <a:pPr marL="0" indent="0" algn="ctr">
              <a:buNone/>
            </a:pPr>
            <a:r>
              <a:rPr lang="es-CO" sz="4000" b="1" i="1" dirty="0" smtClean="0">
                <a:solidFill>
                  <a:srgbClr val="FF0000"/>
                </a:solidFill>
                <a:latin typeface="Agency FB" pitchFamily="34" charset="0"/>
              </a:rPr>
              <a:t>Lo </a:t>
            </a:r>
            <a:r>
              <a:rPr lang="es-CO" sz="4000" b="1" i="1" dirty="0">
                <a:solidFill>
                  <a:srgbClr val="FF0000"/>
                </a:solidFill>
                <a:latin typeface="Agency FB" pitchFamily="34" charset="0"/>
              </a:rPr>
              <a:t>peor que puede hacer alguien enfermo es no hacer ejercicio, la inactividad nos </a:t>
            </a:r>
            <a:r>
              <a:rPr lang="es-CO" sz="4000" b="1" i="1" dirty="0" smtClean="0">
                <a:solidFill>
                  <a:srgbClr val="FF0000"/>
                </a:solidFill>
                <a:latin typeface="Agency FB" pitchFamily="34" charset="0"/>
              </a:rPr>
              <a:t>lleva </a:t>
            </a:r>
            <a:r>
              <a:rPr lang="es-CO" sz="4000" b="1" i="1" dirty="0">
                <a:solidFill>
                  <a:srgbClr val="FF0000"/>
                </a:solidFill>
                <a:latin typeface="Agency FB" pitchFamily="34" charset="0"/>
              </a:rPr>
              <a:t>mas rápidamente a la </a:t>
            </a:r>
            <a:r>
              <a:rPr lang="es-CO" sz="4000" b="1" i="1" dirty="0" smtClean="0">
                <a:solidFill>
                  <a:srgbClr val="FF0000"/>
                </a:solidFill>
                <a:latin typeface="Agency FB" pitchFamily="34" charset="0"/>
              </a:rPr>
              <a:t>muerte. </a:t>
            </a:r>
          </a:p>
          <a:p>
            <a:endParaRPr lang="es-CO" sz="4000" b="1" i="1" dirty="0" smtClean="0">
              <a:solidFill>
                <a:srgbClr val="FF0000"/>
              </a:solidFill>
              <a:latin typeface="Agency FB" pitchFamily="34" charset="0"/>
            </a:endParaRPr>
          </a:p>
          <a:p>
            <a:r>
              <a:rPr lang="es-CO" dirty="0" smtClean="0"/>
              <a:t>Ejemplo: Si </a:t>
            </a:r>
            <a:r>
              <a:rPr lang="es-CO" dirty="0"/>
              <a:t>nosotros dejamos sin movimiento un brazo </a:t>
            </a:r>
            <a:r>
              <a:rPr lang="es-CO" dirty="0" smtClean="0"/>
              <a:t>durante </a:t>
            </a:r>
            <a:r>
              <a:rPr lang="es-CO" dirty="0"/>
              <a:t>el día lo sentiríamos </a:t>
            </a:r>
            <a:r>
              <a:rPr lang="es-CO" dirty="0" smtClean="0"/>
              <a:t>molesto. </a:t>
            </a:r>
          </a:p>
          <a:p>
            <a:r>
              <a:rPr lang="es-CO" dirty="0"/>
              <a:t>S</a:t>
            </a:r>
            <a:r>
              <a:rPr lang="es-CO" dirty="0" smtClean="0"/>
              <a:t>i </a:t>
            </a:r>
            <a:r>
              <a:rPr lang="es-CO" dirty="0"/>
              <a:t>lo dejamos una semana </a:t>
            </a:r>
            <a:r>
              <a:rPr lang="es-CO" dirty="0" smtClean="0"/>
              <a:t>sin movimiento, este </a:t>
            </a:r>
            <a:r>
              <a:rPr lang="es-CO" dirty="0"/>
              <a:t>brazo perdería </a:t>
            </a:r>
            <a:r>
              <a:rPr lang="es-CO" dirty="0" smtClean="0"/>
              <a:t>fuerza. </a:t>
            </a:r>
          </a:p>
          <a:p>
            <a:r>
              <a:rPr lang="es-CO" dirty="0"/>
              <a:t>S</a:t>
            </a:r>
            <a:r>
              <a:rPr lang="es-CO" dirty="0" smtClean="0"/>
              <a:t>i </a:t>
            </a:r>
            <a:r>
              <a:rPr lang="es-CO" dirty="0"/>
              <a:t>lo dejamos un mes </a:t>
            </a:r>
            <a:r>
              <a:rPr lang="es-CO" dirty="0" smtClean="0"/>
              <a:t>sin movimiento, este </a:t>
            </a:r>
            <a:r>
              <a:rPr lang="es-CO" dirty="0"/>
              <a:t>brazo a comparación con el otro estaría mas débil, </a:t>
            </a:r>
            <a:r>
              <a:rPr lang="es-CO" dirty="0" smtClean="0"/>
              <a:t>delgado</a:t>
            </a:r>
            <a:r>
              <a:rPr lang="es-CO" dirty="0"/>
              <a:t>, sin la misma velocidad y nos costaría mover en ciertas formas el brazo. </a:t>
            </a:r>
          </a:p>
          <a:p>
            <a:endParaRPr lang="es-CO" dirty="0" smtClean="0"/>
          </a:p>
          <a:p>
            <a:pPr marL="0" indent="0" algn="ctr">
              <a:buNone/>
            </a:pPr>
            <a:r>
              <a:rPr lang="es-CO" sz="3400" b="1" dirty="0" smtClean="0"/>
              <a:t>Esto </a:t>
            </a:r>
            <a:r>
              <a:rPr lang="es-CO" sz="3400" b="1" dirty="0"/>
              <a:t>mismo pasa con el resto de nuestro cuerpo, si nosotros no hacemos </a:t>
            </a:r>
            <a:r>
              <a:rPr lang="es-CO" sz="3400" b="1" dirty="0" smtClean="0"/>
              <a:t>ejercicio.</a:t>
            </a:r>
            <a:r>
              <a:rPr lang="es-CO" sz="3400" b="1" dirty="0"/>
              <a:t> </a:t>
            </a:r>
            <a:r>
              <a:rPr lang="es-CO" sz="3400" b="1" dirty="0" smtClean="0"/>
              <a:t>Nuestro </a:t>
            </a:r>
            <a:r>
              <a:rPr lang="es-CO" sz="3400" b="1" dirty="0"/>
              <a:t>cuerpo se pone más débil, pierde fuerza, agilidad, elasticidad y se van </a:t>
            </a:r>
            <a:r>
              <a:rPr lang="es-CO" sz="3400" b="1" dirty="0" smtClean="0"/>
              <a:t> atrofiando </a:t>
            </a:r>
            <a:r>
              <a:rPr lang="es-CO" sz="3400" b="1" dirty="0"/>
              <a:t>cada vez más los músculos tanto externos como internos.</a:t>
            </a:r>
            <a:endParaRPr lang="es-CO" sz="4000" b="1" dirty="0"/>
          </a:p>
        </p:txBody>
      </p:sp>
    </p:spTree>
    <p:extLst>
      <p:ext uri="{BB962C8B-B14F-4D97-AF65-F5344CB8AC3E}">
        <p14:creationId xmlns:p14="http://schemas.microsoft.com/office/powerpoint/2010/main" val="34146668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circle(in)">
                                      <p:cBhvr>
                                        <p:cTn id="15" dur="2000"/>
                                        <p:tgtEl>
                                          <p:spTgt spid="3">
                                            <p:txEl>
                                              <p:pRg st="4" end="4"/>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circle(in)">
                                      <p:cBhvr>
                                        <p:cTn id="18" dur="2000"/>
                                        <p:tgtEl>
                                          <p:spTgt spid="3">
                                            <p:txEl>
                                              <p:pRg st="5" end="5"/>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circle(in)">
                                      <p:cBhvr>
                                        <p:cTn id="21" dur="2000"/>
                                        <p:tgtEl>
                                          <p:spTgt spid="3">
                                            <p:txEl>
                                              <p:pRg st="6" end="6"/>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circle(in)">
                                      <p:cBhvr>
                                        <p:cTn id="24"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6192688"/>
          </a:xfrm>
        </p:spPr>
        <p:txBody>
          <a:bodyPr>
            <a:normAutofit fontScale="92500" lnSpcReduction="20000"/>
          </a:bodyPr>
          <a:lstStyle/>
          <a:p>
            <a:pPr marL="0" indent="0" algn="ctr">
              <a:buNone/>
            </a:pPr>
            <a:r>
              <a:rPr lang="es-CO" dirty="0" smtClean="0"/>
              <a:t> </a:t>
            </a:r>
            <a:r>
              <a:rPr lang="es-CO" dirty="0"/>
              <a:t>En la mayoría de casos si no es que en todos los casos, si una persona llega a </a:t>
            </a:r>
            <a:r>
              <a:rPr lang="es-CO" dirty="0" smtClean="0"/>
              <a:t>tener </a:t>
            </a:r>
            <a:r>
              <a:rPr lang="es-CO" dirty="0"/>
              <a:t>una enfermedad como el cáncer, diabetes, problemas de corazón y alguna otra </a:t>
            </a:r>
            <a:r>
              <a:rPr lang="es-CO" dirty="0" smtClean="0"/>
              <a:t>enfermedad mortal, </a:t>
            </a:r>
            <a:r>
              <a:rPr lang="es-CO" dirty="0"/>
              <a:t>es casi seguro que no realizaba ejercicios con frecuencia, ahora </a:t>
            </a:r>
            <a:r>
              <a:rPr lang="es-CO" dirty="0" smtClean="0"/>
              <a:t> que </a:t>
            </a:r>
            <a:r>
              <a:rPr lang="es-CO" dirty="0"/>
              <a:t>la persona ya tiene la </a:t>
            </a:r>
            <a:r>
              <a:rPr lang="es-CO" dirty="0" smtClean="0"/>
              <a:t>enfermedad, </a:t>
            </a:r>
            <a:r>
              <a:rPr lang="es-CO" dirty="0"/>
              <a:t>en lo que sea posible tendrá que empezar a </a:t>
            </a:r>
            <a:r>
              <a:rPr lang="es-CO" dirty="0" smtClean="0"/>
              <a:t>efectuarlos </a:t>
            </a:r>
            <a:r>
              <a:rPr lang="es-CO" dirty="0"/>
              <a:t>si quiere restablecer su </a:t>
            </a:r>
            <a:r>
              <a:rPr lang="es-CO" dirty="0" smtClean="0"/>
              <a:t>salud.</a:t>
            </a:r>
          </a:p>
          <a:p>
            <a:pPr marL="0" indent="0">
              <a:buNone/>
            </a:pPr>
            <a:r>
              <a:rPr lang="es-CO" dirty="0" smtClean="0"/>
              <a:t> </a:t>
            </a:r>
          </a:p>
          <a:p>
            <a:pPr marL="0" indent="0" algn="ctr">
              <a:buNone/>
            </a:pPr>
            <a:r>
              <a:rPr lang="es-CO" b="1" dirty="0" smtClean="0">
                <a:solidFill>
                  <a:srgbClr val="FF0000"/>
                </a:solidFill>
              </a:rPr>
              <a:t>Al </a:t>
            </a:r>
            <a:r>
              <a:rPr lang="es-CO" b="1" dirty="0">
                <a:solidFill>
                  <a:srgbClr val="FF0000"/>
                </a:solidFill>
              </a:rPr>
              <a:t>principio comenzará con poco tiempo y </a:t>
            </a:r>
            <a:r>
              <a:rPr lang="es-CO" b="1" dirty="0" smtClean="0">
                <a:solidFill>
                  <a:srgbClr val="FF0000"/>
                </a:solidFill>
              </a:rPr>
              <a:t>ejercicios </a:t>
            </a:r>
            <a:r>
              <a:rPr lang="es-CO" b="1" dirty="0">
                <a:solidFill>
                  <a:srgbClr val="FF0000"/>
                </a:solidFill>
              </a:rPr>
              <a:t>de acuerdo con su edad y que avanzada esté la enfermedad, al principio le </a:t>
            </a:r>
            <a:r>
              <a:rPr lang="es-CO" b="1" dirty="0" smtClean="0">
                <a:solidFill>
                  <a:srgbClr val="FF0000"/>
                </a:solidFill>
              </a:rPr>
              <a:t>costará </a:t>
            </a:r>
            <a:r>
              <a:rPr lang="es-CO" b="1" dirty="0">
                <a:solidFill>
                  <a:srgbClr val="FF0000"/>
                </a:solidFill>
              </a:rPr>
              <a:t>y se sentirá muy débil para </a:t>
            </a:r>
            <a:r>
              <a:rPr lang="es-CO" b="1" dirty="0" smtClean="0">
                <a:solidFill>
                  <a:srgbClr val="FF0000"/>
                </a:solidFill>
              </a:rPr>
              <a:t>realizarlos, </a:t>
            </a:r>
            <a:r>
              <a:rPr lang="es-CO" b="1" dirty="0">
                <a:solidFill>
                  <a:srgbClr val="FF0000"/>
                </a:solidFill>
              </a:rPr>
              <a:t>pero conforme pase el tiempo irá </a:t>
            </a:r>
            <a:r>
              <a:rPr lang="es-CO" b="1" dirty="0" smtClean="0">
                <a:solidFill>
                  <a:srgbClr val="FF0000"/>
                </a:solidFill>
              </a:rPr>
              <a:t>mejorando </a:t>
            </a:r>
            <a:r>
              <a:rPr lang="es-CO" b="1" dirty="0">
                <a:solidFill>
                  <a:srgbClr val="FF0000"/>
                </a:solidFill>
              </a:rPr>
              <a:t>en la calidad y cantidad de los mismos. </a:t>
            </a:r>
          </a:p>
        </p:txBody>
      </p:sp>
    </p:spTree>
    <p:extLst>
      <p:ext uri="{BB962C8B-B14F-4D97-AF65-F5344CB8AC3E}">
        <p14:creationId xmlns:p14="http://schemas.microsoft.com/office/powerpoint/2010/main" val="367282576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6264696"/>
          </a:xfrm>
        </p:spPr>
        <p:txBody>
          <a:bodyPr>
            <a:normAutofit fontScale="85000" lnSpcReduction="20000"/>
          </a:bodyPr>
          <a:lstStyle/>
          <a:p>
            <a:pPr marL="0" indent="0" algn="ctr">
              <a:buNone/>
            </a:pPr>
            <a:r>
              <a:rPr lang="es-CO" dirty="0" smtClean="0"/>
              <a:t>En </a:t>
            </a:r>
            <a:r>
              <a:rPr lang="es-CO" dirty="0"/>
              <a:t>las personas con enfermedades graves un buen ejercicio es el caminar, </a:t>
            </a:r>
            <a:r>
              <a:rPr lang="es-CO" dirty="0" smtClean="0"/>
              <a:t>pudiendo </a:t>
            </a:r>
            <a:r>
              <a:rPr lang="es-CO" dirty="0"/>
              <a:t>empezar con 5 minutos los primeros 3 días, si es </a:t>
            </a:r>
            <a:r>
              <a:rPr lang="es-CO" dirty="0" smtClean="0"/>
              <a:t>posible.</a:t>
            </a:r>
          </a:p>
          <a:p>
            <a:pPr marL="0" indent="0" algn="ctr">
              <a:buNone/>
            </a:pPr>
            <a:r>
              <a:rPr lang="es-CO" dirty="0" smtClean="0"/>
              <a:t> </a:t>
            </a:r>
          </a:p>
          <a:p>
            <a:pPr marL="0" indent="0" algn="ctr">
              <a:buNone/>
            </a:pPr>
            <a:r>
              <a:rPr lang="es-CO" dirty="0" smtClean="0"/>
              <a:t>El </a:t>
            </a:r>
            <a:r>
              <a:rPr lang="es-CO" dirty="0"/>
              <a:t>4to. día </a:t>
            </a:r>
            <a:r>
              <a:rPr lang="es-CO" dirty="0" smtClean="0"/>
              <a:t>caminar </a:t>
            </a:r>
            <a:r>
              <a:rPr lang="es-CO" dirty="0"/>
              <a:t>de 7 a 10 minutos hasta el séptimo día, luego agregarle cada 5 días 5 </a:t>
            </a:r>
            <a:r>
              <a:rPr lang="es-CO" dirty="0" smtClean="0"/>
              <a:t>minutos </a:t>
            </a:r>
            <a:r>
              <a:rPr lang="es-CO" dirty="0"/>
              <a:t>hasta lograr llegar a 30 minutos, luego de llegar a 30 minutos intentaremos </a:t>
            </a:r>
            <a:r>
              <a:rPr lang="es-CO" dirty="0" smtClean="0"/>
              <a:t>acelerar </a:t>
            </a:r>
            <a:r>
              <a:rPr lang="es-CO" dirty="0"/>
              <a:t>el paso pero siempre caminando los 30 minutos y poco a poco miraremos el </a:t>
            </a:r>
            <a:r>
              <a:rPr lang="es-CO" dirty="0" smtClean="0"/>
              <a:t>milagro </a:t>
            </a:r>
            <a:r>
              <a:rPr lang="es-CO" dirty="0"/>
              <a:t>de la salud. </a:t>
            </a:r>
          </a:p>
          <a:p>
            <a:pPr marL="0" indent="0" algn="ctr">
              <a:buNone/>
            </a:pPr>
            <a:endParaRPr lang="es-CO" dirty="0" smtClean="0"/>
          </a:p>
          <a:p>
            <a:pPr marL="0" indent="0" algn="ctr">
              <a:buNone/>
            </a:pPr>
            <a:r>
              <a:rPr lang="es-CO" dirty="0" smtClean="0"/>
              <a:t>Si </a:t>
            </a:r>
            <a:r>
              <a:rPr lang="es-CO" dirty="0"/>
              <a:t>la persona tiene algún deporte favorito y si la enfermedad le permite entonces </a:t>
            </a:r>
            <a:r>
              <a:rPr lang="es-CO" dirty="0" smtClean="0"/>
              <a:t>deje </a:t>
            </a:r>
            <a:r>
              <a:rPr lang="es-CO" dirty="0"/>
              <a:t>que lo practiqué, siempre poco a poco hasta lograr que el cuerpo tenga más </a:t>
            </a:r>
            <a:r>
              <a:rPr lang="es-CO" dirty="0" smtClean="0"/>
              <a:t>resistencia</a:t>
            </a:r>
            <a:r>
              <a:rPr lang="es-CO" dirty="0"/>
              <a:t>, de esta forma hará ejercicio con el deporte de su preferencia y no sentirá </a:t>
            </a:r>
            <a:r>
              <a:rPr lang="es-CO" dirty="0" smtClean="0"/>
              <a:t>pesado </a:t>
            </a:r>
            <a:r>
              <a:rPr lang="es-CO" dirty="0"/>
              <a:t>hacerlo. </a:t>
            </a:r>
          </a:p>
          <a:p>
            <a:endParaRPr lang="es-CO" dirty="0"/>
          </a:p>
        </p:txBody>
      </p:sp>
    </p:spTree>
    <p:extLst>
      <p:ext uri="{BB962C8B-B14F-4D97-AF65-F5344CB8AC3E}">
        <p14:creationId xmlns:p14="http://schemas.microsoft.com/office/powerpoint/2010/main" val="4974765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O" sz="3600" b="1" i="1" dirty="0" smtClean="0">
                <a:latin typeface="Agency FB" pitchFamily="34" charset="0"/>
              </a:rPr>
              <a:t>Quizá usted se preguntará: ¿En qué se beneficia una persona enferma con hacer ejercicio?</a:t>
            </a:r>
            <a:endParaRPr lang="es-CO" sz="3600" b="1" i="1" dirty="0">
              <a:latin typeface="Agency FB" pitchFamily="34" charset="0"/>
            </a:endParaRPr>
          </a:p>
        </p:txBody>
      </p:sp>
      <p:sp>
        <p:nvSpPr>
          <p:cNvPr id="3" name="2 Marcador de contenido"/>
          <p:cNvSpPr>
            <a:spLocks noGrp="1"/>
          </p:cNvSpPr>
          <p:nvPr>
            <p:ph idx="1"/>
          </p:nvPr>
        </p:nvSpPr>
        <p:spPr>
          <a:xfrm>
            <a:off x="457200" y="1600200"/>
            <a:ext cx="8229600" cy="4925144"/>
          </a:xfrm>
        </p:spPr>
        <p:txBody>
          <a:bodyPr>
            <a:normAutofit fontScale="85000" lnSpcReduction="20000"/>
          </a:bodyPr>
          <a:lstStyle/>
          <a:p>
            <a:pPr marL="0" indent="0" algn="ctr">
              <a:buNone/>
            </a:pPr>
            <a:r>
              <a:rPr lang="es-CO" dirty="0" smtClean="0"/>
              <a:t>El </a:t>
            </a:r>
            <a:r>
              <a:rPr lang="es-CO" dirty="0"/>
              <a:t>objetivo que una persona enferma haga ejercicios es porque le ayudará a </a:t>
            </a:r>
            <a:r>
              <a:rPr lang="es-CO" dirty="0" smtClean="0"/>
              <a:t>fortalecer </a:t>
            </a:r>
            <a:r>
              <a:rPr lang="es-CO" dirty="0"/>
              <a:t>sus músculos, a ser mas ágiles, sentirse mas activos, tener mejores </a:t>
            </a:r>
            <a:r>
              <a:rPr lang="es-CO" dirty="0" smtClean="0"/>
              <a:t>pensamientos</a:t>
            </a:r>
            <a:r>
              <a:rPr lang="es-CO" dirty="0"/>
              <a:t>, tener una actitud positiva, calmar su sistema nervioso, mejora la </a:t>
            </a:r>
            <a:r>
              <a:rPr lang="es-CO" dirty="0" smtClean="0"/>
              <a:t>circulación </a:t>
            </a:r>
            <a:r>
              <a:rPr lang="es-CO" dirty="0"/>
              <a:t>de la sangre por todo el cuerpo, activa el sistema linfático para que </a:t>
            </a:r>
            <a:r>
              <a:rPr lang="es-CO" dirty="0" smtClean="0"/>
              <a:t>renueve sus células</a:t>
            </a:r>
            <a:r>
              <a:rPr lang="es-CO" dirty="0"/>
              <a:t>, a desechar las toxinas por medio del sudor y varios </a:t>
            </a:r>
            <a:r>
              <a:rPr lang="es-CO" dirty="0" smtClean="0"/>
              <a:t>beneficios </a:t>
            </a:r>
            <a:r>
              <a:rPr lang="es-CO" dirty="0"/>
              <a:t>más. </a:t>
            </a:r>
            <a:r>
              <a:rPr lang="es-CO" dirty="0" smtClean="0"/>
              <a:t> </a:t>
            </a:r>
            <a:endParaRPr lang="es-CO" dirty="0"/>
          </a:p>
          <a:p>
            <a:endParaRPr lang="es-CO" dirty="0" smtClean="0"/>
          </a:p>
          <a:p>
            <a:pPr marL="0" indent="0" algn="ctr">
              <a:buNone/>
            </a:pPr>
            <a:r>
              <a:rPr lang="es-CO" dirty="0" smtClean="0"/>
              <a:t> </a:t>
            </a:r>
            <a:r>
              <a:rPr lang="es-CO" dirty="0">
                <a:solidFill>
                  <a:srgbClr val="FF0000"/>
                </a:solidFill>
              </a:rPr>
              <a:t>Si usted no tiene ninguna enfermedad hasta el momento no espere a tenerla para </a:t>
            </a:r>
            <a:r>
              <a:rPr lang="es-CO" dirty="0" smtClean="0">
                <a:solidFill>
                  <a:srgbClr val="FF0000"/>
                </a:solidFill>
              </a:rPr>
              <a:t>empezar </a:t>
            </a:r>
            <a:r>
              <a:rPr lang="es-CO" dirty="0">
                <a:solidFill>
                  <a:srgbClr val="FF0000"/>
                </a:solidFill>
              </a:rPr>
              <a:t>a hacer ejercicio, usted también tiene que empezar poco a poco y logrará </a:t>
            </a:r>
            <a:r>
              <a:rPr lang="es-CO" dirty="0" smtClean="0">
                <a:solidFill>
                  <a:srgbClr val="FF0000"/>
                </a:solidFill>
              </a:rPr>
              <a:t>evitar </a:t>
            </a:r>
            <a:r>
              <a:rPr lang="es-CO" dirty="0">
                <a:solidFill>
                  <a:srgbClr val="FF0000"/>
                </a:solidFill>
              </a:rPr>
              <a:t>muchas enfermedades e incluso mortales. </a:t>
            </a:r>
            <a:r>
              <a:rPr lang="es-CO" dirty="0" smtClean="0">
                <a:solidFill>
                  <a:srgbClr val="FF0000"/>
                </a:solidFill>
              </a:rPr>
              <a:t> </a:t>
            </a:r>
            <a:endParaRPr lang="es-CO" dirty="0">
              <a:solidFill>
                <a:srgbClr val="FF0000"/>
              </a:solidFill>
            </a:endParaRPr>
          </a:p>
          <a:p>
            <a:endParaRPr lang="es-CO" dirty="0"/>
          </a:p>
        </p:txBody>
      </p:sp>
    </p:spTree>
    <p:extLst>
      <p:ext uri="{BB962C8B-B14F-4D97-AF65-F5344CB8AC3E}">
        <p14:creationId xmlns:p14="http://schemas.microsoft.com/office/powerpoint/2010/main" val="214870286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47013"/>
            <a:ext cx="8229600" cy="3384376"/>
          </a:xfrm>
        </p:spPr>
        <p:txBody>
          <a:bodyPr>
            <a:normAutofit/>
          </a:bodyPr>
          <a:lstStyle/>
          <a:p>
            <a:pPr marL="0" indent="0" algn="ctr">
              <a:buNone/>
            </a:pPr>
            <a:r>
              <a:rPr lang="es-CO" dirty="0"/>
              <a:t>Nuestro cuerpo se mantendrá en buena forma y saludable cuando logremos hacer </a:t>
            </a:r>
            <a:r>
              <a:rPr lang="es-CO" dirty="0" smtClean="0"/>
              <a:t>30 </a:t>
            </a:r>
            <a:r>
              <a:rPr lang="es-CO" dirty="0"/>
              <a:t>minutos de ejercicio fuerte todos los días, claro que nuestro cuerpo ira mejorando </a:t>
            </a:r>
            <a:r>
              <a:rPr lang="es-CO" dirty="0" smtClean="0"/>
              <a:t>y </a:t>
            </a:r>
            <a:r>
              <a:rPr lang="es-CO" dirty="0"/>
              <a:t>podremos incluso llegar a 1 hora de ejercicio fuerte. </a:t>
            </a:r>
            <a:r>
              <a:rPr lang="es-CO" dirty="0" smtClean="0"/>
              <a:t> </a:t>
            </a:r>
          </a:p>
          <a:p>
            <a:pPr marL="0" indent="0" algn="ctr">
              <a:buNone/>
            </a:pPr>
            <a:r>
              <a:rPr lang="es-CO" sz="3400" b="1" dirty="0" smtClean="0"/>
              <a:t>ANTES </a:t>
            </a:r>
            <a:r>
              <a:rPr lang="es-CO" sz="3400" b="1" dirty="0"/>
              <a:t>DE HACER EJERCICIO</a:t>
            </a:r>
            <a:r>
              <a:rPr lang="es-CO" dirty="0"/>
              <a:t> </a:t>
            </a:r>
          </a:p>
        </p:txBody>
      </p:sp>
      <p:pic>
        <p:nvPicPr>
          <p:cNvPr id="1026" name="Picture 2" descr="https://encrypted-tbn3.gstatic.com/images?q=tbn:ANd9GcSSww2xeUNoJFXHRIahNlfWfYNO55JGNbAt29PlniuIhbC7K1r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3610658"/>
            <a:ext cx="2746251" cy="2842678"/>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0" y="3534013"/>
            <a:ext cx="6047656" cy="3323987"/>
          </a:xfrm>
          <a:prstGeom prst="rect">
            <a:avLst/>
          </a:prstGeom>
          <a:blipFill>
            <a:blip r:embed="rId3"/>
            <a:tile tx="0" ty="0" sx="100000" sy="100000" flip="none" algn="tl"/>
          </a:blipFill>
        </p:spPr>
        <p:txBody>
          <a:bodyPr wrap="square">
            <a:spAutoFit/>
          </a:bodyPr>
          <a:lstStyle/>
          <a:p>
            <a:pPr algn="ctr"/>
            <a:r>
              <a:rPr lang="es-CO" sz="2400" dirty="0"/>
              <a:t>Es muy importante que antes de efectuar ejercicio se caliente el cuerpo, esto lo logramos haciendo estiramientos de todos los músculos de nuestro cuerpo. El objetivo de este estiramiento es evitar algún daño de nuestros músculos y lograr un mejor rendimiento de nuestro cuerpo, esto es necesario en cualquier ejercicio que se realice. </a:t>
            </a:r>
          </a:p>
          <a:p>
            <a:endParaRPr lang="es-CO" dirty="0"/>
          </a:p>
        </p:txBody>
      </p:sp>
    </p:spTree>
    <p:extLst>
      <p:ext uri="{BB962C8B-B14F-4D97-AF65-F5344CB8AC3E}">
        <p14:creationId xmlns:p14="http://schemas.microsoft.com/office/powerpoint/2010/main" val="121767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wipe(down)">
                                      <p:cBhvr>
                                        <p:cTn id="15" dur="580">
                                          <p:stCondLst>
                                            <p:cond delay="0"/>
                                          </p:stCondLst>
                                        </p:cTn>
                                        <p:tgtEl>
                                          <p:spTgt spid="1026"/>
                                        </p:tgtEl>
                                      </p:cBhvr>
                                    </p:animEffect>
                                    <p:anim calcmode="lin" valueType="num">
                                      <p:cBhvr>
                                        <p:cTn id="16"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21" dur="26">
                                          <p:stCondLst>
                                            <p:cond delay="650"/>
                                          </p:stCondLst>
                                        </p:cTn>
                                        <p:tgtEl>
                                          <p:spTgt spid="1026"/>
                                        </p:tgtEl>
                                      </p:cBhvr>
                                      <p:to x="100000" y="60000"/>
                                    </p:animScale>
                                    <p:animScale>
                                      <p:cBhvr>
                                        <p:cTn id="22" dur="166" decel="50000">
                                          <p:stCondLst>
                                            <p:cond delay="676"/>
                                          </p:stCondLst>
                                        </p:cTn>
                                        <p:tgtEl>
                                          <p:spTgt spid="1026"/>
                                        </p:tgtEl>
                                      </p:cBhvr>
                                      <p:to x="100000" y="100000"/>
                                    </p:animScale>
                                    <p:animScale>
                                      <p:cBhvr>
                                        <p:cTn id="23" dur="26">
                                          <p:stCondLst>
                                            <p:cond delay="1312"/>
                                          </p:stCondLst>
                                        </p:cTn>
                                        <p:tgtEl>
                                          <p:spTgt spid="1026"/>
                                        </p:tgtEl>
                                      </p:cBhvr>
                                      <p:to x="100000" y="80000"/>
                                    </p:animScale>
                                    <p:animScale>
                                      <p:cBhvr>
                                        <p:cTn id="24" dur="166" decel="50000">
                                          <p:stCondLst>
                                            <p:cond delay="1338"/>
                                          </p:stCondLst>
                                        </p:cTn>
                                        <p:tgtEl>
                                          <p:spTgt spid="1026"/>
                                        </p:tgtEl>
                                      </p:cBhvr>
                                      <p:to x="100000" y="100000"/>
                                    </p:animScale>
                                    <p:animScale>
                                      <p:cBhvr>
                                        <p:cTn id="25" dur="26">
                                          <p:stCondLst>
                                            <p:cond delay="1642"/>
                                          </p:stCondLst>
                                        </p:cTn>
                                        <p:tgtEl>
                                          <p:spTgt spid="1026"/>
                                        </p:tgtEl>
                                      </p:cBhvr>
                                      <p:to x="100000" y="90000"/>
                                    </p:animScale>
                                    <p:animScale>
                                      <p:cBhvr>
                                        <p:cTn id="26" dur="166" decel="50000">
                                          <p:stCondLst>
                                            <p:cond delay="1668"/>
                                          </p:stCondLst>
                                        </p:cTn>
                                        <p:tgtEl>
                                          <p:spTgt spid="1026"/>
                                        </p:tgtEl>
                                      </p:cBhvr>
                                      <p:to x="100000" y="100000"/>
                                    </p:animScale>
                                    <p:animScale>
                                      <p:cBhvr>
                                        <p:cTn id="27" dur="26">
                                          <p:stCondLst>
                                            <p:cond delay="1808"/>
                                          </p:stCondLst>
                                        </p:cTn>
                                        <p:tgtEl>
                                          <p:spTgt spid="1026"/>
                                        </p:tgtEl>
                                      </p:cBhvr>
                                      <p:to x="100000" y="95000"/>
                                    </p:animScale>
                                    <p:animScale>
                                      <p:cBhvr>
                                        <p:cTn id="28" dur="166" decel="50000">
                                          <p:stCondLst>
                                            <p:cond delay="1834"/>
                                          </p:stCondLst>
                                        </p:cTn>
                                        <p:tgtEl>
                                          <p:spTgt spid="1026"/>
                                        </p:tgtEl>
                                      </p:cBhvr>
                                      <p:to x="100000" y="100000"/>
                                    </p:animScale>
                                  </p:childTnLst>
                                </p:cTn>
                              </p:par>
                              <p:par>
                                <p:cTn id="29" presetID="26"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down)">
                                      <p:cBhvr>
                                        <p:cTn id="31" dur="580">
                                          <p:stCondLst>
                                            <p:cond delay="0"/>
                                          </p:stCondLst>
                                        </p:cTn>
                                        <p:tgtEl>
                                          <p:spTgt spid="4"/>
                                        </p:tgtEl>
                                      </p:cBhvr>
                                    </p:animEffect>
                                    <p:anim calcmode="lin" valueType="num">
                                      <p:cBhvr>
                                        <p:cTn id="3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7" dur="26">
                                          <p:stCondLst>
                                            <p:cond delay="650"/>
                                          </p:stCondLst>
                                        </p:cTn>
                                        <p:tgtEl>
                                          <p:spTgt spid="4"/>
                                        </p:tgtEl>
                                      </p:cBhvr>
                                      <p:to x="100000" y="60000"/>
                                    </p:animScale>
                                    <p:animScale>
                                      <p:cBhvr>
                                        <p:cTn id="38" dur="166" decel="50000">
                                          <p:stCondLst>
                                            <p:cond delay="676"/>
                                          </p:stCondLst>
                                        </p:cTn>
                                        <p:tgtEl>
                                          <p:spTgt spid="4"/>
                                        </p:tgtEl>
                                      </p:cBhvr>
                                      <p:to x="100000" y="100000"/>
                                    </p:animScale>
                                    <p:animScale>
                                      <p:cBhvr>
                                        <p:cTn id="39" dur="26">
                                          <p:stCondLst>
                                            <p:cond delay="1312"/>
                                          </p:stCondLst>
                                        </p:cTn>
                                        <p:tgtEl>
                                          <p:spTgt spid="4"/>
                                        </p:tgtEl>
                                      </p:cBhvr>
                                      <p:to x="100000" y="80000"/>
                                    </p:animScale>
                                    <p:animScale>
                                      <p:cBhvr>
                                        <p:cTn id="40" dur="166" decel="50000">
                                          <p:stCondLst>
                                            <p:cond delay="1338"/>
                                          </p:stCondLst>
                                        </p:cTn>
                                        <p:tgtEl>
                                          <p:spTgt spid="4"/>
                                        </p:tgtEl>
                                      </p:cBhvr>
                                      <p:to x="100000" y="100000"/>
                                    </p:animScale>
                                    <p:animScale>
                                      <p:cBhvr>
                                        <p:cTn id="41" dur="26">
                                          <p:stCondLst>
                                            <p:cond delay="1642"/>
                                          </p:stCondLst>
                                        </p:cTn>
                                        <p:tgtEl>
                                          <p:spTgt spid="4"/>
                                        </p:tgtEl>
                                      </p:cBhvr>
                                      <p:to x="100000" y="90000"/>
                                    </p:animScale>
                                    <p:animScale>
                                      <p:cBhvr>
                                        <p:cTn id="42" dur="166" decel="50000">
                                          <p:stCondLst>
                                            <p:cond delay="1668"/>
                                          </p:stCondLst>
                                        </p:cTn>
                                        <p:tgtEl>
                                          <p:spTgt spid="4"/>
                                        </p:tgtEl>
                                      </p:cBhvr>
                                      <p:to x="100000" y="100000"/>
                                    </p:animScale>
                                    <p:animScale>
                                      <p:cBhvr>
                                        <p:cTn id="43" dur="26">
                                          <p:stCondLst>
                                            <p:cond delay="1808"/>
                                          </p:stCondLst>
                                        </p:cTn>
                                        <p:tgtEl>
                                          <p:spTgt spid="4"/>
                                        </p:tgtEl>
                                      </p:cBhvr>
                                      <p:to x="100000" y="95000"/>
                                    </p:animScale>
                                    <p:animScale>
                                      <p:cBhvr>
                                        <p:cTn id="44"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1385</Words>
  <Application>Microsoft Office PowerPoint</Application>
  <PresentationFormat>Presentación en pantalla (4:3)</PresentationFormat>
  <Paragraphs>65</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LOS OCHO REMEDIOS NATURALES</vt:lpstr>
      <vt:lpstr>El Ejercicio</vt:lpstr>
      <vt:lpstr>Presentación de PowerPoint</vt:lpstr>
      <vt:lpstr>Presentación de PowerPoint</vt:lpstr>
      <vt:lpstr>Presentación de PowerPoint</vt:lpstr>
      <vt:lpstr>Presentación de PowerPoint</vt:lpstr>
      <vt:lpstr>Presentación de PowerPoint</vt:lpstr>
      <vt:lpstr>Quizá usted se preguntará: ¿En qué se beneficia una persona enferma con hacer ejercicio?</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OCHO REMEDIOS NATURALES</dc:title>
  <dc:creator>FAMILIA FIERRO CH</dc:creator>
  <cp:lastModifiedBy>FAMILIA FIERRO CH</cp:lastModifiedBy>
  <cp:revision>1</cp:revision>
  <dcterms:created xsi:type="dcterms:W3CDTF">2013-11-28T20:02:07Z</dcterms:created>
  <dcterms:modified xsi:type="dcterms:W3CDTF">2013-11-28T20:02:17Z</dcterms:modified>
</cp:coreProperties>
</file>