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86176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816885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2982719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127100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38257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169216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27152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785359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60550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3290276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177426-F294-45A2-896E-E13E87AFC859}" type="datetimeFigureOut">
              <a:rPr lang="es-CO" smtClean="0"/>
              <a:t>28/11/2013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33B3D3-AAA6-47D7-85D9-BAFB5B60D685}" type="slidenum">
              <a:rPr lang="es-CO" smtClean="0"/>
              <a:t>‹Nº›</a:t>
            </a:fld>
            <a:endParaRPr lang="es-CO"/>
          </a:p>
        </p:txBody>
      </p:sp>
    </p:spTree>
    <p:extLst>
      <p:ext uri="{BB962C8B-B14F-4D97-AF65-F5344CB8AC3E}">
        <p14:creationId xmlns:p14="http://schemas.microsoft.com/office/powerpoint/2010/main" val="159436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77426-F294-45A2-896E-E13E87AFC859}" type="datetimeFigureOut">
              <a:rPr lang="es-CO" smtClean="0"/>
              <a:t>28/11/2013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33B3D3-AAA6-47D7-85D9-BAFB5B60D685}" type="slidenum">
              <a:rPr lang="es-CO" smtClean="0"/>
              <a:t>‹Nº›</a:t>
            </a:fld>
            <a:endParaRPr lang="es-CO"/>
          </a:p>
        </p:txBody>
      </p:sp>
    </p:spTree>
    <p:extLst>
      <p:ext uri="{BB962C8B-B14F-4D97-AF65-F5344CB8AC3E}">
        <p14:creationId xmlns:p14="http://schemas.microsoft.com/office/powerpoint/2010/main" val="2524412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06611" y="908720"/>
            <a:ext cx="7772400" cy="1470025"/>
          </a:xfrm>
          <a:blipFill>
            <a:blip r:embed="rId2"/>
            <a:tile tx="0" ty="0" sx="100000" sy="100000" flip="none" algn="tl"/>
          </a:blipFill>
        </p:spPr>
        <p:txBody>
          <a:bodyPr>
            <a:normAutofit/>
          </a:bodyPr>
          <a:lstStyle/>
          <a:p>
            <a:r>
              <a:rPr lang="es-CO" b="1" dirty="0" smtClean="0"/>
              <a:t>LOS OCHO REMEDIOS </a:t>
            </a:r>
            <a:r>
              <a:rPr lang="es-CO" b="1" dirty="0" smtClean="0">
                <a:solidFill>
                  <a:srgbClr val="FF0000"/>
                </a:solidFill>
              </a:rPr>
              <a:t>NATURALES</a:t>
            </a:r>
            <a:endParaRPr lang="es-CO" b="1" dirty="0">
              <a:solidFill>
                <a:srgbClr val="FF0000"/>
              </a:solidFill>
            </a:endParaRPr>
          </a:p>
        </p:txBody>
      </p:sp>
      <p:pic>
        <p:nvPicPr>
          <p:cNvPr id="3" name="Picture 2" descr="http://vivesanoyfeliz.files.wordpress.com/2013/05/remedios_natural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1" y="2676759"/>
            <a:ext cx="7272808" cy="3721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2261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92688"/>
          </a:xfrm>
        </p:spPr>
        <p:txBody>
          <a:bodyPr>
            <a:normAutofit fontScale="85000" lnSpcReduction="10000"/>
          </a:bodyPr>
          <a:lstStyle/>
          <a:p>
            <a:pPr marL="0" indent="0" algn="ctr">
              <a:buNone/>
            </a:pPr>
            <a:r>
              <a:rPr lang="es-CO" dirty="0" smtClean="0"/>
              <a:t> El </a:t>
            </a:r>
            <a:r>
              <a:rPr lang="es-CO" dirty="0"/>
              <a:t>agua aparte que nos sirve para apagar la sed, también nos sirve para controlar la temperatura interna de nuestro cuerpo, trasporta los elementos nutritivos y también nos ayuda a eliminar las toxinas acumuladas en nuestro cuerpo, es uno de los mas eficaces agentes curativos naturales, el agua aplicada al cuerpo, trabaja en primer lugar sobre el sistema nervioso el cual  </a:t>
            </a:r>
            <a:r>
              <a:rPr lang="es-CO" dirty="0" smtClean="0"/>
              <a:t>ejerce </a:t>
            </a:r>
            <a:r>
              <a:rPr lang="es-CO" dirty="0"/>
              <a:t>una acción importante en el sistema circulatorio y ocasiona el </a:t>
            </a:r>
            <a:r>
              <a:rPr lang="es-CO" dirty="0" smtClean="0"/>
              <a:t>aumento </a:t>
            </a:r>
            <a:r>
              <a:rPr lang="es-CO" dirty="0"/>
              <a:t>o disminución del calor, o temperatura del cuerpo humano. </a:t>
            </a:r>
          </a:p>
          <a:p>
            <a:pPr marL="0" indent="0" algn="ctr">
              <a:buNone/>
            </a:pPr>
            <a:r>
              <a:rPr lang="es-CO" b="1" dirty="0" smtClean="0">
                <a:solidFill>
                  <a:srgbClr val="FF0000"/>
                </a:solidFill>
              </a:rPr>
              <a:t>Esta </a:t>
            </a:r>
            <a:r>
              <a:rPr lang="es-CO" b="1" dirty="0">
                <a:solidFill>
                  <a:srgbClr val="FF0000"/>
                </a:solidFill>
              </a:rPr>
              <a:t>comprobado que el agua nos ayuda en nuestro organismo a </a:t>
            </a:r>
            <a:r>
              <a:rPr lang="es-CO" b="1" dirty="0" smtClean="0">
                <a:solidFill>
                  <a:srgbClr val="FF0000"/>
                </a:solidFill>
              </a:rPr>
              <a:t>aumentar </a:t>
            </a:r>
            <a:r>
              <a:rPr lang="es-CO" b="1" dirty="0">
                <a:solidFill>
                  <a:srgbClr val="FF0000"/>
                </a:solidFill>
              </a:rPr>
              <a:t>los glóbulos rojos y blancos de la sangre. </a:t>
            </a:r>
          </a:p>
          <a:p>
            <a:pPr marL="0" indent="0" algn="ctr">
              <a:buNone/>
            </a:pPr>
            <a:r>
              <a:rPr lang="es-CO" b="1" dirty="0">
                <a:solidFill>
                  <a:srgbClr val="FF0000"/>
                </a:solidFill>
              </a:rPr>
              <a:t> El agua pura como todas las bebidas nos afectan si las tomamos muy </a:t>
            </a:r>
            <a:r>
              <a:rPr lang="es-CO" b="1" dirty="0" smtClean="0">
                <a:solidFill>
                  <a:srgbClr val="FF0000"/>
                </a:solidFill>
              </a:rPr>
              <a:t>frías </a:t>
            </a:r>
            <a:r>
              <a:rPr lang="es-CO" b="1" dirty="0">
                <a:solidFill>
                  <a:srgbClr val="FF0000"/>
                </a:solidFill>
              </a:rPr>
              <a:t>o muy calientes ya que retrasan nuestra digestión y afiebra nuestro </a:t>
            </a:r>
            <a:r>
              <a:rPr lang="es-CO" b="1" dirty="0" smtClean="0">
                <a:solidFill>
                  <a:srgbClr val="FF0000"/>
                </a:solidFill>
              </a:rPr>
              <a:t>sistema </a:t>
            </a:r>
            <a:r>
              <a:rPr lang="es-CO" b="1" dirty="0">
                <a:solidFill>
                  <a:srgbClr val="FF0000"/>
                </a:solidFill>
              </a:rPr>
              <a:t>digestivo. </a:t>
            </a:r>
          </a:p>
        </p:txBody>
      </p:sp>
    </p:spTree>
    <p:extLst>
      <p:ext uri="{BB962C8B-B14F-4D97-AF65-F5344CB8AC3E}">
        <p14:creationId xmlns:p14="http://schemas.microsoft.com/office/powerpoint/2010/main" val="35887185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048672"/>
          </a:xfrm>
        </p:spPr>
        <p:txBody>
          <a:bodyPr>
            <a:normAutofit fontScale="77500" lnSpcReduction="20000"/>
          </a:bodyPr>
          <a:lstStyle/>
          <a:p>
            <a:pPr marL="0" indent="0" algn="ctr">
              <a:buNone/>
            </a:pPr>
            <a:r>
              <a:rPr lang="es-CO" sz="3800" b="1" u="sng" dirty="0">
                <a:effectLst>
                  <a:outerShdw blurRad="38100" dist="38100" dir="2700000" algn="tl">
                    <a:srgbClr val="000000">
                      <a:alpha val="43137"/>
                    </a:srgbClr>
                  </a:outerShdw>
                </a:effectLst>
              </a:rPr>
              <a:t>EL AGUA PURA NO SE COMBINA CON LOS ALIMENTOS </a:t>
            </a:r>
          </a:p>
          <a:p>
            <a:pPr marL="0" indent="0" algn="ctr">
              <a:buNone/>
            </a:pPr>
            <a:endParaRPr lang="es-CO" dirty="0" smtClean="0"/>
          </a:p>
          <a:p>
            <a:pPr marL="0" indent="0" algn="ctr">
              <a:buNone/>
            </a:pPr>
            <a:r>
              <a:rPr lang="es-CO" dirty="0" smtClean="0"/>
              <a:t>Si </a:t>
            </a:r>
            <a:r>
              <a:rPr lang="es-CO" dirty="0"/>
              <a:t>tomamos agua durante o después de las comidas, disminuimos el </a:t>
            </a:r>
            <a:r>
              <a:rPr lang="es-CO" dirty="0" smtClean="0"/>
              <a:t>grado </a:t>
            </a:r>
            <a:r>
              <a:rPr lang="es-CO" dirty="0"/>
              <a:t>de acidez en el estómago al diluir los jugos gástricos. Esto provoca </a:t>
            </a:r>
            <a:r>
              <a:rPr lang="es-CO" dirty="0" smtClean="0"/>
              <a:t>que </a:t>
            </a:r>
            <a:r>
              <a:rPr lang="es-CO" dirty="0"/>
              <a:t>las enzimas que requieren algún grado de acidez para trabajar queden </a:t>
            </a:r>
            <a:r>
              <a:rPr lang="es-CO" dirty="0" smtClean="0"/>
              <a:t>paralizadas </a:t>
            </a:r>
            <a:r>
              <a:rPr lang="es-CO" dirty="0"/>
              <a:t>y la digestión se vuelva más lenta. Las enzimas que no </a:t>
            </a:r>
            <a:r>
              <a:rPr lang="es-CO" dirty="0" smtClean="0"/>
              <a:t>necesitan </a:t>
            </a:r>
            <a:r>
              <a:rPr lang="es-CO" dirty="0"/>
              <a:t>algún grado de acidez pierden eficacia al quedar diluidos. Si las </a:t>
            </a:r>
            <a:r>
              <a:rPr lang="es-CO" dirty="0" smtClean="0"/>
              <a:t>bebidas </a:t>
            </a:r>
            <a:r>
              <a:rPr lang="es-CO" dirty="0"/>
              <a:t>que tomamos con las comidas están frías, la temperatura del </a:t>
            </a:r>
            <a:r>
              <a:rPr lang="es-CO" dirty="0" smtClean="0"/>
              <a:t>estómago </a:t>
            </a:r>
            <a:r>
              <a:rPr lang="es-CO" dirty="0"/>
              <a:t>disminuye y la digestión se hace aún más lenta. </a:t>
            </a:r>
          </a:p>
          <a:p>
            <a:pPr marL="0" indent="0" algn="ctr">
              <a:buNone/>
            </a:pPr>
            <a:endParaRPr lang="es-CO" dirty="0" smtClean="0"/>
          </a:p>
          <a:p>
            <a:pPr marL="0" indent="0" algn="ctr">
              <a:buNone/>
            </a:pPr>
            <a:r>
              <a:rPr lang="es-CO" dirty="0" smtClean="0"/>
              <a:t>Lo </a:t>
            </a:r>
            <a:r>
              <a:rPr lang="es-CO" dirty="0"/>
              <a:t>más recomendado es tomar ½ hora antes de cada comida los líquidos </a:t>
            </a:r>
            <a:r>
              <a:rPr lang="es-CO" dirty="0" smtClean="0"/>
              <a:t>que </a:t>
            </a:r>
            <a:r>
              <a:rPr lang="es-CO" dirty="0"/>
              <a:t>necesitamos tomar para evitar obstruir el trabajo de las enzimas a la </a:t>
            </a:r>
            <a:r>
              <a:rPr lang="es-CO" dirty="0" smtClean="0"/>
              <a:t>hora </a:t>
            </a:r>
            <a:r>
              <a:rPr lang="es-CO" dirty="0"/>
              <a:t>de comer. </a:t>
            </a:r>
            <a:r>
              <a:rPr lang="es-CO" dirty="0" smtClean="0"/>
              <a:t>Después </a:t>
            </a:r>
            <a:r>
              <a:rPr lang="es-CO" dirty="0"/>
              <a:t>de los alimentos es recomendado esperar por lo menos una hora </a:t>
            </a:r>
            <a:r>
              <a:rPr lang="es-CO" dirty="0" smtClean="0"/>
              <a:t>para </a:t>
            </a:r>
            <a:r>
              <a:rPr lang="es-CO" dirty="0"/>
              <a:t>poder tomar algún líquido. </a:t>
            </a:r>
            <a:r>
              <a:rPr lang="es-CO" dirty="0" smtClean="0"/>
              <a:t> </a:t>
            </a:r>
            <a:endParaRPr lang="es-CO" dirty="0"/>
          </a:p>
        </p:txBody>
      </p:sp>
    </p:spTree>
    <p:extLst>
      <p:ext uri="{BB962C8B-B14F-4D97-AF65-F5344CB8AC3E}">
        <p14:creationId xmlns:p14="http://schemas.microsoft.com/office/powerpoint/2010/main" val="387063900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92688"/>
          </a:xfrm>
        </p:spPr>
        <p:txBody>
          <a:bodyPr>
            <a:normAutofit fontScale="77500" lnSpcReduction="20000"/>
          </a:bodyPr>
          <a:lstStyle/>
          <a:p>
            <a:pPr marL="0" indent="0" algn="ctr">
              <a:buNone/>
            </a:pPr>
            <a:r>
              <a:rPr lang="es-CO" dirty="0"/>
              <a:t>Al seguir estas instrucciones usted tendrá una notable mejoría en su </a:t>
            </a:r>
            <a:r>
              <a:rPr lang="es-CO" dirty="0" smtClean="0"/>
              <a:t>digestión</a:t>
            </a:r>
            <a:r>
              <a:rPr lang="es-CO" dirty="0"/>
              <a:t>, si usted padece de alguna enfermedad como lo pueden ser el </a:t>
            </a:r>
            <a:r>
              <a:rPr lang="es-CO" dirty="0" smtClean="0"/>
              <a:t>cáncer</a:t>
            </a:r>
            <a:r>
              <a:rPr lang="es-CO" dirty="0"/>
              <a:t>, la diabetes, presión alta y baja, problemas del corazón, acido úrico, </a:t>
            </a:r>
            <a:r>
              <a:rPr lang="es-CO" dirty="0" smtClean="0"/>
              <a:t>asma </a:t>
            </a:r>
            <a:r>
              <a:rPr lang="es-CO" dirty="0"/>
              <a:t>y otras enfermedades que sean permanentes o mortales entonces es </a:t>
            </a:r>
            <a:r>
              <a:rPr lang="es-CO" dirty="0" smtClean="0"/>
              <a:t>necesario </a:t>
            </a:r>
            <a:r>
              <a:rPr lang="es-CO" dirty="0"/>
              <a:t>que haga los cambios necesarios para no ingerir el agua pura con </a:t>
            </a:r>
            <a:r>
              <a:rPr lang="es-CO" dirty="0" smtClean="0"/>
              <a:t>los </a:t>
            </a:r>
            <a:r>
              <a:rPr lang="es-CO" dirty="0"/>
              <a:t>alimentos. </a:t>
            </a:r>
            <a:r>
              <a:rPr lang="es-CO" dirty="0" smtClean="0"/>
              <a:t> </a:t>
            </a:r>
            <a:endParaRPr lang="es-CO" dirty="0"/>
          </a:p>
          <a:p>
            <a:pPr marL="0" indent="0" algn="ctr">
              <a:buNone/>
            </a:pPr>
            <a:endParaRPr lang="es-CO" dirty="0" smtClean="0"/>
          </a:p>
          <a:p>
            <a:pPr marL="0" indent="0" algn="ctr">
              <a:buNone/>
            </a:pPr>
            <a:r>
              <a:rPr lang="es-CO" dirty="0" smtClean="0"/>
              <a:t>Si </a:t>
            </a:r>
            <a:r>
              <a:rPr lang="es-CO" dirty="0"/>
              <a:t>usted todavía no tiene ninguno de estos problemas sería mejor </a:t>
            </a:r>
            <a:r>
              <a:rPr lang="es-CO" dirty="0" smtClean="0"/>
              <a:t>empezar </a:t>
            </a:r>
            <a:r>
              <a:rPr lang="es-CO" dirty="0"/>
              <a:t>a disminuir la cantidad </a:t>
            </a:r>
            <a:r>
              <a:rPr lang="es-CO" dirty="0" smtClean="0"/>
              <a:t>de agua poco </a:t>
            </a:r>
            <a:r>
              <a:rPr lang="es-CO" dirty="0"/>
              <a:t>a poco hasta que logre cambiar este </a:t>
            </a:r>
            <a:r>
              <a:rPr lang="es-CO" dirty="0" smtClean="0"/>
              <a:t>hábito</a:t>
            </a:r>
            <a:r>
              <a:rPr lang="es-CO" dirty="0"/>
              <a:t>. </a:t>
            </a:r>
            <a:r>
              <a:rPr lang="es-CO" dirty="0" smtClean="0"/>
              <a:t> </a:t>
            </a:r>
            <a:endParaRPr lang="es-CO" dirty="0"/>
          </a:p>
          <a:p>
            <a:pPr marL="0" indent="0" algn="ctr">
              <a:buNone/>
            </a:pPr>
            <a:endParaRPr lang="es-CO" dirty="0" smtClean="0"/>
          </a:p>
          <a:p>
            <a:pPr marL="0" indent="0" algn="ctr">
              <a:buNone/>
            </a:pPr>
            <a:r>
              <a:rPr lang="es-CO" dirty="0" smtClean="0"/>
              <a:t>Algunas </a:t>
            </a:r>
            <a:r>
              <a:rPr lang="es-CO" dirty="0"/>
              <a:t>personas que toman </a:t>
            </a:r>
            <a:r>
              <a:rPr lang="es-CO" dirty="0" smtClean="0"/>
              <a:t>agua </a:t>
            </a:r>
            <a:r>
              <a:rPr lang="es-CO" dirty="0"/>
              <a:t>pura con sus alimentos y la mayoría de esta gente después de </a:t>
            </a:r>
            <a:r>
              <a:rPr lang="es-CO" dirty="0" smtClean="0"/>
              <a:t>terminar </a:t>
            </a:r>
            <a:r>
              <a:rPr lang="es-CO" dirty="0"/>
              <a:t>sus alimentos sienten un pequeño malestar en el estomago y </a:t>
            </a:r>
            <a:r>
              <a:rPr lang="es-CO" dirty="0" smtClean="0"/>
              <a:t>algunos </a:t>
            </a:r>
            <a:r>
              <a:rPr lang="es-CO" dirty="0"/>
              <a:t>sienten dolor en la cabeza, estos malestares son muy parecidos </a:t>
            </a:r>
            <a:r>
              <a:rPr lang="es-CO" dirty="0" smtClean="0"/>
              <a:t>a los </a:t>
            </a:r>
            <a:r>
              <a:rPr lang="es-CO" dirty="0"/>
              <a:t>que provoca el jugo de naranja con la </a:t>
            </a:r>
            <a:r>
              <a:rPr lang="es-CO" dirty="0" smtClean="0"/>
              <a:t>comida.</a:t>
            </a:r>
            <a:endParaRPr lang="es-CO" dirty="0"/>
          </a:p>
          <a:p>
            <a:endParaRPr lang="es-CO" dirty="0"/>
          </a:p>
          <a:p>
            <a:endParaRPr lang="es-CO" dirty="0"/>
          </a:p>
          <a:p>
            <a:endParaRPr lang="es-CO" dirty="0"/>
          </a:p>
        </p:txBody>
      </p:sp>
    </p:spTree>
    <p:extLst>
      <p:ext uri="{BB962C8B-B14F-4D97-AF65-F5344CB8AC3E}">
        <p14:creationId xmlns:p14="http://schemas.microsoft.com/office/powerpoint/2010/main" val="15777777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404664"/>
            <a:ext cx="8856984" cy="6192688"/>
          </a:xfrm>
        </p:spPr>
        <p:txBody>
          <a:bodyPr>
            <a:normAutofit fontScale="62500" lnSpcReduction="20000"/>
          </a:bodyPr>
          <a:lstStyle/>
          <a:p>
            <a:pPr marL="0" indent="0" algn="ctr">
              <a:buNone/>
            </a:pPr>
            <a:r>
              <a:rPr lang="es-CO" sz="4200" b="1" u="sng" dirty="0">
                <a:effectLst>
                  <a:outerShdw blurRad="38100" dist="38100" dir="2700000" algn="tl">
                    <a:srgbClr val="000000">
                      <a:alpha val="43137"/>
                    </a:srgbClr>
                  </a:outerShdw>
                </a:effectLst>
              </a:rPr>
              <a:t>EL AGUA EN NUESTRA HIGIENE </a:t>
            </a:r>
            <a:r>
              <a:rPr lang="es-CO" dirty="0" smtClean="0"/>
              <a:t> </a:t>
            </a:r>
            <a:endParaRPr lang="es-CO" dirty="0"/>
          </a:p>
          <a:p>
            <a:endParaRPr lang="es-CO" dirty="0" smtClean="0"/>
          </a:p>
          <a:p>
            <a:pPr marL="0" indent="0" algn="ctr">
              <a:buNone/>
            </a:pPr>
            <a:r>
              <a:rPr lang="es-CO" dirty="0" smtClean="0"/>
              <a:t> </a:t>
            </a:r>
            <a:r>
              <a:rPr lang="es-CO" dirty="0"/>
              <a:t>La higiene es de gran ayuda para prevenir enfermedades y ayuda a </a:t>
            </a:r>
            <a:r>
              <a:rPr lang="es-CO" dirty="0" smtClean="0"/>
              <a:t>curar </a:t>
            </a:r>
            <a:r>
              <a:rPr lang="es-CO" dirty="0"/>
              <a:t>las enfermedades, el agua es el numero uno en nuestra higiene ya </a:t>
            </a:r>
            <a:r>
              <a:rPr lang="es-CO" dirty="0" smtClean="0"/>
              <a:t>que </a:t>
            </a:r>
            <a:r>
              <a:rPr lang="es-CO" dirty="0"/>
              <a:t>con el agua podemos lavar nuestro cuerpo, nuestro pelo y nuestros </a:t>
            </a:r>
            <a:r>
              <a:rPr lang="es-CO" dirty="0" smtClean="0"/>
              <a:t>dientes</a:t>
            </a:r>
            <a:r>
              <a:rPr lang="es-CO" dirty="0"/>
              <a:t>, etc. </a:t>
            </a:r>
            <a:r>
              <a:rPr lang="es-CO" dirty="0" smtClean="0"/>
              <a:t>Lo </a:t>
            </a:r>
            <a:r>
              <a:rPr lang="es-CO" dirty="0"/>
              <a:t>recomendado es lavarse 3 veces por día los dientes. </a:t>
            </a:r>
            <a:r>
              <a:rPr lang="es-CO" dirty="0" smtClean="0"/>
              <a:t> </a:t>
            </a:r>
            <a:endParaRPr lang="es-CO" dirty="0"/>
          </a:p>
          <a:p>
            <a:pPr marL="0" indent="0" algn="ctr">
              <a:buNone/>
            </a:pPr>
            <a:r>
              <a:rPr lang="es-CO" dirty="0" smtClean="0"/>
              <a:t>El </a:t>
            </a:r>
            <a:r>
              <a:rPr lang="es-CO" dirty="0"/>
              <a:t>baño debería de ser de preferencia todos los días, pero si por algún </a:t>
            </a:r>
            <a:r>
              <a:rPr lang="es-CO" dirty="0" smtClean="0"/>
              <a:t>motivo </a:t>
            </a:r>
            <a:r>
              <a:rPr lang="es-CO" dirty="0"/>
              <a:t>no se puede debería de ser un mínimo de 5 veces por semana. </a:t>
            </a:r>
            <a:r>
              <a:rPr lang="es-CO" dirty="0" smtClean="0"/>
              <a:t> De </a:t>
            </a:r>
            <a:r>
              <a:rPr lang="es-CO" dirty="0"/>
              <a:t>preferencia deberíamos bañarnos con agua fría (el baño diario) ya </a:t>
            </a:r>
            <a:r>
              <a:rPr lang="es-CO" dirty="0" smtClean="0"/>
              <a:t>que </a:t>
            </a:r>
            <a:r>
              <a:rPr lang="es-CO" dirty="0"/>
              <a:t>provocamos un efecto en nuestro cuerpo con lo que hacemos que se </a:t>
            </a:r>
            <a:r>
              <a:rPr lang="es-CO" dirty="0" smtClean="0"/>
              <a:t>desafiebre </a:t>
            </a:r>
            <a:r>
              <a:rPr lang="es-CO" dirty="0"/>
              <a:t>nuestro interior, nos ayuda como tónico para el sistema nervioso, </a:t>
            </a:r>
            <a:r>
              <a:rPr lang="es-CO" dirty="0" smtClean="0"/>
              <a:t>pone </a:t>
            </a:r>
            <a:r>
              <a:rPr lang="es-CO" dirty="0"/>
              <a:t>en la persona una sensación de bienestar y se siente reanimado, </a:t>
            </a:r>
            <a:r>
              <a:rPr lang="es-CO" dirty="0" smtClean="0"/>
              <a:t>alegre </a:t>
            </a:r>
            <a:r>
              <a:rPr lang="es-CO" dirty="0"/>
              <a:t>y con ganas de trabajar, el efecto del agua fría sobre el cuerpo es </a:t>
            </a:r>
            <a:r>
              <a:rPr lang="es-CO" dirty="0" smtClean="0"/>
              <a:t>maravilloso</a:t>
            </a:r>
            <a:r>
              <a:rPr lang="es-CO" dirty="0"/>
              <a:t>. (Si se vive en un lugar muy frió seria mejor el agua templada</a:t>
            </a:r>
            <a:r>
              <a:rPr lang="es-CO" dirty="0" smtClean="0"/>
              <a:t>).  </a:t>
            </a:r>
            <a:endParaRPr lang="es-CO" dirty="0"/>
          </a:p>
          <a:p>
            <a:pPr marL="0" indent="0" algn="ctr">
              <a:buNone/>
            </a:pPr>
            <a:r>
              <a:rPr lang="es-CO" dirty="0" smtClean="0"/>
              <a:t>Para </a:t>
            </a:r>
            <a:r>
              <a:rPr lang="es-CO" dirty="0"/>
              <a:t>personas que padecen de presión alta o que por algún motivo se le </a:t>
            </a:r>
            <a:r>
              <a:rPr lang="es-CO" dirty="0" smtClean="0"/>
              <a:t>han </a:t>
            </a:r>
            <a:r>
              <a:rPr lang="es-CO" dirty="0"/>
              <a:t>alterado los nervios, o en caso de mujeres que se encuentren en la </a:t>
            </a:r>
            <a:r>
              <a:rPr lang="es-CO" dirty="0" smtClean="0"/>
              <a:t>etapa </a:t>
            </a:r>
            <a:r>
              <a:rPr lang="es-CO" dirty="0"/>
              <a:t>de menstruación, es recomendado tomar el baño con agua tibia, pero </a:t>
            </a:r>
            <a:r>
              <a:rPr lang="es-CO" dirty="0" smtClean="0"/>
              <a:t>siempre </a:t>
            </a:r>
            <a:r>
              <a:rPr lang="es-CO" dirty="0"/>
              <a:t>al finalizar es recomendado darse un chapuzón de agua fría en </a:t>
            </a:r>
            <a:r>
              <a:rPr lang="es-CO" dirty="0" smtClean="0"/>
              <a:t>todo </a:t>
            </a:r>
            <a:r>
              <a:rPr lang="es-CO" dirty="0"/>
              <a:t>el cuerpo</a:t>
            </a:r>
            <a:r>
              <a:rPr lang="es-CO" dirty="0" smtClean="0"/>
              <a:t>. </a:t>
            </a:r>
          </a:p>
          <a:p>
            <a:pPr marL="0" indent="0" algn="ctr">
              <a:buNone/>
            </a:pPr>
            <a:endParaRPr lang="es-CO" dirty="0"/>
          </a:p>
          <a:p>
            <a:pPr marL="0" indent="0" algn="ctr">
              <a:buNone/>
            </a:pPr>
            <a:r>
              <a:rPr lang="es-CO" sz="3800" b="1" dirty="0" smtClean="0">
                <a:solidFill>
                  <a:srgbClr val="FF0000"/>
                </a:solidFill>
              </a:rPr>
              <a:t>Ahora podemos decir: «Alabado sea Dios por el agua que creo para nuestro beneficio, la cual es tan necesaria para conservar nuestra salud. Gracias Dios por su amor. Amen. </a:t>
            </a:r>
            <a:endParaRPr lang="es-CO" sz="3800" b="1" dirty="0">
              <a:solidFill>
                <a:srgbClr val="FF0000"/>
              </a:solidFill>
            </a:endParaRPr>
          </a:p>
        </p:txBody>
      </p:sp>
    </p:spTree>
    <p:extLst>
      <p:ext uri="{BB962C8B-B14F-4D97-AF65-F5344CB8AC3E}">
        <p14:creationId xmlns:p14="http://schemas.microsoft.com/office/powerpoint/2010/main" val="83978433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blipFill>
            <a:blip r:embed="rId2"/>
            <a:tile tx="0" ty="0" sx="100000" sy="100000" flip="none" algn="tl"/>
          </a:blipFill>
        </p:spPr>
        <p:txBody>
          <a:bodyPr>
            <a:noAutofit/>
          </a:bodyPr>
          <a:lstStyle/>
          <a:p>
            <a:r>
              <a:rPr lang="es-CO" b="1" i="1" dirty="0" smtClean="0">
                <a:solidFill>
                  <a:srgbClr val="FF0000"/>
                </a:solidFill>
                <a:latin typeface="Harlow Solid Italic" pitchFamily="82" charset="0"/>
              </a:rPr>
              <a:t>Los ocho remedios que Dios dejó para conservar la salud </a:t>
            </a:r>
            <a:endParaRPr lang="es-CO" b="1" i="1" dirty="0">
              <a:solidFill>
                <a:srgbClr val="FF0000"/>
              </a:solidFill>
              <a:latin typeface="Harlow Solid Italic" pitchFamily="82" charset="0"/>
            </a:endParaRPr>
          </a:p>
        </p:txBody>
      </p:sp>
      <p:sp>
        <p:nvSpPr>
          <p:cNvPr id="3" name="2 Marcador de contenido"/>
          <p:cNvSpPr>
            <a:spLocks noGrp="1"/>
          </p:cNvSpPr>
          <p:nvPr>
            <p:ph idx="1"/>
          </p:nvPr>
        </p:nvSpPr>
        <p:spPr>
          <a:xfrm>
            <a:off x="457200" y="1600200"/>
            <a:ext cx="8229600" cy="3629000"/>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85000" lnSpcReduction="20000"/>
          </a:bodyPr>
          <a:lstStyle/>
          <a:p>
            <a:pPr marL="0" indent="0" algn="ctr">
              <a:buNone/>
            </a:pPr>
            <a:r>
              <a:rPr lang="es-CO" dirty="0" smtClean="0"/>
              <a:t> Agua pura.</a:t>
            </a:r>
          </a:p>
          <a:p>
            <a:pPr marL="0" indent="0" algn="ctr">
              <a:buNone/>
            </a:pPr>
            <a:r>
              <a:rPr lang="es-CO" dirty="0" smtClean="0"/>
              <a:t>Descanso.</a:t>
            </a:r>
          </a:p>
          <a:p>
            <a:pPr marL="0" indent="0" algn="ctr">
              <a:buNone/>
            </a:pPr>
            <a:r>
              <a:rPr lang="es-CO" dirty="0" smtClean="0"/>
              <a:t>Ejercicio.</a:t>
            </a:r>
          </a:p>
          <a:p>
            <a:pPr marL="0" indent="0" algn="ctr">
              <a:buNone/>
            </a:pPr>
            <a:r>
              <a:rPr lang="es-CO" dirty="0" smtClean="0"/>
              <a:t>Luz del sol.</a:t>
            </a:r>
          </a:p>
          <a:p>
            <a:pPr marL="0" indent="0" algn="ctr">
              <a:buNone/>
            </a:pPr>
            <a:r>
              <a:rPr lang="es-CO" dirty="0" smtClean="0"/>
              <a:t>Aire puro.</a:t>
            </a:r>
          </a:p>
          <a:p>
            <a:pPr marL="0" indent="0" algn="ctr">
              <a:buNone/>
            </a:pPr>
            <a:r>
              <a:rPr lang="es-CO" dirty="0" smtClean="0"/>
              <a:t>Nutrición adecuada.</a:t>
            </a:r>
          </a:p>
          <a:p>
            <a:pPr marL="0" indent="0" algn="ctr">
              <a:buNone/>
            </a:pPr>
            <a:r>
              <a:rPr lang="es-CO" dirty="0" smtClean="0"/>
              <a:t>Temperancia.</a:t>
            </a:r>
          </a:p>
          <a:p>
            <a:pPr marL="0" indent="0" algn="ctr">
              <a:buNone/>
            </a:pPr>
            <a:r>
              <a:rPr lang="es-CO" dirty="0" smtClean="0"/>
              <a:t>Esperanza en Dios.</a:t>
            </a:r>
          </a:p>
        </p:txBody>
      </p:sp>
      <p:sp>
        <p:nvSpPr>
          <p:cNvPr id="4" name="3 Rectángulo"/>
          <p:cNvSpPr/>
          <p:nvPr/>
        </p:nvSpPr>
        <p:spPr>
          <a:xfrm>
            <a:off x="0" y="5373216"/>
            <a:ext cx="9144000" cy="1200329"/>
          </a:xfrm>
          <a:prstGeom prst="rect">
            <a:avLst/>
          </a:prstGeom>
          <a:blipFill>
            <a:blip r:embed="rId2"/>
            <a:tile tx="0" ty="0" sx="100000" sy="100000" flip="none" algn="tl"/>
          </a:blipFill>
        </p:spPr>
        <p:txBody>
          <a:bodyPr wrap="square">
            <a:spAutoFit/>
          </a:bodyPr>
          <a:lstStyle/>
          <a:p>
            <a:pPr algn="ctr"/>
            <a:r>
              <a:rPr lang="es-CO" sz="3600" b="1" dirty="0">
                <a:solidFill>
                  <a:srgbClr val="FF0000"/>
                </a:solidFill>
                <a:latin typeface="Harlow Solid Italic" pitchFamily="82" charset="0"/>
              </a:rPr>
              <a:t>Estos son los ocho remedios naturales que </a:t>
            </a:r>
            <a:r>
              <a:rPr lang="es-CO" sz="3600" b="1" dirty="0" smtClean="0">
                <a:solidFill>
                  <a:srgbClr val="FF0000"/>
                </a:solidFill>
                <a:latin typeface="Harlow Solid Italic" pitchFamily="82" charset="0"/>
              </a:rPr>
              <a:t>si tu los practicas te </a:t>
            </a:r>
            <a:r>
              <a:rPr lang="es-CO" sz="3600" b="1" dirty="0">
                <a:solidFill>
                  <a:srgbClr val="FF0000"/>
                </a:solidFill>
                <a:latin typeface="Harlow Solid Italic" pitchFamily="82" charset="0"/>
              </a:rPr>
              <a:t>ayudarán a prolongar su vida</a:t>
            </a:r>
          </a:p>
        </p:txBody>
      </p:sp>
    </p:spTree>
    <p:extLst>
      <p:ext uri="{BB962C8B-B14F-4D97-AF65-F5344CB8AC3E}">
        <p14:creationId xmlns:p14="http://schemas.microsoft.com/office/powerpoint/2010/main" val="14900136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p:cTn id="6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6" end="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anim calcmode="lin" valueType="num">
                                      <p:cBhvr>
                                        <p:cTn id="7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i="1" dirty="0" smtClean="0">
                <a:latin typeface="Agency FB" pitchFamily="34" charset="0"/>
              </a:rPr>
              <a:t>Con la primera letra de cada remedio se forma la palabra: ADELANTE</a:t>
            </a:r>
            <a:endParaRPr lang="es-CO" b="1" i="1" dirty="0">
              <a:latin typeface="Agency FB" pitchFamily="34" charset="0"/>
            </a:endParaRPr>
          </a:p>
        </p:txBody>
      </p:sp>
      <p:sp>
        <p:nvSpPr>
          <p:cNvPr id="3" name="2 Marcador de contenido"/>
          <p:cNvSpPr>
            <a:spLocks noGrp="1"/>
          </p:cNvSpPr>
          <p:nvPr>
            <p:ph idx="1"/>
          </p:nvPr>
        </p:nvSpPr>
        <p:spPr>
          <a:xfrm>
            <a:off x="457200" y="1600200"/>
            <a:ext cx="8229600" cy="4997152"/>
          </a:xfrm>
          <a:blipFill>
            <a:blip r:embed="rId2"/>
            <a:tile tx="0" ty="0" sx="100000" sy="100000" flip="none" algn="tl"/>
          </a:blipFill>
        </p:spPr>
        <p:txBody>
          <a:bodyPr>
            <a:normAutofit/>
          </a:bodyPr>
          <a:lstStyle/>
          <a:p>
            <a:pPr marL="0" indent="0" algn="ctr">
              <a:buNone/>
            </a:pPr>
            <a:endParaRPr lang="es-CO" sz="2000" cap="all" dirty="0" smtClean="0"/>
          </a:p>
          <a:p>
            <a:pPr marL="0" indent="0" algn="ctr">
              <a:buNone/>
            </a:pPr>
            <a:endParaRPr lang="es-CO" sz="2000" cap="all" dirty="0"/>
          </a:p>
          <a:p>
            <a:pPr marL="0" indent="0" algn="ctr">
              <a:buNone/>
            </a:pPr>
            <a:r>
              <a:rPr lang="es-CO" sz="2000" cap="all" dirty="0" smtClean="0"/>
              <a:t>Introducción.</a:t>
            </a:r>
          </a:p>
          <a:p>
            <a:pPr marL="0" indent="0" algn="ctr">
              <a:buNone/>
            </a:pPr>
            <a:r>
              <a:rPr lang="es-CO" sz="2000" cap="all" dirty="0" smtClean="0"/>
              <a:t>LLEVAR </a:t>
            </a:r>
            <a:r>
              <a:rPr lang="es-CO" sz="2000" cap="all" dirty="0"/>
              <a:t>UN ESTILO DE VIDA SALUDABLE NO CONSISTE SOLAMENTE EN HACER EJERCICIO Y LLEVAR UNA BUENA ALIMENTACIÓN. </a:t>
            </a:r>
            <a:endParaRPr lang="es-CO" sz="2000" cap="all" dirty="0" smtClean="0"/>
          </a:p>
          <a:p>
            <a:endParaRPr lang="es-CO" sz="2000" cap="all" dirty="0" smtClean="0"/>
          </a:p>
          <a:p>
            <a:pPr marL="0" indent="0" algn="ctr">
              <a:buNone/>
            </a:pPr>
            <a:r>
              <a:rPr lang="es-CO" sz="2000" cap="all" dirty="0" smtClean="0"/>
              <a:t>UNA </a:t>
            </a:r>
            <a:r>
              <a:rPr lang="es-CO" sz="2000" cap="all" dirty="0"/>
              <a:t>VIDA PLENA ES TENER UN EQUILIBRIO EN TODAS LAS AÉREAS DE NUESTRA VIDA, NO SOLO LA FÍSICA SINO TAMBIÉN LA MENTAL Y ESPIRITUAL. </a:t>
            </a:r>
            <a:endParaRPr lang="es-CO" sz="2000" cap="all" dirty="0" smtClean="0"/>
          </a:p>
          <a:p>
            <a:pPr marL="0" indent="0" algn="ctr">
              <a:buNone/>
            </a:pPr>
            <a:endParaRPr lang="es-CO" sz="2000" cap="all" dirty="0"/>
          </a:p>
          <a:p>
            <a:pPr marL="0" indent="0" algn="ctr">
              <a:buNone/>
            </a:pPr>
            <a:r>
              <a:rPr lang="es-CO" sz="2000" cap="all" dirty="0" smtClean="0"/>
              <a:t>EXISTEN </a:t>
            </a:r>
            <a:r>
              <a:rPr lang="es-CO" sz="2000" cap="all" dirty="0"/>
              <a:t>OCHO FACTORES QUE AYUDAN A MANTENER LA VIDA SALUDABLE E INCLUSO A CURAR MUCHAS ENFERMEDADES.</a:t>
            </a:r>
          </a:p>
          <a:p>
            <a:pPr marL="0" indent="0">
              <a:buNone/>
            </a:pPr>
            <a:endParaRPr lang="es-CO" sz="2000" dirty="0"/>
          </a:p>
        </p:txBody>
      </p:sp>
    </p:spTree>
    <p:extLst>
      <p:ext uri="{BB962C8B-B14F-4D97-AF65-F5344CB8AC3E}">
        <p14:creationId xmlns:p14="http://schemas.microsoft.com/office/powerpoint/2010/main" val="391631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500"/>
                                        <p:tgtEl>
                                          <p:spTgt spid="3">
                                            <p:txEl>
                                              <p:pRg st="5" end="5"/>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2656"/>
            <a:ext cx="8784976" cy="6336704"/>
          </a:xfrm>
          <a:blipFill>
            <a:blip r:embed="rId2"/>
            <a:tile tx="0" ty="0" sx="100000" sy="100000" flip="none" algn="tl"/>
          </a:blipFill>
        </p:spPr>
        <p:txBody>
          <a:bodyPr>
            <a:normAutofit fontScale="85000" lnSpcReduction="10000"/>
          </a:bodyPr>
          <a:lstStyle/>
          <a:p>
            <a:pPr marL="0" indent="0" algn="ctr">
              <a:buNone/>
            </a:pPr>
            <a:r>
              <a:rPr lang="es-CO" dirty="0"/>
              <a:t> </a:t>
            </a:r>
            <a:endParaRPr lang="es-CO" dirty="0" smtClean="0"/>
          </a:p>
          <a:p>
            <a:pPr marL="0" indent="0" algn="ctr">
              <a:buNone/>
            </a:pPr>
            <a:r>
              <a:rPr lang="es-CO" dirty="0" smtClean="0"/>
              <a:t>Este tema a </a:t>
            </a:r>
            <a:r>
              <a:rPr lang="es-CO" dirty="0"/>
              <a:t>sido diseñado para que usted pueda conocer los maravillosos </a:t>
            </a:r>
            <a:r>
              <a:rPr lang="es-CO" dirty="0" smtClean="0"/>
              <a:t>remedios </a:t>
            </a:r>
            <a:r>
              <a:rPr lang="es-CO" dirty="0"/>
              <a:t>naturales que nos ha dejado nuestro </a:t>
            </a:r>
            <a:r>
              <a:rPr lang="es-CO" dirty="0" smtClean="0"/>
              <a:t>amante Dios cumpliendo su voluntad como dice  </a:t>
            </a:r>
            <a:r>
              <a:rPr lang="es-CO" dirty="0" smtClean="0">
                <a:solidFill>
                  <a:srgbClr val="FF0000"/>
                </a:solidFill>
              </a:rPr>
              <a:t>(3Juan 1:2). </a:t>
            </a:r>
          </a:p>
          <a:p>
            <a:pPr marL="0" indent="0">
              <a:buNone/>
            </a:pPr>
            <a:endParaRPr lang="es-CO" dirty="0" smtClean="0"/>
          </a:p>
          <a:p>
            <a:pPr marL="0" indent="0" algn="ctr">
              <a:buNone/>
            </a:pPr>
            <a:r>
              <a:rPr lang="es-CO" dirty="0" smtClean="0"/>
              <a:t>«</a:t>
            </a:r>
            <a:r>
              <a:rPr lang="es-CO" b="1" dirty="0" smtClean="0">
                <a:latin typeface="Agency FB" pitchFamily="34" charset="0"/>
              </a:rPr>
              <a:t>Amado</a:t>
            </a:r>
            <a:r>
              <a:rPr lang="es-CO" dirty="0">
                <a:latin typeface="Agency FB" pitchFamily="34" charset="0"/>
              </a:rPr>
              <a:t>, mi oración es que tú seas prosperado en todas las cosas, y que </a:t>
            </a:r>
            <a:r>
              <a:rPr lang="es-CO" b="1" dirty="0">
                <a:latin typeface="Agency FB" pitchFamily="34" charset="0"/>
              </a:rPr>
              <a:t>tengas salud</a:t>
            </a:r>
            <a:r>
              <a:rPr lang="es-CO" dirty="0">
                <a:latin typeface="Agency FB" pitchFamily="34" charset="0"/>
              </a:rPr>
              <a:t>, así como prospera tu </a:t>
            </a:r>
            <a:r>
              <a:rPr lang="es-CO" dirty="0" smtClean="0">
                <a:latin typeface="Agency FB" pitchFamily="34" charset="0"/>
              </a:rPr>
              <a:t>alma</a:t>
            </a:r>
            <a:r>
              <a:rPr lang="es-CO" dirty="0" smtClean="0"/>
              <a:t>», </a:t>
            </a:r>
            <a:r>
              <a:rPr lang="es-CO" dirty="0"/>
              <a:t>con estos </a:t>
            </a:r>
            <a:r>
              <a:rPr lang="es-CO" dirty="0" smtClean="0"/>
              <a:t>remedios </a:t>
            </a:r>
            <a:r>
              <a:rPr lang="es-CO" dirty="0"/>
              <a:t>naturales usted y cualquier persona tienen la base para </a:t>
            </a:r>
            <a:r>
              <a:rPr lang="es-CO" dirty="0" smtClean="0"/>
              <a:t>poder recuperar </a:t>
            </a:r>
            <a:r>
              <a:rPr lang="es-CO" dirty="0"/>
              <a:t>su salud o para evitar enfermedades. </a:t>
            </a:r>
          </a:p>
          <a:p>
            <a:pPr marL="0" indent="0">
              <a:buNone/>
            </a:pPr>
            <a:r>
              <a:rPr lang="es-CO" dirty="0"/>
              <a:t> </a:t>
            </a:r>
          </a:p>
          <a:p>
            <a:pPr marL="0" indent="0" algn="ctr">
              <a:buNone/>
            </a:pPr>
            <a:r>
              <a:rPr lang="es-CO" dirty="0"/>
              <a:t>Los 8 remedios naturales </a:t>
            </a:r>
            <a:r>
              <a:rPr lang="es-CO" dirty="0" smtClean="0"/>
              <a:t>sencillos, económicos, también </a:t>
            </a:r>
            <a:r>
              <a:rPr lang="es-CO" dirty="0"/>
              <a:t>son conocidos como leyes de la salud, ya </a:t>
            </a:r>
            <a:r>
              <a:rPr lang="es-CO" dirty="0" smtClean="0"/>
              <a:t>que </a:t>
            </a:r>
            <a:r>
              <a:rPr lang="es-CO" dirty="0"/>
              <a:t>cuando usted pone en práctica estos consejos en su vida evita </a:t>
            </a:r>
            <a:r>
              <a:rPr lang="es-CO" dirty="0" smtClean="0"/>
              <a:t>la mayoría </a:t>
            </a:r>
            <a:r>
              <a:rPr lang="es-CO" dirty="0"/>
              <a:t>de las </a:t>
            </a:r>
            <a:r>
              <a:rPr lang="es-CO" dirty="0" smtClean="0"/>
              <a:t>enfermedades que hoy aquejan a muchas personas. </a:t>
            </a:r>
            <a:endParaRPr lang="es-CO" dirty="0"/>
          </a:p>
          <a:p>
            <a:pPr marL="0" indent="0">
              <a:buNone/>
            </a:pPr>
            <a:r>
              <a:rPr lang="es-CO" dirty="0"/>
              <a:t> </a:t>
            </a:r>
          </a:p>
        </p:txBody>
      </p:sp>
    </p:spTree>
    <p:extLst>
      <p:ext uri="{BB962C8B-B14F-4D97-AF65-F5344CB8AC3E}">
        <p14:creationId xmlns:p14="http://schemas.microsoft.com/office/powerpoint/2010/main" val="12230350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5" end="5"/>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2520280"/>
          </a:xfrm>
        </p:spPr>
        <p:txBody>
          <a:bodyPr>
            <a:normAutofit fontScale="85000" lnSpcReduction="20000"/>
          </a:bodyPr>
          <a:lstStyle/>
          <a:p>
            <a:pPr marL="0" indent="0">
              <a:buNone/>
            </a:pPr>
            <a:r>
              <a:rPr lang="es-CO" dirty="0"/>
              <a:t>Al igual si usted pone en práctica las leyes de la salud, pone el tratamiento </a:t>
            </a:r>
            <a:r>
              <a:rPr lang="es-CO" dirty="0" smtClean="0"/>
              <a:t>base </a:t>
            </a:r>
            <a:r>
              <a:rPr lang="es-CO" dirty="0"/>
              <a:t>para poder curar cualquier enfermedad, ya que estos 8 remedios </a:t>
            </a:r>
            <a:r>
              <a:rPr lang="es-CO" dirty="0" smtClean="0"/>
              <a:t>naturales </a:t>
            </a:r>
            <a:r>
              <a:rPr lang="es-CO" dirty="0"/>
              <a:t>son la base para las terapias naturales con la cual se han estado </a:t>
            </a:r>
            <a:r>
              <a:rPr lang="es-CO" dirty="0" smtClean="0"/>
              <a:t>curando </a:t>
            </a:r>
            <a:r>
              <a:rPr lang="es-CO" dirty="0"/>
              <a:t>enfermedades como el cáncer, la diabetes, problemas del corazón, </a:t>
            </a:r>
            <a:r>
              <a:rPr lang="es-CO" dirty="0" smtClean="0"/>
              <a:t>acido </a:t>
            </a:r>
            <a:r>
              <a:rPr lang="es-CO" dirty="0"/>
              <a:t>úrico y muchas otras enfermedades. </a:t>
            </a:r>
          </a:p>
          <a:p>
            <a:pPr marL="0" indent="0">
              <a:buNone/>
            </a:pPr>
            <a:endParaRPr lang="es-CO" dirty="0"/>
          </a:p>
        </p:txBody>
      </p:sp>
      <p:sp>
        <p:nvSpPr>
          <p:cNvPr id="4" name="3 Rectángulo"/>
          <p:cNvSpPr/>
          <p:nvPr/>
        </p:nvSpPr>
        <p:spPr>
          <a:xfrm>
            <a:off x="247146" y="3429000"/>
            <a:ext cx="5476981" cy="3693319"/>
          </a:xfrm>
          <a:prstGeom prst="rect">
            <a:avLst/>
          </a:prstGeom>
        </p:spPr>
        <p:txBody>
          <a:bodyPr wrap="square">
            <a:spAutoFit/>
          </a:bodyPr>
          <a:lstStyle/>
          <a:p>
            <a:pPr algn="ctr"/>
            <a:r>
              <a:rPr lang="es-CO" sz="2400" dirty="0"/>
              <a:t>Bueno ahora usted ya lo sabe, tiene en sus manos los 8 remedios que Dios nos dejo para poder mantenernos con buena salud o para restablecer la salud. Llevar a cabo estas simples reglas le ayudará a vivir una vida plena y a tener una mejor calidad de vida. Todo esto se encierra en una sola palabra </a:t>
            </a:r>
            <a:r>
              <a:rPr lang="es-CO" sz="2400" b="1" dirty="0"/>
              <a:t>ADELANTE</a:t>
            </a:r>
            <a:r>
              <a:rPr lang="es-CO" sz="2400" dirty="0"/>
              <a:t> que tiene los siguientes significados:</a:t>
            </a:r>
          </a:p>
          <a:p>
            <a:endParaRPr lang="es-CO" dirty="0"/>
          </a:p>
        </p:txBody>
      </p:sp>
      <p:pic>
        <p:nvPicPr>
          <p:cNvPr id="1026" name="Picture 2" descr="https://encrypted-tbn3.gstatic.com/images?q=tbn:ANd9GcSxoHOTH3zT1KglUE6CjyxbI1WzC7b8ruqYd2tx0LfIWHQvE3r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7" y="3429000"/>
            <a:ext cx="3196581" cy="3216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946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heel(1)">
                                      <p:cBhvr>
                                        <p:cTn id="1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338936" cy="1143000"/>
          </a:xfrm>
        </p:spPr>
        <p:txBody>
          <a:bodyPr/>
          <a:lstStyle/>
          <a:p>
            <a:r>
              <a:rPr lang="es-CO" sz="5400" b="1" dirty="0" smtClean="0">
                <a:solidFill>
                  <a:srgbClr val="FF0000"/>
                </a:solidFill>
              </a:rPr>
              <a:t>1</a:t>
            </a:r>
            <a:r>
              <a:rPr lang="es-CO" dirty="0" smtClean="0"/>
              <a:t>. </a:t>
            </a:r>
            <a:r>
              <a:rPr lang="es-CO" b="1" u="sng" dirty="0" smtClean="0"/>
              <a:t>Agua pura</a:t>
            </a:r>
            <a:endParaRPr lang="es-CO" b="1" u="sng" dirty="0"/>
          </a:p>
        </p:txBody>
      </p:sp>
      <p:sp>
        <p:nvSpPr>
          <p:cNvPr id="3" name="2 Marcador de contenido"/>
          <p:cNvSpPr>
            <a:spLocks noGrp="1"/>
          </p:cNvSpPr>
          <p:nvPr>
            <p:ph idx="1"/>
          </p:nvPr>
        </p:nvSpPr>
        <p:spPr>
          <a:xfrm>
            <a:off x="457200" y="1600200"/>
            <a:ext cx="5410944" cy="3052935"/>
          </a:xfrm>
        </p:spPr>
        <p:txBody>
          <a:bodyPr>
            <a:normAutofit fontScale="70000" lnSpcReduction="20000"/>
          </a:bodyPr>
          <a:lstStyle/>
          <a:p>
            <a:pPr marL="0" indent="0">
              <a:buNone/>
            </a:pPr>
            <a:r>
              <a:rPr lang="es-CO" dirty="0"/>
              <a:t>El agua es una sustancia cuya molécula está formada por dos átomos de hidrógeno y uno de oxígeno. Es esencial para la supervivencia de todas las formas conocidas de </a:t>
            </a:r>
            <a:r>
              <a:rPr lang="es-CO" dirty="0" smtClean="0"/>
              <a:t>vida</a:t>
            </a:r>
          </a:p>
          <a:p>
            <a:pPr marL="0" indent="0" algn="ctr">
              <a:buNone/>
            </a:pPr>
            <a:endParaRPr lang="es-CO" dirty="0" smtClean="0"/>
          </a:p>
          <a:p>
            <a:pPr marL="0" indent="0" algn="ctr">
              <a:buNone/>
            </a:pPr>
            <a:r>
              <a:rPr lang="es-CO" dirty="0" smtClean="0"/>
              <a:t>Se </a:t>
            </a:r>
            <a:r>
              <a:rPr lang="es-CO" dirty="0"/>
              <a:t>sabe que el </a:t>
            </a:r>
            <a:r>
              <a:rPr lang="es-CO" dirty="0" smtClean="0"/>
              <a:t>70% del planeta está compuesto de agua y el cuerpo humano está </a:t>
            </a:r>
            <a:r>
              <a:rPr lang="es-CO" dirty="0"/>
              <a:t>compuesto por casi el 60% de agua, y también sabemos que el agua </a:t>
            </a:r>
            <a:r>
              <a:rPr lang="es-CO" dirty="0" smtClean="0"/>
              <a:t>es</a:t>
            </a:r>
          </a:p>
          <a:p>
            <a:pPr marL="0" indent="0" algn="ctr">
              <a:buNone/>
            </a:pPr>
            <a:r>
              <a:rPr lang="es-CO" dirty="0" smtClean="0"/>
              <a:t> indispensable </a:t>
            </a:r>
            <a:r>
              <a:rPr lang="es-CO" dirty="0"/>
              <a:t>para la vida</a:t>
            </a:r>
            <a:r>
              <a:rPr lang="es-CO" dirty="0" smtClean="0"/>
              <a:t>.</a:t>
            </a:r>
            <a:endParaRPr lang="es-CO" dirty="0"/>
          </a:p>
        </p:txBody>
      </p:sp>
      <p:pic>
        <p:nvPicPr>
          <p:cNvPr id="2050" name="Picture 2" descr="https://encrypted-tbn3.gstatic.com/images?q=tbn:ANd9GcSgo7QpJpPTCYnKCts9M6OK7XTn3PiGAjZ4efHXnHys7xFO6m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07910"/>
            <a:ext cx="3347864" cy="4445226"/>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827584" y="4869160"/>
            <a:ext cx="7272808" cy="1569660"/>
          </a:xfrm>
          <a:prstGeom prst="rect">
            <a:avLst/>
          </a:prstGeom>
        </p:spPr>
        <p:txBody>
          <a:bodyPr wrap="square">
            <a:spAutoFit/>
          </a:bodyPr>
          <a:lstStyle/>
          <a:p>
            <a:pPr algn="ctr"/>
            <a:r>
              <a:rPr lang="es-CO" sz="2400" b="1" dirty="0"/>
              <a:t>Para que nuestro organismo funcione necesita del agua ya que cada tejido, órgano y sistema funciona a base de líquidos, ayuda a humectar la piel, controla la temperatura del cuerpo</a:t>
            </a:r>
          </a:p>
        </p:txBody>
      </p:sp>
    </p:spTree>
    <p:extLst>
      <p:ext uri="{BB962C8B-B14F-4D97-AF65-F5344CB8AC3E}">
        <p14:creationId xmlns:p14="http://schemas.microsoft.com/office/powerpoint/2010/main" val="34441284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80">
                                          <p:stCondLst>
                                            <p:cond delay="0"/>
                                          </p:stCondLst>
                                        </p:cTn>
                                        <p:tgtEl>
                                          <p:spTgt spid="4"/>
                                        </p:tgtEl>
                                      </p:cBhvr>
                                    </p:animEffect>
                                    <p:anim calcmode="lin" valueType="num">
                                      <p:cBhvr>
                                        <p:cTn id="1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4" dur="26">
                                          <p:stCondLst>
                                            <p:cond delay="650"/>
                                          </p:stCondLst>
                                        </p:cTn>
                                        <p:tgtEl>
                                          <p:spTgt spid="4"/>
                                        </p:tgtEl>
                                      </p:cBhvr>
                                      <p:to x="100000" y="60000"/>
                                    </p:animScale>
                                    <p:animScale>
                                      <p:cBhvr>
                                        <p:cTn id="25" dur="166" decel="50000">
                                          <p:stCondLst>
                                            <p:cond delay="676"/>
                                          </p:stCondLst>
                                        </p:cTn>
                                        <p:tgtEl>
                                          <p:spTgt spid="4"/>
                                        </p:tgtEl>
                                      </p:cBhvr>
                                      <p:to x="100000" y="100000"/>
                                    </p:animScale>
                                    <p:animScale>
                                      <p:cBhvr>
                                        <p:cTn id="26" dur="26">
                                          <p:stCondLst>
                                            <p:cond delay="1312"/>
                                          </p:stCondLst>
                                        </p:cTn>
                                        <p:tgtEl>
                                          <p:spTgt spid="4"/>
                                        </p:tgtEl>
                                      </p:cBhvr>
                                      <p:to x="100000" y="80000"/>
                                    </p:animScale>
                                    <p:animScale>
                                      <p:cBhvr>
                                        <p:cTn id="27" dur="166" decel="50000">
                                          <p:stCondLst>
                                            <p:cond delay="1338"/>
                                          </p:stCondLst>
                                        </p:cTn>
                                        <p:tgtEl>
                                          <p:spTgt spid="4"/>
                                        </p:tgtEl>
                                      </p:cBhvr>
                                      <p:to x="100000" y="100000"/>
                                    </p:animScale>
                                    <p:animScale>
                                      <p:cBhvr>
                                        <p:cTn id="28" dur="26">
                                          <p:stCondLst>
                                            <p:cond delay="1642"/>
                                          </p:stCondLst>
                                        </p:cTn>
                                        <p:tgtEl>
                                          <p:spTgt spid="4"/>
                                        </p:tgtEl>
                                      </p:cBhvr>
                                      <p:to x="100000" y="90000"/>
                                    </p:animScale>
                                    <p:animScale>
                                      <p:cBhvr>
                                        <p:cTn id="29" dur="166" decel="50000">
                                          <p:stCondLst>
                                            <p:cond delay="1668"/>
                                          </p:stCondLst>
                                        </p:cTn>
                                        <p:tgtEl>
                                          <p:spTgt spid="4"/>
                                        </p:tgtEl>
                                      </p:cBhvr>
                                      <p:to x="100000" y="100000"/>
                                    </p:animScale>
                                    <p:animScale>
                                      <p:cBhvr>
                                        <p:cTn id="30" dur="26">
                                          <p:stCondLst>
                                            <p:cond delay="1808"/>
                                          </p:stCondLst>
                                        </p:cTn>
                                        <p:tgtEl>
                                          <p:spTgt spid="4"/>
                                        </p:tgtEl>
                                      </p:cBhvr>
                                      <p:to x="100000" y="95000"/>
                                    </p:animScale>
                                    <p:animScale>
                                      <p:cBhvr>
                                        <p:cTn id="31"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5"/>
            <a:ext cx="5904656" cy="3096344"/>
          </a:xfrm>
        </p:spPr>
        <p:txBody>
          <a:bodyPr>
            <a:normAutofit fontScale="92500" lnSpcReduction="20000"/>
          </a:bodyPr>
          <a:lstStyle/>
          <a:p>
            <a:pPr marL="0" indent="0" algn="ctr">
              <a:buNone/>
            </a:pPr>
            <a:r>
              <a:rPr lang="es-CO" dirty="0" smtClean="0"/>
              <a:t>Para tener buena salud se </a:t>
            </a:r>
            <a:r>
              <a:rPr lang="es-CO" dirty="0"/>
              <a:t>recomienda consumir por lo menos dos litros de agua al día y en el verano incluso más. Es bueno tomar dos vasos de agua en ayunas ya que ayuda a eliminar las mucosidades que se produjeron durante la noche.</a:t>
            </a:r>
            <a:br>
              <a:rPr lang="es-CO" dirty="0"/>
            </a:br>
            <a:endParaRPr lang="es-CO" dirty="0"/>
          </a:p>
        </p:txBody>
      </p:sp>
      <p:sp>
        <p:nvSpPr>
          <p:cNvPr id="4" name="3 Rectángulo"/>
          <p:cNvSpPr/>
          <p:nvPr/>
        </p:nvSpPr>
        <p:spPr>
          <a:xfrm>
            <a:off x="4211960" y="3645024"/>
            <a:ext cx="4572000" cy="3108543"/>
          </a:xfrm>
          <a:prstGeom prst="rect">
            <a:avLst/>
          </a:prstGeom>
        </p:spPr>
        <p:txBody>
          <a:bodyPr>
            <a:spAutoFit/>
          </a:bodyPr>
          <a:lstStyle/>
          <a:p>
            <a:pPr algn="ctr"/>
            <a:r>
              <a:rPr lang="es-CO" sz="2800" dirty="0"/>
              <a:t>Además de que el agua es esencial </a:t>
            </a:r>
            <a:r>
              <a:rPr lang="es-CO" sz="2800" dirty="0" smtClean="0"/>
              <a:t>interiormente, también es necesario para </a:t>
            </a:r>
            <a:r>
              <a:rPr lang="es-CO" sz="2800" dirty="0"/>
              <a:t>la limpieza exterior, tiene propiedades relajantes y es muy útil en el poder curativo de la hidroterapia</a:t>
            </a:r>
          </a:p>
        </p:txBody>
      </p:sp>
      <p:pic>
        <p:nvPicPr>
          <p:cNvPr id="3074" name="Picture 2" descr="https://encrypted-tbn2.gstatic.com/images?q=tbn:ANd9GcSqKCUrAk2rJe6EITAZ_hJHsvwg11SHs9d7jVT9A8t3Y-6UhPiZ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960" y="260648"/>
            <a:ext cx="2505075" cy="276490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encrypted-tbn2.gstatic.com/images?q=tbn:ANd9GcS-w4Pl2-NLOos26SKw_DWAUpUMzgtEDGDuTdJyHwxh_QbrCbE5a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36" y="3645025"/>
            <a:ext cx="3988124" cy="3086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2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3076"/>
                                        </p:tgtEl>
                                        <p:attrNameLst>
                                          <p:attrName>style.visibility</p:attrName>
                                        </p:attrNameLst>
                                      </p:cBhvr>
                                      <p:to>
                                        <p:strVal val="visible"/>
                                      </p:to>
                                    </p:set>
                                    <p:animEffect transition="in" filter="circle(in)">
                                      <p:cBhvr>
                                        <p:cTn id="10"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264696"/>
          </a:xfrm>
          <a:blipFill>
            <a:blip r:embed="rId2"/>
            <a:tile tx="0" ty="0" sx="100000" sy="100000" flip="none" algn="tl"/>
          </a:blipFill>
        </p:spPr>
        <p:txBody>
          <a:bodyPr>
            <a:normAutofit fontScale="85000" lnSpcReduction="10000"/>
          </a:bodyPr>
          <a:lstStyle/>
          <a:p>
            <a:pPr marL="0" indent="0" algn="ctr">
              <a:buNone/>
            </a:pPr>
            <a:r>
              <a:rPr lang="es-CO" dirty="0" smtClean="0"/>
              <a:t>Una </a:t>
            </a:r>
            <a:r>
              <a:rPr lang="es-CO" dirty="0"/>
              <a:t>de las leyes naturales de la salud con los que podemos prevenir y </a:t>
            </a:r>
            <a:r>
              <a:rPr lang="es-CO" dirty="0" smtClean="0"/>
              <a:t>combatir </a:t>
            </a:r>
            <a:r>
              <a:rPr lang="es-CO" dirty="0"/>
              <a:t>las enfermedades es el agua, el tratamiento con el agua es </a:t>
            </a:r>
            <a:r>
              <a:rPr lang="es-CO" dirty="0" smtClean="0"/>
              <a:t>conocido </a:t>
            </a:r>
            <a:r>
              <a:rPr lang="es-CO" dirty="0"/>
              <a:t>como Hidroterapia. </a:t>
            </a:r>
            <a:r>
              <a:rPr lang="es-CO" dirty="0" smtClean="0"/>
              <a:t> </a:t>
            </a:r>
          </a:p>
          <a:p>
            <a:pPr marL="0" indent="0">
              <a:buNone/>
            </a:pPr>
            <a:endParaRPr lang="es-CO" dirty="0" smtClean="0"/>
          </a:p>
          <a:p>
            <a:pPr marL="0" indent="0" algn="ctr">
              <a:buNone/>
            </a:pPr>
            <a:r>
              <a:rPr lang="es-CO" dirty="0" smtClean="0"/>
              <a:t>El </a:t>
            </a:r>
            <a:r>
              <a:rPr lang="es-CO" dirty="0"/>
              <a:t>agua se puede usar tanto internamente como externamente </a:t>
            </a:r>
            <a:r>
              <a:rPr lang="es-CO" dirty="0" smtClean="0"/>
              <a:t>como vimos anteriormente para poder </a:t>
            </a:r>
            <a:r>
              <a:rPr lang="es-CO" dirty="0"/>
              <a:t>aprovechar sus beneficios, es para nosotros una de las más </a:t>
            </a:r>
            <a:r>
              <a:rPr lang="es-CO" dirty="0" smtClean="0"/>
              <a:t>exquisitas </a:t>
            </a:r>
            <a:r>
              <a:rPr lang="es-CO" dirty="0"/>
              <a:t>bendiciones que nuestro Creador proveyó para apagar la sed de </a:t>
            </a:r>
            <a:r>
              <a:rPr lang="es-CO" dirty="0" smtClean="0"/>
              <a:t>los </a:t>
            </a:r>
            <a:r>
              <a:rPr lang="es-CO" dirty="0"/>
              <a:t>seres vivientes. </a:t>
            </a:r>
            <a:endParaRPr lang="es-CO" dirty="0" smtClean="0"/>
          </a:p>
          <a:p>
            <a:pPr marL="0" indent="0" algn="ctr">
              <a:buNone/>
            </a:pPr>
            <a:endParaRPr lang="es-CO" dirty="0" smtClean="0"/>
          </a:p>
          <a:p>
            <a:pPr marL="0" indent="0" algn="ctr">
              <a:buNone/>
            </a:pPr>
            <a:r>
              <a:rPr lang="es-CO" dirty="0" smtClean="0"/>
              <a:t>Son </a:t>
            </a:r>
            <a:r>
              <a:rPr lang="es-CO" dirty="0"/>
              <a:t>muchos los que no experimentan los beneficios del </a:t>
            </a:r>
            <a:r>
              <a:rPr lang="es-CO" dirty="0" smtClean="0"/>
              <a:t>agua </a:t>
            </a:r>
            <a:r>
              <a:rPr lang="es-CO" dirty="0"/>
              <a:t>y le tienen miedo. Hay muchas formas de aplicar el agua para aliviar el </a:t>
            </a:r>
            <a:r>
              <a:rPr lang="es-CO" dirty="0" smtClean="0"/>
              <a:t>dolor </a:t>
            </a:r>
            <a:r>
              <a:rPr lang="es-CO" dirty="0"/>
              <a:t>o acortar la enfermedad. </a:t>
            </a:r>
            <a:r>
              <a:rPr lang="es-CO" dirty="0" smtClean="0"/>
              <a:t> </a:t>
            </a:r>
            <a:endParaRPr lang="es-CO" dirty="0"/>
          </a:p>
        </p:txBody>
      </p:sp>
    </p:spTree>
    <p:extLst>
      <p:ext uri="{BB962C8B-B14F-4D97-AF65-F5344CB8AC3E}">
        <p14:creationId xmlns:p14="http://schemas.microsoft.com/office/powerpoint/2010/main" val="30279359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408712"/>
          </a:xfrm>
        </p:spPr>
        <p:txBody>
          <a:bodyPr>
            <a:normAutofit fontScale="85000" lnSpcReduction="20000"/>
          </a:bodyPr>
          <a:lstStyle/>
          <a:p>
            <a:pPr marL="0" indent="0" algn="ctr">
              <a:buNone/>
            </a:pPr>
            <a:r>
              <a:rPr lang="es-CO" sz="3600" b="1" i="1" u="sng" dirty="0">
                <a:effectLst>
                  <a:outerShdw blurRad="38100" dist="38100" dir="2700000" algn="tl">
                    <a:srgbClr val="000000">
                      <a:alpha val="43137"/>
                    </a:srgbClr>
                  </a:outerShdw>
                </a:effectLst>
              </a:rPr>
              <a:t>EL AGUA PURA EN NUESTRO CUERPO </a:t>
            </a:r>
          </a:p>
          <a:p>
            <a:pPr marL="0" indent="0" algn="ctr">
              <a:buNone/>
            </a:pPr>
            <a:r>
              <a:rPr lang="es-CO" dirty="0"/>
              <a:t>Nuestro cuerpo esta compuesto de ¾ partes de agua por eso es </a:t>
            </a:r>
            <a:r>
              <a:rPr lang="es-CO" dirty="0" smtClean="0"/>
              <a:t>la necesidad </a:t>
            </a:r>
            <a:r>
              <a:rPr lang="es-CO" dirty="0"/>
              <a:t>de tomar entre 1 y 3 litros de agua diarios para evitar la </a:t>
            </a:r>
            <a:r>
              <a:rPr lang="es-CO" dirty="0" smtClean="0"/>
              <a:t>deshidratación</a:t>
            </a:r>
            <a:r>
              <a:rPr lang="es-CO" dirty="0"/>
              <a:t>. </a:t>
            </a:r>
          </a:p>
          <a:p>
            <a:pPr marL="0" indent="0" algn="ctr">
              <a:buNone/>
            </a:pPr>
            <a:r>
              <a:rPr lang="es-CO" dirty="0" smtClean="0"/>
              <a:t>La </a:t>
            </a:r>
            <a:r>
              <a:rPr lang="es-CO" dirty="0"/>
              <a:t>cantidad de agua puede variar de 1 a 3 litros porque depende del </a:t>
            </a:r>
            <a:r>
              <a:rPr lang="es-CO" dirty="0" smtClean="0"/>
              <a:t>estilo </a:t>
            </a:r>
            <a:r>
              <a:rPr lang="es-CO" dirty="0"/>
              <a:t>de </a:t>
            </a:r>
            <a:r>
              <a:rPr lang="es-CO" dirty="0" smtClean="0"/>
              <a:t>vida (</a:t>
            </a:r>
            <a:r>
              <a:rPr lang="es-CO" sz="3300" b="1" dirty="0" smtClean="0">
                <a:solidFill>
                  <a:srgbClr val="FF0000"/>
                </a:solidFill>
              </a:rPr>
              <a:t>1</a:t>
            </a:r>
            <a:r>
              <a:rPr lang="es-CO" dirty="0" smtClean="0"/>
              <a:t>), </a:t>
            </a:r>
            <a:r>
              <a:rPr lang="es-CO" dirty="0"/>
              <a:t>lugar donde uno </a:t>
            </a:r>
            <a:r>
              <a:rPr lang="es-CO" dirty="0" smtClean="0"/>
              <a:t>vive (</a:t>
            </a:r>
            <a:r>
              <a:rPr lang="es-CO" sz="3300" b="1" dirty="0" smtClean="0">
                <a:solidFill>
                  <a:srgbClr val="FF0000"/>
                </a:solidFill>
              </a:rPr>
              <a:t>2</a:t>
            </a:r>
            <a:r>
              <a:rPr lang="es-CO" dirty="0" smtClean="0"/>
              <a:t>), </a:t>
            </a:r>
            <a:r>
              <a:rPr lang="es-CO" dirty="0"/>
              <a:t>forma en la que uno trabaja, etc. </a:t>
            </a:r>
            <a:r>
              <a:rPr lang="es-CO" i="1" dirty="0">
                <a:latin typeface="Agency FB" pitchFamily="34" charset="0"/>
              </a:rPr>
              <a:t>El </a:t>
            </a:r>
            <a:r>
              <a:rPr lang="es-CO" i="1" dirty="0" smtClean="0">
                <a:latin typeface="Agency FB" pitchFamily="34" charset="0"/>
              </a:rPr>
              <a:t>cuerpo </a:t>
            </a:r>
            <a:r>
              <a:rPr lang="es-CO" i="1" dirty="0">
                <a:latin typeface="Agency FB" pitchFamily="34" charset="0"/>
              </a:rPr>
              <a:t>pierde agua por medio de la orina y las heces, la sudoración y la </a:t>
            </a:r>
            <a:r>
              <a:rPr lang="es-CO" i="1" dirty="0" smtClean="0">
                <a:latin typeface="Agency FB" pitchFamily="34" charset="0"/>
              </a:rPr>
              <a:t>exhalación </a:t>
            </a:r>
            <a:r>
              <a:rPr lang="es-CO" i="1" dirty="0">
                <a:latin typeface="Agency FB" pitchFamily="34" charset="0"/>
              </a:rPr>
              <a:t>del vapor de agua en nuestro aliento.</a:t>
            </a:r>
            <a:r>
              <a:rPr lang="es-CO" dirty="0"/>
              <a:t> </a:t>
            </a:r>
          </a:p>
          <a:p>
            <a:pPr marL="0" indent="0" algn="ctr">
              <a:buNone/>
            </a:pPr>
            <a:r>
              <a:rPr lang="es-CO" dirty="0" smtClean="0"/>
              <a:t>Puede </a:t>
            </a:r>
            <a:r>
              <a:rPr lang="es-CO" dirty="0"/>
              <a:t>ser que su trabajo sea de mucha actividad física y viva en un </a:t>
            </a:r>
            <a:r>
              <a:rPr lang="es-CO" dirty="0" smtClean="0"/>
              <a:t>lugar </a:t>
            </a:r>
            <a:r>
              <a:rPr lang="es-CO" dirty="0"/>
              <a:t>de mucho calor, lo más seguro es que necesite 3 litros de agua pura, </a:t>
            </a:r>
            <a:r>
              <a:rPr lang="es-CO" dirty="0" smtClean="0"/>
              <a:t>pero </a:t>
            </a:r>
            <a:r>
              <a:rPr lang="es-CO" dirty="0"/>
              <a:t>alguien puede tener un trabajo sin mucho trabajo físico y viva en un </a:t>
            </a:r>
            <a:r>
              <a:rPr lang="es-CO" dirty="0" smtClean="0"/>
              <a:t>lugar </a:t>
            </a:r>
            <a:r>
              <a:rPr lang="es-CO" dirty="0"/>
              <a:t>frío, lo mas seguro es que su organismo necesite 1 litro de agua pura, </a:t>
            </a:r>
            <a:r>
              <a:rPr lang="es-CO" dirty="0" smtClean="0"/>
              <a:t>pero </a:t>
            </a:r>
            <a:r>
              <a:rPr lang="es-CO" dirty="0"/>
              <a:t>alguien que viva en un lugar templado y que su trabajo sea un poco </a:t>
            </a:r>
            <a:r>
              <a:rPr lang="es-CO" dirty="0" smtClean="0"/>
              <a:t>físico </a:t>
            </a:r>
            <a:r>
              <a:rPr lang="es-CO" dirty="0"/>
              <a:t>y sedentario, lo más seguro es que su organismo necesite de 2 litros </a:t>
            </a:r>
            <a:r>
              <a:rPr lang="es-CO" dirty="0" smtClean="0"/>
              <a:t>de </a:t>
            </a:r>
            <a:r>
              <a:rPr lang="es-CO" dirty="0"/>
              <a:t>agua pura. </a:t>
            </a:r>
          </a:p>
        </p:txBody>
      </p:sp>
    </p:spTree>
    <p:extLst>
      <p:ext uri="{BB962C8B-B14F-4D97-AF65-F5344CB8AC3E}">
        <p14:creationId xmlns:p14="http://schemas.microsoft.com/office/powerpoint/2010/main" val="267932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1488</Words>
  <Application>Microsoft Office PowerPoint</Application>
  <PresentationFormat>Presentación en pantalla (4:3)</PresentationFormat>
  <Paragraphs>67</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LOS OCHO REMEDIOS NATURALES</vt:lpstr>
      <vt:lpstr>Los ocho remedios que Dios dejó para conservar la salud </vt:lpstr>
      <vt:lpstr>Con la primera letra de cada remedio se forma la palabra: ADELANTE</vt:lpstr>
      <vt:lpstr>Presentación de PowerPoint</vt:lpstr>
      <vt:lpstr>Presentación de PowerPoint</vt:lpstr>
      <vt:lpstr>1. Agua pura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OCHO REMEDIOS NATURALES</dc:title>
  <dc:creator>FAMILIA FIERRO CH</dc:creator>
  <cp:lastModifiedBy>FAMILIA FIERRO CH</cp:lastModifiedBy>
  <cp:revision>1</cp:revision>
  <dcterms:created xsi:type="dcterms:W3CDTF">2013-11-28T19:59:01Z</dcterms:created>
  <dcterms:modified xsi:type="dcterms:W3CDTF">2013-11-28T19:59:20Z</dcterms:modified>
</cp:coreProperties>
</file>