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0D19131-39E1-46B2-80DA-DC4A9723B00A}" type="doc">
      <dgm:prSet loTypeId="urn:microsoft.com/office/officeart/2005/8/layout/vProcess5" loCatId="process" qsTypeId="urn:microsoft.com/office/officeart/2005/8/quickstyle/simple1" qsCatId="simple" csTypeId="urn:microsoft.com/office/officeart/2005/8/colors/colorful3" csCatId="colorful" phldr="1"/>
      <dgm:spPr/>
      <dgm:t>
        <a:bodyPr/>
        <a:lstStyle/>
        <a:p>
          <a:endParaRPr lang="es-ES"/>
        </a:p>
      </dgm:t>
    </dgm:pt>
    <dgm:pt modelId="{97BA775F-E01A-4A49-91C3-757735752B24}">
      <dgm:prSet phldrT="[Texto]" custT="1"/>
      <dgm:spPr/>
      <dgm:t>
        <a:bodyPr/>
        <a:lstStyle/>
        <a:p>
          <a:endParaRPr lang="es-CO" sz="4000" b="1" i="0" dirty="0" smtClean="0"/>
        </a:p>
        <a:p>
          <a:r>
            <a:rPr lang="es-CO" sz="4000" b="1" i="0" dirty="0" smtClean="0"/>
            <a:t>NECESIDADES</a:t>
          </a:r>
          <a:endParaRPr lang="es-ES" sz="4000" b="1" i="0" dirty="0"/>
        </a:p>
      </dgm:t>
    </dgm:pt>
    <dgm:pt modelId="{C4E7DB81-6928-492E-9F56-C3FF63F64651}" type="parTrans" cxnId="{ABA6320F-EABF-4738-943C-15CE04AED217}">
      <dgm:prSet/>
      <dgm:spPr/>
      <dgm:t>
        <a:bodyPr/>
        <a:lstStyle/>
        <a:p>
          <a:endParaRPr lang="es-ES"/>
        </a:p>
      </dgm:t>
    </dgm:pt>
    <dgm:pt modelId="{B3B8B59F-93E5-4462-96CD-7125B6A44789}" type="sibTrans" cxnId="{ABA6320F-EABF-4738-943C-15CE04AED217}">
      <dgm:prSet/>
      <dgm:spPr/>
      <dgm:t>
        <a:bodyPr/>
        <a:lstStyle/>
        <a:p>
          <a:endParaRPr lang="es-ES"/>
        </a:p>
      </dgm:t>
    </dgm:pt>
    <dgm:pt modelId="{6E7B6C6C-4C1F-4A43-B9A6-BC38AD56F78E}">
      <dgm:prSet phldrT="[Texto]" custT="1"/>
      <dgm:spPr/>
      <dgm:t>
        <a:bodyPr/>
        <a:lstStyle/>
        <a:p>
          <a:r>
            <a:rPr lang="es-CO" sz="4000" b="1" dirty="0" smtClean="0"/>
            <a:t>CONFESION</a:t>
          </a:r>
          <a:endParaRPr lang="es-ES" sz="4000" b="1" dirty="0"/>
        </a:p>
      </dgm:t>
    </dgm:pt>
    <dgm:pt modelId="{F2D0C345-644E-47D6-89C4-57D1C9B25638}" type="parTrans" cxnId="{9535794C-2384-40D1-958A-97B2872B4E5D}">
      <dgm:prSet/>
      <dgm:spPr/>
      <dgm:t>
        <a:bodyPr/>
        <a:lstStyle/>
        <a:p>
          <a:endParaRPr lang="es-ES"/>
        </a:p>
      </dgm:t>
    </dgm:pt>
    <dgm:pt modelId="{855B3159-F821-4D7C-9A20-D69455FA86CE}" type="sibTrans" cxnId="{9535794C-2384-40D1-958A-97B2872B4E5D}">
      <dgm:prSet/>
      <dgm:spPr/>
      <dgm:t>
        <a:bodyPr/>
        <a:lstStyle/>
        <a:p>
          <a:endParaRPr lang="es-ES"/>
        </a:p>
      </dgm:t>
    </dgm:pt>
    <dgm:pt modelId="{54A0A134-1DCD-4CF0-AD25-F14C0F080D11}">
      <dgm:prSet/>
      <dgm:spPr/>
      <dgm:t>
        <a:bodyPr/>
        <a:lstStyle/>
        <a:p>
          <a:endParaRPr lang="es-ES" sz="1800" dirty="0"/>
        </a:p>
      </dgm:t>
    </dgm:pt>
    <dgm:pt modelId="{58CA3271-F009-4CBE-8A7D-E1FC3C6FF219}" type="parTrans" cxnId="{8AF3D79A-3B84-4694-BD49-8D2371A231AA}">
      <dgm:prSet/>
      <dgm:spPr/>
      <dgm:t>
        <a:bodyPr/>
        <a:lstStyle/>
        <a:p>
          <a:endParaRPr lang="es-ES"/>
        </a:p>
      </dgm:t>
    </dgm:pt>
    <dgm:pt modelId="{3925A65E-1B7D-405B-AC40-C95B0BD5E84A}" type="sibTrans" cxnId="{8AF3D79A-3B84-4694-BD49-8D2371A231AA}">
      <dgm:prSet/>
      <dgm:spPr/>
      <dgm:t>
        <a:bodyPr/>
        <a:lstStyle/>
        <a:p>
          <a:endParaRPr lang="es-ES"/>
        </a:p>
      </dgm:t>
    </dgm:pt>
    <dgm:pt modelId="{D838A7B9-4BB7-46FF-9EEE-A4F771640F1D}">
      <dgm:prSet/>
      <dgm:spPr/>
      <dgm:t>
        <a:bodyPr/>
        <a:lstStyle/>
        <a:p>
          <a:endParaRPr lang="es-ES" sz="1800"/>
        </a:p>
      </dgm:t>
    </dgm:pt>
    <dgm:pt modelId="{4E730E16-D371-40EA-A183-E3F8BA4226F5}" type="parTrans" cxnId="{FAEDFF52-7F39-4036-BA3B-02753A8FD7AD}">
      <dgm:prSet/>
      <dgm:spPr/>
      <dgm:t>
        <a:bodyPr/>
        <a:lstStyle/>
        <a:p>
          <a:endParaRPr lang="es-ES"/>
        </a:p>
      </dgm:t>
    </dgm:pt>
    <dgm:pt modelId="{6DDFDCD8-E606-4ED8-BC8A-A0AA700B3622}" type="sibTrans" cxnId="{FAEDFF52-7F39-4036-BA3B-02753A8FD7AD}">
      <dgm:prSet/>
      <dgm:spPr/>
      <dgm:t>
        <a:bodyPr/>
        <a:lstStyle/>
        <a:p>
          <a:endParaRPr lang="es-ES"/>
        </a:p>
      </dgm:t>
    </dgm:pt>
    <dgm:pt modelId="{7B2FF387-BF6B-4CD3-A855-7E7DDD1DD373}">
      <dgm:prSet custT="1"/>
      <dgm:spPr/>
      <dgm:t>
        <a:bodyPr/>
        <a:lstStyle/>
        <a:p>
          <a:r>
            <a:rPr lang="es-CO" sz="4000" b="1" dirty="0" smtClean="0"/>
            <a:t>AGRADECIMIENTO</a:t>
          </a:r>
          <a:endParaRPr lang="es-ES" sz="4000" b="1" dirty="0"/>
        </a:p>
      </dgm:t>
    </dgm:pt>
    <dgm:pt modelId="{E54BAF72-B31E-4CFA-B8E9-EA6DCF34318D}" type="parTrans" cxnId="{C4509B84-1CD0-41BF-92B2-4A99545B6488}">
      <dgm:prSet/>
      <dgm:spPr/>
      <dgm:t>
        <a:bodyPr/>
        <a:lstStyle/>
        <a:p>
          <a:endParaRPr lang="es-ES"/>
        </a:p>
      </dgm:t>
    </dgm:pt>
    <dgm:pt modelId="{2AF1E8B9-2E03-48C2-B8A9-28B5EB257660}" type="sibTrans" cxnId="{C4509B84-1CD0-41BF-92B2-4A99545B6488}">
      <dgm:prSet/>
      <dgm:spPr/>
      <dgm:t>
        <a:bodyPr/>
        <a:lstStyle/>
        <a:p>
          <a:endParaRPr lang="es-ES"/>
        </a:p>
      </dgm:t>
    </dgm:pt>
    <dgm:pt modelId="{54B5FAB3-0361-40E2-AC85-8C36E25D417F}">
      <dgm:prSet phldrT="[Texto]" custT="1"/>
      <dgm:spPr/>
      <dgm:t>
        <a:bodyPr/>
        <a:lstStyle/>
        <a:p>
          <a:r>
            <a:rPr lang="es-CO" sz="4000" b="1" dirty="0" smtClean="0"/>
            <a:t>PEDIR SU MISERICORDIA</a:t>
          </a:r>
          <a:endParaRPr lang="es-ES" sz="4000" b="1" dirty="0"/>
        </a:p>
      </dgm:t>
    </dgm:pt>
    <dgm:pt modelId="{7976D429-C279-4957-9627-20FE1F7F75C3}" type="sibTrans" cxnId="{87AAB38A-B901-44A7-9058-9CBD6A2F0D2C}">
      <dgm:prSet/>
      <dgm:spPr/>
      <dgm:t>
        <a:bodyPr/>
        <a:lstStyle/>
        <a:p>
          <a:endParaRPr lang="es-ES"/>
        </a:p>
      </dgm:t>
    </dgm:pt>
    <dgm:pt modelId="{42CF8D6F-E6C8-4301-A8DD-EDC9A694CC3F}" type="parTrans" cxnId="{87AAB38A-B901-44A7-9058-9CBD6A2F0D2C}">
      <dgm:prSet/>
      <dgm:spPr/>
      <dgm:t>
        <a:bodyPr/>
        <a:lstStyle/>
        <a:p>
          <a:endParaRPr lang="es-ES"/>
        </a:p>
      </dgm:t>
    </dgm:pt>
    <dgm:pt modelId="{98642CF6-18B6-4F06-8DBF-12BD9C37E4F0}" type="pres">
      <dgm:prSet presAssocID="{10D19131-39E1-46B2-80DA-DC4A9723B00A}" presName="outerComposite" presStyleCnt="0">
        <dgm:presLayoutVars>
          <dgm:chMax val="5"/>
          <dgm:dir/>
          <dgm:resizeHandles val="exact"/>
        </dgm:presLayoutVars>
      </dgm:prSet>
      <dgm:spPr/>
      <dgm:t>
        <a:bodyPr/>
        <a:lstStyle/>
        <a:p>
          <a:endParaRPr lang="es-CO"/>
        </a:p>
      </dgm:t>
    </dgm:pt>
    <dgm:pt modelId="{58B0267F-84FB-4B31-8839-D1EA42404928}" type="pres">
      <dgm:prSet presAssocID="{10D19131-39E1-46B2-80DA-DC4A9723B00A}" presName="dummyMaxCanvas" presStyleCnt="0">
        <dgm:presLayoutVars/>
      </dgm:prSet>
      <dgm:spPr/>
    </dgm:pt>
    <dgm:pt modelId="{F24CDEF2-939C-4BAB-B732-7B6B173099DC}" type="pres">
      <dgm:prSet presAssocID="{10D19131-39E1-46B2-80DA-DC4A9723B00A}" presName="FourNodes_1" presStyleLbl="node1" presStyleIdx="0" presStyleCnt="4" custLinFactNeighborX="157">
        <dgm:presLayoutVars>
          <dgm:bulletEnabled val="1"/>
        </dgm:presLayoutVars>
      </dgm:prSet>
      <dgm:spPr/>
      <dgm:t>
        <a:bodyPr/>
        <a:lstStyle/>
        <a:p>
          <a:endParaRPr lang="es-ES"/>
        </a:p>
      </dgm:t>
    </dgm:pt>
    <dgm:pt modelId="{F3A4895D-5CFC-4B20-AEAD-6B76F8AF04AE}" type="pres">
      <dgm:prSet presAssocID="{10D19131-39E1-46B2-80DA-DC4A9723B00A}" presName="FourNodes_2" presStyleLbl="node1" presStyleIdx="1" presStyleCnt="4">
        <dgm:presLayoutVars>
          <dgm:bulletEnabled val="1"/>
        </dgm:presLayoutVars>
      </dgm:prSet>
      <dgm:spPr/>
      <dgm:t>
        <a:bodyPr/>
        <a:lstStyle/>
        <a:p>
          <a:endParaRPr lang="es-ES"/>
        </a:p>
      </dgm:t>
    </dgm:pt>
    <dgm:pt modelId="{1C803AD6-5828-4D2C-BB8D-193C345478F5}" type="pres">
      <dgm:prSet presAssocID="{10D19131-39E1-46B2-80DA-DC4A9723B00A}" presName="FourNodes_3" presStyleLbl="node1" presStyleIdx="2" presStyleCnt="4">
        <dgm:presLayoutVars>
          <dgm:bulletEnabled val="1"/>
        </dgm:presLayoutVars>
      </dgm:prSet>
      <dgm:spPr/>
      <dgm:t>
        <a:bodyPr/>
        <a:lstStyle/>
        <a:p>
          <a:endParaRPr lang="es-CO"/>
        </a:p>
      </dgm:t>
    </dgm:pt>
    <dgm:pt modelId="{52280B7F-7674-4E6B-8362-38CD20BDC669}" type="pres">
      <dgm:prSet presAssocID="{10D19131-39E1-46B2-80DA-DC4A9723B00A}" presName="FourNodes_4" presStyleLbl="node1" presStyleIdx="3" presStyleCnt="4">
        <dgm:presLayoutVars>
          <dgm:bulletEnabled val="1"/>
        </dgm:presLayoutVars>
      </dgm:prSet>
      <dgm:spPr/>
      <dgm:t>
        <a:bodyPr/>
        <a:lstStyle/>
        <a:p>
          <a:endParaRPr lang="es-ES"/>
        </a:p>
      </dgm:t>
    </dgm:pt>
    <dgm:pt modelId="{A36C0EC8-99F0-4389-97ED-5B2AE6B5B48B}" type="pres">
      <dgm:prSet presAssocID="{10D19131-39E1-46B2-80DA-DC4A9723B00A}" presName="FourConn_1-2" presStyleLbl="fgAccFollowNode1" presStyleIdx="0" presStyleCnt="3">
        <dgm:presLayoutVars>
          <dgm:bulletEnabled val="1"/>
        </dgm:presLayoutVars>
      </dgm:prSet>
      <dgm:spPr/>
      <dgm:t>
        <a:bodyPr/>
        <a:lstStyle/>
        <a:p>
          <a:endParaRPr lang="es-CO"/>
        </a:p>
      </dgm:t>
    </dgm:pt>
    <dgm:pt modelId="{26C0AD50-1C24-4B60-9E98-81DE095A28DE}" type="pres">
      <dgm:prSet presAssocID="{10D19131-39E1-46B2-80DA-DC4A9723B00A}" presName="FourConn_2-3" presStyleLbl="fgAccFollowNode1" presStyleIdx="1" presStyleCnt="3">
        <dgm:presLayoutVars>
          <dgm:bulletEnabled val="1"/>
        </dgm:presLayoutVars>
      </dgm:prSet>
      <dgm:spPr/>
      <dgm:t>
        <a:bodyPr/>
        <a:lstStyle/>
        <a:p>
          <a:endParaRPr lang="es-CO"/>
        </a:p>
      </dgm:t>
    </dgm:pt>
    <dgm:pt modelId="{0B560DF0-C196-42D7-9835-1D3D77C6913B}" type="pres">
      <dgm:prSet presAssocID="{10D19131-39E1-46B2-80DA-DC4A9723B00A}" presName="FourConn_3-4" presStyleLbl="fgAccFollowNode1" presStyleIdx="2" presStyleCnt="3">
        <dgm:presLayoutVars>
          <dgm:bulletEnabled val="1"/>
        </dgm:presLayoutVars>
      </dgm:prSet>
      <dgm:spPr/>
      <dgm:t>
        <a:bodyPr/>
        <a:lstStyle/>
        <a:p>
          <a:endParaRPr lang="es-CO"/>
        </a:p>
      </dgm:t>
    </dgm:pt>
    <dgm:pt modelId="{DA445A81-4F20-409F-B861-3079858404DD}" type="pres">
      <dgm:prSet presAssocID="{10D19131-39E1-46B2-80DA-DC4A9723B00A}" presName="FourNodes_1_text" presStyleLbl="node1" presStyleIdx="3" presStyleCnt="4">
        <dgm:presLayoutVars>
          <dgm:bulletEnabled val="1"/>
        </dgm:presLayoutVars>
      </dgm:prSet>
      <dgm:spPr/>
      <dgm:t>
        <a:bodyPr/>
        <a:lstStyle/>
        <a:p>
          <a:endParaRPr lang="es-ES"/>
        </a:p>
      </dgm:t>
    </dgm:pt>
    <dgm:pt modelId="{4A02CB01-2BBE-43D2-BB56-DE6A5041167C}" type="pres">
      <dgm:prSet presAssocID="{10D19131-39E1-46B2-80DA-DC4A9723B00A}" presName="FourNodes_2_text" presStyleLbl="node1" presStyleIdx="3" presStyleCnt="4">
        <dgm:presLayoutVars>
          <dgm:bulletEnabled val="1"/>
        </dgm:presLayoutVars>
      </dgm:prSet>
      <dgm:spPr/>
      <dgm:t>
        <a:bodyPr/>
        <a:lstStyle/>
        <a:p>
          <a:endParaRPr lang="es-ES"/>
        </a:p>
      </dgm:t>
    </dgm:pt>
    <dgm:pt modelId="{70C17DE7-513E-4DC5-AE87-06ECCCEF3A91}" type="pres">
      <dgm:prSet presAssocID="{10D19131-39E1-46B2-80DA-DC4A9723B00A}" presName="FourNodes_3_text" presStyleLbl="node1" presStyleIdx="3" presStyleCnt="4">
        <dgm:presLayoutVars>
          <dgm:bulletEnabled val="1"/>
        </dgm:presLayoutVars>
      </dgm:prSet>
      <dgm:spPr/>
      <dgm:t>
        <a:bodyPr/>
        <a:lstStyle/>
        <a:p>
          <a:endParaRPr lang="es-CO"/>
        </a:p>
      </dgm:t>
    </dgm:pt>
    <dgm:pt modelId="{171CFB9A-0D50-45D0-B19C-06D72C91202C}" type="pres">
      <dgm:prSet presAssocID="{10D19131-39E1-46B2-80DA-DC4A9723B00A}" presName="FourNodes_4_text" presStyleLbl="node1" presStyleIdx="3" presStyleCnt="4">
        <dgm:presLayoutVars>
          <dgm:bulletEnabled val="1"/>
        </dgm:presLayoutVars>
      </dgm:prSet>
      <dgm:spPr/>
      <dgm:t>
        <a:bodyPr/>
        <a:lstStyle/>
        <a:p>
          <a:endParaRPr lang="es-ES"/>
        </a:p>
      </dgm:t>
    </dgm:pt>
  </dgm:ptLst>
  <dgm:cxnLst>
    <dgm:cxn modelId="{4BBF02E5-16BF-4B07-B675-158394B2C413}" type="presOf" srcId="{97BA775F-E01A-4A49-91C3-757735752B24}" destId="{4A02CB01-2BBE-43D2-BB56-DE6A5041167C}" srcOrd="1" destOrd="0" presId="urn:microsoft.com/office/officeart/2005/8/layout/vProcess5"/>
    <dgm:cxn modelId="{FE6150AE-8565-48D2-84EC-359A06C408E1}" type="presOf" srcId="{7B2FF387-BF6B-4CD3-A855-7E7DDD1DD373}" destId="{DA445A81-4F20-409F-B861-3079858404DD}" srcOrd="1" destOrd="0" presId="urn:microsoft.com/office/officeart/2005/8/layout/vProcess5"/>
    <dgm:cxn modelId="{EF17B9AD-DD4E-4832-BCDD-785125521F65}" type="presOf" srcId="{54A0A134-1DCD-4CF0-AD25-F14C0F080D11}" destId="{4A02CB01-2BBE-43D2-BB56-DE6A5041167C}" srcOrd="1" destOrd="1" presId="urn:microsoft.com/office/officeart/2005/8/layout/vProcess5"/>
    <dgm:cxn modelId="{16E6C37B-4E3C-4DD3-B9B1-76BA004E8988}" type="presOf" srcId="{6E7B6C6C-4C1F-4A43-B9A6-BC38AD56F78E}" destId="{70C17DE7-513E-4DC5-AE87-06ECCCEF3A91}" srcOrd="1" destOrd="0" presId="urn:microsoft.com/office/officeart/2005/8/layout/vProcess5"/>
    <dgm:cxn modelId="{E5B71C2B-2ED9-41A9-AB06-9FAAECDAA489}" type="presOf" srcId="{2AF1E8B9-2E03-48C2-B8A9-28B5EB257660}" destId="{A36C0EC8-99F0-4389-97ED-5B2AE6B5B48B}" srcOrd="0" destOrd="0" presId="urn:microsoft.com/office/officeart/2005/8/layout/vProcess5"/>
    <dgm:cxn modelId="{3FE45EB5-7B4F-4AD8-9D55-4F2CB6B027C8}" type="presOf" srcId="{D838A7B9-4BB7-46FF-9EEE-A4F771640F1D}" destId="{F3A4895D-5CFC-4B20-AEAD-6B76F8AF04AE}" srcOrd="0" destOrd="2" presId="urn:microsoft.com/office/officeart/2005/8/layout/vProcess5"/>
    <dgm:cxn modelId="{0C0C372B-839E-449B-892E-ED9D56DCE73A}" type="presOf" srcId="{6E7B6C6C-4C1F-4A43-B9A6-BC38AD56F78E}" destId="{1C803AD6-5828-4D2C-BB8D-193C345478F5}" srcOrd="0" destOrd="0" presId="urn:microsoft.com/office/officeart/2005/8/layout/vProcess5"/>
    <dgm:cxn modelId="{9535794C-2384-40D1-958A-97B2872B4E5D}" srcId="{10D19131-39E1-46B2-80DA-DC4A9723B00A}" destId="{6E7B6C6C-4C1F-4A43-B9A6-BC38AD56F78E}" srcOrd="2" destOrd="0" parTransId="{F2D0C345-644E-47D6-89C4-57D1C9B25638}" sibTransId="{855B3159-F821-4D7C-9A20-D69455FA86CE}"/>
    <dgm:cxn modelId="{54A844C5-103A-4545-B814-C3FAE337F66E}" type="presOf" srcId="{D838A7B9-4BB7-46FF-9EEE-A4F771640F1D}" destId="{4A02CB01-2BBE-43D2-BB56-DE6A5041167C}" srcOrd="1" destOrd="2" presId="urn:microsoft.com/office/officeart/2005/8/layout/vProcess5"/>
    <dgm:cxn modelId="{9611CD38-A7DE-407C-9F41-CFC53AC62EBA}" type="presOf" srcId="{B3B8B59F-93E5-4462-96CD-7125B6A44789}" destId="{26C0AD50-1C24-4B60-9E98-81DE095A28DE}" srcOrd="0" destOrd="0" presId="urn:microsoft.com/office/officeart/2005/8/layout/vProcess5"/>
    <dgm:cxn modelId="{6580AC0F-C3C3-4910-B6D3-800F1242D6CE}" type="presOf" srcId="{7B2FF387-BF6B-4CD3-A855-7E7DDD1DD373}" destId="{F24CDEF2-939C-4BAB-B732-7B6B173099DC}" srcOrd="0" destOrd="0" presId="urn:microsoft.com/office/officeart/2005/8/layout/vProcess5"/>
    <dgm:cxn modelId="{E1B00C99-ECFA-402C-949B-E91228CF5B9A}" type="presOf" srcId="{10D19131-39E1-46B2-80DA-DC4A9723B00A}" destId="{98642CF6-18B6-4F06-8DBF-12BD9C37E4F0}" srcOrd="0" destOrd="0" presId="urn:microsoft.com/office/officeart/2005/8/layout/vProcess5"/>
    <dgm:cxn modelId="{8AF3D79A-3B84-4694-BD49-8D2371A231AA}" srcId="{97BA775F-E01A-4A49-91C3-757735752B24}" destId="{54A0A134-1DCD-4CF0-AD25-F14C0F080D11}" srcOrd="0" destOrd="0" parTransId="{58CA3271-F009-4CBE-8A7D-E1FC3C6FF219}" sibTransId="{3925A65E-1B7D-405B-AC40-C95B0BD5E84A}"/>
    <dgm:cxn modelId="{44E1C4E9-6802-4A10-B81C-D7915E084906}" type="presOf" srcId="{54A0A134-1DCD-4CF0-AD25-F14C0F080D11}" destId="{F3A4895D-5CFC-4B20-AEAD-6B76F8AF04AE}" srcOrd="0" destOrd="1" presId="urn:microsoft.com/office/officeart/2005/8/layout/vProcess5"/>
    <dgm:cxn modelId="{FAEDFF52-7F39-4036-BA3B-02753A8FD7AD}" srcId="{97BA775F-E01A-4A49-91C3-757735752B24}" destId="{D838A7B9-4BB7-46FF-9EEE-A4F771640F1D}" srcOrd="1" destOrd="0" parTransId="{4E730E16-D371-40EA-A183-E3F8BA4226F5}" sibTransId="{6DDFDCD8-E606-4ED8-BC8A-A0AA700B3622}"/>
    <dgm:cxn modelId="{87AAB38A-B901-44A7-9058-9CBD6A2F0D2C}" srcId="{10D19131-39E1-46B2-80DA-DC4A9723B00A}" destId="{54B5FAB3-0361-40E2-AC85-8C36E25D417F}" srcOrd="3" destOrd="0" parTransId="{42CF8D6F-E6C8-4301-A8DD-EDC9A694CC3F}" sibTransId="{7976D429-C279-4957-9627-20FE1F7F75C3}"/>
    <dgm:cxn modelId="{ABA6320F-EABF-4738-943C-15CE04AED217}" srcId="{10D19131-39E1-46B2-80DA-DC4A9723B00A}" destId="{97BA775F-E01A-4A49-91C3-757735752B24}" srcOrd="1" destOrd="0" parTransId="{C4E7DB81-6928-492E-9F56-C3FF63F64651}" sibTransId="{B3B8B59F-93E5-4462-96CD-7125B6A44789}"/>
    <dgm:cxn modelId="{C64A99CF-96EE-4D76-AF99-E2BB5760DFF5}" type="presOf" srcId="{97BA775F-E01A-4A49-91C3-757735752B24}" destId="{F3A4895D-5CFC-4B20-AEAD-6B76F8AF04AE}" srcOrd="0" destOrd="0" presId="urn:microsoft.com/office/officeart/2005/8/layout/vProcess5"/>
    <dgm:cxn modelId="{8A238F4E-3A2D-4E14-B42E-A7AAFCA8259D}" type="presOf" srcId="{855B3159-F821-4D7C-9A20-D69455FA86CE}" destId="{0B560DF0-C196-42D7-9835-1D3D77C6913B}" srcOrd="0" destOrd="0" presId="urn:microsoft.com/office/officeart/2005/8/layout/vProcess5"/>
    <dgm:cxn modelId="{0DBD00F0-91F6-4A74-8772-3E6F181F75A9}" type="presOf" srcId="{54B5FAB3-0361-40E2-AC85-8C36E25D417F}" destId="{171CFB9A-0D50-45D0-B19C-06D72C91202C}" srcOrd="1" destOrd="0" presId="urn:microsoft.com/office/officeart/2005/8/layout/vProcess5"/>
    <dgm:cxn modelId="{8171604D-D76E-4683-9699-265F2FB1922E}" type="presOf" srcId="{54B5FAB3-0361-40E2-AC85-8C36E25D417F}" destId="{52280B7F-7674-4E6B-8362-38CD20BDC669}" srcOrd="0" destOrd="0" presId="urn:microsoft.com/office/officeart/2005/8/layout/vProcess5"/>
    <dgm:cxn modelId="{C4509B84-1CD0-41BF-92B2-4A99545B6488}" srcId="{10D19131-39E1-46B2-80DA-DC4A9723B00A}" destId="{7B2FF387-BF6B-4CD3-A855-7E7DDD1DD373}" srcOrd="0" destOrd="0" parTransId="{E54BAF72-B31E-4CFA-B8E9-EA6DCF34318D}" sibTransId="{2AF1E8B9-2E03-48C2-B8A9-28B5EB257660}"/>
    <dgm:cxn modelId="{40625F2D-27E7-4EDD-A2BB-FCB3E9928CD7}" type="presParOf" srcId="{98642CF6-18B6-4F06-8DBF-12BD9C37E4F0}" destId="{58B0267F-84FB-4B31-8839-D1EA42404928}" srcOrd="0" destOrd="0" presId="urn:microsoft.com/office/officeart/2005/8/layout/vProcess5"/>
    <dgm:cxn modelId="{C5D0C39B-3C35-4286-B9FA-2CCC1EA7090C}" type="presParOf" srcId="{98642CF6-18B6-4F06-8DBF-12BD9C37E4F0}" destId="{F24CDEF2-939C-4BAB-B732-7B6B173099DC}" srcOrd="1" destOrd="0" presId="urn:microsoft.com/office/officeart/2005/8/layout/vProcess5"/>
    <dgm:cxn modelId="{0508D36D-23B8-41CD-9C89-F45E9A740B4C}" type="presParOf" srcId="{98642CF6-18B6-4F06-8DBF-12BD9C37E4F0}" destId="{F3A4895D-5CFC-4B20-AEAD-6B76F8AF04AE}" srcOrd="2" destOrd="0" presId="urn:microsoft.com/office/officeart/2005/8/layout/vProcess5"/>
    <dgm:cxn modelId="{5B86455D-E19D-44E5-880F-E213922E53B7}" type="presParOf" srcId="{98642CF6-18B6-4F06-8DBF-12BD9C37E4F0}" destId="{1C803AD6-5828-4D2C-BB8D-193C345478F5}" srcOrd="3" destOrd="0" presId="urn:microsoft.com/office/officeart/2005/8/layout/vProcess5"/>
    <dgm:cxn modelId="{30E64D9E-35C4-4371-88F9-C706F65A3AA3}" type="presParOf" srcId="{98642CF6-18B6-4F06-8DBF-12BD9C37E4F0}" destId="{52280B7F-7674-4E6B-8362-38CD20BDC669}" srcOrd="4" destOrd="0" presId="urn:microsoft.com/office/officeart/2005/8/layout/vProcess5"/>
    <dgm:cxn modelId="{2936528C-35C6-476F-BD66-6441CF26CBC3}" type="presParOf" srcId="{98642CF6-18B6-4F06-8DBF-12BD9C37E4F0}" destId="{A36C0EC8-99F0-4389-97ED-5B2AE6B5B48B}" srcOrd="5" destOrd="0" presId="urn:microsoft.com/office/officeart/2005/8/layout/vProcess5"/>
    <dgm:cxn modelId="{C4763B5A-A22B-4CC0-B077-F92FF8F63C0F}" type="presParOf" srcId="{98642CF6-18B6-4F06-8DBF-12BD9C37E4F0}" destId="{26C0AD50-1C24-4B60-9E98-81DE095A28DE}" srcOrd="6" destOrd="0" presId="urn:microsoft.com/office/officeart/2005/8/layout/vProcess5"/>
    <dgm:cxn modelId="{57A83079-964C-40DD-B1C7-1670D9E93328}" type="presParOf" srcId="{98642CF6-18B6-4F06-8DBF-12BD9C37E4F0}" destId="{0B560DF0-C196-42D7-9835-1D3D77C6913B}" srcOrd="7" destOrd="0" presId="urn:microsoft.com/office/officeart/2005/8/layout/vProcess5"/>
    <dgm:cxn modelId="{710951F7-8146-4E9D-BB28-4F9EE2FFA1A9}" type="presParOf" srcId="{98642CF6-18B6-4F06-8DBF-12BD9C37E4F0}" destId="{DA445A81-4F20-409F-B861-3079858404DD}" srcOrd="8" destOrd="0" presId="urn:microsoft.com/office/officeart/2005/8/layout/vProcess5"/>
    <dgm:cxn modelId="{F0F2DE56-1DB5-4AD1-95C7-B6FD769C1BE8}" type="presParOf" srcId="{98642CF6-18B6-4F06-8DBF-12BD9C37E4F0}" destId="{4A02CB01-2BBE-43D2-BB56-DE6A5041167C}" srcOrd="9" destOrd="0" presId="urn:microsoft.com/office/officeart/2005/8/layout/vProcess5"/>
    <dgm:cxn modelId="{620275E1-E446-4591-954C-46F0ED72FD19}" type="presParOf" srcId="{98642CF6-18B6-4F06-8DBF-12BD9C37E4F0}" destId="{70C17DE7-513E-4DC5-AE87-06ECCCEF3A91}" srcOrd="10" destOrd="0" presId="urn:microsoft.com/office/officeart/2005/8/layout/vProcess5"/>
    <dgm:cxn modelId="{D653EDE8-D454-4876-A52A-B85D139AA98D}" type="presParOf" srcId="{98642CF6-18B6-4F06-8DBF-12BD9C37E4F0}" destId="{171CFB9A-0D50-45D0-B19C-06D72C91202C}" srcOrd="11"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D435580-F37B-4DFB-88B1-5F3EE753C1A3}" type="doc">
      <dgm:prSet loTypeId="urn:microsoft.com/office/officeart/2005/8/layout/hList1" loCatId="list" qsTypeId="urn:microsoft.com/office/officeart/2005/8/quickstyle/simple4" qsCatId="simple" csTypeId="urn:microsoft.com/office/officeart/2005/8/colors/colorful2" csCatId="colorful" phldr="1"/>
      <dgm:spPr/>
      <dgm:t>
        <a:bodyPr/>
        <a:lstStyle/>
        <a:p>
          <a:endParaRPr lang="es-ES"/>
        </a:p>
      </dgm:t>
    </dgm:pt>
    <dgm:pt modelId="{E161C5E0-79BD-4361-A74F-FD17D9A31A7D}">
      <dgm:prSet phldrT="[Texto]"/>
      <dgm:spPr/>
      <dgm:t>
        <a:bodyPr/>
        <a:lstStyle/>
        <a:p>
          <a:r>
            <a:rPr lang="es-CO" b="1" i="1" dirty="0" smtClean="0"/>
            <a:t>PERSONAL O SECRETA</a:t>
          </a:r>
        </a:p>
      </dgm:t>
    </dgm:pt>
    <dgm:pt modelId="{1B001A8A-A6B3-4805-B9CC-2F042B30A559}" type="parTrans" cxnId="{E96726D5-11DD-4B99-8BE4-FE983176A40F}">
      <dgm:prSet/>
      <dgm:spPr/>
      <dgm:t>
        <a:bodyPr/>
        <a:lstStyle/>
        <a:p>
          <a:endParaRPr lang="es-ES"/>
        </a:p>
      </dgm:t>
    </dgm:pt>
    <dgm:pt modelId="{3ABCEFA7-A730-475A-A9B3-68141BF9FAB8}" type="sibTrans" cxnId="{E96726D5-11DD-4B99-8BE4-FE983176A40F}">
      <dgm:prSet/>
      <dgm:spPr/>
      <dgm:t>
        <a:bodyPr/>
        <a:lstStyle/>
        <a:p>
          <a:endParaRPr lang="es-ES"/>
        </a:p>
      </dgm:t>
    </dgm:pt>
    <dgm:pt modelId="{56DCA029-BB0D-4864-BB08-FA6D8A4AEA18}">
      <dgm:prSet phldrT="[Texto]"/>
      <dgm:spPr/>
      <dgm:t>
        <a:bodyPr/>
        <a:lstStyle/>
        <a:p>
          <a:r>
            <a:rPr lang="es-CO" b="1" i="1" dirty="0" smtClean="0"/>
            <a:t>Larga ( sin tiempo definido).</a:t>
          </a:r>
          <a:endParaRPr lang="es-ES" b="1" i="1" dirty="0"/>
        </a:p>
      </dgm:t>
    </dgm:pt>
    <dgm:pt modelId="{982AE97E-5070-4AFB-9F64-F11F44DDF8E0}" type="parTrans" cxnId="{11F27E86-711B-487A-AFAA-A3CE0983950E}">
      <dgm:prSet/>
      <dgm:spPr/>
      <dgm:t>
        <a:bodyPr/>
        <a:lstStyle/>
        <a:p>
          <a:endParaRPr lang="es-ES"/>
        </a:p>
      </dgm:t>
    </dgm:pt>
    <dgm:pt modelId="{9AD0995A-08C9-450E-B0D9-4E6F2CEB6B70}" type="sibTrans" cxnId="{11F27E86-711B-487A-AFAA-A3CE0983950E}">
      <dgm:prSet/>
      <dgm:spPr/>
      <dgm:t>
        <a:bodyPr/>
        <a:lstStyle/>
        <a:p>
          <a:endParaRPr lang="es-ES"/>
        </a:p>
      </dgm:t>
    </dgm:pt>
    <dgm:pt modelId="{8344A739-C838-4512-8C43-34CED867F7AC}">
      <dgm:prSet phldrT="[Texto]"/>
      <dgm:spPr/>
      <dgm:t>
        <a:bodyPr/>
        <a:lstStyle/>
        <a:p>
          <a:r>
            <a:rPr lang="es-CO" b="1" i="1" dirty="0" smtClean="0"/>
            <a:t>En silencio</a:t>
          </a:r>
          <a:endParaRPr lang="es-ES" b="1" i="1" dirty="0"/>
        </a:p>
      </dgm:t>
    </dgm:pt>
    <dgm:pt modelId="{2420E39A-37D6-414C-B6BF-768F59ECA107}" type="parTrans" cxnId="{1DB16723-05B6-4283-88CD-5DA1748F3910}">
      <dgm:prSet/>
      <dgm:spPr/>
      <dgm:t>
        <a:bodyPr/>
        <a:lstStyle/>
        <a:p>
          <a:endParaRPr lang="es-ES"/>
        </a:p>
      </dgm:t>
    </dgm:pt>
    <dgm:pt modelId="{BDCBFF02-B63A-47D7-AE9C-7F48DA55DCB9}" type="sibTrans" cxnId="{1DB16723-05B6-4283-88CD-5DA1748F3910}">
      <dgm:prSet/>
      <dgm:spPr/>
      <dgm:t>
        <a:bodyPr/>
        <a:lstStyle/>
        <a:p>
          <a:endParaRPr lang="es-ES"/>
        </a:p>
      </dgm:t>
    </dgm:pt>
    <dgm:pt modelId="{391E2037-5CB0-4390-AF65-A7DF2E855A3F}">
      <dgm:prSet phldrT="[Texto]"/>
      <dgm:spPr/>
      <dgm:t>
        <a:bodyPr/>
        <a:lstStyle/>
        <a:p>
          <a:r>
            <a:rPr lang="es-CO" b="1" i="1" dirty="0" smtClean="0"/>
            <a:t>FAMILIAR O EN PUBLICO</a:t>
          </a:r>
          <a:endParaRPr lang="es-ES" b="1" i="1" dirty="0"/>
        </a:p>
      </dgm:t>
    </dgm:pt>
    <dgm:pt modelId="{B90AB318-2105-4530-8739-86F69D073295}" type="parTrans" cxnId="{1C92F5AD-B339-4F41-8EF2-82408C2304E6}">
      <dgm:prSet/>
      <dgm:spPr/>
      <dgm:t>
        <a:bodyPr/>
        <a:lstStyle/>
        <a:p>
          <a:endParaRPr lang="es-ES"/>
        </a:p>
      </dgm:t>
    </dgm:pt>
    <dgm:pt modelId="{C03236F3-F9F6-42E5-9975-D5371E49AB86}" type="sibTrans" cxnId="{1C92F5AD-B339-4F41-8EF2-82408C2304E6}">
      <dgm:prSet/>
      <dgm:spPr/>
      <dgm:t>
        <a:bodyPr/>
        <a:lstStyle/>
        <a:p>
          <a:endParaRPr lang="es-ES"/>
        </a:p>
      </dgm:t>
    </dgm:pt>
    <dgm:pt modelId="{4314E20B-2FEE-42BD-ACEB-CAB617FDEB4C}">
      <dgm:prSet phldrT="[Texto]"/>
      <dgm:spPr/>
      <dgm:t>
        <a:bodyPr/>
        <a:lstStyle/>
        <a:p>
          <a:r>
            <a:rPr lang="es-CO" b="1" i="1" dirty="0" smtClean="0"/>
            <a:t>Corta, ferviente y </a:t>
          </a:r>
          <a:r>
            <a:rPr lang="es-CO" b="1" i="1" dirty="0" err="1" smtClean="0"/>
            <a:t>abarcante</a:t>
          </a:r>
          <a:r>
            <a:rPr lang="es-CO" b="1" i="1" dirty="0" smtClean="0"/>
            <a:t>.</a:t>
          </a:r>
          <a:endParaRPr lang="es-ES" b="1" i="1" dirty="0"/>
        </a:p>
      </dgm:t>
    </dgm:pt>
    <dgm:pt modelId="{7A86FFB5-77B7-411A-B158-97C725F4AC45}" type="parTrans" cxnId="{F872739B-7FB4-44B6-B2B0-7B67F65AE233}">
      <dgm:prSet/>
      <dgm:spPr/>
      <dgm:t>
        <a:bodyPr/>
        <a:lstStyle/>
        <a:p>
          <a:endParaRPr lang="es-ES"/>
        </a:p>
      </dgm:t>
    </dgm:pt>
    <dgm:pt modelId="{2258402E-5BC5-4280-89A6-B2658637481C}" type="sibTrans" cxnId="{F872739B-7FB4-44B6-B2B0-7B67F65AE233}">
      <dgm:prSet/>
      <dgm:spPr/>
      <dgm:t>
        <a:bodyPr/>
        <a:lstStyle/>
        <a:p>
          <a:endParaRPr lang="es-ES"/>
        </a:p>
      </dgm:t>
    </dgm:pt>
    <dgm:pt modelId="{74CB6F7F-11A0-4C9F-8895-DDC2E0DED498}">
      <dgm:prSet phldrT="[Texto]"/>
      <dgm:spPr/>
      <dgm:t>
        <a:bodyPr/>
        <a:lstStyle/>
        <a:p>
          <a:r>
            <a:rPr lang="es-CO" b="1" i="1" dirty="0" smtClean="0"/>
            <a:t>Voz clara y sonora.</a:t>
          </a:r>
          <a:endParaRPr lang="es-ES" b="1" i="1" dirty="0"/>
        </a:p>
      </dgm:t>
    </dgm:pt>
    <dgm:pt modelId="{406726E5-F879-4DAC-A047-58C907FA0A74}" type="parTrans" cxnId="{461AFEB3-D27E-4576-BEB5-B5834D1B4461}">
      <dgm:prSet/>
      <dgm:spPr/>
      <dgm:t>
        <a:bodyPr/>
        <a:lstStyle/>
        <a:p>
          <a:endParaRPr lang="es-ES"/>
        </a:p>
      </dgm:t>
    </dgm:pt>
    <dgm:pt modelId="{2ECF1C0C-7AAA-4146-8BD5-2A3E829B49F2}" type="sibTrans" cxnId="{461AFEB3-D27E-4576-BEB5-B5834D1B4461}">
      <dgm:prSet/>
      <dgm:spPr/>
      <dgm:t>
        <a:bodyPr/>
        <a:lstStyle/>
        <a:p>
          <a:endParaRPr lang="es-ES"/>
        </a:p>
      </dgm:t>
    </dgm:pt>
    <dgm:pt modelId="{14DA8548-C8D0-4B0D-998F-A861E608B01A}">
      <dgm:prSet phldrT="[Texto]"/>
      <dgm:spPr/>
      <dgm:t>
        <a:bodyPr/>
        <a:lstStyle/>
        <a:p>
          <a:r>
            <a:rPr lang="es-CO" b="1" i="1" dirty="0" smtClean="0"/>
            <a:t>CONTINUA O SIN CESAR</a:t>
          </a:r>
          <a:endParaRPr lang="es-ES" b="1" i="1" dirty="0"/>
        </a:p>
      </dgm:t>
    </dgm:pt>
    <dgm:pt modelId="{BBB65F24-562E-4D94-9A8D-D8082B4FB19E}" type="parTrans" cxnId="{A5FDF2DF-97FE-48E7-8CDD-27483D3C7DA9}">
      <dgm:prSet/>
      <dgm:spPr/>
      <dgm:t>
        <a:bodyPr/>
        <a:lstStyle/>
        <a:p>
          <a:endParaRPr lang="es-ES"/>
        </a:p>
      </dgm:t>
    </dgm:pt>
    <dgm:pt modelId="{9F6E553D-79C1-4A76-8D75-3F9DC4AFA117}" type="sibTrans" cxnId="{A5FDF2DF-97FE-48E7-8CDD-27483D3C7DA9}">
      <dgm:prSet/>
      <dgm:spPr/>
      <dgm:t>
        <a:bodyPr/>
        <a:lstStyle/>
        <a:p>
          <a:endParaRPr lang="es-ES"/>
        </a:p>
      </dgm:t>
    </dgm:pt>
    <dgm:pt modelId="{DF3C67BA-FC7E-4F39-8B05-909DECCD52A7}">
      <dgm:prSet phldrT="[Texto]"/>
      <dgm:spPr/>
      <dgm:t>
        <a:bodyPr/>
        <a:lstStyle/>
        <a:p>
          <a:r>
            <a:rPr lang="es-CO" b="1" i="1" dirty="0" smtClean="0"/>
            <a:t>Es aquella que se mantiene sin se r interrumpida.</a:t>
          </a:r>
          <a:endParaRPr lang="es-ES" b="1" i="1" dirty="0"/>
        </a:p>
      </dgm:t>
    </dgm:pt>
    <dgm:pt modelId="{545AD76F-C360-47BE-9C5B-48046BF255A5}" type="parTrans" cxnId="{92EF9B5E-1378-4BD2-9805-23F95B0C8634}">
      <dgm:prSet/>
      <dgm:spPr/>
      <dgm:t>
        <a:bodyPr/>
        <a:lstStyle/>
        <a:p>
          <a:endParaRPr lang="es-ES"/>
        </a:p>
      </dgm:t>
    </dgm:pt>
    <dgm:pt modelId="{C972DAE8-771F-4180-B979-7AA712E29E38}" type="sibTrans" cxnId="{92EF9B5E-1378-4BD2-9805-23F95B0C8634}">
      <dgm:prSet/>
      <dgm:spPr/>
      <dgm:t>
        <a:bodyPr/>
        <a:lstStyle/>
        <a:p>
          <a:endParaRPr lang="es-ES"/>
        </a:p>
      </dgm:t>
    </dgm:pt>
    <dgm:pt modelId="{AFEFEEBD-BB84-4897-B7D2-9D4CCACEB8B4}">
      <dgm:prSet phldrT="[Texto]"/>
      <dgm:spPr/>
      <dgm:t>
        <a:bodyPr/>
        <a:lstStyle/>
        <a:p>
          <a:r>
            <a:rPr lang="es-CO" b="1" i="1" dirty="0" smtClean="0"/>
            <a:t>Cantos, versículos,  contemplando…</a:t>
          </a:r>
          <a:endParaRPr lang="es-ES" b="1" i="1" dirty="0"/>
        </a:p>
      </dgm:t>
    </dgm:pt>
    <dgm:pt modelId="{A913A797-4BFE-4752-9045-5DCBDCA3957F}" type="parTrans" cxnId="{EB7C9CB0-0200-483C-A0EA-7157093ACC5A}">
      <dgm:prSet/>
      <dgm:spPr/>
      <dgm:t>
        <a:bodyPr/>
        <a:lstStyle/>
        <a:p>
          <a:endParaRPr lang="es-ES"/>
        </a:p>
      </dgm:t>
    </dgm:pt>
    <dgm:pt modelId="{F44FD0BC-31E5-4279-807C-38B48C2F76AA}" type="sibTrans" cxnId="{EB7C9CB0-0200-483C-A0EA-7157093ACC5A}">
      <dgm:prSet/>
      <dgm:spPr/>
      <dgm:t>
        <a:bodyPr/>
        <a:lstStyle/>
        <a:p>
          <a:endParaRPr lang="es-ES"/>
        </a:p>
      </dgm:t>
    </dgm:pt>
    <dgm:pt modelId="{A8F12D40-3A53-41DC-AF05-0EA83C2EE942}">
      <dgm:prSet phldrT="[Texto]"/>
      <dgm:spPr/>
      <dgm:t>
        <a:bodyPr/>
        <a:lstStyle/>
        <a:p>
          <a:r>
            <a:rPr lang="es-CO" b="1" i="1" dirty="0" smtClean="0"/>
            <a:t>Lugar </a:t>
          </a:r>
          <a:r>
            <a:rPr lang="es-CO" b="1" i="1" dirty="0" err="1" smtClean="0"/>
            <a:t>secereto</a:t>
          </a:r>
          <a:r>
            <a:rPr lang="es-CO" b="1" i="1" dirty="0" smtClean="0"/>
            <a:t>.</a:t>
          </a:r>
          <a:endParaRPr lang="es-ES" b="1" i="1" dirty="0"/>
        </a:p>
      </dgm:t>
    </dgm:pt>
    <dgm:pt modelId="{C920613D-EB7D-4BB0-82B2-D8BBBE76E4F2}" type="parTrans" cxnId="{4EAB8D1D-2729-426F-A803-6D0CA709AFAE}">
      <dgm:prSet/>
      <dgm:spPr/>
      <dgm:t>
        <a:bodyPr/>
        <a:lstStyle/>
        <a:p>
          <a:endParaRPr lang="es-ES"/>
        </a:p>
      </dgm:t>
    </dgm:pt>
    <dgm:pt modelId="{9C1C6FC5-9C16-4B6D-9796-8B4FD289E12C}" type="sibTrans" cxnId="{4EAB8D1D-2729-426F-A803-6D0CA709AFAE}">
      <dgm:prSet/>
      <dgm:spPr/>
      <dgm:t>
        <a:bodyPr/>
        <a:lstStyle/>
        <a:p>
          <a:endParaRPr lang="es-ES"/>
        </a:p>
      </dgm:t>
    </dgm:pt>
    <dgm:pt modelId="{631A584D-5746-4B0A-9D21-323A0513B478}">
      <dgm:prSet phldrT="[Texto]"/>
      <dgm:spPr/>
      <dgm:t>
        <a:bodyPr/>
        <a:lstStyle/>
        <a:p>
          <a:r>
            <a:rPr lang="es-CO" b="1" i="1" dirty="0" smtClean="0"/>
            <a:t>Lugar de reunión o por alguna necesidad.</a:t>
          </a:r>
          <a:endParaRPr lang="es-ES" b="1" i="1" dirty="0"/>
        </a:p>
      </dgm:t>
    </dgm:pt>
    <dgm:pt modelId="{20652C65-A78A-4463-AE41-4E86C5532118}" type="parTrans" cxnId="{46E3CD85-32BD-4706-9573-D2287FC00BA1}">
      <dgm:prSet/>
      <dgm:spPr/>
      <dgm:t>
        <a:bodyPr/>
        <a:lstStyle/>
        <a:p>
          <a:endParaRPr lang="es-ES"/>
        </a:p>
      </dgm:t>
    </dgm:pt>
    <dgm:pt modelId="{DA096F13-F4CF-42D0-B890-95D668A1D707}" type="sibTrans" cxnId="{46E3CD85-32BD-4706-9573-D2287FC00BA1}">
      <dgm:prSet/>
      <dgm:spPr/>
      <dgm:t>
        <a:bodyPr/>
        <a:lstStyle/>
        <a:p>
          <a:endParaRPr lang="es-ES"/>
        </a:p>
      </dgm:t>
    </dgm:pt>
    <dgm:pt modelId="{895914B3-FDB6-43B9-A644-5D86601076FE}">
      <dgm:prSet phldrT="[Texto]"/>
      <dgm:spPr/>
      <dgm:t>
        <a:bodyPr/>
        <a:lstStyle/>
        <a:p>
          <a:r>
            <a:rPr lang="es-CO" b="1" i="1" dirty="0" smtClean="0"/>
            <a:t>Todo lugar.</a:t>
          </a:r>
          <a:endParaRPr lang="es-ES" b="1" i="1" dirty="0"/>
        </a:p>
      </dgm:t>
    </dgm:pt>
    <dgm:pt modelId="{F56D81A8-6424-4F26-99EC-0976E781010E}" type="parTrans" cxnId="{E9DAAFEB-0E74-4060-BA8A-A58447E33427}">
      <dgm:prSet/>
      <dgm:spPr/>
      <dgm:t>
        <a:bodyPr/>
        <a:lstStyle/>
        <a:p>
          <a:endParaRPr lang="es-ES"/>
        </a:p>
      </dgm:t>
    </dgm:pt>
    <dgm:pt modelId="{3867067B-FCAA-4001-ABF9-C417B2689F20}" type="sibTrans" cxnId="{E9DAAFEB-0E74-4060-BA8A-A58447E33427}">
      <dgm:prSet/>
      <dgm:spPr/>
      <dgm:t>
        <a:bodyPr/>
        <a:lstStyle/>
        <a:p>
          <a:endParaRPr lang="es-ES"/>
        </a:p>
      </dgm:t>
    </dgm:pt>
    <dgm:pt modelId="{3E906EC9-4291-4311-99D6-6B054024E33F}">
      <dgm:prSet phldrT="[Texto]"/>
      <dgm:spPr/>
      <dgm:t>
        <a:bodyPr/>
        <a:lstStyle/>
        <a:p>
          <a:r>
            <a:rPr lang="es-CO" b="1" i="1" dirty="0" smtClean="0"/>
            <a:t> </a:t>
          </a:r>
          <a:r>
            <a:rPr lang="es-CO" b="1" i="1" dirty="0" err="1" smtClean="0"/>
            <a:t>Mat.</a:t>
          </a:r>
          <a:r>
            <a:rPr lang="es-CO" b="1" i="1" dirty="0" smtClean="0"/>
            <a:t> 6:6</a:t>
          </a:r>
          <a:endParaRPr lang="es-ES" b="1" i="1" dirty="0"/>
        </a:p>
      </dgm:t>
    </dgm:pt>
    <dgm:pt modelId="{BC1922A8-454E-4285-BD10-2C301AEA9755}" type="parTrans" cxnId="{5E28F44F-7BA2-47BB-B8DE-1BD2753090C2}">
      <dgm:prSet/>
      <dgm:spPr/>
    </dgm:pt>
    <dgm:pt modelId="{A04FCE68-F723-46EF-B66F-3C6C5DD4A299}" type="sibTrans" cxnId="{5E28F44F-7BA2-47BB-B8DE-1BD2753090C2}">
      <dgm:prSet/>
      <dgm:spPr/>
    </dgm:pt>
    <dgm:pt modelId="{DEF26149-A06A-44CA-9C97-C58864665D9F}">
      <dgm:prSet phldrT="[Texto]"/>
      <dgm:spPr/>
      <dgm:t>
        <a:bodyPr/>
        <a:lstStyle/>
        <a:p>
          <a:r>
            <a:rPr lang="es-CO" b="1" i="1" dirty="0" smtClean="0"/>
            <a:t>1 </a:t>
          </a:r>
          <a:r>
            <a:rPr lang="es-CO" b="1" i="1" dirty="0" err="1" smtClean="0"/>
            <a:t>Tes.</a:t>
          </a:r>
          <a:r>
            <a:rPr lang="es-CO" b="1" i="1" dirty="0" smtClean="0"/>
            <a:t> 5:17</a:t>
          </a:r>
          <a:endParaRPr lang="es-ES" b="1" i="1" dirty="0"/>
        </a:p>
      </dgm:t>
    </dgm:pt>
    <dgm:pt modelId="{4983815B-765C-41E6-A8DB-BAB41FEDABD5}" type="parTrans" cxnId="{9B3F4BD2-1146-4D63-B952-3CF2A7EEC7E1}">
      <dgm:prSet/>
      <dgm:spPr/>
    </dgm:pt>
    <dgm:pt modelId="{65BA67E6-B974-45B1-928C-780D6E5D3F02}" type="sibTrans" cxnId="{9B3F4BD2-1146-4D63-B952-3CF2A7EEC7E1}">
      <dgm:prSet/>
      <dgm:spPr/>
    </dgm:pt>
    <dgm:pt modelId="{C47DFD89-2B4D-4666-8EB7-1A94CA4756D0}">
      <dgm:prSet phldrT="[Texto]"/>
      <dgm:spPr/>
      <dgm:t>
        <a:bodyPr/>
        <a:lstStyle/>
        <a:p>
          <a:endParaRPr lang="es-ES" dirty="0"/>
        </a:p>
      </dgm:t>
    </dgm:pt>
    <dgm:pt modelId="{CAD7D5A4-AEF4-4ABD-8178-1B391565F7B0}" type="parTrans" cxnId="{52CCF44C-7AC6-4945-B06F-9CEF54B5C085}">
      <dgm:prSet/>
      <dgm:spPr/>
    </dgm:pt>
    <dgm:pt modelId="{CEBCA9CD-CC80-4893-BB2C-23A6CBD41660}" type="sibTrans" cxnId="{52CCF44C-7AC6-4945-B06F-9CEF54B5C085}">
      <dgm:prSet/>
      <dgm:spPr/>
    </dgm:pt>
    <dgm:pt modelId="{B2045FD8-06B5-453A-9A4E-6DDB0FD59249}" type="pres">
      <dgm:prSet presAssocID="{5D435580-F37B-4DFB-88B1-5F3EE753C1A3}" presName="Name0" presStyleCnt="0">
        <dgm:presLayoutVars>
          <dgm:dir/>
          <dgm:animLvl val="lvl"/>
          <dgm:resizeHandles val="exact"/>
        </dgm:presLayoutVars>
      </dgm:prSet>
      <dgm:spPr/>
      <dgm:t>
        <a:bodyPr/>
        <a:lstStyle/>
        <a:p>
          <a:endParaRPr lang="es-CO"/>
        </a:p>
      </dgm:t>
    </dgm:pt>
    <dgm:pt modelId="{11CAD741-E57C-4CC7-8D72-B67A53CAB733}" type="pres">
      <dgm:prSet presAssocID="{E161C5E0-79BD-4361-A74F-FD17D9A31A7D}" presName="composite" presStyleCnt="0"/>
      <dgm:spPr/>
    </dgm:pt>
    <dgm:pt modelId="{6928EDCB-E252-4341-9A6C-101CE8F04399}" type="pres">
      <dgm:prSet presAssocID="{E161C5E0-79BD-4361-A74F-FD17D9A31A7D}" presName="parTx" presStyleLbl="alignNode1" presStyleIdx="0" presStyleCnt="3" custScaleY="108958">
        <dgm:presLayoutVars>
          <dgm:chMax val="0"/>
          <dgm:chPref val="0"/>
          <dgm:bulletEnabled val="1"/>
        </dgm:presLayoutVars>
      </dgm:prSet>
      <dgm:spPr/>
      <dgm:t>
        <a:bodyPr/>
        <a:lstStyle/>
        <a:p>
          <a:endParaRPr lang="es-ES"/>
        </a:p>
      </dgm:t>
    </dgm:pt>
    <dgm:pt modelId="{D90C5AD2-B3B5-4DB4-A950-A15B7DAE6E78}" type="pres">
      <dgm:prSet presAssocID="{E161C5E0-79BD-4361-A74F-FD17D9A31A7D}" presName="desTx" presStyleLbl="alignAccFollowNode1" presStyleIdx="0" presStyleCnt="3">
        <dgm:presLayoutVars>
          <dgm:bulletEnabled val="1"/>
        </dgm:presLayoutVars>
      </dgm:prSet>
      <dgm:spPr/>
      <dgm:t>
        <a:bodyPr/>
        <a:lstStyle/>
        <a:p>
          <a:endParaRPr lang="es-ES"/>
        </a:p>
      </dgm:t>
    </dgm:pt>
    <dgm:pt modelId="{272CBAD3-810D-4FB1-8883-01847CA9DDD8}" type="pres">
      <dgm:prSet presAssocID="{3ABCEFA7-A730-475A-A9B3-68141BF9FAB8}" presName="space" presStyleCnt="0"/>
      <dgm:spPr/>
    </dgm:pt>
    <dgm:pt modelId="{25410F61-5097-4FD9-80AD-F9E70CD47250}" type="pres">
      <dgm:prSet presAssocID="{391E2037-5CB0-4390-AF65-A7DF2E855A3F}" presName="composite" presStyleCnt="0"/>
      <dgm:spPr/>
    </dgm:pt>
    <dgm:pt modelId="{7EE2D0A1-12DF-4F06-B845-B25D853A12E9}" type="pres">
      <dgm:prSet presAssocID="{391E2037-5CB0-4390-AF65-A7DF2E855A3F}" presName="parTx" presStyleLbl="alignNode1" presStyleIdx="1" presStyleCnt="3">
        <dgm:presLayoutVars>
          <dgm:chMax val="0"/>
          <dgm:chPref val="0"/>
          <dgm:bulletEnabled val="1"/>
        </dgm:presLayoutVars>
      </dgm:prSet>
      <dgm:spPr/>
      <dgm:t>
        <a:bodyPr/>
        <a:lstStyle/>
        <a:p>
          <a:endParaRPr lang="es-CO"/>
        </a:p>
      </dgm:t>
    </dgm:pt>
    <dgm:pt modelId="{9B6DD75D-6304-4BBF-ADD0-C3AC5DE7CC4F}" type="pres">
      <dgm:prSet presAssocID="{391E2037-5CB0-4390-AF65-A7DF2E855A3F}" presName="desTx" presStyleLbl="alignAccFollowNode1" presStyleIdx="1" presStyleCnt="3">
        <dgm:presLayoutVars>
          <dgm:bulletEnabled val="1"/>
        </dgm:presLayoutVars>
      </dgm:prSet>
      <dgm:spPr/>
      <dgm:t>
        <a:bodyPr/>
        <a:lstStyle/>
        <a:p>
          <a:endParaRPr lang="es-ES"/>
        </a:p>
      </dgm:t>
    </dgm:pt>
    <dgm:pt modelId="{9DAF43D8-6792-41D6-B176-5EE99879AB72}" type="pres">
      <dgm:prSet presAssocID="{C03236F3-F9F6-42E5-9975-D5371E49AB86}" presName="space" presStyleCnt="0"/>
      <dgm:spPr/>
    </dgm:pt>
    <dgm:pt modelId="{9918461D-676C-4034-93F2-63D838738C2B}" type="pres">
      <dgm:prSet presAssocID="{14DA8548-C8D0-4B0D-998F-A861E608B01A}" presName="composite" presStyleCnt="0"/>
      <dgm:spPr/>
    </dgm:pt>
    <dgm:pt modelId="{FE4A87EA-F456-47F2-8964-02C55782876F}" type="pres">
      <dgm:prSet presAssocID="{14DA8548-C8D0-4B0D-998F-A861E608B01A}" presName="parTx" presStyleLbl="alignNode1" presStyleIdx="2" presStyleCnt="3">
        <dgm:presLayoutVars>
          <dgm:chMax val="0"/>
          <dgm:chPref val="0"/>
          <dgm:bulletEnabled val="1"/>
        </dgm:presLayoutVars>
      </dgm:prSet>
      <dgm:spPr/>
      <dgm:t>
        <a:bodyPr/>
        <a:lstStyle/>
        <a:p>
          <a:endParaRPr lang="es-CO"/>
        </a:p>
      </dgm:t>
    </dgm:pt>
    <dgm:pt modelId="{00E616CE-7D6D-4982-A9B8-CBC0F786F725}" type="pres">
      <dgm:prSet presAssocID="{14DA8548-C8D0-4B0D-998F-A861E608B01A}" presName="desTx" presStyleLbl="alignAccFollowNode1" presStyleIdx="2" presStyleCnt="3">
        <dgm:presLayoutVars>
          <dgm:bulletEnabled val="1"/>
        </dgm:presLayoutVars>
      </dgm:prSet>
      <dgm:spPr/>
      <dgm:t>
        <a:bodyPr/>
        <a:lstStyle/>
        <a:p>
          <a:endParaRPr lang="es-ES"/>
        </a:p>
      </dgm:t>
    </dgm:pt>
  </dgm:ptLst>
  <dgm:cxnLst>
    <dgm:cxn modelId="{55AA5733-1366-487A-8F5F-96CF8582684C}" type="presOf" srcId="{56DCA029-BB0D-4864-BB08-FA6D8A4AEA18}" destId="{D90C5AD2-B3B5-4DB4-A950-A15B7DAE6E78}" srcOrd="0" destOrd="0" presId="urn:microsoft.com/office/officeart/2005/8/layout/hList1"/>
    <dgm:cxn modelId="{1DB16723-05B6-4283-88CD-5DA1748F3910}" srcId="{E161C5E0-79BD-4361-A74F-FD17D9A31A7D}" destId="{8344A739-C838-4512-8C43-34CED867F7AC}" srcOrd="1" destOrd="0" parTransId="{2420E39A-37D6-414C-B6BF-768F59ECA107}" sibTransId="{BDCBFF02-B63A-47D7-AE9C-7F48DA55DCB9}"/>
    <dgm:cxn modelId="{EB7C9CB0-0200-483C-A0EA-7157093ACC5A}" srcId="{14DA8548-C8D0-4B0D-998F-A861E608B01A}" destId="{AFEFEEBD-BB84-4897-B7D2-9D4CCACEB8B4}" srcOrd="1" destOrd="0" parTransId="{A913A797-4BFE-4752-9045-5DCBDCA3957F}" sibTransId="{F44FD0BC-31E5-4279-807C-38B48C2F76AA}"/>
    <dgm:cxn modelId="{A5FDF2DF-97FE-48E7-8CDD-27483D3C7DA9}" srcId="{5D435580-F37B-4DFB-88B1-5F3EE753C1A3}" destId="{14DA8548-C8D0-4B0D-998F-A861E608B01A}" srcOrd="2" destOrd="0" parTransId="{BBB65F24-562E-4D94-9A8D-D8082B4FB19E}" sibTransId="{9F6E553D-79C1-4A76-8D75-3F9DC4AFA117}"/>
    <dgm:cxn modelId="{5076CE50-3FE2-45C6-817D-CC4A21CB058B}" type="presOf" srcId="{DF3C67BA-FC7E-4F39-8B05-909DECCD52A7}" destId="{00E616CE-7D6D-4982-A9B8-CBC0F786F725}" srcOrd="0" destOrd="0" presId="urn:microsoft.com/office/officeart/2005/8/layout/hList1"/>
    <dgm:cxn modelId="{F872739B-7FB4-44B6-B2B0-7B67F65AE233}" srcId="{391E2037-5CB0-4390-AF65-A7DF2E855A3F}" destId="{4314E20B-2FEE-42BD-ACEB-CAB617FDEB4C}" srcOrd="0" destOrd="0" parTransId="{7A86FFB5-77B7-411A-B158-97C725F4AC45}" sibTransId="{2258402E-5BC5-4280-89A6-B2658637481C}"/>
    <dgm:cxn modelId="{11F27E86-711B-487A-AFAA-A3CE0983950E}" srcId="{E161C5E0-79BD-4361-A74F-FD17D9A31A7D}" destId="{56DCA029-BB0D-4864-BB08-FA6D8A4AEA18}" srcOrd="0" destOrd="0" parTransId="{982AE97E-5070-4AFB-9F64-F11F44DDF8E0}" sibTransId="{9AD0995A-08C9-450E-B0D9-4E6F2CEB6B70}"/>
    <dgm:cxn modelId="{92509AAB-0DAD-476E-BD08-D8C82969DF6F}" type="presOf" srcId="{AFEFEEBD-BB84-4897-B7D2-9D4CCACEB8B4}" destId="{00E616CE-7D6D-4982-A9B8-CBC0F786F725}" srcOrd="0" destOrd="1" presId="urn:microsoft.com/office/officeart/2005/8/layout/hList1"/>
    <dgm:cxn modelId="{5E28F44F-7BA2-47BB-B8DE-1BD2753090C2}" srcId="{E161C5E0-79BD-4361-A74F-FD17D9A31A7D}" destId="{3E906EC9-4291-4311-99D6-6B054024E33F}" srcOrd="3" destOrd="0" parTransId="{BC1922A8-454E-4285-BD10-2C301AEA9755}" sibTransId="{A04FCE68-F723-46EF-B66F-3C6C5DD4A299}"/>
    <dgm:cxn modelId="{52CCF44C-7AC6-4945-B06F-9CEF54B5C085}" srcId="{391E2037-5CB0-4390-AF65-A7DF2E855A3F}" destId="{C47DFD89-2B4D-4666-8EB7-1A94CA4756D0}" srcOrd="3" destOrd="0" parTransId="{CAD7D5A4-AEF4-4ABD-8178-1B391565F7B0}" sibTransId="{CEBCA9CD-CC80-4893-BB2C-23A6CBD41660}"/>
    <dgm:cxn modelId="{F5BBB5C9-D63E-4EAF-9F90-6A8644D4A1FF}" type="presOf" srcId="{14DA8548-C8D0-4B0D-998F-A861E608B01A}" destId="{FE4A87EA-F456-47F2-8964-02C55782876F}" srcOrd="0" destOrd="0" presId="urn:microsoft.com/office/officeart/2005/8/layout/hList1"/>
    <dgm:cxn modelId="{A8D76548-CE67-40BF-8CE3-B965ACBA74AB}" type="presOf" srcId="{8344A739-C838-4512-8C43-34CED867F7AC}" destId="{D90C5AD2-B3B5-4DB4-A950-A15B7DAE6E78}" srcOrd="0" destOrd="1" presId="urn:microsoft.com/office/officeart/2005/8/layout/hList1"/>
    <dgm:cxn modelId="{92EF9B5E-1378-4BD2-9805-23F95B0C8634}" srcId="{14DA8548-C8D0-4B0D-998F-A861E608B01A}" destId="{DF3C67BA-FC7E-4F39-8B05-909DECCD52A7}" srcOrd="0" destOrd="0" parTransId="{545AD76F-C360-47BE-9C5B-48046BF255A5}" sibTransId="{C972DAE8-771F-4180-B979-7AA712E29E38}"/>
    <dgm:cxn modelId="{19548810-DD24-40BE-B11A-AF781DF6F6A2}" type="presOf" srcId="{391E2037-5CB0-4390-AF65-A7DF2E855A3F}" destId="{7EE2D0A1-12DF-4F06-B845-B25D853A12E9}" srcOrd="0" destOrd="0" presId="urn:microsoft.com/office/officeart/2005/8/layout/hList1"/>
    <dgm:cxn modelId="{B656425C-3472-4F97-BD30-6789880DAF22}" type="presOf" srcId="{5D435580-F37B-4DFB-88B1-5F3EE753C1A3}" destId="{B2045FD8-06B5-453A-9A4E-6DDB0FD59249}" srcOrd="0" destOrd="0" presId="urn:microsoft.com/office/officeart/2005/8/layout/hList1"/>
    <dgm:cxn modelId="{88445ADC-E871-4C5E-91A4-DA9DF24D60A7}" type="presOf" srcId="{895914B3-FDB6-43B9-A644-5D86601076FE}" destId="{00E616CE-7D6D-4982-A9B8-CBC0F786F725}" srcOrd="0" destOrd="2" presId="urn:microsoft.com/office/officeart/2005/8/layout/hList1"/>
    <dgm:cxn modelId="{353CD0C7-3750-44D8-9AEC-22575551FC6A}" type="presOf" srcId="{DEF26149-A06A-44CA-9C97-C58864665D9F}" destId="{00E616CE-7D6D-4982-A9B8-CBC0F786F725}" srcOrd="0" destOrd="3" presId="urn:microsoft.com/office/officeart/2005/8/layout/hList1"/>
    <dgm:cxn modelId="{32E08346-D8C3-420A-9E2E-E531AE01E8BF}" type="presOf" srcId="{C47DFD89-2B4D-4666-8EB7-1A94CA4756D0}" destId="{9B6DD75D-6304-4BBF-ADD0-C3AC5DE7CC4F}" srcOrd="0" destOrd="3" presId="urn:microsoft.com/office/officeart/2005/8/layout/hList1"/>
    <dgm:cxn modelId="{461AFEB3-D27E-4576-BEB5-B5834D1B4461}" srcId="{391E2037-5CB0-4390-AF65-A7DF2E855A3F}" destId="{74CB6F7F-11A0-4C9F-8895-DDC2E0DED498}" srcOrd="1" destOrd="0" parTransId="{406726E5-F879-4DAC-A047-58C907FA0A74}" sibTransId="{2ECF1C0C-7AAA-4146-8BD5-2A3E829B49F2}"/>
    <dgm:cxn modelId="{F103F62E-3521-4AEE-BD25-128F115717B9}" type="presOf" srcId="{4314E20B-2FEE-42BD-ACEB-CAB617FDEB4C}" destId="{9B6DD75D-6304-4BBF-ADD0-C3AC5DE7CC4F}" srcOrd="0" destOrd="0" presId="urn:microsoft.com/office/officeart/2005/8/layout/hList1"/>
    <dgm:cxn modelId="{9B3F4BD2-1146-4D63-B952-3CF2A7EEC7E1}" srcId="{14DA8548-C8D0-4B0D-998F-A861E608B01A}" destId="{DEF26149-A06A-44CA-9C97-C58864665D9F}" srcOrd="3" destOrd="0" parTransId="{4983815B-765C-41E6-A8DB-BAB41FEDABD5}" sibTransId="{65BA67E6-B974-45B1-928C-780D6E5D3F02}"/>
    <dgm:cxn modelId="{E96726D5-11DD-4B99-8BE4-FE983176A40F}" srcId="{5D435580-F37B-4DFB-88B1-5F3EE753C1A3}" destId="{E161C5E0-79BD-4361-A74F-FD17D9A31A7D}" srcOrd="0" destOrd="0" parTransId="{1B001A8A-A6B3-4805-B9CC-2F042B30A559}" sibTransId="{3ABCEFA7-A730-475A-A9B3-68141BF9FAB8}"/>
    <dgm:cxn modelId="{20DAC430-2018-485D-9B80-E97966373534}" type="presOf" srcId="{E161C5E0-79BD-4361-A74F-FD17D9A31A7D}" destId="{6928EDCB-E252-4341-9A6C-101CE8F04399}" srcOrd="0" destOrd="0" presId="urn:microsoft.com/office/officeart/2005/8/layout/hList1"/>
    <dgm:cxn modelId="{EE76EFB7-B8A0-4EB5-B5BA-F12B66B1907B}" type="presOf" srcId="{74CB6F7F-11A0-4C9F-8895-DDC2E0DED498}" destId="{9B6DD75D-6304-4BBF-ADD0-C3AC5DE7CC4F}" srcOrd="0" destOrd="1" presId="urn:microsoft.com/office/officeart/2005/8/layout/hList1"/>
    <dgm:cxn modelId="{4EAB8D1D-2729-426F-A803-6D0CA709AFAE}" srcId="{E161C5E0-79BD-4361-A74F-FD17D9A31A7D}" destId="{A8F12D40-3A53-41DC-AF05-0EA83C2EE942}" srcOrd="2" destOrd="0" parTransId="{C920613D-EB7D-4BB0-82B2-D8BBBE76E4F2}" sibTransId="{9C1C6FC5-9C16-4B6D-9796-8B4FD289E12C}"/>
    <dgm:cxn modelId="{46E3CD85-32BD-4706-9573-D2287FC00BA1}" srcId="{391E2037-5CB0-4390-AF65-A7DF2E855A3F}" destId="{631A584D-5746-4B0A-9D21-323A0513B478}" srcOrd="2" destOrd="0" parTransId="{20652C65-A78A-4463-AE41-4E86C5532118}" sibTransId="{DA096F13-F4CF-42D0-B890-95D668A1D707}"/>
    <dgm:cxn modelId="{E9DAAFEB-0E74-4060-BA8A-A58447E33427}" srcId="{14DA8548-C8D0-4B0D-998F-A861E608B01A}" destId="{895914B3-FDB6-43B9-A644-5D86601076FE}" srcOrd="2" destOrd="0" parTransId="{F56D81A8-6424-4F26-99EC-0976E781010E}" sibTransId="{3867067B-FCAA-4001-ABF9-C417B2689F20}"/>
    <dgm:cxn modelId="{1C92F5AD-B339-4F41-8EF2-82408C2304E6}" srcId="{5D435580-F37B-4DFB-88B1-5F3EE753C1A3}" destId="{391E2037-5CB0-4390-AF65-A7DF2E855A3F}" srcOrd="1" destOrd="0" parTransId="{B90AB318-2105-4530-8739-86F69D073295}" sibTransId="{C03236F3-F9F6-42E5-9975-D5371E49AB86}"/>
    <dgm:cxn modelId="{4729FBE1-A82B-4D15-A710-CC5691BEC7E0}" type="presOf" srcId="{3E906EC9-4291-4311-99D6-6B054024E33F}" destId="{D90C5AD2-B3B5-4DB4-A950-A15B7DAE6E78}" srcOrd="0" destOrd="3" presId="urn:microsoft.com/office/officeart/2005/8/layout/hList1"/>
    <dgm:cxn modelId="{4C3F40F2-576F-4D75-B6EC-8B6EFC5A00FF}" type="presOf" srcId="{A8F12D40-3A53-41DC-AF05-0EA83C2EE942}" destId="{D90C5AD2-B3B5-4DB4-A950-A15B7DAE6E78}" srcOrd="0" destOrd="2" presId="urn:microsoft.com/office/officeart/2005/8/layout/hList1"/>
    <dgm:cxn modelId="{5343E2AD-FE8B-43A3-8205-4950040C0799}" type="presOf" srcId="{631A584D-5746-4B0A-9D21-323A0513B478}" destId="{9B6DD75D-6304-4BBF-ADD0-C3AC5DE7CC4F}" srcOrd="0" destOrd="2" presId="urn:microsoft.com/office/officeart/2005/8/layout/hList1"/>
    <dgm:cxn modelId="{3848E7CF-BC46-4782-A604-516DC55C145A}" type="presParOf" srcId="{B2045FD8-06B5-453A-9A4E-6DDB0FD59249}" destId="{11CAD741-E57C-4CC7-8D72-B67A53CAB733}" srcOrd="0" destOrd="0" presId="urn:microsoft.com/office/officeart/2005/8/layout/hList1"/>
    <dgm:cxn modelId="{B7A9688A-7148-4EF4-8BCD-03FBCA2876FE}" type="presParOf" srcId="{11CAD741-E57C-4CC7-8D72-B67A53CAB733}" destId="{6928EDCB-E252-4341-9A6C-101CE8F04399}" srcOrd="0" destOrd="0" presId="urn:microsoft.com/office/officeart/2005/8/layout/hList1"/>
    <dgm:cxn modelId="{1B97A435-10A2-4106-AA6E-898D7DE54A6A}" type="presParOf" srcId="{11CAD741-E57C-4CC7-8D72-B67A53CAB733}" destId="{D90C5AD2-B3B5-4DB4-A950-A15B7DAE6E78}" srcOrd="1" destOrd="0" presId="urn:microsoft.com/office/officeart/2005/8/layout/hList1"/>
    <dgm:cxn modelId="{0EA48471-9A00-4D16-8840-E99A5C33CDF8}" type="presParOf" srcId="{B2045FD8-06B5-453A-9A4E-6DDB0FD59249}" destId="{272CBAD3-810D-4FB1-8883-01847CA9DDD8}" srcOrd="1" destOrd="0" presId="urn:microsoft.com/office/officeart/2005/8/layout/hList1"/>
    <dgm:cxn modelId="{E9302FCB-9A2B-4E8E-ADC3-4425EDE0E040}" type="presParOf" srcId="{B2045FD8-06B5-453A-9A4E-6DDB0FD59249}" destId="{25410F61-5097-4FD9-80AD-F9E70CD47250}" srcOrd="2" destOrd="0" presId="urn:microsoft.com/office/officeart/2005/8/layout/hList1"/>
    <dgm:cxn modelId="{6CBE1AFE-E931-47DB-96CF-387510313F52}" type="presParOf" srcId="{25410F61-5097-4FD9-80AD-F9E70CD47250}" destId="{7EE2D0A1-12DF-4F06-B845-B25D853A12E9}" srcOrd="0" destOrd="0" presId="urn:microsoft.com/office/officeart/2005/8/layout/hList1"/>
    <dgm:cxn modelId="{E4FE60B4-CF9D-456B-8F02-EEF319CFD6B6}" type="presParOf" srcId="{25410F61-5097-4FD9-80AD-F9E70CD47250}" destId="{9B6DD75D-6304-4BBF-ADD0-C3AC5DE7CC4F}" srcOrd="1" destOrd="0" presId="urn:microsoft.com/office/officeart/2005/8/layout/hList1"/>
    <dgm:cxn modelId="{50ED934C-ED9A-41DA-9A2F-35BA6E5CFE6D}" type="presParOf" srcId="{B2045FD8-06B5-453A-9A4E-6DDB0FD59249}" destId="{9DAF43D8-6792-41D6-B176-5EE99879AB72}" srcOrd="3" destOrd="0" presId="urn:microsoft.com/office/officeart/2005/8/layout/hList1"/>
    <dgm:cxn modelId="{DC3EA6B2-758E-40B0-A8E8-E6ADE707C4EA}" type="presParOf" srcId="{B2045FD8-06B5-453A-9A4E-6DDB0FD59249}" destId="{9918461D-676C-4034-93F2-63D838738C2B}" srcOrd="4" destOrd="0" presId="urn:microsoft.com/office/officeart/2005/8/layout/hList1"/>
    <dgm:cxn modelId="{BC07B9C3-7DFB-4876-BF7D-B01652020BAB}" type="presParOf" srcId="{9918461D-676C-4034-93F2-63D838738C2B}" destId="{FE4A87EA-F456-47F2-8964-02C55782876F}" srcOrd="0" destOrd="0" presId="urn:microsoft.com/office/officeart/2005/8/layout/hList1"/>
    <dgm:cxn modelId="{F9A531AC-B9D3-4BB0-9DC3-8B1C4E911F64}" type="presParOf" srcId="{9918461D-676C-4034-93F2-63D838738C2B}" destId="{00E616CE-7D6D-4982-A9B8-CBC0F786F72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24CDEF2-939C-4BAB-B732-7B6B173099DC}">
      <dsp:nvSpPr>
        <dsp:cNvPr id="0" name=""/>
        <dsp:cNvSpPr/>
      </dsp:nvSpPr>
      <dsp:spPr>
        <a:xfrm>
          <a:off x="10336" y="0"/>
          <a:ext cx="6583680" cy="1362391"/>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s-CO" sz="4000" b="1" kern="1200" dirty="0" smtClean="0"/>
            <a:t>AGRADECIMIENTO</a:t>
          </a:r>
          <a:endParaRPr lang="es-ES" sz="4000" b="1" kern="1200" dirty="0"/>
        </a:p>
      </dsp:txBody>
      <dsp:txXfrm>
        <a:off x="50239" y="39903"/>
        <a:ext cx="4998431" cy="1282585"/>
      </dsp:txXfrm>
    </dsp:sp>
    <dsp:sp modelId="{F3A4895D-5CFC-4B20-AEAD-6B76F8AF04AE}">
      <dsp:nvSpPr>
        <dsp:cNvPr id="0" name=""/>
        <dsp:cNvSpPr/>
      </dsp:nvSpPr>
      <dsp:spPr>
        <a:xfrm>
          <a:off x="551383" y="1610098"/>
          <a:ext cx="6583680" cy="1362391"/>
        </a:xfrm>
        <a:prstGeom prst="roundRect">
          <a:avLst>
            <a:gd name="adj" fmla="val 10000"/>
          </a:avLst>
        </a:prstGeom>
        <a:solidFill>
          <a:schemeClr val="accent3">
            <a:hueOff val="3750088"/>
            <a:satOff val="-5627"/>
            <a:lumOff val="-91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endParaRPr lang="es-CO" sz="4000" b="1" i="0" kern="1200" dirty="0" smtClean="0"/>
        </a:p>
        <a:p>
          <a:pPr lvl="0" algn="l" defTabSz="1778000">
            <a:lnSpc>
              <a:spcPct val="90000"/>
            </a:lnSpc>
            <a:spcBef>
              <a:spcPct val="0"/>
            </a:spcBef>
            <a:spcAft>
              <a:spcPct val="35000"/>
            </a:spcAft>
          </a:pPr>
          <a:r>
            <a:rPr lang="es-CO" sz="4000" b="1" i="0" kern="1200" dirty="0" smtClean="0"/>
            <a:t>NECESIDADES</a:t>
          </a:r>
          <a:endParaRPr lang="es-ES" sz="4000" b="1" i="0" kern="1200" dirty="0"/>
        </a:p>
        <a:p>
          <a:pPr marL="171450" lvl="1" indent="-171450" algn="l" defTabSz="800100">
            <a:lnSpc>
              <a:spcPct val="90000"/>
            </a:lnSpc>
            <a:spcBef>
              <a:spcPct val="0"/>
            </a:spcBef>
            <a:spcAft>
              <a:spcPct val="15000"/>
            </a:spcAft>
            <a:buChar char="••"/>
          </a:pPr>
          <a:endParaRPr lang="es-ES" sz="1800" kern="1200" dirty="0"/>
        </a:p>
        <a:p>
          <a:pPr marL="171450" lvl="1" indent="-171450" algn="l" defTabSz="800100">
            <a:lnSpc>
              <a:spcPct val="90000"/>
            </a:lnSpc>
            <a:spcBef>
              <a:spcPct val="0"/>
            </a:spcBef>
            <a:spcAft>
              <a:spcPct val="15000"/>
            </a:spcAft>
            <a:buChar char="••"/>
          </a:pPr>
          <a:endParaRPr lang="es-ES" sz="1800" kern="1200"/>
        </a:p>
      </dsp:txBody>
      <dsp:txXfrm>
        <a:off x="591286" y="1650001"/>
        <a:ext cx="5066936" cy="1282585"/>
      </dsp:txXfrm>
    </dsp:sp>
    <dsp:sp modelId="{1C803AD6-5828-4D2C-BB8D-193C345478F5}">
      <dsp:nvSpPr>
        <dsp:cNvPr id="0" name=""/>
        <dsp:cNvSpPr/>
      </dsp:nvSpPr>
      <dsp:spPr>
        <a:xfrm>
          <a:off x="1094536" y="3220197"/>
          <a:ext cx="6583680" cy="1362391"/>
        </a:xfrm>
        <a:prstGeom prst="roundRect">
          <a:avLst>
            <a:gd name="adj" fmla="val 10000"/>
          </a:avLst>
        </a:prstGeom>
        <a:solidFill>
          <a:schemeClr val="accent3">
            <a:hueOff val="7500176"/>
            <a:satOff val="-11253"/>
            <a:lumOff val="-183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s-CO" sz="4000" b="1" kern="1200" dirty="0" smtClean="0"/>
            <a:t>CONFESION</a:t>
          </a:r>
          <a:endParaRPr lang="es-ES" sz="4000" b="1" kern="1200" dirty="0"/>
        </a:p>
      </dsp:txBody>
      <dsp:txXfrm>
        <a:off x="1134439" y="3260100"/>
        <a:ext cx="5075166" cy="1282585"/>
      </dsp:txXfrm>
    </dsp:sp>
    <dsp:sp modelId="{52280B7F-7674-4E6B-8362-38CD20BDC669}">
      <dsp:nvSpPr>
        <dsp:cNvPr id="0" name=""/>
        <dsp:cNvSpPr/>
      </dsp:nvSpPr>
      <dsp:spPr>
        <a:xfrm>
          <a:off x="1645920" y="4830296"/>
          <a:ext cx="6583680" cy="1362391"/>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s-CO" sz="4000" b="1" kern="1200" dirty="0" smtClean="0"/>
            <a:t>PEDIR SU MISERICORDIA</a:t>
          </a:r>
          <a:endParaRPr lang="es-ES" sz="4000" b="1" kern="1200" dirty="0"/>
        </a:p>
      </dsp:txBody>
      <dsp:txXfrm>
        <a:off x="1685823" y="4870199"/>
        <a:ext cx="5066936" cy="1282585"/>
      </dsp:txXfrm>
    </dsp:sp>
    <dsp:sp modelId="{A36C0EC8-99F0-4389-97ED-5B2AE6B5B48B}">
      <dsp:nvSpPr>
        <dsp:cNvPr id="0" name=""/>
        <dsp:cNvSpPr/>
      </dsp:nvSpPr>
      <dsp:spPr>
        <a:xfrm>
          <a:off x="5698125" y="1043467"/>
          <a:ext cx="885554" cy="885554"/>
        </a:xfrm>
        <a:prstGeom prst="downArrow">
          <a:avLst>
            <a:gd name="adj1" fmla="val 55000"/>
            <a:gd name="adj2" fmla="val 45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5897375" y="1043467"/>
        <a:ext cx="487054" cy="666379"/>
      </dsp:txXfrm>
    </dsp:sp>
    <dsp:sp modelId="{26C0AD50-1C24-4B60-9E98-81DE095A28DE}">
      <dsp:nvSpPr>
        <dsp:cNvPr id="0" name=""/>
        <dsp:cNvSpPr/>
      </dsp:nvSpPr>
      <dsp:spPr>
        <a:xfrm>
          <a:off x="6249508" y="2653566"/>
          <a:ext cx="885554" cy="885554"/>
        </a:xfrm>
        <a:prstGeom prst="downArrow">
          <a:avLst>
            <a:gd name="adj1" fmla="val 55000"/>
            <a:gd name="adj2" fmla="val 45000"/>
          </a:avLst>
        </a:prstGeom>
        <a:solidFill>
          <a:schemeClr val="accent3">
            <a:tint val="40000"/>
            <a:alpha val="90000"/>
            <a:hueOff val="5358425"/>
            <a:satOff val="-6896"/>
            <a:lumOff val="-537"/>
            <a:alphaOff val="0"/>
          </a:schemeClr>
        </a:solidFill>
        <a:ln w="25400" cap="flat" cmpd="sng" algn="ctr">
          <a:solidFill>
            <a:schemeClr val="accent3">
              <a:tint val="40000"/>
              <a:alpha val="90000"/>
              <a:hueOff val="5358425"/>
              <a:satOff val="-6896"/>
              <a:lumOff val="-5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6448758" y="2653566"/>
        <a:ext cx="487054" cy="666379"/>
      </dsp:txXfrm>
    </dsp:sp>
    <dsp:sp modelId="{0B560DF0-C196-42D7-9835-1D3D77C6913B}">
      <dsp:nvSpPr>
        <dsp:cNvPr id="0" name=""/>
        <dsp:cNvSpPr/>
      </dsp:nvSpPr>
      <dsp:spPr>
        <a:xfrm>
          <a:off x="6792662" y="4263665"/>
          <a:ext cx="885554" cy="885554"/>
        </a:xfrm>
        <a:prstGeom prst="downArrow">
          <a:avLst>
            <a:gd name="adj1" fmla="val 55000"/>
            <a:gd name="adj2" fmla="val 45000"/>
          </a:avLst>
        </a:prstGeom>
        <a:solidFill>
          <a:schemeClr val="accent3">
            <a:tint val="40000"/>
            <a:alpha val="90000"/>
            <a:hueOff val="10716850"/>
            <a:satOff val="-13793"/>
            <a:lumOff val="-1075"/>
            <a:alphaOff val="0"/>
          </a:schemeClr>
        </a:solidFill>
        <a:ln w="25400" cap="flat" cmpd="sng" algn="ctr">
          <a:solidFill>
            <a:schemeClr val="accent3">
              <a:tint val="40000"/>
              <a:alpha val="90000"/>
              <a:hueOff val="10716850"/>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s-ES" sz="3600" kern="1200"/>
        </a:p>
      </dsp:txBody>
      <dsp:txXfrm>
        <a:off x="6991912" y="4263665"/>
        <a:ext cx="487054" cy="6663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8EDCB-E252-4341-9A6C-101CE8F04399}">
      <dsp:nvSpPr>
        <dsp:cNvPr id="0" name=""/>
        <dsp:cNvSpPr/>
      </dsp:nvSpPr>
      <dsp:spPr>
        <a:xfrm>
          <a:off x="2745" y="321274"/>
          <a:ext cx="2676672" cy="987478"/>
        </a:xfrm>
        <a:prstGeom prst="rect">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CO" sz="2500" b="1" i="1" kern="1200" dirty="0" smtClean="0"/>
            <a:t>PERSONAL O SECRETA</a:t>
          </a:r>
        </a:p>
      </dsp:txBody>
      <dsp:txXfrm>
        <a:off x="2745" y="321274"/>
        <a:ext cx="2676672" cy="987478"/>
      </dsp:txXfrm>
    </dsp:sp>
    <dsp:sp modelId="{D90C5AD2-B3B5-4DB4-A950-A15B7DAE6E78}">
      <dsp:nvSpPr>
        <dsp:cNvPr id="0" name=""/>
        <dsp:cNvSpPr/>
      </dsp:nvSpPr>
      <dsp:spPr>
        <a:xfrm>
          <a:off x="2745" y="1268160"/>
          <a:ext cx="2676672" cy="3667148"/>
        </a:xfrm>
        <a:prstGeom prst="rect">
          <a:avLst/>
        </a:prstGeom>
        <a:solidFill>
          <a:schemeClr val="accent2">
            <a:tint val="40000"/>
            <a:alpha val="90000"/>
            <a:hueOff val="0"/>
            <a:satOff val="0"/>
            <a:lumOff val="0"/>
            <a:alphaOff val="0"/>
          </a:schemeClr>
        </a:solidFill>
        <a:ln w="9525" cap="flat" cmpd="sng" algn="ctr">
          <a:solidFill>
            <a:schemeClr val="accent2">
              <a:tint val="40000"/>
              <a:alpha val="90000"/>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CO" sz="2500" b="1" i="1" kern="1200" dirty="0" smtClean="0"/>
            <a:t>Larga ( sin tiempo definido).</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En silencio</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Lugar </a:t>
          </a:r>
          <a:r>
            <a:rPr lang="es-CO" sz="2500" b="1" i="1" kern="1200" dirty="0" err="1" smtClean="0"/>
            <a:t>secereto</a:t>
          </a:r>
          <a:r>
            <a:rPr lang="es-CO" sz="2500" b="1" i="1" kern="1200" dirty="0" smtClean="0"/>
            <a:t>.</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 </a:t>
          </a:r>
          <a:r>
            <a:rPr lang="es-CO" sz="2500" b="1" i="1" kern="1200" dirty="0" err="1" smtClean="0"/>
            <a:t>Mat.</a:t>
          </a:r>
          <a:r>
            <a:rPr lang="es-CO" sz="2500" b="1" i="1" kern="1200" dirty="0" smtClean="0"/>
            <a:t> 6:6</a:t>
          </a:r>
          <a:endParaRPr lang="es-ES" sz="2500" b="1" i="1" kern="1200" dirty="0"/>
        </a:p>
      </dsp:txBody>
      <dsp:txXfrm>
        <a:off x="2745" y="1268160"/>
        <a:ext cx="2676672" cy="3667148"/>
      </dsp:txXfrm>
    </dsp:sp>
    <dsp:sp modelId="{7EE2D0A1-12DF-4F06-B845-B25D853A12E9}">
      <dsp:nvSpPr>
        <dsp:cNvPr id="0" name=""/>
        <dsp:cNvSpPr/>
      </dsp:nvSpPr>
      <dsp:spPr>
        <a:xfrm>
          <a:off x="3054151" y="341571"/>
          <a:ext cx="2676672" cy="906292"/>
        </a:xfrm>
        <a:prstGeom prst="rect">
          <a:avLst/>
        </a:prstGeom>
        <a:gradFill rotWithShape="0">
          <a:gsLst>
            <a:gs pos="0">
              <a:schemeClr val="accent2">
                <a:hueOff val="2340759"/>
                <a:satOff val="-2919"/>
                <a:lumOff val="686"/>
                <a:alphaOff val="0"/>
                <a:shade val="51000"/>
                <a:satMod val="130000"/>
              </a:schemeClr>
            </a:gs>
            <a:gs pos="80000">
              <a:schemeClr val="accent2">
                <a:hueOff val="2340759"/>
                <a:satOff val="-2919"/>
                <a:lumOff val="686"/>
                <a:alphaOff val="0"/>
                <a:shade val="93000"/>
                <a:satMod val="130000"/>
              </a:schemeClr>
            </a:gs>
            <a:gs pos="100000">
              <a:schemeClr val="accent2">
                <a:hueOff val="2340759"/>
                <a:satOff val="-2919"/>
                <a:lumOff val="686"/>
                <a:alphaOff val="0"/>
                <a:shade val="94000"/>
                <a:satMod val="135000"/>
              </a:schemeClr>
            </a:gs>
          </a:gsLst>
          <a:lin ang="16200000" scaled="0"/>
        </a:gradFill>
        <a:ln w="9525" cap="flat" cmpd="sng" algn="ctr">
          <a:solidFill>
            <a:schemeClr val="accent2">
              <a:hueOff val="2340759"/>
              <a:satOff val="-2919"/>
              <a:lumOff val="686"/>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CO" sz="2500" b="1" i="1" kern="1200" dirty="0" smtClean="0"/>
            <a:t>FAMILIAR O EN PUBLICO</a:t>
          </a:r>
          <a:endParaRPr lang="es-ES" sz="2500" b="1" i="1" kern="1200" dirty="0"/>
        </a:p>
      </dsp:txBody>
      <dsp:txXfrm>
        <a:off x="3054151" y="341571"/>
        <a:ext cx="2676672" cy="906292"/>
      </dsp:txXfrm>
    </dsp:sp>
    <dsp:sp modelId="{9B6DD75D-6304-4BBF-ADD0-C3AC5DE7CC4F}">
      <dsp:nvSpPr>
        <dsp:cNvPr id="0" name=""/>
        <dsp:cNvSpPr/>
      </dsp:nvSpPr>
      <dsp:spPr>
        <a:xfrm>
          <a:off x="3054151" y="1247864"/>
          <a:ext cx="2676672" cy="3667148"/>
        </a:xfrm>
        <a:prstGeom prst="rect">
          <a:avLst/>
        </a:prstGeom>
        <a:solidFill>
          <a:schemeClr val="accent2">
            <a:tint val="40000"/>
            <a:alpha val="90000"/>
            <a:hueOff val="2512910"/>
            <a:satOff val="-2189"/>
            <a:lumOff val="-3"/>
            <a:alphaOff val="0"/>
          </a:schemeClr>
        </a:solidFill>
        <a:ln w="9525" cap="flat" cmpd="sng" algn="ctr">
          <a:solidFill>
            <a:schemeClr val="accent2">
              <a:tint val="40000"/>
              <a:alpha val="90000"/>
              <a:hueOff val="2512910"/>
              <a:satOff val="-2189"/>
              <a:lumOff val="-3"/>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CO" sz="2500" b="1" i="1" kern="1200" dirty="0" smtClean="0"/>
            <a:t>Corta, ferviente y </a:t>
          </a:r>
          <a:r>
            <a:rPr lang="es-CO" sz="2500" b="1" i="1" kern="1200" dirty="0" err="1" smtClean="0"/>
            <a:t>abarcante</a:t>
          </a:r>
          <a:r>
            <a:rPr lang="es-CO" sz="2500" b="1" i="1" kern="1200" dirty="0" smtClean="0"/>
            <a:t>.</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Voz clara y sonora.</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Lugar de reunión o por alguna necesidad.</a:t>
          </a:r>
          <a:endParaRPr lang="es-ES" sz="2500" b="1" i="1" kern="1200" dirty="0"/>
        </a:p>
        <a:p>
          <a:pPr marL="228600" lvl="1" indent="-228600" algn="l" defTabSz="1111250">
            <a:lnSpc>
              <a:spcPct val="90000"/>
            </a:lnSpc>
            <a:spcBef>
              <a:spcPct val="0"/>
            </a:spcBef>
            <a:spcAft>
              <a:spcPct val="15000"/>
            </a:spcAft>
            <a:buChar char="••"/>
          </a:pPr>
          <a:endParaRPr lang="es-ES" sz="2500" kern="1200" dirty="0"/>
        </a:p>
      </dsp:txBody>
      <dsp:txXfrm>
        <a:off x="3054151" y="1247864"/>
        <a:ext cx="2676672" cy="3667148"/>
      </dsp:txXfrm>
    </dsp:sp>
    <dsp:sp modelId="{FE4A87EA-F456-47F2-8964-02C55782876F}">
      <dsp:nvSpPr>
        <dsp:cNvPr id="0" name=""/>
        <dsp:cNvSpPr/>
      </dsp:nvSpPr>
      <dsp:spPr>
        <a:xfrm>
          <a:off x="6105558" y="341571"/>
          <a:ext cx="2676672" cy="906292"/>
        </a:xfrm>
        <a:prstGeom prst="rect">
          <a:avLst/>
        </a:prstGeom>
        <a:gradFill rotWithShape="0">
          <a:gsLst>
            <a:gs pos="0">
              <a:schemeClr val="accent2">
                <a:hueOff val="4681519"/>
                <a:satOff val="-5839"/>
                <a:lumOff val="1373"/>
                <a:alphaOff val="0"/>
                <a:shade val="51000"/>
                <a:satMod val="130000"/>
              </a:schemeClr>
            </a:gs>
            <a:gs pos="80000">
              <a:schemeClr val="accent2">
                <a:hueOff val="4681519"/>
                <a:satOff val="-5839"/>
                <a:lumOff val="1373"/>
                <a:alphaOff val="0"/>
                <a:shade val="93000"/>
                <a:satMod val="130000"/>
              </a:schemeClr>
            </a:gs>
            <a:gs pos="100000">
              <a:schemeClr val="accent2">
                <a:hueOff val="4681519"/>
                <a:satOff val="-5839"/>
                <a:lumOff val="1373"/>
                <a:alphaOff val="0"/>
                <a:shade val="94000"/>
                <a:satMod val="135000"/>
              </a:schemeClr>
            </a:gs>
          </a:gsLst>
          <a:lin ang="16200000" scaled="0"/>
        </a:gra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3">
          <a:scrgbClr r="0" g="0" b="0"/>
        </a:fillRef>
        <a:effectRef idx="2">
          <a:scrgbClr r="0" g="0" b="0"/>
        </a:effectRef>
        <a:fontRef idx="minor">
          <a:schemeClr val="lt1"/>
        </a:fontRef>
      </dsp:style>
      <dsp:txBody>
        <a:bodyPr spcFirstLastPara="0" vert="horz" wrap="square" lIns="177800" tIns="101600" rIns="177800" bIns="101600" numCol="1" spcCol="1270" anchor="ctr" anchorCtr="0">
          <a:noAutofit/>
        </a:bodyPr>
        <a:lstStyle/>
        <a:p>
          <a:pPr lvl="0" algn="ctr" defTabSz="1111250">
            <a:lnSpc>
              <a:spcPct val="90000"/>
            </a:lnSpc>
            <a:spcBef>
              <a:spcPct val="0"/>
            </a:spcBef>
            <a:spcAft>
              <a:spcPct val="35000"/>
            </a:spcAft>
          </a:pPr>
          <a:r>
            <a:rPr lang="es-CO" sz="2500" b="1" i="1" kern="1200" dirty="0" smtClean="0"/>
            <a:t>CONTINUA O SIN CESAR</a:t>
          </a:r>
          <a:endParaRPr lang="es-ES" sz="2500" b="1" i="1" kern="1200" dirty="0"/>
        </a:p>
      </dsp:txBody>
      <dsp:txXfrm>
        <a:off x="6105558" y="341571"/>
        <a:ext cx="2676672" cy="906292"/>
      </dsp:txXfrm>
    </dsp:sp>
    <dsp:sp modelId="{00E616CE-7D6D-4982-A9B8-CBC0F786F725}">
      <dsp:nvSpPr>
        <dsp:cNvPr id="0" name=""/>
        <dsp:cNvSpPr/>
      </dsp:nvSpPr>
      <dsp:spPr>
        <a:xfrm>
          <a:off x="6105558" y="1247864"/>
          <a:ext cx="2676672" cy="3667148"/>
        </a:xfrm>
        <a:prstGeom prst="rect">
          <a:avLst/>
        </a:prstGeom>
        <a:solidFill>
          <a:schemeClr val="accent2">
            <a:tint val="40000"/>
            <a:alpha val="90000"/>
            <a:hueOff val="5025821"/>
            <a:satOff val="-4378"/>
            <a:lumOff val="-6"/>
            <a:alphaOff val="0"/>
          </a:schemeClr>
        </a:solidFill>
        <a:ln w="9525" cap="flat" cmpd="sng" algn="ctr">
          <a:solidFill>
            <a:schemeClr val="accent2">
              <a:tint val="40000"/>
              <a:alpha val="90000"/>
              <a:hueOff val="5025821"/>
              <a:satOff val="-4378"/>
              <a:lumOff val="-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133350" tIns="133350" rIns="177800" bIns="200025" numCol="1" spcCol="1270" anchor="t" anchorCtr="0">
          <a:noAutofit/>
        </a:bodyPr>
        <a:lstStyle/>
        <a:p>
          <a:pPr marL="228600" lvl="1" indent="-228600" algn="l" defTabSz="1111250">
            <a:lnSpc>
              <a:spcPct val="90000"/>
            </a:lnSpc>
            <a:spcBef>
              <a:spcPct val="0"/>
            </a:spcBef>
            <a:spcAft>
              <a:spcPct val="15000"/>
            </a:spcAft>
            <a:buChar char="••"/>
          </a:pPr>
          <a:r>
            <a:rPr lang="es-CO" sz="2500" b="1" i="1" kern="1200" dirty="0" smtClean="0"/>
            <a:t>Es aquella que se mantiene sin se r interrumpida.</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Cantos, versículos,  contemplando…</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Todo lugar.</a:t>
          </a:r>
          <a:endParaRPr lang="es-ES" sz="2500" b="1" i="1" kern="1200" dirty="0"/>
        </a:p>
        <a:p>
          <a:pPr marL="228600" lvl="1" indent="-228600" algn="l" defTabSz="1111250">
            <a:lnSpc>
              <a:spcPct val="90000"/>
            </a:lnSpc>
            <a:spcBef>
              <a:spcPct val="0"/>
            </a:spcBef>
            <a:spcAft>
              <a:spcPct val="15000"/>
            </a:spcAft>
            <a:buChar char="••"/>
          </a:pPr>
          <a:r>
            <a:rPr lang="es-CO" sz="2500" b="1" i="1" kern="1200" dirty="0" smtClean="0"/>
            <a:t>1 </a:t>
          </a:r>
          <a:r>
            <a:rPr lang="es-CO" sz="2500" b="1" i="1" kern="1200" dirty="0" err="1" smtClean="0"/>
            <a:t>Tes.</a:t>
          </a:r>
          <a:r>
            <a:rPr lang="es-CO" sz="2500" b="1" i="1" kern="1200" dirty="0" smtClean="0"/>
            <a:t> 5:17</a:t>
          </a:r>
          <a:endParaRPr lang="es-ES" sz="2500" b="1" i="1" kern="1200" dirty="0"/>
        </a:p>
      </dsp:txBody>
      <dsp:txXfrm>
        <a:off x="6105558" y="1247864"/>
        <a:ext cx="2676672" cy="3667148"/>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3B9194-3EF8-41AE-B9F4-1E60B602D22A}" type="datetimeFigureOut">
              <a:rPr lang="es-ES" smtClean="0"/>
              <a:pPr/>
              <a:t>18/07/2012</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E2E6428-D3D3-46A0-B70B-D33CC99B77A4}" type="slidenum">
              <a:rPr lang="es-ES" smtClean="0"/>
              <a:pPr/>
              <a:t>‹Nº›</a:t>
            </a:fld>
            <a:endParaRPr lang="es-ES"/>
          </a:p>
        </p:txBody>
      </p:sp>
    </p:spTree>
    <p:extLst>
      <p:ext uri="{BB962C8B-B14F-4D97-AF65-F5344CB8AC3E}">
        <p14:creationId xmlns:p14="http://schemas.microsoft.com/office/powerpoint/2010/main" val="2220324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 dirty="0"/>
          </a:p>
        </p:txBody>
      </p:sp>
      <p:sp>
        <p:nvSpPr>
          <p:cNvPr id="4" name="3 Marcador de número de diapositiva"/>
          <p:cNvSpPr>
            <a:spLocks noGrp="1"/>
          </p:cNvSpPr>
          <p:nvPr>
            <p:ph type="sldNum" sz="quarter" idx="10"/>
          </p:nvPr>
        </p:nvSpPr>
        <p:spPr/>
        <p:txBody>
          <a:bodyPr/>
          <a:lstStyle/>
          <a:p>
            <a:fld id="{7E2E6428-D3D3-46A0-B70B-D33CC99B77A4}" type="slidenum">
              <a:rPr lang="es-ES" smtClean="0"/>
              <a:pPr/>
              <a:t>2</a:t>
            </a:fld>
            <a:endParaRPr lang="es-E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BAAE19A-24C7-4033-B2A1-9F7565822726}" type="datetimeFigureOut">
              <a:rPr lang="es-ES" smtClean="0"/>
              <a:pPr/>
              <a:t>18/07/2012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4DAB6D38-3567-4E43-B371-CFBB3CB375E5}"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srcRect/>
          <a:tile tx="0" ty="0" sx="100000" sy="100000" flip="none" algn="tl"/>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AAE19A-24C7-4033-B2A1-9F7565822726}" type="datetimeFigureOut">
              <a:rPr lang="es-ES" smtClean="0"/>
              <a:pPr/>
              <a:t>18/07/2012</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AB6D38-3567-4E43-B371-CFBB3CB375E5}"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www.google.com.co/imgres?imgurl=http://files.nireblog.com/blogs4/coracolima/files/la-oracion-big.jpg&amp;imgrefurl=http://coracolima.nireblog.com/post/2008/09/23/el-proposito-de-la-oracion&amp;h=278&amp;w=250&amp;sz=21&amp;tbnid=Ga4kSslM8UEE6M:&amp;tbnh=114&amp;tbnw=103&amp;prev=/images?q=imagenes+la+oraci%C3%B3n&amp;hl=es&amp;usg=__ZCzygCOKqaJQc5s43RpJiKzujhI=&amp;sa=X&amp;ei=ZZJUTNi8IYT68AbYu8SPBA&amp;ved=0CDAQ9QEwCA" TargetMode="Externa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972616" y="692696"/>
            <a:ext cx="10116616" cy="1971650"/>
          </a:xfrm>
        </p:spPr>
        <p:txBody>
          <a:bodyPr>
            <a:noAutofit/>
          </a:bodyPr>
          <a:lstStyle/>
          <a:p>
            <a:r>
              <a:rPr lang="es-CO" dirty="0" smtClean="0"/>
              <a:t>	</a:t>
            </a:r>
            <a:r>
              <a:rPr lang="es-CO" sz="11500" b="1" i="1" dirty="0" smtClean="0"/>
              <a:t>LA ORACIÓN</a:t>
            </a:r>
            <a:r>
              <a:rPr lang="es-CO" sz="11500" i="1" dirty="0" smtClean="0"/>
              <a:t/>
            </a:r>
            <a:br>
              <a:rPr lang="es-CO" sz="11500" i="1" dirty="0" smtClean="0"/>
            </a:br>
            <a:endParaRPr lang="es-ES" i="1" dirty="0"/>
          </a:p>
        </p:txBody>
      </p:sp>
      <p:sp>
        <p:nvSpPr>
          <p:cNvPr id="3" name="2 Subtítulo"/>
          <p:cNvSpPr>
            <a:spLocks noGrp="1"/>
          </p:cNvSpPr>
          <p:nvPr>
            <p:ph type="subTitle" idx="1"/>
          </p:nvPr>
        </p:nvSpPr>
        <p:spPr>
          <a:xfrm>
            <a:off x="683568" y="3284984"/>
            <a:ext cx="7920880" cy="2664296"/>
          </a:xfrm>
        </p:spPr>
        <p:txBody>
          <a:bodyPr>
            <a:normAutofit fontScale="85000" lnSpcReduction="20000"/>
          </a:bodyPr>
          <a:lstStyle/>
          <a:p>
            <a:r>
              <a:rPr lang="es-ES" sz="3800" b="1" i="1" dirty="0">
                <a:solidFill>
                  <a:schemeClr val="tx1"/>
                </a:solidFill>
              </a:rPr>
              <a:t>2Cr 7:14 </a:t>
            </a:r>
            <a:endParaRPr lang="es-ES" sz="3800" b="1" i="1" dirty="0" smtClean="0">
              <a:solidFill>
                <a:schemeClr val="tx1"/>
              </a:solidFill>
            </a:endParaRPr>
          </a:p>
          <a:p>
            <a:r>
              <a:rPr lang="es-ES" sz="3800" b="1" i="1" dirty="0" smtClean="0">
                <a:solidFill>
                  <a:schemeClr val="tx1"/>
                </a:solidFill>
              </a:rPr>
              <a:t> </a:t>
            </a:r>
            <a:r>
              <a:rPr lang="es-ES" sz="3800" b="1" i="1" dirty="0">
                <a:solidFill>
                  <a:schemeClr val="tx1"/>
                </a:solidFill>
              </a:rPr>
              <a:t>Si se humillare mi pueblo,  sobre el cual mi nombre es invocado,  y oraren,  y buscaren mi rostro,  y se convirtieren de sus malos caminos;  entonces yo oiré desde los cielos,  y perdonaré sus pecados,  y sanaré su tierra.</a:t>
            </a:r>
          </a:p>
          <a:p>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arcador de contenido"/>
          <p:cNvSpPr>
            <a:spLocks noGrp="1"/>
          </p:cNvSpPr>
          <p:nvPr>
            <p:ph sz="half" idx="2"/>
          </p:nvPr>
        </p:nvSpPr>
        <p:spPr>
          <a:xfrm>
            <a:off x="251520" y="332656"/>
            <a:ext cx="6048672" cy="6336704"/>
          </a:xfrm>
        </p:spPr>
        <p:txBody>
          <a:bodyPr>
            <a:normAutofit lnSpcReduction="10000"/>
          </a:bodyPr>
          <a:lstStyle/>
          <a:p>
            <a:pPr>
              <a:buNone/>
            </a:pPr>
            <a:r>
              <a:rPr lang="es-ES_tradnl" b="1" dirty="0" smtClean="0"/>
              <a:t>    El Salvador no nos limita, sin embargo, al uso de estas palabras exactas. Como ligado a la humanidad, </a:t>
            </a:r>
            <a:r>
              <a:rPr lang="es-ES_tradnl" b="1" u="sng" dirty="0" smtClean="0"/>
              <a:t>presenta su propio ideal de la oración en palabras tan sencillas que aun un niñito puede adoptarlas pero, al mismo tiempo, tan amplias que ni las mentes más privilegiadas podrán comprender alguna vez su significado completo. </a:t>
            </a:r>
            <a:r>
              <a:rPr lang="es-ES_tradnl" b="1" dirty="0" smtClean="0"/>
              <a:t>Nos enseña a allegarnos a Dios con nuestro tributo de agradecimiento, expresarle nuestras necesidades, confesar nuestros pecados y pedir su misericordia conforme a su promesa.</a:t>
            </a:r>
          </a:p>
          <a:p>
            <a:pPr>
              <a:buNone/>
            </a:pPr>
            <a:r>
              <a:rPr lang="es-ES_tradnl" b="1" dirty="0" smtClean="0"/>
              <a:t>PVGM. 88,89</a:t>
            </a:r>
            <a:endParaRPr lang="es-ES" b="1" dirty="0" smtClean="0"/>
          </a:p>
          <a:p>
            <a:endParaRPr lang="es-ES" dirty="0"/>
          </a:p>
        </p:txBody>
      </p:sp>
      <p:pic>
        <p:nvPicPr>
          <p:cNvPr id="21506" name="Picture 2" descr="C:\Documents and Settings\Administrador\Escritorio\La oración\tn-pray1[1].jpg"/>
          <p:cNvPicPr>
            <a:picLocks noChangeAspect="1" noChangeArrowheads="1"/>
          </p:cNvPicPr>
          <p:nvPr/>
        </p:nvPicPr>
        <p:blipFill>
          <a:blip r:embed="rId2" cstate="print">
            <a:lum bright="5000" contrast="-14000"/>
          </a:blip>
          <a:srcRect/>
          <a:stretch>
            <a:fillRect/>
          </a:stretch>
        </p:blipFill>
        <p:spPr bwMode="auto">
          <a:xfrm>
            <a:off x="6444208" y="1556792"/>
            <a:ext cx="2520280" cy="3168352"/>
          </a:xfrm>
          <a:prstGeom prst="rect">
            <a:avLst/>
          </a:prstGeom>
          <a:blipFill>
            <a:blip r:embed="rId3" cstate="print"/>
            <a:tile tx="0" ty="0" sx="100000" sy="100000" flip="none" algn="tl"/>
          </a:blipFill>
          <a:ln>
            <a:noFill/>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457200" y="260648"/>
          <a:ext cx="8229600"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solidFill>
            <a:schemeClr val="accent4">
              <a:lumMod val="60000"/>
              <a:lumOff val="40000"/>
            </a:schemeClr>
          </a:solidFill>
        </p:spPr>
        <p:txBody>
          <a:bodyPr>
            <a:normAutofit/>
          </a:bodyPr>
          <a:lstStyle/>
          <a:p>
            <a:r>
              <a:rPr lang="es-CO" sz="4800" b="1" i="1" dirty="0" smtClean="0"/>
              <a:t>TIPOS DE ORACIONES</a:t>
            </a:r>
            <a:endParaRPr lang="es-ES" sz="4800" b="1" i="1" dirty="0"/>
          </a:p>
        </p:txBody>
      </p:sp>
      <p:graphicFrame>
        <p:nvGraphicFramePr>
          <p:cNvPr id="4" name="3 Marcador de contenido"/>
          <p:cNvGraphicFramePr>
            <a:graphicFrameLocks noGrp="1"/>
          </p:cNvGraphicFramePr>
          <p:nvPr>
            <p:ph idx="1"/>
          </p:nvPr>
        </p:nvGraphicFramePr>
        <p:xfrm>
          <a:off x="179512" y="1196752"/>
          <a:ext cx="8784976"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4800" b="1" i="1" dirty="0" smtClean="0"/>
              <a:t>LA COMUNIÓN CONTINUA. </a:t>
            </a:r>
            <a:br>
              <a:rPr lang="es-CO" sz="4800" b="1" i="1" dirty="0" smtClean="0"/>
            </a:br>
            <a:r>
              <a:rPr lang="es-CO" sz="4800" b="1" i="1" dirty="0" smtClean="0"/>
              <a:t>(ORAD SIN CESAR)</a:t>
            </a:r>
            <a:endParaRPr lang="es-ES" sz="4800" b="1" i="1" dirty="0"/>
          </a:p>
        </p:txBody>
      </p:sp>
      <p:sp>
        <p:nvSpPr>
          <p:cNvPr id="3" name="2 Marcador de contenido"/>
          <p:cNvSpPr>
            <a:spLocks noGrp="1"/>
          </p:cNvSpPr>
          <p:nvPr>
            <p:ph idx="1"/>
          </p:nvPr>
        </p:nvSpPr>
        <p:spPr>
          <a:xfrm>
            <a:off x="179512" y="1600200"/>
            <a:ext cx="8784976" cy="4997152"/>
          </a:xfrm>
        </p:spPr>
        <p:txBody>
          <a:bodyPr>
            <a:noAutofit/>
          </a:bodyPr>
          <a:lstStyle/>
          <a:p>
            <a:pPr>
              <a:buNone/>
            </a:pPr>
            <a:r>
              <a:rPr lang="es-ES_tradnl" sz="2200" b="1" i="1" dirty="0" smtClean="0"/>
              <a:t>      </a:t>
            </a:r>
            <a:r>
              <a:rPr lang="es-ES_tradnl" b="1" i="1" dirty="0" smtClean="0"/>
              <a:t>Nuestra vida ha de estar unida con la de Cristo; hemos de recibir constantemente de él, participando de él, el pan vivo que descendió del cielo, bebiendo de una fuente siempre fresca, que siempre ofrece sus abundantes tesoros. Si mantenemos al Señor constantemente delante de nosotros, permitiendo que nuestros corazones expresen el agradecimiento y la alabanza a él debidos, tendremos una frescura perdurable en nuestra vida religiosa. </a:t>
            </a:r>
            <a:endParaRPr lang="es-ES" b="1" i="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404664"/>
            <a:ext cx="8507288" cy="6192688"/>
          </a:xfrm>
        </p:spPr>
        <p:txBody>
          <a:bodyPr>
            <a:normAutofit fontScale="92500"/>
          </a:bodyPr>
          <a:lstStyle/>
          <a:p>
            <a:r>
              <a:rPr lang="es-ES_tradnl" b="1" i="1" dirty="0" smtClean="0"/>
              <a:t>Nuestras oraciones tomarán la forma de una </a:t>
            </a:r>
            <a:r>
              <a:rPr lang="es-ES_tradnl" b="1" i="1" u="sng" dirty="0" smtClean="0"/>
              <a:t>conversación con Dios</a:t>
            </a:r>
            <a:r>
              <a:rPr lang="es-ES_tradnl" b="1" i="1" dirty="0" smtClean="0"/>
              <a:t>, como si </a:t>
            </a:r>
            <a:r>
              <a:rPr lang="es-ES_tradnl" b="1" i="1" u="sng" dirty="0" smtClean="0"/>
              <a:t>habláramos con un amigo</a:t>
            </a:r>
            <a:r>
              <a:rPr lang="es-ES_tradnl" b="1" i="1" dirty="0" smtClean="0"/>
              <a:t>. El nos </a:t>
            </a:r>
            <a:r>
              <a:rPr lang="es-ES_tradnl" b="1" i="1" u="sng" dirty="0" smtClean="0"/>
              <a:t>dirá personalmente sus misterios</a:t>
            </a:r>
            <a:r>
              <a:rPr lang="es-ES_tradnl" b="1" i="1" dirty="0" smtClean="0"/>
              <a:t>. A menudo nos vendrá un dulce y gozoso sentimiento de la presencia de Jesús. A menudo nuestros corazones arderán dentro de nosotros mientras él se acerque para </a:t>
            </a:r>
            <a:r>
              <a:rPr lang="es-ES_tradnl" b="1" i="1" u="sng" dirty="0" smtClean="0"/>
              <a:t>ponerse en comunión</a:t>
            </a:r>
            <a:r>
              <a:rPr lang="es-ES_tradnl" b="1" i="1" dirty="0" smtClean="0"/>
              <a:t> con nosotros como lo hizo con </a:t>
            </a:r>
            <a:r>
              <a:rPr lang="es-ES_tradnl" b="1" i="1" dirty="0" err="1" smtClean="0"/>
              <a:t>Enoc</a:t>
            </a:r>
            <a:r>
              <a:rPr lang="es-ES_tradnl" b="1" i="1" dirty="0" smtClean="0"/>
              <a:t>. Cuando ésta es en verdad la experiencia del cristiano, se ven en su vida una sencillez, una humildad, una mansedumbre y bondad de corazón que muestran a todo aquel con quien se relacione que ha estado con Jesús y aprendido de él.</a:t>
            </a:r>
            <a:endParaRPr lang="es-ES" b="1" i="1"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Autofit/>
          </a:bodyPr>
          <a:lstStyle/>
          <a:p>
            <a:r>
              <a:rPr lang="es-CO" sz="4800" b="1" i="1" dirty="0" smtClean="0"/>
              <a:t>OBSTACULOS EN LA COMUNIÓN POR LA ORACIÓN</a:t>
            </a:r>
            <a:endParaRPr lang="es-ES" sz="4800" b="1" i="1" dirty="0"/>
          </a:p>
        </p:txBody>
      </p:sp>
      <p:sp>
        <p:nvSpPr>
          <p:cNvPr id="3" name="2 Marcador de contenido"/>
          <p:cNvSpPr>
            <a:spLocks noGrp="1"/>
          </p:cNvSpPr>
          <p:nvPr>
            <p:ph idx="1"/>
          </p:nvPr>
        </p:nvSpPr>
        <p:spPr>
          <a:xfrm>
            <a:off x="395536" y="1916832"/>
            <a:ext cx="8229600" cy="4525963"/>
          </a:xfrm>
        </p:spPr>
        <p:txBody>
          <a:bodyPr>
            <a:normAutofit lnSpcReduction="10000"/>
          </a:bodyPr>
          <a:lstStyle/>
          <a:p>
            <a:pPr marL="514350" indent="-514350">
              <a:buNone/>
            </a:pPr>
            <a:r>
              <a:rPr lang="es-CO" dirty="0" smtClean="0"/>
              <a:t>1. </a:t>
            </a:r>
            <a:r>
              <a:rPr lang="es-ES_tradnl" dirty="0" smtClean="0"/>
              <a:t> </a:t>
            </a:r>
            <a:r>
              <a:rPr lang="es-ES_tradnl" b="1" i="1" u="sng" dirty="0" smtClean="0"/>
              <a:t>No reconocemos debidamente el valor del poder y la eficacia de la oración. </a:t>
            </a:r>
            <a:r>
              <a:rPr lang="es-ES_tradnl" b="1" i="1" dirty="0" smtClean="0"/>
              <a:t>La oración y la fe harán lo que ningún poder en la tierra podrá hacer. Raramente nos encontramos dos veces en la misma situación. Hemos de pasar continuamente por nuevos escenarios y nuevas pruebas, en que la experiencia pasada no puede ser una guía suficiente. Debemos tener la luz continua que procede de Dios.</a:t>
            </a:r>
            <a:endParaRPr lang="es-ES" b="1" i="1" dirty="0" smtClean="0"/>
          </a:p>
          <a:p>
            <a:pPr marL="514350" indent="-514350">
              <a:buFont typeface="+mj-lt"/>
              <a:buAutoNum type="arabicPeriod"/>
            </a:pPr>
            <a:endParaRPr lang="es-ES" b="1" i="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404664"/>
            <a:ext cx="8229600" cy="6120680"/>
          </a:xfrm>
        </p:spPr>
        <p:txBody>
          <a:bodyPr>
            <a:normAutofit fontScale="70000" lnSpcReduction="20000"/>
          </a:bodyPr>
          <a:lstStyle/>
          <a:p>
            <a:pPr>
              <a:buNone/>
            </a:pPr>
            <a:r>
              <a:rPr lang="es-CO" dirty="0" smtClean="0"/>
              <a:t>2</a:t>
            </a:r>
            <a:r>
              <a:rPr lang="es-CO" b="1" i="1" dirty="0" smtClean="0"/>
              <a:t>. </a:t>
            </a:r>
            <a:r>
              <a:rPr lang="es-ES_tradnl" b="1" i="1" dirty="0" smtClean="0"/>
              <a:t>"</a:t>
            </a:r>
            <a:r>
              <a:rPr lang="es-ES_tradnl" b="1" i="1" u="sng" dirty="0" smtClean="0"/>
              <a:t>Soltáis demasiado pronto el brazo del Señor. </a:t>
            </a:r>
            <a:r>
              <a:rPr lang="es-ES_tradnl" b="1" i="1" dirty="0" smtClean="0"/>
              <a:t>Asediad el trono con peticiones, y persistid en ellas con firme fe. Las promesas son seguras. Creed que vais a recibir lo que pidáis y lo recibiréis.“  PE. 73.</a:t>
            </a:r>
          </a:p>
          <a:p>
            <a:pPr>
              <a:buNone/>
            </a:pPr>
            <a:r>
              <a:rPr lang="es-ES_tradnl" b="1" i="1" dirty="0" smtClean="0"/>
              <a:t>     </a:t>
            </a:r>
            <a:r>
              <a:rPr lang="es-ES" b="1" dirty="0" smtClean="0"/>
              <a:t>importunar:</a:t>
            </a:r>
            <a:r>
              <a:rPr lang="es-ES" dirty="0" smtClean="0"/>
              <a:t> (De </a:t>
            </a:r>
            <a:r>
              <a:rPr lang="es-ES" i="1" dirty="0" smtClean="0"/>
              <a:t>importuno</a:t>
            </a:r>
            <a:r>
              <a:rPr lang="es-ES" dirty="0" smtClean="0"/>
              <a:t>). </a:t>
            </a:r>
            <a:r>
              <a:rPr lang="es-ES" dirty="0" err="1" smtClean="0"/>
              <a:t>tr</a:t>
            </a:r>
            <a:r>
              <a:rPr lang="es-ES" dirty="0" smtClean="0"/>
              <a:t>. Incomodar o molestar con una pretensión o solicitud. </a:t>
            </a:r>
          </a:p>
          <a:p>
            <a:pPr>
              <a:buNone/>
            </a:pPr>
            <a:r>
              <a:rPr lang="es-ES" dirty="0" smtClean="0"/>
              <a:t>     </a:t>
            </a:r>
            <a:r>
              <a:rPr lang="es-ES" b="1" dirty="0" smtClean="0"/>
              <a:t>Asediar: </a:t>
            </a:r>
            <a:r>
              <a:rPr lang="es-ES" dirty="0" smtClean="0"/>
              <a:t>Importunar a alguien sin descanso con pretensiones. </a:t>
            </a:r>
          </a:p>
          <a:p>
            <a:pPr>
              <a:buNone/>
            </a:pPr>
            <a:r>
              <a:rPr lang="es-ES" dirty="0" smtClean="0"/>
              <a:t>      </a:t>
            </a:r>
            <a:r>
              <a:rPr lang="es-ES" b="1" dirty="0" smtClean="0"/>
              <a:t>pretensión.</a:t>
            </a:r>
            <a:r>
              <a:rPr lang="es-ES" dirty="0" smtClean="0"/>
              <a:t> (Del lat. </a:t>
            </a:r>
            <a:r>
              <a:rPr lang="es-ES" i="1" dirty="0" err="1" smtClean="0"/>
              <a:t>praetensĭo</a:t>
            </a:r>
            <a:r>
              <a:rPr lang="es-ES" i="1" dirty="0" smtClean="0"/>
              <a:t>, -</a:t>
            </a:r>
            <a:r>
              <a:rPr lang="es-ES" i="1" dirty="0" err="1" smtClean="0"/>
              <a:t>ōnis</a:t>
            </a:r>
            <a:r>
              <a:rPr lang="es-ES" dirty="0" smtClean="0"/>
              <a:t>). f. Solicitación para conseguir algo que se desea. </a:t>
            </a:r>
            <a:r>
              <a:rPr lang="es-ES" b="1" dirty="0" smtClean="0"/>
              <a:t> 2.</a:t>
            </a:r>
            <a:r>
              <a:rPr lang="es-ES" dirty="0" smtClean="0"/>
              <a:t> Derecho bien o mal fundado que alguien juzga tener sobre algo. </a:t>
            </a:r>
            <a:r>
              <a:rPr lang="es-ES" b="1" dirty="0" smtClean="0"/>
              <a:t> 3.</a:t>
            </a:r>
            <a:r>
              <a:rPr lang="es-ES" dirty="0" smtClean="0"/>
              <a:t> Aspiración ambiciosa o desmedida. </a:t>
            </a:r>
          </a:p>
          <a:p>
            <a:pPr>
              <a:buNone/>
            </a:pPr>
            <a:endParaRPr lang="es-ES_tradnl" b="1" i="1" dirty="0" smtClean="0"/>
          </a:p>
          <a:p>
            <a:pPr>
              <a:buNone/>
            </a:pPr>
            <a:r>
              <a:rPr lang="es-ES_tradnl" b="1" i="1" dirty="0" smtClean="0"/>
              <a:t>3. Se está apoderando del mundo </a:t>
            </a:r>
            <a:r>
              <a:rPr lang="es-ES_tradnl" b="1" i="1" u="sng" dirty="0" smtClean="0"/>
              <a:t>un afán </a:t>
            </a:r>
            <a:r>
              <a:rPr lang="es-ES_tradnl" b="1" i="1" dirty="0" smtClean="0"/>
              <a:t>nunca visto. En </a:t>
            </a:r>
            <a:r>
              <a:rPr lang="es-ES_tradnl" b="1" i="1" u="sng" dirty="0" smtClean="0"/>
              <a:t>las diversiones</a:t>
            </a:r>
            <a:r>
              <a:rPr lang="es-ES_tradnl" b="1" i="1" dirty="0" smtClean="0"/>
              <a:t>, en la acumulación de </a:t>
            </a:r>
            <a:r>
              <a:rPr lang="es-ES_tradnl" b="1" i="1" u="sng" dirty="0" smtClean="0"/>
              <a:t>dinero</a:t>
            </a:r>
            <a:r>
              <a:rPr lang="es-ES_tradnl" b="1" i="1" dirty="0" smtClean="0"/>
              <a:t>, en la lucha, hasta en </a:t>
            </a:r>
            <a:r>
              <a:rPr lang="es-ES_tradnl" b="1" i="1" u="sng" dirty="0" smtClean="0"/>
              <a:t>la lucha por la existencia, </a:t>
            </a:r>
            <a:r>
              <a:rPr lang="es-ES_tradnl" b="1" i="1" dirty="0" smtClean="0"/>
              <a:t>hay una fuerza terrible que embarga el cuerpo, la mente y el alma. En medio de esta precipitación enloquecedora, habla Dios. Nos invita a apartarnos y tener comunión con él. "Estad quietos, y conoced que yo soy Dios".*</a:t>
            </a:r>
            <a:endParaRPr lang="es-ES" b="1" i="1" dirty="0" smtClean="0"/>
          </a:p>
          <a:p>
            <a:pPr>
              <a:buNone/>
            </a:pPr>
            <a:endParaRPr lang="es-ES" b="1" i="1"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5720" y="357166"/>
            <a:ext cx="8501122" cy="6215106"/>
          </a:xfrm>
        </p:spPr>
        <p:txBody>
          <a:bodyPr>
            <a:normAutofit/>
          </a:bodyPr>
          <a:lstStyle/>
          <a:p>
            <a:pPr>
              <a:buNone/>
            </a:pPr>
            <a:r>
              <a:rPr lang="es-ES_tradnl" b="1" i="1" dirty="0" smtClean="0"/>
              <a:t>  </a:t>
            </a:r>
          </a:p>
          <a:p>
            <a:pPr>
              <a:buNone/>
            </a:pPr>
            <a:r>
              <a:rPr lang="es-ES_tradnl" b="1" i="1" dirty="0" smtClean="0"/>
              <a:t>   “Muchos, aún en sus momentos de devoción, no reciben la bendición de la verdadera comunión con Dios. Están </a:t>
            </a:r>
            <a:r>
              <a:rPr lang="es-ES_tradnl" b="1" i="1" u="sng" dirty="0" smtClean="0"/>
              <a:t>demasiado apurados</a:t>
            </a:r>
            <a:r>
              <a:rPr lang="es-ES_tradnl" b="1" i="1" dirty="0" smtClean="0"/>
              <a:t>. </a:t>
            </a:r>
            <a:r>
              <a:rPr lang="es-ES_tradnl" b="1" i="1" u="sng" dirty="0" smtClean="0"/>
              <a:t>Con pasos presurosos </a:t>
            </a:r>
            <a:r>
              <a:rPr lang="es-ES_tradnl" b="1" i="1" dirty="0" smtClean="0"/>
              <a:t>penetran en la amorosa presencia de Cristo </a:t>
            </a:r>
            <a:r>
              <a:rPr lang="es-ES_tradnl" b="1" i="1" u="sng" dirty="0" smtClean="0"/>
              <a:t>y se detienen tal vez un momento </a:t>
            </a:r>
            <a:r>
              <a:rPr lang="es-ES_tradnl" b="1" i="1" dirty="0" smtClean="0"/>
              <a:t>dentro de ese recinto sagrado, pero no esperan su consejo. No tienen tiempo para permanecer con el divino Maestro. Vuelven con sus preocupaciones al trabajo.</a:t>
            </a:r>
            <a:endParaRPr lang="es-ES" b="1" i="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14282" y="142852"/>
            <a:ext cx="8472518" cy="6429420"/>
          </a:xfrm>
        </p:spPr>
        <p:txBody>
          <a:bodyPr>
            <a:normAutofit fontScale="92500"/>
          </a:bodyPr>
          <a:lstStyle/>
          <a:p>
            <a:pPr>
              <a:buNone/>
            </a:pPr>
            <a:r>
              <a:rPr lang="es-ES_tradnl" b="1" i="1" dirty="0" smtClean="0"/>
              <a:t>    Estos obreros jamás podrán lograr el éxito supremo, hasta que aprendan cuál es el secreto del poder. Tienen que dedicar tiempo a pensar, orar, esperar que Dios renueve sus energías físicas, mentales y espirituales. Necesitan la influencia elevadora de su Espíritu. Al recibirla, serán vivificados con nueva vida. El cuerpo gastado y el cerebro cansado recibirán refrigerio, y el corazón abrumado se aliviará.</a:t>
            </a:r>
            <a:endParaRPr lang="es-ES" b="1" i="1" dirty="0" smtClean="0"/>
          </a:p>
          <a:p>
            <a:pPr>
              <a:buNone/>
            </a:pPr>
            <a:r>
              <a:rPr lang="es-ES_tradnl" b="1" i="1" dirty="0" smtClean="0"/>
              <a:t>     Nuestra necesidad no consiste en detenernos un momento en su presencia, sino en tener relación personal con Cristo, sentarnos en su compañía.</a:t>
            </a:r>
          </a:p>
          <a:p>
            <a:pPr>
              <a:buNone/>
            </a:pPr>
            <a:r>
              <a:rPr lang="es-ES_tradnl" b="1" i="1" dirty="0" smtClean="0"/>
              <a:t>     La educación. 260, 261</a:t>
            </a:r>
            <a:endParaRPr lang="es-CO" b="1" i="1"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857232"/>
            <a:ext cx="8229600" cy="5268931"/>
          </a:xfrm>
        </p:spPr>
        <p:txBody>
          <a:bodyPr>
            <a:normAutofit lnSpcReduction="10000"/>
          </a:bodyPr>
          <a:lstStyle/>
          <a:p>
            <a:pPr algn="ctr">
              <a:buNone/>
            </a:pPr>
            <a:endParaRPr lang="es-CO" dirty="0" smtClean="0"/>
          </a:p>
          <a:p>
            <a:pPr algn="ctr">
              <a:buNone/>
            </a:pPr>
            <a:endParaRPr lang="es-CO" dirty="0" smtClean="0"/>
          </a:p>
          <a:p>
            <a:pPr algn="ctr">
              <a:buNone/>
            </a:pPr>
            <a:r>
              <a:rPr lang="es-CO" sz="23900" b="1" i="1" dirty="0" smtClean="0"/>
              <a:t>FIN</a:t>
            </a:r>
            <a:endParaRPr lang="es-CO" sz="23900" b="1" i="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6600" b="1" i="1" dirty="0" smtClean="0"/>
              <a:t>QUÉ </a:t>
            </a:r>
            <a:r>
              <a:rPr lang="es-CO" sz="6600" b="1" i="1" dirty="0" smtClean="0"/>
              <a:t>ES LA </a:t>
            </a:r>
            <a:r>
              <a:rPr lang="es-CO" sz="6600" b="1" i="1" dirty="0" smtClean="0"/>
              <a:t>ORACIÓN</a:t>
            </a:r>
            <a:endParaRPr lang="es-ES" sz="6600" b="1" i="1" dirty="0"/>
          </a:p>
        </p:txBody>
      </p:sp>
      <p:sp>
        <p:nvSpPr>
          <p:cNvPr id="3" name="2 Marcador de contenido"/>
          <p:cNvSpPr>
            <a:spLocks noGrp="1"/>
          </p:cNvSpPr>
          <p:nvPr>
            <p:ph sz="half" idx="1"/>
          </p:nvPr>
        </p:nvSpPr>
        <p:spPr>
          <a:xfrm>
            <a:off x="179512" y="2348880"/>
            <a:ext cx="4316288" cy="3777283"/>
          </a:xfrm>
        </p:spPr>
        <p:txBody>
          <a:bodyPr>
            <a:normAutofit/>
          </a:bodyPr>
          <a:lstStyle/>
          <a:p>
            <a:r>
              <a:rPr lang="es-ES_tradnl" sz="3600" b="1" i="1" dirty="0"/>
              <a:t>Orar es el acto de abrir nuestro corazón a Dios como a un amigo</a:t>
            </a:r>
            <a:r>
              <a:rPr lang="es-ES_tradnl" sz="3600" b="1" i="1" dirty="0" smtClean="0"/>
              <a:t>.</a:t>
            </a:r>
          </a:p>
          <a:p>
            <a:pPr>
              <a:buNone/>
            </a:pPr>
            <a:r>
              <a:rPr lang="es-ES_tradnl" sz="3600" b="1" i="1" dirty="0"/>
              <a:t> </a:t>
            </a:r>
            <a:r>
              <a:rPr lang="es-ES_tradnl" sz="3600" b="1" i="1" dirty="0" smtClean="0"/>
              <a:t>  </a:t>
            </a:r>
          </a:p>
          <a:p>
            <a:pPr>
              <a:buNone/>
            </a:pPr>
            <a:r>
              <a:rPr lang="es-ES_tradnl" sz="3600" b="1" i="1" dirty="0" smtClean="0"/>
              <a:t>    </a:t>
            </a:r>
            <a:r>
              <a:rPr lang="es-ES_tradnl" sz="3200" b="1" i="1" dirty="0" smtClean="0"/>
              <a:t>Camino a Cristo. 92</a:t>
            </a:r>
            <a:endParaRPr lang="es-ES" sz="3200" b="1" i="1" dirty="0"/>
          </a:p>
        </p:txBody>
      </p:sp>
      <p:pic>
        <p:nvPicPr>
          <p:cNvPr id="1026" name="Picture 2" descr="D:\IMAGENES VARIAS\Imágenes cape\Bíblicas\H095.JPG"/>
          <p:cNvPicPr>
            <a:picLocks noGrp="1" noChangeAspect="1" noChangeArrowheads="1"/>
          </p:cNvPicPr>
          <p:nvPr>
            <p:ph sz="half" idx="2"/>
          </p:nvPr>
        </p:nvPicPr>
        <p:blipFill>
          <a:blip r:embed="rId3" cstate="print"/>
          <a:srcRect/>
          <a:stretch>
            <a:fillRect/>
          </a:stretch>
        </p:blipFill>
        <p:spPr bwMode="auto">
          <a:xfrm>
            <a:off x="4648200" y="2348706"/>
            <a:ext cx="4038600" cy="3028950"/>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8686800" cy="1143000"/>
          </a:xfrm>
        </p:spPr>
        <p:txBody>
          <a:bodyPr>
            <a:normAutofit/>
          </a:bodyPr>
          <a:lstStyle/>
          <a:p>
            <a:r>
              <a:rPr lang="es-CO" b="1" i="1" dirty="0"/>
              <a:t>	</a:t>
            </a:r>
            <a:r>
              <a:rPr lang="es-CO" sz="5300" b="1" i="1" dirty="0" smtClean="0"/>
              <a:t>POR QUÉ DEBEMOS ORAR</a:t>
            </a:r>
            <a:endParaRPr lang="es-ES" sz="5300" b="1" i="1" dirty="0"/>
          </a:p>
        </p:txBody>
      </p:sp>
      <p:sp>
        <p:nvSpPr>
          <p:cNvPr id="3" name="2 CuadroTexto"/>
          <p:cNvSpPr txBox="1"/>
          <p:nvPr/>
        </p:nvSpPr>
        <p:spPr>
          <a:xfrm>
            <a:off x="395536" y="1556792"/>
            <a:ext cx="4320480" cy="5016758"/>
          </a:xfrm>
          <a:prstGeom prst="rect">
            <a:avLst/>
          </a:prstGeom>
          <a:noFill/>
        </p:spPr>
        <p:txBody>
          <a:bodyPr wrap="square" rtlCol="0">
            <a:spAutoFit/>
          </a:bodyPr>
          <a:lstStyle/>
          <a:p>
            <a:pPr>
              <a:buFont typeface="Arial" pitchFamily="34" charset="0"/>
              <a:buChar char="•"/>
            </a:pPr>
            <a:r>
              <a:rPr lang="es-ES_tradnl" sz="3200" b="1" dirty="0"/>
              <a:t>Debemos también orar en el círculo de nuestra familia; y sobre todo no descuidar la oración privada, </a:t>
            </a:r>
            <a:r>
              <a:rPr lang="es-ES_tradnl" sz="3200" b="1" u="sng" dirty="0"/>
              <a:t>porque ésta es la vida del alma.</a:t>
            </a:r>
            <a:r>
              <a:rPr lang="es-ES_tradnl" sz="3200" b="1" dirty="0"/>
              <a:t> </a:t>
            </a:r>
            <a:r>
              <a:rPr lang="es-ES_tradnl" sz="3200" b="1" u="sng" dirty="0"/>
              <a:t>Es imposible que el alma florezca cuando se descuida la oración. </a:t>
            </a:r>
            <a:endParaRPr lang="es-ES_tradnl" sz="3200" b="1" u="sng" dirty="0" smtClean="0"/>
          </a:p>
          <a:p>
            <a:r>
              <a:rPr lang="es-ES_tradnl" sz="2400" b="1" i="1" dirty="0" smtClean="0"/>
              <a:t>Camino a Cristo. 98</a:t>
            </a:r>
            <a:endParaRPr lang="es-ES" sz="2400" b="1" i="1" dirty="0"/>
          </a:p>
        </p:txBody>
      </p:sp>
      <p:sp>
        <p:nvSpPr>
          <p:cNvPr id="7" name="6 CuadroTexto"/>
          <p:cNvSpPr txBox="1"/>
          <p:nvPr/>
        </p:nvSpPr>
        <p:spPr>
          <a:xfrm>
            <a:off x="5364088" y="1484784"/>
            <a:ext cx="3384376" cy="2246769"/>
          </a:xfrm>
          <a:prstGeom prst="rect">
            <a:avLst/>
          </a:prstGeom>
          <a:noFill/>
        </p:spPr>
        <p:txBody>
          <a:bodyPr wrap="square" rtlCol="0">
            <a:spAutoFit/>
          </a:bodyPr>
          <a:lstStyle/>
          <a:p>
            <a:pPr>
              <a:buFont typeface="Arial" pitchFamily="34" charset="0"/>
              <a:buChar char="•"/>
            </a:pPr>
            <a:r>
              <a:rPr lang="es-ES_tradnl" sz="2800" b="1" dirty="0"/>
              <a:t>Las tinieblas del malo cercan a aquellos que descuidan la oración. </a:t>
            </a:r>
            <a:endParaRPr lang="es-ES_tradnl" sz="2800" b="1" dirty="0" smtClean="0"/>
          </a:p>
          <a:p>
            <a:r>
              <a:rPr lang="es-ES_tradnl" sz="2400" b="1" i="1" dirty="0" smtClean="0"/>
              <a:t>Camino a Cristo.94</a:t>
            </a:r>
            <a:endParaRPr lang="es-ES" sz="2400" b="1" i="1" dirty="0"/>
          </a:p>
        </p:txBody>
      </p:sp>
      <p:sp>
        <p:nvSpPr>
          <p:cNvPr id="8" name="7 CuadroTexto"/>
          <p:cNvSpPr txBox="1"/>
          <p:nvPr/>
        </p:nvSpPr>
        <p:spPr>
          <a:xfrm>
            <a:off x="5436096" y="4005064"/>
            <a:ext cx="3312368" cy="2246769"/>
          </a:xfrm>
          <a:prstGeom prst="rect">
            <a:avLst/>
          </a:prstGeom>
          <a:noFill/>
        </p:spPr>
        <p:txBody>
          <a:bodyPr wrap="square" rtlCol="0">
            <a:spAutoFit/>
          </a:bodyPr>
          <a:lstStyle/>
          <a:p>
            <a:pPr>
              <a:buFont typeface="Arial" pitchFamily="34" charset="0"/>
              <a:buChar char="•"/>
            </a:pPr>
            <a:r>
              <a:rPr lang="es-ES_tradnl" sz="2800" b="1" dirty="0"/>
              <a:t>Por la oración sincera nos </a:t>
            </a:r>
            <a:r>
              <a:rPr lang="es-ES_tradnl" sz="2800" b="1" dirty="0" smtClean="0"/>
              <a:t>ponemos </a:t>
            </a:r>
            <a:r>
              <a:rPr lang="es-ES_tradnl" sz="2800" b="1" dirty="0"/>
              <a:t>en comunicación con la </a:t>
            </a:r>
            <a:r>
              <a:rPr lang="es-ES_tradnl" sz="2800" b="1" dirty="0" smtClean="0"/>
              <a:t> </a:t>
            </a:r>
            <a:r>
              <a:rPr lang="es-ES_tradnl" sz="2800" b="1" dirty="0"/>
              <a:t>mente del </a:t>
            </a:r>
            <a:r>
              <a:rPr lang="es-ES_tradnl" sz="2800" b="1" dirty="0" smtClean="0"/>
              <a:t>Infinito</a:t>
            </a:r>
          </a:p>
          <a:p>
            <a:r>
              <a:rPr lang="es-ES_tradnl" sz="2400" b="1" i="1" dirty="0" smtClean="0"/>
              <a:t>Camino a Cristo</a:t>
            </a:r>
            <a:r>
              <a:rPr lang="es-ES_tradnl" b="1" i="1" dirty="0" smtClean="0"/>
              <a:t>. 96</a:t>
            </a:r>
            <a:endParaRPr lang="es-ES" b="1" i="1"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4800" b="1" i="1" dirty="0" smtClean="0"/>
              <a:t>QUIÉN NOS ENSEÑA A ORAR</a:t>
            </a:r>
            <a:endParaRPr lang="es-ES" sz="4800" b="1" i="1" dirty="0"/>
          </a:p>
        </p:txBody>
      </p:sp>
      <p:sp>
        <p:nvSpPr>
          <p:cNvPr id="3" name="2 Marcador de contenido"/>
          <p:cNvSpPr>
            <a:spLocks noGrp="1"/>
          </p:cNvSpPr>
          <p:nvPr>
            <p:ph idx="1"/>
          </p:nvPr>
        </p:nvSpPr>
        <p:spPr>
          <a:xfrm>
            <a:off x="179512" y="1556792"/>
            <a:ext cx="4186808" cy="4853136"/>
          </a:xfrm>
        </p:spPr>
        <p:txBody>
          <a:bodyPr>
            <a:normAutofit fontScale="85000" lnSpcReduction="20000"/>
          </a:bodyPr>
          <a:lstStyle/>
          <a:p>
            <a:pPr>
              <a:buNone/>
            </a:pPr>
            <a:r>
              <a:rPr lang="es-ES" b="1" dirty="0" smtClean="0"/>
              <a:t>     </a:t>
            </a:r>
            <a:r>
              <a:rPr lang="es-ES" b="1" dirty="0" err="1" smtClean="0"/>
              <a:t>Rom</a:t>
            </a:r>
            <a:r>
              <a:rPr lang="es-ES" b="1" dirty="0" smtClean="0"/>
              <a:t> </a:t>
            </a:r>
            <a:r>
              <a:rPr lang="es-ES" b="1" dirty="0"/>
              <a:t>8:26 Y además el espíritu divino ayuda a nuestra flaqueza; pues no sabiendo siquiera qué hemos de pedir en nuestras oraciones, ni cómo conviene hacerlo, el mismo espíritu hace, o produce en nuestro interior, nuestras peticiones a Dios con gemidos que son inexplicables</a:t>
            </a:r>
            <a:r>
              <a:rPr lang="es-ES" b="1" dirty="0" smtClean="0"/>
              <a:t>.</a:t>
            </a:r>
          </a:p>
          <a:p>
            <a:pPr>
              <a:buNone/>
            </a:pPr>
            <a:r>
              <a:rPr lang="es-CO" b="1" dirty="0" smtClean="0"/>
              <a:t>     V. Torres Amat.</a:t>
            </a:r>
            <a:endParaRPr lang="es-ES" b="1" dirty="0"/>
          </a:p>
          <a:p>
            <a:endParaRPr lang="es-ES" dirty="0"/>
          </a:p>
        </p:txBody>
      </p:sp>
      <p:sp>
        <p:nvSpPr>
          <p:cNvPr id="10" name="9 CuadroTexto"/>
          <p:cNvSpPr txBox="1"/>
          <p:nvPr/>
        </p:nvSpPr>
        <p:spPr>
          <a:xfrm>
            <a:off x="4572000" y="1340768"/>
            <a:ext cx="4392488" cy="5539978"/>
          </a:xfrm>
          <a:prstGeom prst="rect">
            <a:avLst/>
          </a:prstGeom>
          <a:noFill/>
        </p:spPr>
        <p:txBody>
          <a:bodyPr wrap="square" rtlCol="0">
            <a:spAutoFit/>
          </a:bodyPr>
          <a:lstStyle/>
          <a:p>
            <a:r>
              <a:rPr lang="es-ES" sz="2800" b="1" u="sng" dirty="0"/>
              <a:t>Por el Espíritu es </a:t>
            </a:r>
            <a:r>
              <a:rPr lang="es-ES" sz="2800" b="1" u="sng" dirty="0" smtClean="0"/>
              <a:t> </a:t>
            </a:r>
            <a:r>
              <a:rPr lang="es-ES" sz="2800" b="1" u="sng" dirty="0"/>
              <a:t>formulada toda oración sincera, </a:t>
            </a:r>
            <a:r>
              <a:rPr lang="es-ES" sz="2800" b="1" dirty="0"/>
              <a:t>y una oración tal es aceptable para Dios. Siempre que un alma anhela a Dios, se manifiesta la obra del Espíritu, y Dios se revelará a esa alma. El busca adoradores tales. Espera para recibirlos y hacerlos sus hijos e hijas</a:t>
            </a:r>
            <a:r>
              <a:rPr lang="es-ES" sz="2800" b="1" dirty="0" smtClean="0"/>
              <a:t>.</a:t>
            </a:r>
          </a:p>
          <a:p>
            <a:r>
              <a:rPr lang="es-CO" sz="2800" b="1" dirty="0" smtClean="0"/>
              <a:t>DTG. 160</a:t>
            </a:r>
            <a:endParaRPr lang="es-ES" sz="2000" b="1" dirty="0"/>
          </a:p>
          <a:p>
            <a:endParaRPr lang="es-E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CO" sz="6600" b="1" i="1" dirty="0" smtClean="0"/>
              <a:t>EN SU NOMBRE</a:t>
            </a:r>
            <a:endParaRPr lang="es-ES" sz="6600" b="1" i="1" dirty="0"/>
          </a:p>
        </p:txBody>
      </p:sp>
      <p:sp>
        <p:nvSpPr>
          <p:cNvPr id="3" name="2 Marcador de contenido"/>
          <p:cNvSpPr>
            <a:spLocks noGrp="1"/>
          </p:cNvSpPr>
          <p:nvPr>
            <p:ph idx="1"/>
          </p:nvPr>
        </p:nvSpPr>
        <p:spPr/>
        <p:txBody>
          <a:bodyPr/>
          <a:lstStyle/>
          <a:p>
            <a:r>
              <a:rPr lang="es-ES" b="1" i="1" dirty="0"/>
              <a:t>"En mi nombre," ordenó Cristo a sus discípulos que </a:t>
            </a:r>
            <a:r>
              <a:rPr lang="es-ES" b="1" i="1" dirty="0" smtClean="0"/>
              <a:t>orasen…</a:t>
            </a:r>
          </a:p>
          <a:p>
            <a:pPr>
              <a:buNone/>
            </a:pPr>
            <a:r>
              <a:rPr lang="es-ES" b="1" i="1" dirty="0" smtClean="0"/>
              <a:t>    Pero </a:t>
            </a:r>
            <a:r>
              <a:rPr lang="es-ES" b="1" i="1" dirty="0"/>
              <a:t>orar en nombre de Cristo significa mucho.  </a:t>
            </a:r>
            <a:r>
              <a:rPr lang="es-ES" b="1" i="1" u="sng" dirty="0"/>
              <a:t>Significa que hemos de aceptar su carácter, manifestar su espíritu y realizar sus obras. </a:t>
            </a:r>
            <a:r>
              <a:rPr lang="es-ES" b="1" i="1" dirty="0"/>
              <a:t> La promesa del Salvador se nos da bajo cierta condición.  "Si me amáis --dice,-- guardad mis mandamientos."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260648"/>
            <a:ext cx="8784976" cy="1584176"/>
          </a:xfrm>
        </p:spPr>
        <p:txBody>
          <a:bodyPr>
            <a:noAutofit/>
          </a:bodyPr>
          <a:lstStyle/>
          <a:p>
            <a:r>
              <a:rPr lang="es-CO" b="1" i="1" dirty="0" smtClean="0"/>
              <a:t>CONDICIONES PARA QUE DIOS OIGA Y RESPONDA</a:t>
            </a:r>
            <a:r>
              <a:rPr lang="es-CO" b="1" i="1" dirty="0"/>
              <a:t> </a:t>
            </a:r>
            <a:r>
              <a:rPr lang="es-CO" b="1" i="1" dirty="0" smtClean="0"/>
              <a:t>NUESTRA ORACIÓN.</a:t>
            </a:r>
            <a:endParaRPr lang="es-ES" b="1" i="1" dirty="0"/>
          </a:p>
        </p:txBody>
      </p:sp>
      <p:sp>
        <p:nvSpPr>
          <p:cNvPr id="3" name="2 Marcador de contenido"/>
          <p:cNvSpPr>
            <a:spLocks noGrp="1"/>
          </p:cNvSpPr>
          <p:nvPr>
            <p:ph sz="half" idx="1"/>
          </p:nvPr>
        </p:nvSpPr>
        <p:spPr>
          <a:xfrm>
            <a:off x="467544" y="1916832"/>
            <a:ext cx="4038600" cy="4525963"/>
          </a:xfrm>
        </p:spPr>
        <p:txBody>
          <a:bodyPr/>
          <a:lstStyle/>
          <a:p>
            <a:r>
              <a:rPr lang="es-CO" b="1" i="1" dirty="0" smtClean="0"/>
              <a:t> Q</a:t>
            </a:r>
            <a:r>
              <a:rPr lang="es-ES_tradnl" b="1" i="1" dirty="0" err="1" smtClean="0"/>
              <a:t>ue</a:t>
            </a:r>
            <a:r>
              <a:rPr lang="es-ES_tradnl" b="1" i="1" dirty="0" smtClean="0"/>
              <a:t> </a:t>
            </a:r>
            <a:r>
              <a:rPr lang="es-ES_tradnl" b="1" i="1" dirty="0"/>
              <a:t>sintamos necesidad de su ayuda. El nos ha hecho esta promesa: "Porque derramaré aguas sobre la tierra sedienta, y corrientes sobre el sequedal' (Isaías 44: 3). </a:t>
            </a:r>
            <a:endParaRPr lang="es-ES" b="1" i="1" dirty="0"/>
          </a:p>
        </p:txBody>
      </p:sp>
      <p:sp>
        <p:nvSpPr>
          <p:cNvPr id="4" name="3 Marcador de contenido"/>
          <p:cNvSpPr>
            <a:spLocks noGrp="1"/>
          </p:cNvSpPr>
          <p:nvPr>
            <p:ph sz="half" idx="2"/>
          </p:nvPr>
        </p:nvSpPr>
        <p:spPr>
          <a:xfrm>
            <a:off x="4644008" y="1988840"/>
            <a:ext cx="4038600" cy="4525963"/>
          </a:xfrm>
        </p:spPr>
        <p:txBody>
          <a:bodyPr>
            <a:normAutofit/>
          </a:bodyPr>
          <a:lstStyle/>
          <a:p>
            <a:r>
              <a:rPr lang="es-ES_tradnl" sz="3200" b="1" i="1" dirty="0" smtClean="0"/>
              <a:t> </a:t>
            </a:r>
            <a:r>
              <a:rPr lang="es-ES_tradnl" sz="3200" b="1" i="1" dirty="0"/>
              <a:t>Los que tienen hambre y sed de justicia, los que suspiran por Dios, pueden estar seguros de </a:t>
            </a:r>
            <a:r>
              <a:rPr lang="es-ES_tradnl" sz="3200" b="1" i="1" dirty="0" smtClean="0"/>
              <a:t>que serán hartos.</a:t>
            </a:r>
          </a:p>
          <a:p>
            <a:pPr>
              <a:buNone/>
            </a:pPr>
            <a:r>
              <a:rPr lang="es-ES_tradnl" sz="3200" b="1" i="1" dirty="0"/>
              <a:t> </a:t>
            </a:r>
            <a:r>
              <a:rPr lang="es-ES_tradnl" sz="3200" b="1" i="1" dirty="0" smtClean="0"/>
              <a:t>    Camino a Cristo. 94</a:t>
            </a:r>
            <a:endParaRPr lang="es-ES" sz="3200" b="1" i="1"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323528" y="332656"/>
            <a:ext cx="4038600" cy="6192688"/>
          </a:xfrm>
        </p:spPr>
        <p:txBody>
          <a:bodyPr>
            <a:normAutofit lnSpcReduction="10000"/>
          </a:bodyPr>
          <a:lstStyle/>
          <a:p>
            <a:r>
              <a:rPr lang="es-ES_tradnl" b="1" i="1" dirty="0"/>
              <a:t>El corazón debe estar abierto a la influencia del Espíritu; de otra manera no puede recibir las bendiciones de Dios</a:t>
            </a:r>
            <a:r>
              <a:rPr lang="es-ES_tradnl" b="1" i="1" dirty="0" smtClean="0"/>
              <a:t>.</a:t>
            </a:r>
          </a:p>
          <a:p>
            <a:r>
              <a:rPr lang="es-ES_tradnl" b="1" i="1" dirty="0"/>
              <a:t>Si toleramos la iniquidad en nuestro corazón, si estamos apegados a algún pecado conocido, el Señor no nos oirá; mas la oración del alma arrepentida y contrita será siempre aceptada. </a:t>
            </a:r>
            <a:endParaRPr lang="es-ES" b="1" i="1" dirty="0"/>
          </a:p>
          <a:p>
            <a:endParaRPr lang="es-ES" dirty="0"/>
          </a:p>
        </p:txBody>
      </p:sp>
      <p:sp>
        <p:nvSpPr>
          <p:cNvPr id="4" name="3 Marcador de contenido"/>
          <p:cNvSpPr>
            <a:spLocks noGrp="1"/>
          </p:cNvSpPr>
          <p:nvPr>
            <p:ph sz="half" idx="2"/>
          </p:nvPr>
        </p:nvSpPr>
        <p:spPr>
          <a:xfrm>
            <a:off x="4648200" y="332656"/>
            <a:ext cx="4244280" cy="6048672"/>
          </a:xfrm>
        </p:spPr>
        <p:txBody>
          <a:bodyPr>
            <a:normAutofit lnSpcReduction="10000"/>
          </a:bodyPr>
          <a:lstStyle/>
          <a:p>
            <a:r>
              <a:rPr lang="es-ES_tradnl" b="1" i="1" dirty="0" smtClean="0"/>
              <a:t>La </a:t>
            </a:r>
            <a:r>
              <a:rPr lang="es-ES_tradnl" b="1" i="1" dirty="0"/>
              <a:t>oración eficaz tiene otro elemento: la fe. "Porque es preciso que el que viene a Dios, crea que existe, y que se ha constituido remunerador de los que le buscan" (Hebreos 11: 6 ). </a:t>
            </a:r>
            <a:endParaRPr lang="es-ES_tradnl" b="1" i="1" dirty="0" smtClean="0"/>
          </a:p>
        </p:txBody>
      </p:sp>
      <p:sp>
        <p:nvSpPr>
          <p:cNvPr id="2050" name="AutoShape 2" descr="data:image/jpg;base64,/9j/4AAQSkZJRgABAQAAAQABAAD/2wBDAAkGBwgHBgkIBwgKCgkLDRYPDQwMDRsUFRAWIB0iIiAdHx8kKDQsJCYxJx8fLT0tMTU3Ojo6Iys/RD84QzQ5Ojf/2wBDAQoKCg0MDRoPDxo3JR8lNzc3Nzc3Nzc3Nzc3Nzc3Nzc3Nzc3Nzc3Nzc3Nzc3Nzc3Nzc3Nzc3Nzc3Nzc3Nzc3Nzf/wAARCABOAEYDASIAAhEBAxEB/8QAGwAAAQUBAQAAAAAAAAAAAAAABQACAwQGBwH/xAAwEAACAQMDAwMDAwMFAAAAAAABAgMABBEFEiETMUEiUWEGgaEUkdEkUsFCcYKx4f/EABoBAAIDAQEAAAAAAAAAAAAAAAQFAQIDAAb/xAAkEQACAQQCAwACAwAAAAAAAAABAgADBBEhEjEFE0EycSJRYf/aAAwDAQACEQMRAD8AMYpYqTbSxTuIsyPFLFPxUVxcW9qhe5mjiUDu7AVBIAyZIydCOxXmKGD6k0cs6/rUBXHJU4PyDjmidvNDcx9S3lSRPdGzVVqI3RlmV1GSJ7ilin4pYq8rmFNNg082we5DbyeSTgfalQ3nFKsTTyc5mor4GMCO20ttXLmxuLYAzRFQfPiq+K1BDbEGIKnBle5ljtoJJpjiNFJY/Fcs16+m1K+eZjtXd6UHOB4Fb7613poMmzzIobHtz/nFc8tYLi7YiKB5NvGRxSm/qnkE+Rv46mOPP7BxSQtlm4PGCOKvaXqGoaY++xmKocegjKn/AHFTT2xBaKVCjLwQaIabpjTnAQiPwTS/2cdiMvXy0RNroerw6pAB1FFyqgyxgYx8j4opiueaetzpusQSQDcSxUgDPp8iujgZwcYJ8HxTqyuDWTfYiK+t/Q+ujL2k20chd5h6cYGaVT2MsPSClEJUeaVWctyl6QTgOpprlVlhZDjtxmsZPA8Tsr980Wm1eZ1IVApPmhV3cMFMkrdgfvXUEan+Uxu6tOpjj3BH1BbC60e5hzyQDx8EGs1pOnm0sZY3O3L4ZwOQPejct5dXGRJsVP7EbNVutJao0hUsO598Uv8AIU6lRuajUL8ZdUqa8GO8yKXR4p+i7NtAXlV5GSc5pXUkFhGQWC4H4q0uoRSrvUj96Etbrq+sW6yK8kKON6qDjBPn7A0rRGZsR6zKF5RabNPLOb2wUPEEYZxwx9gSOPPIrRaVqPXkaCXDTgZLKpA/97/imnpWekn9PHhEQ7FHJwPFO0fT5oZZLi5yOooCR7gdo75+D8UbYNUNUBDr7AfI+n0kv38hHkUqlx70q9DPM7lpwEUs5wAMkms3qV0J5Q2zaBwueeKl13UjLK1vbqGiQ4JL4DH9qASXSIcyI0fPvvX8c0MzcjIb/JO84VvSQT7A1G79XAd2GPY1GLu3cBhICtNea28SDPxXalMH+oL1WOSycSQI8sLDnY3KH3PxWm0LUNJgsZbeyMy3bruk6y+pnIxjPbihqSekmNuMcEmiUGm9CVbiTJd4wDn/AE89vzQFwyW4LDsxxZmrdYpt+KyzdP8A0YTPj3rQ7f8Aqs4ymW6hi/vYDH3rVlPiq+KGAx/UI8xtlX9ytspVZ6ZPYE0qb8hEoQmc/MmVxhmI9gOP3qpMzP6em/8AyYYq66qEMjEjHfaO9MxG49G4Z8nvWCgYmJJga5tunlmk6ZI4VR3+380MZ57WTeYg5J4Qjk/xRa9vIYL0WcMR623e0jYIA+Pc1Aq7myTlj5PNDVqqrodxlaW71P5N1I1vruV4RFEI17uX5+wosfqK8ijUMsT57esA/sf5oXN6UYDhgM5+KHJI7XjZI2IoXaR3zQFQe05aOKIFFcJOh/SF7Dd6oDfIyT4zEG4BP+e/4rdxwK4YlioHYAVxS3uXhcBWYANhCvBQ+4rqP0nrL6vZuJk2zwMEdh2fvg/B47UVaMFHAQW7Qs3sO5pYIgo4CgfNKvbW3ecEq4GPelRDHezM060J/9k=">
            <a:hlinkClick r:id="rId2"/>
          </p:cNvPr>
          <p:cNvSpPr>
            <a:spLocks noChangeAspect="1" noChangeArrowheads="1"/>
          </p:cNvSpPr>
          <p:nvPr/>
        </p:nvSpPr>
        <p:spPr bwMode="auto">
          <a:xfrm>
            <a:off x="155575" y="-350838"/>
            <a:ext cx="666750" cy="7429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sp>
        <p:nvSpPr>
          <p:cNvPr id="2052" name="AutoShape 4" descr="data:image/jpg;base64,/9j/4AAQSkZJRgABAQAAAQABAAD/2wBDAAkGBwgHBgkIBwgKCgkLDRYPDQwMDRsUFRAWIB0iIiAdHx8kKDQsJCYxJx8fLT0tMTU3Ojo6Iys/RD84QzQ5Ojf/2wBDAQoKCg0MDRoPDxo3JR8lNzc3Nzc3Nzc3Nzc3Nzc3Nzc3Nzc3Nzc3Nzc3Nzc3Nzc3Nzc3Nzc3Nzc3Nzc3Nzc3Nzf/wAARCABOAEYDASIAAhEBAxEB/8QAGwAAAQUBAQAAAAAAAAAAAAAABQACAwQGBwH/xAAwEAACAQMDAwMDAwMFAAAAAAABAgMABBEFEiETMUEiUWEGgaEUkdEkUsFCcYKx4f/EABoBAAIDAQEAAAAAAAAAAAAAAAQFAQIDAAb/xAAkEQACAQQCAwACAwAAAAAAAAABAgADBBEhEjEFE0EycSJRYf/aAAwDAQACEQMRAD8AMYpYqTbSxTuIsyPFLFPxUVxcW9qhe5mjiUDu7AVBIAyZIydCOxXmKGD6k0cs6/rUBXHJU4PyDjmidvNDcx9S3lSRPdGzVVqI3RlmV1GSJ7ilin4pYq8rmFNNg082we5DbyeSTgfalQ3nFKsTTyc5mor4GMCO20ttXLmxuLYAzRFQfPiq+K1BDbEGIKnBle5ljtoJJpjiNFJY/Fcs16+m1K+eZjtXd6UHOB4Fb7613poMmzzIobHtz/nFc8tYLi7YiKB5NvGRxSm/qnkE+Rv46mOPP7BxSQtlm4PGCOKvaXqGoaY++xmKocegjKn/AHFTT2xBaKVCjLwQaIabpjTnAQiPwTS/2cdiMvXy0RNroerw6pAB1FFyqgyxgYx8j4opiueaetzpusQSQDcSxUgDPp8iujgZwcYJ8HxTqyuDWTfYiK+t/Q+ujL2k20chd5h6cYGaVT2MsPSClEJUeaVWctyl6QTgOpprlVlhZDjtxmsZPA8Tsr980Wm1eZ1IVApPmhV3cMFMkrdgfvXUEan+Uxu6tOpjj3BH1BbC60e5hzyQDx8EGs1pOnm0sZY3O3L4ZwOQPejct5dXGRJsVP7EbNVutJao0hUsO598Uv8AIU6lRuajUL8ZdUqa8GO8yKXR4p+i7NtAXlV5GSc5pXUkFhGQWC4H4q0uoRSrvUj96Etbrq+sW6yK8kKON6qDjBPn7A0rRGZsR6zKF5RabNPLOb2wUPEEYZxwx9gSOPPIrRaVqPXkaCXDTgZLKpA/97/imnpWekn9PHhEQ7FHJwPFO0fT5oZZLi5yOooCR7gdo75+D8UbYNUNUBDr7AfI+n0kv38hHkUqlx70q9DPM7lpwEUs5wAMkms3qV0J5Q2zaBwueeKl13UjLK1vbqGiQ4JL4DH9qASXSIcyI0fPvvX8c0MzcjIb/JO84VvSQT7A1G79XAd2GPY1GLu3cBhICtNea28SDPxXalMH+oL1WOSycSQI8sLDnY3KH3PxWm0LUNJgsZbeyMy3bruk6y+pnIxjPbihqSekmNuMcEmiUGm9CVbiTJd4wDn/AE89vzQFwyW4LDsxxZmrdYpt+KyzdP8A0YTPj3rQ7f8Aqs4ymW6hi/vYDH3rVlPiq+KGAx/UI8xtlX9ytspVZ6ZPYE0qb8hEoQmc/MmVxhmI9gOP3qpMzP6em/8AyYYq66qEMjEjHfaO9MxG49G4Z8nvWCgYmJJga5tunlmk6ZI4VR3+380MZ57WTeYg5J4Qjk/xRa9vIYL0WcMR623e0jYIA+Pc1Aq7myTlj5PNDVqqrodxlaW71P5N1I1vruV4RFEI17uX5+wosfqK8ijUMsT57esA/sf5oXN6UYDhgM5+KHJI7XjZI2IoXaR3zQFQe05aOKIFFcJOh/SF7Dd6oDfIyT4zEG4BP+e/4rdxwK4YlioHYAVxS3uXhcBWYANhCvBQ+4rqP0nrL6vZuJk2zwMEdh2fvg/B47UVaMFHAQW7Qs3sO5pYIgo4CgfNKvbW3ecEq4GPelRDHezM060J/9k=">
            <a:hlinkClick r:id="rId2"/>
          </p:cNvPr>
          <p:cNvSpPr>
            <a:spLocks noChangeAspect="1" noChangeArrowheads="1"/>
          </p:cNvSpPr>
          <p:nvPr/>
        </p:nvSpPr>
        <p:spPr bwMode="auto">
          <a:xfrm>
            <a:off x="155575" y="-350838"/>
            <a:ext cx="666750" cy="742951"/>
          </a:xfrm>
          <a:prstGeom prst="rect">
            <a:avLst/>
          </a:prstGeom>
          <a:noFill/>
        </p:spPr>
        <p:txBody>
          <a:bodyPr vert="horz" wrap="square" lIns="91440" tIns="45720" rIns="91440" bIns="45720" numCol="1" anchor="t" anchorCtr="0" compatLnSpc="1">
            <a:prstTxWarp prst="textNoShape">
              <a:avLst/>
            </a:prstTxWarp>
          </a:bodyPr>
          <a:lstStyle/>
          <a:p>
            <a:endParaRPr lang="es-ES"/>
          </a:p>
        </p:txBody>
      </p:sp>
      <p:pic>
        <p:nvPicPr>
          <p:cNvPr id="2054" name="Picture 6" descr="la-oracion-big.jpg"/>
          <p:cNvPicPr>
            <a:picLocks noChangeAspect="1" noChangeArrowheads="1"/>
          </p:cNvPicPr>
          <p:nvPr/>
        </p:nvPicPr>
        <p:blipFill>
          <a:blip r:embed="rId3" cstate="print"/>
          <a:srcRect/>
          <a:stretch>
            <a:fillRect/>
          </a:stretch>
        </p:blipFill>
        <p:spPr bwMode="auto">
          <a:xfrm>
            <a:off x="5220072" y="3645024"/>
            <a:ext cx="3096344" cy="2952328"/>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323528" y="692696"/>
            <a:ext cx="4038600" cy="5760640"/>
          </a:xfrm>
        </p:spPr>
        <p:txBody>
          <a:bodyPr>
            <a:normAutofit/>
          </a:bodyPr>
          <a:lstStyle/>
          <a:p>
            <a:r>
              <a:rPr lang="es-ES_tradnl" b="1" i="1" dirty="0" smtClean="0"/>
              <a:t>La perseverancia en la oración ha sido constituida en condición para recibir. Debemos orar siempre si queremos crecer en fe y en experiencia. Debemos ser "perseverantes en la oración" (Romanos 12: 12). </a:t>
            </a:r>
            <a:endParaRPr lang="es-ES" b="1" i="1" dirty="0" smtClean="0"/>
          </a:p>
          <a:p>
            <a:endParaRPr lang="es-ES" dirty="0"/>
          </a:p>
        </p:txBody>
      </p:sp>
      <p:sp>
        <p:nvSpPr>
          <p:cNvPr id="4" name="3 Marcador de contenido"/>
          <p:cNvSpPr>
            <a:spLocks noGrp="1"/>
          </p:cNvSpPr>
          <p:nvPr>
            <p:ph sz="half" idx="2"/>
          </p:nvPr>
        </p:nvSpPr>
        <p:spPr>
          <a:xfrm>
            <a:off x="4648200" y="764704"/>
            <a:ext cx="4038600" cy="5361459"/>
          </a:xfrm>
        </p:spPr>
        <p:txBody>
          <a:bodyPr>
            <a:normAutofit/>
          </a:bodyPr>
          <a:lstStyle/>
          <a:p>
            <a:r>
              <a:rPr lang="es-ES_tradnl" b="1" i="1" dirty="0"/>
              <a:t>Es necesario ser diligentes en la oración; ninguna cosa os lo impida. Haced cuanto podáis para que haya una comunión continua entre Jesús y vuestra alma. Aprovechad toda oportunidad de ir donde se suela orar</a:t>
            </a:r>
            <a:endParaRPr lang="es-ES"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CO" b="1" i="1" dirty="0" smtClean="0"/>
              <a:t>LA ORACIÓN MODELO:</a:t>
            </a:r>
            <a:br>
              <a:rPr lang="es-CO" b="1" i="1" dirty="0" smtClean="0"/>
            </a:br>
            <a:r>
              <a:rPr lang="es-CO" b="1" i="1" dirty="0" smtClean="0"/>
              <a:t>EL PADRE NUESTRO</a:t>
            </a:r>
            <a:endParaRPr lang="es-ES" b="1" i="1" dirty="0"/>
          </a:p>
        </p:txBody>
      </p:sp>
      <p:sp>
        <p:nvSpPr>
          <p:cNvPr id="4" name="3 Marcador de contenido"/>
          <p:cNvSpPr>
            <a:spLocks noGrp="1"/>
          </p:cNvSpPr>
          <p:nvPr>
            <p:ph sz="half" idx="2"/>
          </p:nvPr>
        </p:nvSpPr>
        <p:spPr>
          <a:xfrm>
            <a:off x="179512" y="1457400"/>
            <a:ext cx="8712968" cy="5400600"/>
          </a:xfrm>
        </p:spPr>
        <p:txBody>
          <a:bodyPr>
            <a:normAutofit/>
          </a:bodyPr>
          <a:lstStyle/>
          <a:p>
            <a:r>
              <a:rPr lang="es-ES_tradnl" b="1" dirty="0" smtClean="0"/>
              <a:t>Al fin habían comprendido los discípulos que había una relación íntima entre sus horas de oración y el poder de sus palabras y hechos. Ahora, mientras escuchaban sus súplicas, sus corazones se llenaron de reverencia y humildad. Cuando Jesús cesó de orar, exclamaron con una profunda convicción de su inmensa necesidad personal: "Señor, enséñanos a orar".</a:t>
            </a:r>
            <a:endParaRPr lang="es-ES" b="1" dirty="0" smtClean="0"/>
          </a:p>
          <a:p>
            <a:pPr>
              <a:buNone/>
            </a:pPr>
            <a:r>
              <a:rPr lang="es-ES_tradnl" b="1" dirty="0" smtClean="0"/>
              <a:t>    Jesús no les dio una forma nueva de oración. Repitió la que les había enseñado antes, como queriendo decir: Necesitáis comprender lo que ya os di; tiene una profundidad de significado que no habéis apreciado aún. </a:t>
            </a:r>
            <a:endParaRPr lang="es-ES" b="1" dirty="0" smtClean="0"/>
          </a:p>
          <a:p>
            <a:endParaRPr lang="es-E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386</TotalTime>
  <Words>1526</Words>
  <Application>Microsoft Office PowerPoint</Application>
  <PresentationFormat>Presentación en pantalla (4:3)</PresentationFormat>
  <Paragraphs>76</Paragraphs>
  <Slides>19</Slides>
  <Notes>1</Notes>
  <HiddenSlides>0</HiddenSlides>
  <MMClips>0</MMClips>
  <ScaleCrop>false</ScaleCrop>
  <HeadingPairs>
    <vt:vector size="4" baseType="variant">
      <vt:variant>
        <vt:lpstr>Tema</vt:lpstr>
      </vt:variant>
      <vt:variant>
        <vt:i4>1</vt:i4>
      </vt:variant>
      <vt:variant>
        <vt:lpstr>Títulos de diapositiva</vt:lpstr>
      </vt:variant>
      <vt:variant>
        <vt:i4>19</vt:i4>
      </vt:variant>
    </vt:vector>
  </HeadingPairs>
  <TitlesOfParts>
    <vt:vector size="20" baseType="lpstr">
      <vt:lpstr>Tema de Office</vt:lpstr>
      <vt:lpstr> LA ORACIÓN </vt:lpstr>
      <vt:lpstr>QUÉ ES LA ORACIÓN</vt:lpstr>
      <vt:lpstr> POR QUÉ DEBEMOS ORAR</vt:lpstr>
      <vt:lpstr>QUIÉN NOS ENSEÑA A ORAR</vt:lpstr>
      <vt:lpstr>EN SU NOMBRE</vt:lpstr>
      <vt:lpstr>CONDICIONES PARA QUE DIOS OIGA Y RESPONDA NUESTRA ORACIÓN.</vt:lpstr>
      <vt:lpstr>Presentación de PowerPoint</vt:lpstr>
      <vt:lpstr>Presentación de PowerPoint</vt:lpstr>
      <vt:lpstr>LA ORACIÓN MODELO: EL PADRE NUESTRO</vt:lpstr>
      <vt:lpstr>Presentación de PowerPoint</vt:lpstr>
      <vt:lpstr>Presentación de PowerPoint</vt:lpstr>
      <vt:lpstr>TIPOS DE ORACIONES</vt:lpstr>
      <vt:lpstr>LA COMUNIÓN CONTINUA.  (ORAD SIN CESAR)</vt:lpstr>
      <vt:lpstr>Presentación de PowerPoint</vt:lpstr>
      <vt:lpstr>OBSTACULOS EN LA COMUNIÓN POR LA ORACIÓN</vt:lpstr>
      <vt:lpstr>Presentación de PowerPoint</vt:lpstr>
      <vt:lpstr>Presentación de PowerPoint</vt:lpstr>
      <vt:lpstr>Presentación de PowerPoint</vt:lpstr>
      <vt:lpstr>Presentación de PowerPoint</vt:lpstr>
    </vt:vector>
  </TitlesOfParts>
  <Company>Windows XP Titan Ultimate 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LA ORACIÓN </dc:title>
  <dc:creator>Admin</dc:creator>
  <cp:lastModifiedBy>Diego</cp:lastModifiedBy>
  <cp:revision>32</cp:revision>
  <dcterms:created xsi:type="dcterms:W3CDTF">2010-07-31T14:53:14Z</dcterms:created>
  <dcterms:modified xsi:type="dcterms:W3CDTF">2012-07-19T02:48:47Z</dcterms:modified>
</cp:coreProperties>
</file>