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DM Sans Italics" panose="020B0604020202020204" charset="0"/>
      <p:regular r:id="rId30"/>
    </p:embeddedFont>
    <p:embeddedFont>
      <p:font typeface="Muli Bold Bold" panose="020B0604020202020204" charset="0"/>
      <p:regular r:id="rId31"/>
    </p:embeddedFont>
    <p:embeddedFont>
      <p:font typeface="Open Sans" panose="020B0604020202020204" charset="0"/>
      <p:regular r:id="rId32"/>
    </p:embeddedFont>
    <p:embeddedFont>
      <p:font typeface="Poppins Bold" panose="020B0604020202020204" charset="0"/>
      <p:regular r:id="rId33"/>
    </p:embeddedFont>
    <p:embeddedFont>
      <p:font typeface="DM Sans Bold Italics" panose="020B0604020202020204" charset="0"/>
      <p:regular r:id="rId34"/>
    </p:embeddedFont>
    <p:embeddedFont>
      <p:font typeface="Open Sans Bold" panose="020B0604020202020204" charset="0"/>
      <p:regular r:id="rId35"/>
    </p:embeddedFont>
    <p:embeddedFont>
      <p:font typeface="Calibri" panose="020F0502020204030204" pitchFamily="34" charset="0"/>
      <p:regular r:id="rId36"/>
      <p:bold r:id="rId37"/>
      <p:italic r:id="rId38"/>
      <p:boldItalic r:id="rId39"/>
    </p:embeddedFont>
    <p:embeddedFont>
      <p:font typeface="Arimo Italics" panose="020B0604020202020204" charset="0"/>
      <p:regular r:id="rId40"/>
    </p:embeddedFont>
    <p:embeddedFont>
      <p:font typeface="DM Sans Bold" panose="020B0604020202020204" charset="0"/>
      <p:regular r:id="rId41"/>
    </p:embeddedFont>
    <p:embeddedFont>
      <p:font typeface="DM Sans"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0" d="100"/>
          <a:sy n="40" d="100"/>
        </p:scale>
        <p:origin x="-558"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6.sv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0250" y="230441"/>
            <a:ext cx="16667500" cy="2295746"/>
            <a:chOff x="0" y="0"/>
            <a:chExt cx="22223333" cy="3060995"/>
          </a:xfrm>
        </p:grpSpPr>
        <p:grpSp>
          <p:nvGrpSpPr>
            <p:cNvPr id="3" name="Group 3"/>
            <p:cNvGrpSpPr/>
            <p:nvPr/>
          </p:nvGrpSpPr>
          <p:grpSpPr>
            <a:xfrm>
              <a:off x="0" y="0"/>
              <a:ext cx="22223333" cy="3060995"/>
              <a:chOff x="0" y="0"/>
              <a:chExt cx="55567339" cy="7653728"/>
            </a:xfrm>
          </p:grpSpPr>
          <p:sp>
            <p:nvSpPr>
              <p:cNvPr id="4" name="Freeform 4"/>
              <p:cNvSpPr/>
              <p:nvPr/>
            </p:nvSpPr>
            <p:spPr>
              <a:xfrm>
                <a:off x="0" y="0"/>
                <a:ext cx="55567337" cy="7653728"/>
              </a:xfrm>
              <a:custGeom>
                <a:avLst/>
                <a:gdLst/>
                <a:ahLst/>
                <a:cxnLst/>
                <a:rect l="l" t="t" r="r" b="b"/>
                <a:pathLst>
                  <a:path w="55567337" h="7653728">
                    <a:moveTo>
                      <a:pt x="55442879" y="7653728"/>
                    </a:moveTo>
                    <a:lnTo>
                      <a:pt x="124460" y="7653728"/>
                    </a:lnTo>
                    <a:cubicBezTo>
                      <a:pt x="55880" y="7653728"/>
                      <a:pt x="0" y="7597849"/>
                      <a:pt x="0" y="7529268"/>
                    </a:cubicBezTo>
                    <a:lnTo>
                      <a:pt x="0" y="124460"/>
                    </a:lnTo>
                    <a:cubicBezTo>
                      <a:pt x="0" y="55880"/>
                      <a:pt x="55880" y="0"/>
                      <a:pt x="124460" y="0"/>
                    </a:cubicBezTo>
                    <a:lnTo>
                      <a:pt x="55442879" y="0"/>
                    </a:lnTo>
                    <a:cubicBezTo>
                      <a:pt x="55511458" y="0"/>
                      <a:pt x="55567337" y="55880"/>
                      <a:pt x="55567337" y="124460"/>
                    </a:cubicBezTo>
                    <a:lnTo>
                      <a:pt x="55567337" y="7529268"/>
                    </a:lnTo>
                    <a:cubicBezTo>
                      <a:pt x="55567337" y="7597849"/>
                      <a:pt x="55511458" y="7653728"/>
                      <a:pt x="55442879" y="7653728"/>
                    </a:cubicBezTo>
                    <a:close/>
                  </a:path>
                </a:pathLst>
              </a:custGeom>
              <a:solidFill>
                <a:srgbClr val="E8E8E8"/>
              </a:solidFill>
            </p:spPr>
          </p:sp>
        </p:grpSp>
        <p:sp>
          <p:nvSpPr>
            <p:cNvPr id="5" name="TextBox 5"/>
            <p:cNvSpPr txBox="1"/>
            <p:nvPr/>
          </p:nvSpPr>
          <p:spPr>
            <a:xfrm>
              <a:off x="1764888" y="249563"/>
              <a:ext cx="17696068" cy="2617058"/>
            </a:xfrm>
            <a:prstGeom prst="rect">
              <a:avLst/>
            </a:prstGeom>
          </p:spPr>
          <p:txBody>
            <a:bodyPr lIns="0" tIns="0" rIns="0" bIns="0" rtlCol="0" anchor="t">
              <a:spAutoFit/>
            </a:bodyPr>
            <a:lstStyle/>
            <a:p>
              <a:pPr marL="0" lvl="0" indent="0" algn="ctr">
                <a:lnSpc>
                  <a:spcPts val="7516"/>
                </a:lnSpc>
              </a:pPr>
              <a:r>
                <a:rPr lang="en-US" sz="7158">
                  <a:solidFill>
                    <a:srgbClr val="000000"/>
                  </a:solidFill>
                  <a:latin typeface="DM Sans Bold"/>
                </a:rPr>
                <a:t>¿Cuantos creen que el hombre llego a la luna?</a:t>
              </a:r>
            </a:p>
          </p:txBody>
        </p:sp>
      </p:grpSp>
      <p:pic>
        <p:nvPicPr>
          <p:cNvPr id="6" name="Picture 6"/>
          <p:cNvPicPr>
            <a:picLocks noChangeAspect="1"/>
          </p:cNvPicPr>
          <p:nvPr/>
        </p:nvPicPr>
        <p:blipFill>
          <a:blip r:embed="rId2"/>
          <a:srcRect/>
          <a:stretch>
            <a:fillRect/>
          </a:stretch>
        </p:blipFill>
        <p:spPr>
          <a:xfrm>
            <a:off x="1991320" y="2562272"/>
            <a:ext cx="13657505" cy="717019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94858" y="89441"/>
            <a:ext cx="10950631" cy="2832464"/>
            <a:chOff x="0" y="0"/>
            <a:chExt cx="20749159" cy="5366928"/>
          </a:xfrm>
        </p:grpSpPr>
        <p:sp>
          <p:nvSpPr>
            <p:cNvPr id="3" name="Freeform 3"/>
            <p:cNvSpPr/>
            <p:nvPr/>
          </p:nvSpPr>
          <p:spPr>
            <a:xfrm>
              <a:off x="0" y="0"/>
              <a:ext cx="20749160" cy="5366928"/>
            </a:xfrm>
            <a:custGeom>
              <a:avLst/>
              <a:gdLst/>
              <a:ahLst/>
              <a:cxnLst/>
              <a:rect l="l" t="t" r="r" b="b"/>
              <a:pathLst>
                <a:path w="20749160" h="5366928">
                  <a:moveTo>
                    <a:pt x="20624699" y="5366928"/>
                  </a:moveTo>
                  <a:lnTo>
                    <a:pt x="124460" y="5366928"/>
                  </a:lnTo>
                  <a:cubicBezTo>
                    <a:pt x="55880" y="5366928"/>
                    <a:pt x="0" y="5311048"/>
                    <a:pt x="0" y="5242468"/>
                  </a:cubicBezTo>
                  <a:lnTo>
                    <a:pt x="0" y="124460"/>
                  </a:lnTo>
                  <a:cubicBezTo>
                    <a:pt x="0" y="55880"/>
                    <a:pt x="55880" y="0"/>
                    <a:pt x="124460" y="0"/>
                  </a:cubicBezTo>
                  <a:lnTo>
                    <a:pt x="20624699" y="0"/>
                  </a:lnTo>
                  <a:cubicBezTo>
                    <a:pt x="20693280" y="0"/>
                    <a:pt x="20749160" y="55880"/>
                    <a:pt x="20749160" y="124460"/>
                  </a:cubicBezTo>
                  <a:lnTo>
                    <a:pt x="20749160" y="5242468"/>
                  </a:lnTo>
                  <a:cubicBezTo>
                    <a:pt x="20749160" y="5311048"/>
                    <a:pt x="20693280" y="5366928"/>
                    <a:pt x="20624699" y="5366928"/>
                  </a:cubicBezTo>
                  <a:close/>
                </a:path>
              </a:pathLst>
            </a:custGeom>
            <a:solidFill>
              <a:srgbClr val="E8E8E8"/>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336812" y="2297289"/>
            <a:ext cx="4922488" cy="4922488"/>
          </a:xfrm>
          <a:prstGeom prst="rect">
            <a:avLst/>
          </a:prstGeom>
        </p:spPr>
      </p:pic>
      <p:sp>
        <p:nvSpPr>
          <p:cNvPr id="5" name="TextBox 5"/>
          <p:cNvSpPr txBox="1"/>
          <p:nvPr/>
        </p:nvSpPr>
        <p:spPr>
          <a:xfrm>
            <a:off x="1581486" y="323999"/>
            <a:ext cx="11977375" cy="2597906"/>
          </a:xfrm>
          <a:prstGeom prst="rect">
            <a:avLst/>
          </a:prstGeom>
        </p:spPr>
        <p:txBody>
          <a:bodyPr lIns="0" tIns="0" rIns="0" bIns="0" rtlCol="0" anchor="t">
            <a:spAutoFit/>
          </a:bodyPr>
          <a:lstStyle/>
          <a:p>
            <a:pPr marL="0" lvl="0" indent="0" algn="ctr">
              <a:lnSpc>
                <a:spcPts val="9963"/>
              </a:lnSpc>
            </a:pPr>
            <a:r>
              <a:rPr lang="en-US" sz="10599">
                <a:solidFill>
                  <a:srgbClr val="000000"/>
                </a:solidFill>
                <a:latin typeface="DM Sans Bold"/>
              </a:rPr>
              <a:t>Duda en la vida Cristiana</a:t>
            </a:r>
          </a:p>
        </p:txBody>
      </p:sp>
      <p:pic>
        <p:nvPicPr>
          <p:cNvPr id="6" name="Picture 6"/>
          <p:cNvPicPr>
            <a:picLocks noChangeAspect="1"/>
          </p:cNvPicPr>
          <p:nvPr/>
        </p:nvPicPr>
        <p:blipFill>
          <a:blip r:embed="rId4"/>
          <a:srcRect/>
          <a:stretch>
            <a:fillRect/>
          </a:stretch>
        </p:blipFill>
        <p:spPr>
          <a:xfrm>
            <a:off x="8443598" y="3458124"/>
            <a:ext cx="10230525" cy="6828876"/>
          </a:xfrm>
          <a:prstGeom prst="rect">
            <a:avLst/>
          </a:prstGeom>
        </p:spPr>
      </p:pic>
      <p:sp>
        <p:nvSpPr>
          <p:cNvPr id="7" name="TextBox 7"/>
          <p:cNvSpPr txBox="1"/>
          <p:nvPr/>
        </p:nvSpPr>
        <p:spPr>
          <a:xfrm>
            <a:off x="1028700" y="3524799"/>
            <a:ext cx="10775489" cy="6164960"/>
          </a:xfrm>
          <a:prstGeom prst="rect">
            <a:avLst/>
          </a:prstGeom>
        </p:spPr>
        <p:txBody>
          <a:bodyPr lIns="0" tIns="0" rIns="0" bIns="0" rtlCol="0" anchor="t">
            <a:spAutoFit/>
          </a:bodyPr>
          <a:lstStyle/>
          <a:p>
            <a:pPr marL="0" lvl="0" indent="0" algn="ctr">
              <a:lnSpc>
                <a:spcPts val="6911"/>
              </a:lnSpc>
            </a:pPr>
            <a:r>
              <a:rPr lang="en-US" sz="6399" dirty="0">
                <a:solidFill>
                  <a:srgbClr val="000000"/>
                </a:solidFill>
                <a:latin typeface="DM Sans"/>
              </a:rPr>
              <a:t> ... </a:t>
            </a:r>
            <a:r>
              <a:rPr lang="en-US" sz="6399" dirty="0">
                <a:solidFill>
                  <a:srgbClr val="000000"/>
                </a:solidFill>
                <a:latin typeface="DM Sans Italics"/>
              </a:rPr>
              <a:t>¿Hasta </a:t>
            </a:r>
            <a:r>
              <a:rPr lang="en-US" sz="6399" dirty="0" err="1">
                <a:solidFill>
                  <a:srgbClr val="000000"/>
                </a:solidFill>
                <a:latin typeface="DM Sans Italics"/>
              </a:rPr>
              <a:t>cuándo</a:t>
            </a:r>
            <a:r>
              <a:rPr lang="en-US" sz="6399" dirty="0">
                <a:solidFill>
                  <a:srgbClr val="000000"/>
                </a:solidFill>
                <a:latin typeface="DM Sans Italics"/>
              </a:rPr>
              <a:t> </a:t>
            </a:r>
            <a:r>
              <a:rPr lang="en-US" sz="6399" dirty="0" err="1">
                <a:solidFill>
                  <a:srgbClr val="000000"/>
                </a:solidFill>
                <a:latin typeface="DM Sans Italics"/>
              </a:rPr>
              <a:t>claudicaréis</a:t>
            </a:r>
            <a:r>
              <a:rPr lang="en-US" sz="6399" dirty="0">
                <a:solidFill>
                  <a:srgbClr val="000000"/>
                </a:solidFill>
                <a:latin typeface="DM Sans Italics"/>
              </a:rPr>
              <a:t> </a:t>
            </a:r>
            <a:r>
              <a:rPr lang="en-US" sz="6399" dirty="0" err="1">
                <a:solidFill>
                  <a:srgbClr val="000000"/>
                </a:solidFill>
                <a:latin typeface="DM Sans Italics"/>
              </a:rPr>
              <a:t>vosotros</a:t>
            </a:r>
            <a:r>
              <a:rPr lang="en-US" sz="6399" dirty="0">
                <a:solidFill>
                  <a:srgbClr val="000000"/>
                </a:solidFill>
                <a:latin typeface="DM Sans Italics"/>
              </a:rPr>
              <a:t> entre dos </a:t>
            </a:r>
            <a:r>
              <a:rPr lang="en-US" sz="6399" dirty="0" err="1">
                <a:solidFill>
                  <a:srgbClr val="000000"/>
                </a:solidFill>
                <a:latin typeface="DM Sans Italics"/>
              </a:rPr>
              <a:t>pensamientos</a:t>
            </a:r>
            <a:r>
              <a:rPr lang="en-US" sz="6399" dirty="0">
                <a:solidFill>
                  <a:srgbClr val="000000"/>
                </a:solidFill>
                <a:latin typeface="DM Sans Italics"/>
              </a:rPr>
              <a:t>? Si </a:t>
            </a:r>
            <a:r>
              <a:rPr lang="en-US" sz="6399" dirty="0" err="1">
                <a:solidFill>
                  <a:srgbClr val="000000"/>
                </a:solidFill>
                <a:latin typeface="DM Sans Italics"/>
              </a:rPr>
              <a:t>Jehová</a:t>
            </a:r>
            <a:r>
              <a:rPr lang="en-US" sz="6399" dirty="0">
                <a:solidFill>
                  <a:srgbClr val="000000"/>
                </a:solidFill>
                <a:latin typeface="DM Sans Italics"/>
              </a:rPr>
              <a:t> </a:t>
            </a:r>
            <a:r>
              <a:rPr lang="en-US" sz="6399" dirty="0" err="1">
                <a:solidFill>
                  <a:srgbClr val="000000"/>
                </a:solidFill>
                <a:latin typeface="DM Sans Italics"/>
              </a:rPr>
              <a:t>es</a:t>
            </a:r>
            <a:r>
              <a:rPr lang="en-US" sz="6399" dirty="0">
                <a:solidFill>
                  <a:srgbClr val="000000"/>
                </a:solidFill>
                <a:latin typeface="DM Sans Italics"/>
              </a:rPr>
              <a:t> Dios, </a:t>
            </a:r>
            <a:r>
              <a:rPr lang="en-US" sz="6399" dirty="0" err="1">
                <a:solidFill>
                  <a:srgbClr val="000000"/>
                </a:solidFill>
                <a:latin typeface="DM Sans Italics"/>
              </a:rPr>
              <a:t>seguidle</a:t>
            </a:r>
            <a:r>
              <a:rPr lang="en-US" sz="6399" dirty="0">
                <a:solidFill>
                  <a:srgbClr val="000000"/>
                </a:solidFill>
                <a:latin typeface="DM Sans Italics"/>
              </a:rPr>
              <a:t>; y </a:t>
            </a:r>
            <a:r>
              <a:rPr lang="en-US" sz="6399" dirty="0" err="1">
                <a:solidFill>
                  <a:srgbClr val="000000"/>
                </a:solidFill>
                <a:latin typeface="DM Sans Italics"/>
              </a:rPr>
              <a:t>si</a:t>
            </a:r>
            <a:r>
              <a:rPr lang="en-US" sz="6399" dirty="0">
                <a:solidFill>
                  <a:srgbClr val="000000"/>
                </a:solidFill>
                <a:latin typeface="DM Sans Italics"/>
              </a:rPr>
              <a:t> Baal, id </a:t>
            </a:r>
            <a:r>
              <a:rPr lang="en-US" sz="6399" dirty="0" err="1">
                <a:solidFill>
                  <a:srgbClr val="000000"/>
                </a:solidFill>
                <a:latin typeface="DM Sans Italics"/>
              </a:rPr>
              <a:t>en</a:t>
            </a:r>
            <a:r>
              <a:rPr lang="en-US" sz="6399" dirty="0">
                <a:solidFill>
                  <a:srgbClr val="000000"/>
                </a:solidFill>
                <a:latin typeface="DM Sans Italics"/>
              </a:rPr>
              <a:t> </a:t>
            </a:r>
            <a:r>
              <a:rPr lang="en-US" sz="6399" dirty="0" err="1">
                <a:solidFill>
                  <a:srgbClr val="000000"/>
                </a:solidFill>
                <a:latin typeface="DM Sans Italics"/>
              </a:rPr>
              <a:t>pos</a:t>
            </a:r>
            <a:r>
              <a:rPr lang="en-US" sz="6399" dirty="0">
                <a:solidFill>
                  <a:srgbClr val="000000"/>
                </a:solidFill>
                <a:latin typeface="DM Sans Italics"/>
              </a:rPr>
              <a:t> de </a:t>
            </a:r>
            <a:r>
              <a:rPr lang="en-US" sz="6399" dirty="0" err="1">
                <a:solidFill>
                  <a:srgbClr val="000000"/>
                </a:solidFill>
                <a:latin typeface="DM Sans Italics"/>
              </a:rPr>
              <a:t>él</a:t>
            </a:r>
            <a:r>
              <a:rPr lang="en-US" sz="6399" dirty="0">
                <a:solidFill>
                  <a:srgbClr val="000000"/>
                </a:solidFill>
                <a:latin typeface="DM Sans Italics"/>
              </a:rPr>
              <a:t>. Y el pueblo no </a:t>
            </a:r>
            <a:r>
              <a:rPr lang="en-US" sz="6399" dirty="0" err="1">
                <a:solidFill>
                  <a:srgbClr val="000000"/>
                </a:solidFill>
                <a:latin typeface="DM Sans Italics"/>
              </a:rPr>
              <a:t>respondió</a:t>
            </a:r>
            <a:r>
              <a:rPr lang="en-US" sz="6399" dirty="0">
                <a:solidFill>
                  <a:srgbClr val="000000"/>
                </a:solidFill>
                <a:latin typeface="DM Sans Italics"/>
              </a:rPr>
              <a:t> palabra.</a:t>
            </a:r>
            <a:r>
              <a:rPr lang="en-US" sz="6399" dirty="0">
                <a:solidFill>
                  <a:srgbClr val="000000"/>
                </a:solidFill>
                <a:latin typeface="DM Sans"/>
              </a:rPr>
              <a:t>  </a:t>
            </a:r>
            <a:r>
              <a:rPr lang="en-US" sz="6399" dirty="0">
                <a:solidFill>
                  <a:srgbClr val="000000"/>
                </a:solidFill>
                <a:latin typeface="DM Sans Bold"/>
              </a:rPr>
              <a:t>1 Rey 18:21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6251" y="3135177"/>
            <a:ext cx="17035497" cy="6739889"/>
          </a:xfrm>
          <a:prstGeom prst="rect">
            <a:avLst/>
          </a:prstGeom>
        </p:spPr>
        <p:txBody>
          <a:bodyPr lIns="0" tIns="0" rIns="0" bIns="0" rtlCol="0" anchor="t">
            <a:spAutoFit/>
          </a:bodyPr>
          <a:lstStyle/>
          <a:p>
            <a:pPr marL="0" lvl="0" indent="0" algn="ctr">
              <a:lnSpc>
                <a:spcPts val="6629"/>
              </a:lnSpc>
            </a:pPr>
            <a:r>
              <a:rPr lang="en-US" sz="6499" dirty="0">
                <a:solidFill>
                  <a:srgbClr val="000000"/>
                </a:solidFill>
                <a:latin typeface="DM Sans"/>
              </a:rPr>
              <a:t>Dios no ha </a:t>
            </a:r>
            <a:r>
              <a:rPr lang="en-US" sz="6499" dirty="0" err="1">
                <a:solidFill>
                  <a:srgbClr val="000000"/>
                </a:solidFill>
                <a:latin typeface="DM Sans"/>
              </a:rPr>
              <a:t>quitado</a:t>
            </a:r>
            <a:r>
              <a:rPr lang="en-US" sz="6499" dirty="0">
                <a:solidFill>
                  <a:srgbClr val="000000"/>
                </a:solidFill>
                <a:latin typeface="DM Sans"/>
              </a:rPr>
              <a:t> </a:t>
            </a:r>
            <a:r>
              <a:rPr lang="en-US" sz="6499" dirty="0" err="1">
                <a:solidFill>
                  <a:srgbClr val="000000"/>
                </a:solidFill>
                <a:latin typeface="DM Sans"/>
              </a:rPr>
              <a:t>toda</a:t>
            </a:r>
            <a:r>
              <a:rPr lang="en-US" sz="6499" dirty="0">
                <a:solidFill>
                  <a:srgbClr val="000000"/>
                </a:solidFill>
                <a:latin typeface="DM Sans"/>
              </a:rPr>
              <a:t> </a:t>
            </a:r>
            <a:r>
              <a:rPr lang="en-US" sz="6499" dirty="0" err="1">
                <a:solidFill>
                  <a:srgbClr val="000000"/>
                </a:solidFill>
                <a:latin typeface="DM Sans"/>
              </a:rPr>
              <a:t>posibilidad</a:t>
            </a:r>
            <a:r>
              <a:rPr lang="en-US" sz="6499" dirty="0">
                <a:solidFill>
                  <a:srgbClr val="000000"/>
                </a:solidFill>
                <a:latin typeface="DM Sans"/>
              </a:rPr>
              <a:t> de </a:t>
            </a:r>
            <a:r>
              <a:rPr lang="en-US" sz="6499" dirty="0" err="1">
                <a:solidFill>
                  <a:srgbClr val="000000"/>
                </a:solidFill>
                <a:latin typeface="DM Sans"/>
              </a:rPr>
              <a:t>dudar</a:t>
            </a:r>
            <a:r>
              <a:rPr lang="en-US" sz="6499" dirty="0">
                <a:solidFill>
                  <a:srgbClr val="000000"/>
                </a:solidFill>
                <a:latin typeface="DM Sans"/>
              </a:rPr>
              <a:t>. </a:t>
            </a:r>
            <a:r>
              <a:rPr lang="en-US" sz="6499" dirty="0" err="1">
                <a:solidFill>
                  <a:srgbClr val="000000"/>
                </a:solidFill>
                <a:latin typeface="DM Sans"/>
              </a:rPr>
              <a:t>Nuestra</a:t>
            </a:r>
            <a:r>
              <a:rPr lang="en-US" sz="6499" dirty="0">
                <a:solidFill>
                  <a:srgbClr val="000000"/>
                </a:solidFill>
                <a:latin typeface="DM Sans"/>
              </a:rPr>
              <a:t> </a:t>
            </a:r>
            <a:r>
              <a:rPr lang="en-US" sz="6499" dirty="0" err="1">
                <a:solidFill>
                  <a:srgbClr val="000000"/>
                </a:solidFill>
                <a:latin typeface="DM Sans"/>
              </a:rPr>
              <a:t>fe</a:t>
            </a:r>
            <a:r>
              <a:rPr lang="en-US" sz="6499" dirty="0">
                <a:solidFill>
                  <a:srgbClr val="000000"/>
                </a:solidFill>
                <a:latin typeface="DM Sans"/>
              </a:rPr>
              <a:t> </a:t>
            </a:r>
            <a:r>
              <a:rPr lang="en-US" sz="6499" dirty="0" err="1">
                <a:solidFill>
                  <a:srgbClr val="000000"/>
                </a:solidFill>
                <a:latin typeface="DM Sans"/>
              </a:rPr>
              <a:t>debe</a:t>
            </a:r>
            <a:r>
              <a:rPr lang="en-US" sz="6499" dirty="0">
                <a:solidFill>
                  <a:srgbClr val="000000"/>
                </a:solidFill>
                <a:latin typeface="DM Sans"/>
              </a:rPr>
              <a:t> </a:t>
            </a:r>
            <a:r>
              <a:rPr lang="en-US" sz="6499" dirty="0" err="1">
                <a:solidFill>
                  <a:srgbClr val="000000"/>
                </a:solidFill>
                <a:latin typeface="DM Sans"/>
              </a:rPr>
              <a:t>reposar</a:t>
            </a:r>
            <a:r>
              <a:rPr lang="en-US" sz="6499" dirty="0">
                <a:solidFill>
                  <a:srgbClr val="000000"/>
                </a:solidFill>
                <a:latin typeface="DM Sans"/>
              </a:rPr>
              <a:t> </a:t>
            </a:r>
            <a:r>
              <a:rPr lang="en-US" sz="6499" dirty="0" err="1">
                <a:solidFill>
                  <a:srgbClr val="000000"/>
                </a:solidFill>
                <a:latin typeface="DM Sans"/>
              </a:rPr>
              <a:t>sobre</a:t>
            </a:r>
            <a:r>
              <a:rPr lang="en-US" sz="6499" dirty="0">
                <a:solidFill>
                  <a:srgbClr val="000000"/>
                </a:solidFill>
                <a:latin typeface="DM Sans"/>
              </a:rPr>
              <a:t> </a:t>
            </a:r>
            <a:r>
              <a:rPr lang="en-US" sz="6499" dirty="0" err="1">
                <a:solidFill>
                  <a:srgbClr val="000000"/>
                </a:solidFill>
                <a:latin typeface="DM Sans"/>
              </a:rPr>
              <a:t>evidencias</a:t>
            </a:r>
            <a:r>
              <a:rPr lang="en-US" sz="6499" dirty="0">
                <a:solidFill>
                  <a:srgbClr val="000000"/>
                </a:solidFill>
                <a:latin typeface="DM Sans"/>
              </a:rPr>
              <a:t>, no </a:t>
            </a:r>
            <a:r>
              <a:rPr lang="en-US" sz="6499" dirty="0" err="1">
                <a:solidFill>
                  <a:srgbClr val="000000"/>
                </a:solidFill>
                <a:latin typeface="DM Sans"/>
              </a:rPr>
              <a:t>sobre</a:t>
            </a:r>
            <a:r>
              <a:rPr lang="en-US" sz="6499" dirty="0">
                <a:solidFill>
                  <a:srgbClr val="000000"/>
                </a:solidFill>
                <a:latin typeface="DM Sans"/>
              </a:rPr>
              <a:t> </a:t>
            </a:r>
            <a:r>
              <a:rPr lang="en-US" sz="6499" dirty="0" err="1">
                <a:solidFill>
                  <a:srgbClr val="000000"/>
                </a:solidFill>
                <a:latin typeface="DM Sans"/>
              </a:rPr>
              <a:t>demostraciones</a:t>
            </a:r>
            <a:r>
              <a:rPr lang="en-US" sz="6499" dirty="0">
                <a:solidFill>
                  <a:srgbClr val="000000"/>
                </a:solidFill>
                <a:latin typeface="DM Sans"/>
              </a:rPr>
              <a:t>. </a:t>
            </a:r>
            <a:r>
              <a:rPr lang="en-US" sz="6499" u="sng" dirty="0">
                <a:solidFill>
                  <a:srgbClr val="000000"/>
                </a:solidFill>
                <a:latin typeface="DM Sans Bold Italics"/>
              </a:rPr>
              <a:t>Los que </a:t>
            </a:r>
            <a:r>
              <a:rPr lang="en-US" sz="6499" u="sng" dirty="0" err="1">
                <a:solidFill>
                  <a:srgbClr val="000000"/>
                </a:solidFill>
                <a:latin typeface="DM Sans Bold Italics"/>
              </a:rPr>
              <a:t>quieran</a:t>
            </a:r>
            <a:r>
              <a:rPr lang="en-US" sz="6499" u="sng" dirty="0">
                <a:solidFill>
                  <a:srgbClr val="000000"/>
                </a:solidFill>
                <a:latin typeface="DM Sans Bold Italics"/>
              </a:rPr>
              <a:t> </a:t>
            </a:r>
            <a:r>
              <a:rPr lang="en-US" sz="6499" u="sng" dirty="0" err="1">
                <a:solidFill>
                  <a:srgbClr val="000000"/>
                </a:solidFill>
                <a:latin typeface="DM Sans Bold Italics"/>
              </a:rPr>
              <a:t>dudar</a:t>
            </a:r>
            <a:r>
              <a:rPr lang="en-US" sz="6499" u="sng" dirty="0">
                <a:solidFill>
                  <a:srgbClr val="000000"/>
                </a:solidFill>
                <a:latin typeface="DM Sans Bold Italics"/>
              </a:rPr>
              <a:t> </a:t>
            </a:r>
            <a:r>
              <a:rPr lang="en-US" sz="6499" dirty="0" err="1">
                <a:solidFill>
                  <a:srgbClr val="000000"/>
                </a:solidFill>
                <a:latin typeface="DM Sans"/>
              </a:rPr>
              <a:t>tendrán</a:t>
            </a:r>
            <a:r>
              <a:rPr lang="en-US" sz="6499" dirty="0">
                <a:solidFill>
                  <a:srgbClr val="000000"/>
                </a:solidFill>
                <a:latin typeface="DM Sans"/>
              </a:rPr>
              <a:t> </a:t>
            </a:r>
            <a:r>
              <a:rPr lang="en-US" sz="6499" dirty="0" err="1">
                <a:solidFill>
                  <a:srgbClr val="000000"/>
                </a:solidFill>
                <a:latin typeface="DM Sans"/>
              </a:rPr>
              <a:t>oportunidad</a:t>
            </a:r>
            <a:r>
              <a:rPr lang="en-US" sz="6499" dirty="0">
                <a:solidFill>
                  <a:srgbClr val="000000"/>
                </a:solidFill>
                <a:latin typeface="DM Sans"/>
              </a:rPr>
              <a:t> de </a:t>
            </a:r>
            <a:r>
              <a:rPr lang="en-US" sz="6499" dirty="0" err="1">
                <a:solidFill>
                  <a:srgbClr val="000000"/>
                </a:solidFill>
                <a:latin typeface="DM Sans"/>
              </a:rPr>
              <a:t>hacerlo</a:t>
            </a:r>
            <a:r>
              <a:rPr lang="en-US" sz="6499" dirty="0">
                <a:solidFill>
                  <a:srgbClr val="000000"/>
                </a:solidFill>
                <a:latin typeface="DM Sans"/>
              </a:rPr>
              <a:t>, al </a:t>
            </a:r>
            <a:r>
              <a:rPr lang="en-US" sz="6499" dirty="0" err="1">
                <a:solidFill>
                  <a:srgbClr val="000000"/>
                </a:solidFill>
                <a:latin typeface="DM Sans"/>
              </a:rPr>
              <a:t>paso</a:t>
            </a:r>
            <a:r>
              <a:rPr lang="en-US" sz="6499" dirty="0">
                <a:solidFill>
                  <a:srgbClr val="000000"/>
                </a:solidFill>
                <a:latin typeface="DM Sans"/>
              </a:rPr>
              <a:t> que </a:t>
            </a:r>
            <a:r>
              <a:rPr lang="en-US" sz="6499" u="sng" dirty="0" err="1">
                <a:solidFill>
                  <a:srgbClr val="000000"/>
                </a:solidFill>
                <a:latin typeface="DM Sans Bold Italics"/>
              </a:rPr>
              <a:t>los</a:t>
            </a:r>
            <a:r>
              <a:rPr lang="en-US" sz="6499" u="sng" dirty="0">
                <a:solidFill>
                  <a:srgbClr val="000000"/>
                </a:solidFill>
                <a:latin typeface="DM Sans Bold Italics"/>
              </a:rPr>
              <a:t> que </a:t>
            </a:r>
            <a:r>
              <a:rPr lang="en-US" sz="6499" u="sng" dirty="0" err="1">
                <a:solidFill>
                  <a:srgbClr val="000000"/>
                </a:solidFill>
                <a:latin typeface="DM Sans Bold Italics"/>
              </a:rPr>
              <a:t>realmente</a:t>
            </a:r>
            <a:r>
              <a:rPr lang="en-US" sz="6499" u="sng" dirty="0">
                <a:solidFill>
                  <a:srgbClr val="000000"/>
                </a:solidFill>
                <a:latin typeface="DM Sans Bold Italics"/>
              </a:rPr>
              <a:t> </a:t>
            </a:r>
            <a:r>
              <a:rPr lang="en-US" sz="6499" u="sng" dirty="0" err="1">
                <a:solidFill>
                  <a:srgbClr val="000000"/>
                </a:solidFill>
                <a:latin typeface="DM Sans Bold Italics"/>
              </a:rPr>
              <a:t>deseen</a:t>
            </a:r>
            <a:r>
              <a:rPr lang="en-US" sz="6499" u="sng" dirty="0">
                <a:solidFill>
                  <a:srgbClr val="000000"/>
                </a:solidFill>
                <a:latin typeface="DM Sans Bold Italics"/>
              </a:rPr>
              <a:t> </a:t>
            </a:r>
            <a:r>
              <a:rPr lang="en-US" sz="6499" u="sng" dirty="0" err="1">
                <a:solidFill>
                  <a:srgbClr val="000000"/>
                </a:solidFill>
                <a:latin typeface="DM Sans Bold Italics"/>
              </a:rPr>
              <a:t>conocer</a:t>
            </a:r>
            <a:r>
              <a:rPr lang="en-US" sz="6499" u="sng" dirty="0">
                <a:solidFill>
                  <a:srgbClr val="000000"/>
                </a:solidFill>
                <a:latin typeface="DM Sans Bold Italics"/>
              </a:rPr>
              <a:t> la </a:t>
            </a:r>
            <a:r>
              <a:rPr lang="en-US" sz="6499" u="sng" dirty="0" err="1">
                <a:solidFill>
                  <a:srgbClr val="000000"/>
                </a:solidFill>
                <a:latin typeface="DM Sans Bold Italics"/>
              </a:rPr>
              <a:t>verdad</a:t>
            </a:r>
            <a:r>
              <a:rPr lang="en-US" sz="6499" u="sng" dirty="0">
                <a:solidFill>
                  <a:srgbClr val="000000"/>
                </a:solidFill>
                <a:latin typeface="DM Sans Bold Italics"/>
              </a:rPr>
              <a:t> </a:t>
            </a:r>
            <a:r>
              <a:rPr lang="en-US" sz="6499" dirty="0" err="1">
                <a:solidFill>
                  <a:srgbClr val="000000"/>
                </a:solidFill>
                <a:latin typeface="DM Sans"/>
              </a:rPr>
              <a:t>encontrarán</a:t>
            </a:r>
            <a:r>
              <a:rPr lang="en-US" sz="6499" dirty="0">
                <a:solidFill>
                  <a:srgbClr val="000000"/>
                </a:solidFill>
                <a:latin typeface="DM Sans"/>
              </a:rPr>
              <a:t> </a:t>
            </a:r>
            <a:r>
              <a:rPr lang="en-US" sz="6499" dirty="0" err="1">
                <a:solidFill>
                  <a:srgbClr val="000000"/>
                </a:solidFill>
                <a:latin typeface="DM Sans"/>
              </a:rPr>
              <a:t>abundante</a:t>
            </a:r>
            <a:r>
              <a:rPr lang="en-US" sz="6499" dirty="0">
                <a:solidFill>
                  <a:srgbClr val="000000"/>
                </a:solidFill>
                <a:latin typeface="DM Sans"/>
              </a:rPr>
              <a:t> </a:t>
            </a:r>
            <a:r>
              <a:rPr lang="en-US" sz="6499" dirty="0" err="1">
                <a:solidFill>
                  <a:srgbClr val="000000"/>
                </a:solidFill>
                <a:latin typeface="DM Sans"/>
              </a:rPr>
              <a:t>evidencia</a:t>
            </a:r>
            <a:r>
              <a:rPr lang="en-US" sz="6499" dirty="0">
                <a:solidFill>
                  <a:srgbClr val="000000"/>
                </a:solidFill>
                <a:latin typeface="DM Sans"/>
              </a:rPr>
              <a:t> </a:t>
            </a:r>
            <a:r>
              <a:rPr lang="en-US" sz="6499" dirty="0" err="1">
                <a:solidFill>
                  <a:srgbClr val="000000"/>
                </a:solidFill>
                <a:latin typeface="DM Sans"/>
              </a:rPr>
              <a:t>sobre</a:t>
            </a:r>
            <a:r>
              <a:rPr lang="en-US" sz="6499" dirty="0">
                <a:solidFill>
                  <a:srgbClr val="000000"/>
                </a:solidFill>
                <a:latin typeface="DM Sans"/>
              </a:rPr>
              <a:t> la </a:t>
            </a:r>
            <a:r>
              <a:rPr lang="en-US" sz="6499" dirty="0" err="1">
                <a:solidFill>
                  <a:srgbClr val="000000"/>
                </a:solidFill>
                <a:latin typeface="DM Sans"/>
              </a:rPr>
              <a:t>cual</a:t>
            </a:r>
            <a:r>
              <a:rPr lang="en-US" sz="6499" dirty="0">
                <a:solidFill>
                  <a:srgbClr val="000000"/>
                </a:solidFill>
                <a:latin typeface="DM Sans"/>
              </a:rPr>
              <a:t> </a:t>
            </a:r>
            <a:r>
              <a:rPr lang="en-US" sz="6499" dirty="0" err="1">
                <a:solidFill>
                  <a:srgbClr val="000000"/>
                </a:solidFill>
                <a:latin typeface="DM Sans"/>
              </a:rPr>
              <a:t>basar</a:t>
            </a:r>
            <a:r>
              <a:rPr lang="en-US" sz="6499" dirty="0">
                <a:solidFill>
                  <a:srgbClr val="000000"/>
                </a:solidFill>
                <a:latin typeface="DM Sans"/>
              </a:rPr>
              <a:t> </a:t>
            </a:r>
            <a:r>
              <a:rPr lang="en-US" sz="6499" dirty="0" err="1">
                <a:solidFill>
                  <a:srgbClr val="000000"/>
                </a:solidFill>
                <a:latin typeface="DM Sans"/>
              </a:rPr>
              <a:t>su</a:t>
            </a:r>
            <a:r>
              <a:rPr lang="en-US" sz="6499" dirty="0">
                <a:solidFill>
                  <a:srgbClr val="000000"/>
                </a:solidFill>
                <a:latin typeface="DM Sans"/>
              </a:rPr>
              <a:t> </a:t>
            </a:r>
            <a:r>
              <a:rPr lang="en-US" sz="6499" dirty="0" err="1">
                <a:solidFill>
                  <a:srgbClr val="000000"/>
                </a:solidFill>
                <a:latin typeface="DM Sans"/>
              </a:rPr>
              <a:t>fe</a:t>
            </a:r>
            <a:r>
              <a:rPr lang="en-US" sz="6499" dirty="0">
                <a:solidFill>
                  <a:srgbClr val="000000"/>
                </a:solidFill>
                <a:latin typeface="DM Sans"/>
              </a:rPr>
              <a:t>.  </a:t>
            </a:r>
            <a:r>
              <a:rPr lang="en-US" sz="6499" dirty="0">
                <a:solidFill>
                  <a:srgbClr val="000000"/>
                </a:solidFill>
                <a:latin typeface="DM Sans Bold Italics"/>
              </a:rPr>
              <a:t>Camino a Cristo, Cap. 12. </a:t>
            </a:r>
            <a:r>
              <a:rPr lang="en-US" sz="6499" dirty="0" err="1">
                <a:solidFill>
                  <a:srgbClr val="000000"/>
                </a:solidFill>
                <a:latin typeface="DM Sans Bold Italics"/>
              </a:rPr>
              <a:t>Pág</a:t>
            </a:r>
            <a:r>
              <a:rPr lang="en-US" sz="6499" dirty="0">
                <a:solidFill>
                  <a:srgbClr val="000000"/>
                </a:solidFill>
                <a:latin typeface="DM Sans Bold Italics"/>
              </a:rPr>
              <a:t>. 106.</a:t>
            </a:r>
          </a:p>
        </p:txBody>
      </p:sp>
      <p:pic>
        <p:nvPicPr>
          <p:cNvPr id="3" name="Picture 3"/>
          <p:cNvPicPr>
            <a:picLocks noChangeAspect="1"/>
          </p:cNvPicPr>
          <p:nvPr/>
        </p:nvPicPr>
        <p:blipFill>
          <a:blip r:embed="rId2"/>
          <a:srcRect l="6027" r="6027"/>
          <a:stretch>
            <a:fillRect/>
          </a:stretch>
        </p:blipFill>
        <p:spPr>
          <a:xfrm>
            <a:off x="0" y="95012"/>
            <a:ext cx="3696172" cy="2925864"/>
          </a:xfrm>
          <a:prstGeom prst="rect">
            <a:avLst/>
          </a:prstGeom>
        </p:spPr>
      </p:pic>
      <p:sp>
        <p:nvSpPr>
          <p:cNvPr id="4" name="TextBox 4"/>
          <p:cNvSpPr txBox="1"/>
          <p:nvPr/>
        </p:nvSpPr>
        <p:spPr>
          <a:xfrm>
            <a:off x="2900655" y="1076298"/>
            <a:ext cx="15022838" cy="1087117"/>
          </a:xfrm>
          <a:prstGeom prst="rect">
            <a:avLst/>
          </a:prstGeom>
        </p:spPr>
        <p:txBody>
          <a:bodyPr lIns="0" tIns="0" rIns="0" bIns="0" rtlCol="0" anchor="t">
            <a:spAutoFit/>
          </a:bodyPr>
          <a:lstStyle/>
          <a:p>
            <a:pPr marL="0" lvl="0" indent="0" algn="ctr">
              <a:lnSpc>
                <a:spcPts val="8239"/>
              </a:lnSpc>
            </a:pPr>
            <a:r>
              <a:rPr lang="en-US" sz="7999">
                <a:solidFill>
                  <a:srgbClr val="000000"/>
                </a:solidFill>
                <a:latin typeface="DM Sans Bold"/>
              </a:rPr>
              <a:t>Dudar es una decision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2558" y="485424"/>
            <a:ext cx="16895442" cy="1617043"/>
            <a:chOff x="0" y="0"/>
            <a:chExt cx="22527256" cy="2156057"/>
          </a:xfrm>
        </p:grpSpPr>
        <p:grpSp>
          <p:nvGrpSpPr>
            <p:cNvPr id="3" name="Group 3"/>
            <p:cNvGrpSpPr/>
            <p:nvPr/>
          </p:nvGrpSpPr>
          <p:grpSpPr>
            <a:xfrm>
              <a:off x="0" y="0"/>
              <a:ext cx="22527256" cy="2156057"/>
              <a:chOff x="0" y="0"/>
              <a:chExt cx="32229050" cy="3084604"/>
            </a:xfrm>
          </p:grpSpPr>
          <p:sp>
            <p:nvSpPr>
              <p:cNvPr id="4" name="Freeform 4"/>
              <p:cNvSpPr/>
              <p:nvPr/>
            </p:nvSpPr>
            <p:spPr>
              <a:xfrm>
                <a:off x="0" y="0"/>
                <a:ext cx="32229050" cy="3084605"/>
              </a:xfrm>
              <a:custGeom>
                <a:avLst/>
                <a:gdLst/>
                <a:ahLst/>
                <a:cxnLst/>
                <a:rect l="l" t="t" r="r" b="b"/>
                <a:pathLst>
                  <a:path w="32229050" h="3084605">
                    <a:moveTo>
                      <a:pt x="32104589" y="3084604"/>
                    </a:moveTo>
                    <a:lnTo>
                      <a:pt x="124460" y="3084604"/>
                    </a:lnTo>
                    <a:cubicBezTo>
                      <a:pt x="55880" y="3084604"/>
                      <a:pt x="0" y="3028724"/>
                      <a:pt x="0" y="2960145"/>
                    </a:cubicBezTo>
                    <a:lnTo>
                      <a:pt x="0" y="124460"/>
                    </a:lnTo>
                    <a:cubicBezTo>
                      <a:pt x="0" y="55880"/>
                      <a:pt x="55880" y="0"/>
                      <a:pt x="124460" y="0"/>
                    </a:cubicBezTo>
                    <a:lnTo>
                      <a:pt x="32104589" y="0"/>
                    </a:lnTo>
                    <a:cubicBezTo>
                      <a:pt x="32173171" y="0"/>
                      <a:pt x="32229050" y="55880"/>
                      <a:pt x="32229050" y="124460"/>
                    </a:cubicBezTo>
                    <a:lnTo>
                      <a:pt x="32229050" y="2960145"/>
                    </a:lnTo>
                    <a:cubicBezTo>
                      <a:pt x="32229050" y="3028725"/>
                      <a:pt x="32173171" y="3084605"/>
                      <a:pt x="32104589" y="3084605"/>
                    </a:cubicBezTo>
                    <a:close/>
                  </a:path>
                </a:pathLst>
              </a:custGeom>
              <a:solidFill>
                <a:srgbClr val="E8E8E8"/>
              </a:solidFill>
            </p:spPr>
          </p:sp>
        </p:grpSp>
        <p:sp>
          <p:nvSpPr>
            <p:cNvPr id="5" name="TextBox 5"/>
            <p:cNvSpPr txBox="1"/>
            <p:nvPr/>
          </p:nvSpPr>
          <p:spPr>
            <a:xfrm>
              <a:off x="1789025" y="529273"/>
              <a:ext cx="17938077" cy="1287073"/>
            </a:xfrm>
            <a:prstGeom prst="rect">
              <a:avLst/>
            </a:prstGeom>
          </p:spPr>
          <p:txBody>
            <a:bodyPr lIns="0" tIns="0" rIns="0" bIns="0" rtlCol="0" anchor="t">
              <a:spAutoFit/>
            </a:bodyPr>
            <a:lstStyle/>
            <a:p>
              <a:pPr marL="0" lvl="0" indent="0" algn="ctr">
                <a:lnSpc>
                  <a:spcPts val="6327"/>
                </a:lnSpc>
              </a:pPr>
              <a:r>
                <a:rPr lang="en-US" sz="7715">
                  <a:solidFill>
                    <a:srgbClr val="000000"/>
                  </a:solidFill>
                  <a:latin typeface="DM Sans Bold"/>
                </a:rPr>
                <a:t>La duda nos aparta de Dios</a:t>
              </a:r>
            </a:p>
          </p:txBody>
        </p:sp>
      </p:grpSp>
      <p:sp>
        <p:nvSpPr>
          <p:cNvPr id="6" name="TextBox 6"/>
          <p:cNvSpPr txBox="1"/>
          <p:nvPr/>
        </p:nvSpPr>
        <p:spPr>
          <a:xfrm>
            <a:off x="5497458" y="2511143"/>
            <a:ext cx="12128928" cy="7377004"/>
          </a:xfrm>
          <a:prstGeom prst="rect">
            <a:avLst/>
          </a:prstGeom>
        </p:spPr>
        <p:txBody>
          <a:bodyPr lIns="0" tIns="0" rIns="0" bIns="0" rtlCol="0" anchor="t">
            <a:spAutoFit/>
          </a:bodyPr>
          <a:lstStyle/>
          <a:p>
            <a:pPr marL="0" lvl="0" indent="0" algn="l">
              <a:lnSpc>
                <a:spcPts val="7323"/>
              </a:lnSpc>
            </a:pPr>
            <a:r>
              <a:rPr lang="en-US" sz="5633">
                <a:solidFill>
                  <a:srgbClr val="000000"/>
                </a:solidFill>
                <a:latin typeface="DM Sans Italics"/>
              </a:rPr>
              <a:t>Mirad, hermanos, que no haya en ninguno de vosotros </a:t>
            </a:r>
            <a:r>
              <a:rPr lang="en-US" sz="5633" u="sng">
                <a:solidFill>
                  <a:srgbClr val="000000"/>
                </a:solidFill>
                <a:latin typeface="DM Sans Bold Italics"/>
              </a:rPr>
              <a:t>corazón malo de incredulidad</a:t>
            </a:r>
            <a:r>
              <a:rPr lang="en-US" sz="5633">
                <a:solidFill>
                  <a:srgbClr val="000000"/>
                </a:solidFill>
                <a:latin typeface="DM Sans Italics"/>
              </a:rPr>
              <a:t> para apartarse del Dios vivo; antes exhortaos los unos a los otros cada día, entre tanto que se dice: Hoy; para que ninguno de vosotros se endurezca por el engaño del pecado.</a:t>
            </a:r>
            <a:r>
              <a:rPr lang="en-US" sz="5633">
                <a:solidFill>
                  <a:srgbClr val="000000"/>
                </a:solidFill>
                <a:latin typeface="DM Sans Bold"/>
              </a:rPr>
              <a:t> Heb 3:12-13</a:t>
            </a:r>
          </a:p>
        </p:txBody>
      </p:sp>
      <p:pic>
        <p:nvPicPr>
          <p:cNvPr id="7" name="Picture 7"/>
          <p:cNvPicPr>
            <a:picLocks noChangeAspect="1"/>
          </p:cNvPicPr>
          <p:nvPr/>
        </p:nvPicPr>
        <p:blipFill>
          <a:blip r:embed="rId2"/>
          <a:srcRect/>
          <a:stretch>
            <a:fillRect/>
          </a:stretch>
        </p:blipFill>
        <p:spPr>
          <a:xfrm>
            <a:off x="1028700" y="3718647"/>
            <a:ext cx="3786530" cy="61695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40251"/>
            <a:ext cx="15970273" cy="2013293"/>
            <a:chOff x="0" y="0"/>
            <a:chExt cx="30260334" cy="3814769"/>
          </a:xfrm>
        </p:grpSpPr>
        <p:sp>
          <p:nvSpPr>
            <p:cNvPr id="3" name="Freeform 3"/>
            <p:cNvSpPr/>
            <p:nvPr/>
          </p:nvSpPr>
          <p:spPr>
            <a:xfrm>
              <a:off x="0" y="0"/>
              <a:ext cx="30260336" cy="3814769"/>
            </a:xfrm>
            <a:custGeom>
              <a:avLst/>
              <a:gdLst/>
              <a:ahLst/>
              <a:cxnLst/>
              <a:rect l="l" t="t" r="r" b="b"/>
              <a:pathLst>
                <a:path w="30260336" h="3814769">
                  <a:moveTo>
                    <a:pt x="30135875" y="3814769"/>
                  </a:moveTo>
                  <a:lnTo>
                    <a:pt x="124460" y="3814769"/>
                  </a:lnTo>
                  <a:cubicBezTo>
                    <a:pt x="55880" y="3814769"/>
                    <a:pt x="0" y="3758889"/>
                    <a:pt x="0" y="3690309"/>
                  </a:cubicBezTo>
                  <a:lnTo>
                    <a:pt x="0" y="124460"/>
                  </a:lnTo>
                  <a:cubicBezTo>
                    <a:pt x="0" y="55880"/>
                    <a:pt x="55880" y="0"/>
                    <a:pt x="124460" y="0"/>
                  </a:cubicBezTo>
                  <a:lnTo>
                    <a:pt x="30135875" y="0"/>
                  </a:lnTo>
                  <a:cubicBezTo>
                    <a:pt x="30204454" y="0"/>
                    <a:pt x="30260336" y="55880"/>
                    <a:pt x="30260336" y="124460"/>
                  </a:cubicBezTo>
                  <a:lnTo>
                    <a:pt x="30260336" y="3690309"/>
                  </a:lnTo>
                  <a:cubicBezTo>
                    <a:pt x="30260336" y="3758889"/>
                    <a:pt x="30204454" y="3814769"/>
                    <a:pt x="30135875" y="3814769"/>
                  </a:cubicBezTo>
                  <a:close/>
                </a:path>
              </a:pathLst>
            </a:custGeom>
            <a:solidFill>
              <a:srgbClr val="E8E8E8"/>
            </a:solidFill>
          </p:spPr>
        </p:sp>
      </p:grpSp>
      <p:pic>
        <p:nvPicPr>
          <p:cNvPr id="4" name="Picture 4"/>
          <p:cNvPicPr>
            <a:picLocks noChangeAspect="1"/>
          </p:cNvPicPr>
          <p:nvPr/>
        </p:nvPicPr>
        <p:blipFill>
          <a:blip r:embed="rId2"/>
          <a:srcRect l="48944"/>
          <a:stretch>
            <a:fillRect/>
          </a:stretch>
        </p:blipFill>
        <p:spPr>
          <a:xfrm>
            <a:off x="11597023" y="2600665"/>
            <a:ext cx="5662277" cy="7402829"/>
          </a:xfrm>
          <a:prstGeom prst="rect">
            <a:avLst/>
          </a:prstGeom>
        </p:spPr>
      </p:pic>
      <p:sp>
        <p:nvSpPr>
          <p:cNvPr id="5" name="TextBox 5"/>
          <p:cNvSpPr txBox="1"/>
          <p:nvPr/>
        </p:nvSpPr>
        <p:spPr>
          <a:xfrm>
            <a:off x="1305093" y="362818"/>
            <a:ext cx="15417487" cy="1816098"/>
          </a:xfrm>
          <a:prstGeom prst="rect">
            <a:avLst/>
          </a:prstGeom>
        </p:spPr>
        <p:txBody>
          <a:bodyPr lIns="0" tIns="0" rIns="0" bIns="0" rtlCol="0" anchor="t">
            <a:spAutoFit/>
          </a:bodyPr>
          <a:lstStyle/>
          <a:p>
            <a:pPr marL="0" lvl="0" indent="0" algn="ctr">
              <a:lnSpc>
                <a:spcPts val="6999"/>
              </a:lnSpc>
            </a:pPr>
            <a:r>
              <a:rPr lang="en-US" sz="6999">
                <a:solidFill>
                  <a:srgbClr val="000000"/>
                </a:solidFill>
                <a:latin typeface="DM Sans Bold"/>
              </a:rPr>
              <a:t>La duda nos hace inconstantes e infructuosos</a:t>
            </a:r>
          </a:p>
        </p:txBody>
      </p:sp>
      <p:sp>
        <p:nvSpPr>
          <p:cNvPr id="6" name="TextBox 6"/>
          <p:cNvSpPr txBox="1"/>
          <p:nvPr/>
        </p:nvSpPr>
        <p:spPr>
          <a:xfrm>
            <a:off x="1028700" y="2429743"/>
            <a:ext cx="10247995" cy="7326629"/>
          </a:xfrm>
          <a:prstGeom prst="rect">
            <a:avLst/>
          </a:prstGeom>
        </p:spPr>
        <p:txBody>
          <a:bodyPr lIns="0" tIns="0" rIns="0" bIns="0" rtlCol="0" anchor="t">
            <a:spAutoFit/>
          </a:bodyPr>
          <a:lstStyle/>
          <a:p>
            <a:pPr marL="0" lvl="0" indent="0" algn="l">
              <a:lnSpc>
                <a:spcPts val="6404"/>
              </a:lnSpc>
            </a:pPr>
            <a:r>
              <a:rPr lang="en-US" sz="6099">
                <a:solidFill>
                  <a:srgbClr val="000000"/>
                </a:solidFill>
                <a:latin typeface="DM Sans"/>
              </a:rPr>
              <a:t> </a:t>
            </a:r>
            <a:r>
              <a:rPr lang="en-US" sz="6099">
                <a:solidFill>
                  <a:srgbClr val="000000"/>
                </a:solidFill>
                <a:latin typeface="DM Sans Italics"/>
              </a:rPr>
              <a:t>Pero pida con fe, no dudando nada; porque el que duda es semejante a la onda del mar, que es arrastrada por el viento y echada de una parte a otra. No piense, pues, quien tal haga, que recibirá cosa alguna del Señor. </a:t>
            </a:r>
            <a:r>
              <a:rPr lang="en-US" sz="6099">
                <a:solidFill>
                  <a:srgbClr val="000000"/>
                </a:solidFill>
                <a:latin typeface="DM Sans Bold"/>
              </a:rPr>
              <a:t>Stg 1:6-7</a:t>
            </a:r>
            <a:r>
              <a:rPr lang="en-US" sz="6099">
                <a:solidFill>
                  <a:srgbClr val="000000"/>
                </a:solidFill>
                <a:latin typeface="DM Sans"/>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2558" y="373030"/>
            <a:ext cx="16895442" cy="1841831"/>
            <a:chOff x="0" y="0"/>
            <a:chExt cx="22527256" cy="2455775"/>
          </a:xfrm>
        </p:grpSpPr>
        <p:grpSp>
          <p:nvGrpSpPr>
            <p:cNvPr id="3" name="Group 3"/>
            <p:cNvGrpSpPr/>
            <p:nvPr/>
          </p:nvGrpSpPr>
          <p:grpSpPr>
            <a:xfrm>
              <a:off x="0" y="0"/>
              <a:ext cx="22527256" cy="2455775"/>
              <a:chOff x="0" y="0"/>
              <a:chExt cx="32229050" cy="3513401"/>
            </a:xfrm>
          </p:grpSpPr>
          <p:sp>
            <p:nvSpPr>
              <p:cNvPr id="4" name="Freeform 4"/>
              <p:cNvSpPr/>
              <p:nvPr/>
            </p:nvSpPr>
            <p:spPr>
              <a:xfrm>
                <a:off x="0" y="0"/>
                <a:ext cx="32229050" cy="3513401"/>
              </a:xfrm>
              <a:custGeom>
                <a:avLst/>
                <a:gdLst/>
                <a:ahLst/>
                <a:cxnLst/>
                <a:rect l="l" t="t" r="r" b="b"/>
                <a:pathLst>
                  <a:path w="32229050" h="3513401">
                    <a:moveTo>
                      <a:pt x="32104589" y="3513401"/>
                    </a:moveTo>
                    <a:lnTo>
                      <a:pt x="124460" y="3513401"/>
                    </a:lnTo>
                    <a:cubicBezTo>
                      <a:pt x="55880" y="3513401"/>
                      <a:pt x="0" y="3457521"/>
                      <a:pt x="0" y="3388941"/>
                    </a:cubicBezTo>
                    <a:lnTo>
                      <a:pt x="0" y="124460"/>
                    </a:lnTo>
                    <a:cubicBezTo>
                      <a:pt x="0" y="55880"/>
                      <a:pt x="55880" y="0"/>
                      <a:pt x="124460" y="0"/>
                    </a:cubicBezTo>
                    <a:lnTo>
                      <a:pt x="32104589" y="0"/>
                    </a:lnTo>
                    <a:cubicBezTo>
                      <a:pt x="32173171" y="0"/>
                      <a:pt x="32229050" y="55880"/>
                      <a:pt x="32229050" y="124460"/>
                    </a:cubicBezTo>
                    <a:lnTo>
                      <a:pt x="32229050" y="3388941"/>
                    </a:lnTo>
                    <a:cubicBezTo>
                      <a:pt x="32229050" y="3457521"/>
                      <a:pt x="32173171" y="3513401"/>
                      <a:pt x="32104589" y="3513401"/>
                    </a:cubicBezTo>
                    <a:close/>
                  </a:path>
                </a:pathLst>
              </a:custGeom>
              <a:solidFill>
                <a:srgbClr val="E8E8E8"/>
              </a:solidFill>
            </p:spPr>
          </p:sp>
        </p:grpSp>
        <p:sp>
          <p:nvSpPr>
            <p:cNvPr id="5" name="TextBox 5"/>
            <p:cNvSpPr txBox="1"/>
            <p:nvPr/>
          </p:nvSpPr>
          <p:spPr>
            <a:xfrm>
              <a:off x="1789025" y="586423"/>
              <a:ext cx="17938077" cy="1529641"/>
            </a:xfrm>
            <a:prstGeom prst="rect">
              <a:avLst/>
            </a:prstGeom>
          </p:spPr>
          <p:txBody>
            <a:bodyPr lIns="0" tIns="0" rIns="0" bIns="0" rtlCol="0" anchor="t">
              <a:spAutoFit/>
            </a:bodyPr>
            <a:lstStyle/>
            <a:p>
              <a:pPr marL="0" lvl="0" indent="0" algn="ctr">
                <a:lnSpc>
                  <a:spcPts val="7557"/>
                </a:lnSpc>
              </a:pPr>
              <a:r>
                <a:rPr lang="en-US" sz="9215">
                  <a:solidFill>
                    <a:srgbClr val="000000"/>
                  </a:solidFill>
                  <a:latin typeface="DM Sans Bold"/>
                </a:rPr>
                <a:t>Las dudas nos hunden</a:t>
              </a:r>
            </a:p>
          </p:txBody>
        </p:sp>
      </p:grpSp>
      <p:sp>
        <p:nvSpPr>
          <p:cNvPr id="6" name="TextBox 6"/>
          <p:cNvSpPr txBox="1"/>
          <p:nvPr/>
        </p:nvSpPr>
        <p:spPr>
          <a:xfrm>
            <a:off x="7236413" y="2513521"/>
            <a:ext cx="10022887" cy="8506670"/>
          </a:xfrm>
          <a:prstGeom prst="rect">
            <a:avLst/>
          </a:prstGeom>
        </p:spPr>
        <p:txBody>
          <a:bodyPr lIns="0" tIns="0" rIns="0" bIns="0" rtlCol="0" anchor="t">
            <a:spAutoFit/>
          </a:bodyPr>
          <a:lstStyle/>
          <a:p>
            <a:pPr algn="ctr">
              <a:lnSpc>
                <a:spcPts val="9663"/>
              </a:lnSpc>
            </a:pPr>
            <a:r>
              <a:rPr lang="en-US" sz="7433">
                <a:solidFill>
                  <a:srgbClr val="000000"/>
                </a:solidFill>
                <a:latin typeface="DM Sans Italics"/>
              </a:rPr>
              <a:t>Al momento Jesús, extendiendo la mano, asió de él, y le dijo: !!Hombre de poca fe! ¿Por qué dudaste? </a:t>
            </a:r>
            <a:r>
              <a:rPr lang="en-US" sz="7433">
                <a:solidFill>
                  <a:srgbClr val="000000"/>
                </a:solidFill>
                <a:latin typeface="DM Sans Bold"/>
              </a:rPr>
              <a:t> Mat 14:31 </a:t>
            </a:r>
          </a:p>
          <a:p>
            <a:pPr marL="0" lvl="0" indent="0" algn="ctr">
              <a:lnSpc>
                <a:spcPts val="9663"/>
              </a:lnSpc>
            </a:pPr>
            <a:endParaRPr lang="en-US" sz="7433">
              <a:solidFill>
                <a:srgbClr val="000000"/>
              </a:solidFill>
              <a:latin typeface="DM Sans Bold"/>
            </a:endParaRPr>
          </a:p>
        </p:txBody>
      </p:sp>
      <p:pic>
        <p:nvPicPr>
          <p:cNvPr id="7" name="Picture 7"/>
          <p:cNvPicPr>
            <a:picLocks noChangeAspect="1"/>
          </p:cNvPicPr>
          <p:nvPr/>
        </p:nvPicPr>
        <p:blipFill>
          <a:blip r:embed="rId2"/>
          <a:srcRect/>
          <a:stretch>
            <a:fillRect/>
          </a:stretch>
        </p:blipFill>
        <p:spPr>
          <a:xfrm>
            <a:off x="426951" y="2580196"/>
            <a:ext cx="6464423" cy="770680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457306" y="3307468"/>
            <a:ext cx="5400626" cy="5400604"/>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06" r="-24906"/>
              </a:stretch>
            </a:blipFill>
          </p:spPr>
        </p:sp>
      </p:grpSp>
      <p:grpSp>
        <p:nvGrpSpPr>
          <p:cNvPr id="4" name="Group 4"/>
          <p:cNvGrpSpPr/>
          <p:nvPr/>
        </p:nvGrpSpPr>
        <p:grpSpPr>
          <a:xfrm>
            <a:off x="1392558" y="401732"/>
            <a:ext cx="16895442" cy="1784428"/>
            <a:chOff x="0" y="0"/>
            <a:chExt cx="22527256" cy="2379237"/>
          </a:xfrm>
        </p:grpSpPr>
        <p:grpSp>
          <p:nvGrpSpPr>
            <p:cNvPr id="5" name="Group 5"/>
            <p:cNvGrpSpPr/>
            <p:nvPr/>
          </p:nvGrpSpPr>
          <p:grpSpPr>
            <a:xfrm>
              <a:off x="0" y="0"/>
              <a:ext cx="22527256" cy="2379237"/>
              <a:chOff x="0" y="0"/>
              <a:chExt cx="32229050" cy="3403901"/>
            </a:xfrm>
          </p:grpSpPr>
          <p:sp>
            <p:nvSpPr>
              <p:cNvPr id="6" name="Freeform 6"/>
              <p:cNvSpPr/>
              <p:nvPr/>
            </p:nvSpPr>
            <p:spPr>
              <a:xfrm>
                <a:off x="0" y="0"/>
                <a:ext cx="32229050" cy="3403901"/>
              </a:xfrm>
              <a:custGeom>
                <a:avLst/>
                <a:gdLst/>
                <a:ahLst/>
                <a:cxnLst/>
                <a:rect l="l" t="t" r="r" b="b"/>
                <a:pathLst>
                  <a:path w="32229050" h="3403901">
                    <a:moveTo>
                      <a:pt x="32104589" y="3403900"/>
                    </a:moveTo>
                    <a:lnTo>
                      <a:pt x="124460" y="3403900"/>
                    </a:lnTo>
                    <a:cubicBezTo>
                      <a:pt x="55880" y="3403900"/>
                      <a:pt x="0" y="3348020"/>
                      <a:pt x="0" y="3279441"/>
                    </a:cubicBezTo>
                    <a:lnTo>
                      <a:pt x="0" y="124460"/>
                    </a:lnTo>
                    <a:cubicBezTo>
                      <a:pt x="0" y="55880"/>
                      <a:pt x="55880" y="0"/>
                      <a:pt x="124460" y="0"/>
                    </a:cubicBezTo>
                    <a:lnTo>
                      <a:pt x="32104589" y="0"/>
                    </a:lnTo>
                    <a:cubicBezTo>
                      <a:pt x="32173171" y="0"/>
                      <a:pt x="32229050" y="55880"/>
                      <a:pt x="32229050" y="124460"/>
                    </a:cubicBezTo>
                    <a:lnTo>
                      <a:pt x="32229050" y="3279441"/>
                    </a:lnTo>
                    <a:cubicBezTo>
                      <a:pt x="32229050" y="3348021"/>
                      <a:pt x="32173171" y="3403901"/>
                      <a:pt x="32104589" y="3403901"/>
                    </a:cubicBezTo>
                    <a:close/>
                  </a:path>
                </a:pathLst>
              </a:custGeom>
              <a:solidFill>
                <a:srgbClr val="E8E8E8"/>
              </a:solidFill>
            </p:spPr>
          </p:sp>
        </p:grpSp>
        <p:sp>
          <p:nvSpPr>
            <p:cNvPr id="7" name="TextBox 7"/>
            <p:cNvSpPr txBox="1"/>
            <p:nvPr/>
          </p:nvSpPr>
          <p:spPr>
            <a:xfrm>
              <a:off x="1789025" y="576898"/>
              <a:ext cx="17938077" cy="1462627"/>
            </a:xfrm>
            <a:prstGeom prst="rect">
              <a:avLst/>
            </a:prstGeom>
          </p:spPr>
          <p:txBody>
            <a:bodyPr lIns="0" tIns="0" rIns="0" bIns="0" rtlCol="0" anchor="t">
              <a:spAutoFit/>
            </a:bodyPr>
            <a:lstStyle/>
            <a:p>
              <a:pPr marL="0" lvl="0" indent="0" algn="ctr">
                <a:lnSpc>
                  <a:spcPts val="7229"/>
                </a:lnSpc>
              </a:pPr>
              <a:r>
                <a:rPr lang="en-US" sz="8815">
                  <a:solidFill>
                    <a:srgbClr val="000000"/>
                  </a:solidFill>
                  <a:latin typeface="DM Sans Bold"/>
                </a:rPr>
                <a:t>No dejan que Dios obre </a:t>
              </a:r>
            </a:p>
          </p:txBody>
        </p:sp>
      </p:grpSp>
      <p:sp>
        <p:nvSpPr>
          <p:cNvPr id="8" name="TextBox 8"/>
          <p:cNvSpPr txBox="1"/>
          <p:nvPr/>
        </p:nvSpPr>
        <p:spPr>
          <a:xfrm>
            <a:off x="1028700" y="2292022"/>
            <a:ext cx="11103510" cy="6846144"/>
          </a:xfrm>
          <a:prstGeom prst="rect">
            <a:avLst/>
          </a:prstGeom>
        </p:spPr>
        <p:txBody>
          <a:bodyPr lIns="0" tIns="0" rIns="0" bIns="0" rtlCol="0" anchor="t">
            <a:spAutoFit/>
          </a:bodyPr>
          <a:lstStyle/>
          <a:p>
            <a:pPr algn="ctr">
              <a:lnSpc>
                <a:spcPts val="9013"/>
              </a:lnSpc>
            </a:pPr>
            <a:r>
              <a:rPr lang="en-US" sz="6933">
                <a:solidFill>
                  <a:srgbClr val="000000"/>
                </a:solidFill>
                <a:latin typeface="DM Sans Italics"/>
              </a:rPr>
              <a:t>... si puedes hacer algo, ten misericordia de nosotros, y ayúdanos. </a:t>
            </a:r>
            <a:r>
              <a:rPr lang="en-US" sz="6933">
                <a:solidFill>
                  <a:srgbClr val="000000"/>
                </a:solidFill>
                <a:latin typeface="Arimo Italics"/>
              </a:rPr>
              <a:t>Jesús le dijo: Si puedes creer, al que cree todo le es posible. </a:t>
            </a:r>
          </a:p>
          <a:p>
            <a:pPr marL="0" lvl="0" indent="0" algn="ctr">
              <a:lnSpc>
                <a:spcPts val="9013"/>
              </a:lnSpc>
            </a:pPr>
            <a:r>
              <a:rPr lang="en-US" sz="6933">
                <a:solidFill>
                  <a:srgbClr val="000000"/>
                </a:solidFill>
                <a:latin typeface="DM Sans Bold"/>
              </a:rPr>
              <a:t>Mar 9:22-23</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6251" y="2929319"/>
            <a:ext cx="17035497" cy="6800087"/>
          </a:xfrm>
          <a:prstGeom prst="rect">
            <a:avLst/>
          </a:prstGeom>
        </p:spPr>
        <p:txBody>
          <a:bodyPr lIns="0" tIns="0" rIns="0" bIns="0" rtlCol="0" anchor="t">
            <a:spAutoFit/>
          </a:bodyPr>
          <a:lstStyle/>
          <a:p>
            <a:pPr marL="0" lvl="0" indent="0" algn="ctr">
              <a:lnSpc>
                <a:spcPts val="6695"/>
              </a:lnSpc>
            </a:pPr>
            <a:r>
              <a:rPr lang="en-US" sz="6199" dirty="0">
                <a:solidFill>
                  <a:srgbClr val="000000"/>
                </a:solidFill>
                <a:latin typeface="DM Sans"/>
              </a:rPr>
              <a:t> Pero, </a:t>
            </a:r>
            <a:r>
              <a:rPr lang="en-US" sz="6199" dirty="0" err="1">
                <a:solidFill>
                  <a:srgbClr val="000000"/>
                </a:solidFill>
                <a:latin typeface="DM Sans"/>
              </a:rPr>
              <a:t>como</a:t>
            </a:r>
            <a:r>
              <a:rPr lang="en-US" sz="6199" dirty="0">
                <a:solidFill>
                  <a:srgbClr val="000000"/>
                </a:solidFill>
                <a:latin typeface="DM Sans"/>
              </a:rPr>
              <a:t> </a:t>
            </a:r>
            <a:r>
              <a:rPr lang="en-US" sz="6199" dirty="0" err="1">
                <a:solidFill>
                  <a:srgbClr val="000000"/>
                </a:solidFill>
                <a:latin typeface="DM Sans"/>
              </a:rPr>
              <a:t>quiera</a:t>
            </a:r>
            <a:r>
              <a:rPr lang="en-US" sz="6199" dirty="0">
                <a:solidFill>
                  <a:srgbClr val="000000"/>
                </a:solidFill>
                <a:latin typeface="DM Sans"/>
              </a:rPr>
              <a:t> que se la </a:t>
            </a:r>
            <a:r>
              <a:rPr lang="en-US" sz="6199" dirty="0" err="1">
                <a:solidFill>
                  <a:srgbClr val="000000"/>
                </a:solidFill>
                <a:latin typeface="DM Sans"/>
              </a:rPr>
              <a:t>disfrace</a:t>
            </a:r>
            <a:r>
              <a:rPr lang="en-US" sz="6199" dirty="0">
                <a:solidFill>
                  <a:srgbClr val="000000"/>
                </a:solidFill>
                <a:latin typeface="DM Sans"/>
              </a:rPr>
              <a:t>, la causa real de la </a:t>
            </a:r>
            <a:r>
              <a:rPr lang="en-US" sz="6199" dirty="0" err="1">
                <a:solidFill>
                  <a:srgbClr val="000000"/>
                </a:solidFill>
                <a:latin typeface="DM Sans"/>
              </a:rPr>
              <a:t>duda</a:t>
            </a:r>
            <a:r>
              <a:rPr lang="en-US" sz="6199" dirty="0">
                <a:solidFill>
                  <a:srgbClr val="000000"/>
                </a:solidFill>
                <a:latin typeface="DM Sans"/>
              </a:rPr>
              <a:t> y del </a:t>
            </a:r>
            <a:r>
              <a:rPr lang="en-US" sz="6199" dirty="0" err="1">
                <a:solidFill>
                  <a:srgbClr val="000000"/>
                </a:solidFill>
                <a:latin typeface="DM Sans"/>
              </a:rPr>
              <a:t>escepticismo</a:t>
            </a:r>
            <a:r>
              <a:rPr lang="en-US" sz="6199" dirty="0">
                <a:solidFill>
                  <a:srgbClr val="000000"/>
                </a:solidFill>
                <a:latin typeface="DM Sans"/>
              </a:rPr>
              <a:t> </a:t>
            </a:r>
            <a:r>
              <a:rPr lang="en-US" sz="6199" dirty="0" err="1">
                <a:solidFill>
                  <a:srgbClr val="000000"/>
                </a:solidFill>
                <a:latin typeface="DM Sans"/>
              </a:rPr>
              <a:t>es</a:t>
            </a:r>
            <a:r>
              <a:rPr lang="en-US" sz="6199" dirty="0">
                <a:solidFill>
                  <a:srgbClr val="000000"/>
                </a:solidFill>
                <a:latin typeface="DM Sans"/>
              </a:rPr>
              <a:t>, </a:t>
            </a:r>
            <a:r>
              <a:rPr lang="en-US" sz="6199" dirty="0" err="1">
                <a:solidFill>
                  <a:srgbClr val="000000"/>
                </a:solidFill>
                <a:latin typeface="DM Sans"/>
              </a:rPr>
              <a:t>en</a:t>
            </a:r>
            <a:r>
              <a:rPr lang="en-US" sz="6199" dirty="0">
                <a:solidFill>
                  <a:srgbClr val="000000"/>
                </a:solidFill>
                <a:latin typeface="DM Sans"/>
              </a:rPr>
              <a:t> la </a:t>
            </a:r>
            <a:r>
              <a:rPr lang="en-US" sz="6199" dirty="0" err="1">
                <a:solidFill>
                  <a:srgbClr val="000000"/>
                </a:solidFill>
                <a:latin typeface="DM Sans"/>
              </a:rPr>
              <a:t>mayoría</a:t>
            </a:r>
            <a:r>
              <a:rPr lang="en-US" sz="6199" dirty="0">
                <a:solidFill>
                  <a:srgbClr val="000000"/>
                </a:solidFill>
                <a:latin typeface="DM Sans"/>
              </a:rPr>
              <a:t> de </a:t>
            </a:r>
            <a:r>
              <a:rPr lang="en-US" sz="6199" dirty="0" err="1">
                <a:solidFill>
                  <a:srgbClr val="000000"/>
                </a:solidFill>
                <a:latin typeface="DM Sans"/>
              </a:rPr>
              <a:t>los</a:t>
            </a:r>
            <a:r>
              <a:rPr lang="en-US" sz="6199" dirty="0">
                <a:solidFill>
                  <a:srgbClr val="000000"/>
                </a:solidFill>
                <a:latin typeface="DM Sans"/>
              </a:rPr>
              <a:t> </a:t>
            </a:r>
            <a:r>
              <a:rPr lang="en-US" sz="6199" dirty="0" err="1">
                <a:solidFill>
                  <a:srgbClr val="000000"/>
                </a:solidFill>
                <a:latin typeface="DM Sans"/>
              </a:rPr>
              <a:t>casos</a:t>
            </a:r>
            <a:r>
              <a:rPr lang="en-US" sz="6199" dirty="0">
                <a:solidFill>
                  <a:srgbClr val="000000"/>
                </a:solidFill>
                <a:latin typeface="DM Sans"/>
              </a:rPr>
              <a:t>, el </a:t>
            </a:r>
            <a:r>
              <a:rPr lang="en-US" sz="6199" dirty="0" err="1">
                <a:solidFill>
                  <a:srgbClr val="000000"/>
                </a:solidFill>
                <a:latin typeface="DM Sans"/>
              </a:rPr>
              <a:t>amor</a:t>
            </a:r>
            <a:r>
              <a:rPr lang="en-US" sz="6199" dirty="0">
                <a:solidFill>
                  <a:srgbClr val="000000"/>
                </a:solidFill>
                <a:latin typeface="DM Sans"/>
              </a:rPr>
              <a:t> al </a:t>
            </a:r>
            <a:r>
              <a:rPr lang="en-US" sz="6199" dirty="0" err="1">
                <a:solidFill>
                  <a:srgbClr val="000000"/>
                </a:solidFill>
                <a:latin typeface="DM Sans"/>
              </a:rPr>
              <a:t>pecado</a:t>
            </a:r>
            <a:r>
              <a:rPr lang="en-US" sz="6199" dirty="0">
                <a:solidFill>
                  <a:srgbClr val="000000"/>
                </a:solidFill>
                <a:latin typeface="DM Sans"/>
              </a:rPr>
              <a:t>. Las </a:t>
            </a:r>
            <a:r>
              <a:rPr lang="en-US" sz="6199" dirty="0" err="1">
                <a:solidFill>
                  <a:srgbClr val="000000"/>
                </a:solidFill>
                <a:latin typeface="DM Sans"/>
              </a:rPr>
              <a:t>enseñanzas</a:t>
            </a:r>
            <a:r>
              <a:rPr lang="en-US" sz="6199" dirty="0">
                <a:solidFill>
                  <a:srgbClr val="000000"/>
                </a:solidFill>
                <a:latin typeface="DM Sans"/>
              </a:rPr>
              <a:t> y </a:t>
            </a:r>
            <a:r>
              <a:rPr lang="en-US" sz="6199" dirty="0" err="1">
                <a:solidFill>
                  <a:srgbClr val="000000"/>
                </a:solidFill>
                <a:latin typeface="DM Sans"/>
              </a:rPr>
              <a:t>restricciones</a:t>
            </a:r>
            <a:r>
              <a:rPr lang="en-US" sz="6199" dirty="0">
                <a:solidFill>
                  <a:srgbClr val="000000"/>
                </a:solidFill>
                <a:latin typeface="DM Sans"/>
              </a:rPr>
              <a:t> de la Palabra de Dios no </a:t>
            </a:r>
            <a:r>
              <a:rPr lang="en-US" sz="6199" dirty="0" err="1">
                <a:solidFill>
                  <a:srgbClr val="000000"/>
                </a:solidFill>
                <a:latin typeface="DM Sans"/>
              </a:rPr>
              <a:t>agradan</a:t>
            </a:r>
            <a:r>
              <a:rPr lang="en-US" sz="6199" dirty="0">
                <a:solidFill>
                  <a:srgbClr val="000000"/>
                </a:solidFill>
                <a:latin typeface="DM Sans"/>
              </a:rPr>
              <a:t> al </a:t>
            </a:r>
            <a:r>
              <a:rPr lang="en-US" sz="6199" dirty="0" err="1">
                <a:solidFill>
                  <a:srgbClr val="000000"/>
                </a:solidFill>
                <a:latin typeface="DM Sans"/>
              </a:rPr>
              <a:t>corazón</a:t>
            </a:r>
            <a:r>
              <a:rPr lang="en-US" sz="6199" dirty="0">
                <a:solidFill>
                  <a:srgbClr val="000000"/>
                </a:solidFill>
                <a:latin typeface="DM Sans"/>
              </a:rPr>
              <a:t> </a:t>
            </a:r>
            <a:r>
              <a:rPr lang="en-US" sz="6199" dirty="0" err="1">
                <a:solidFill>
                  <a:srgbClr val="000000"/>
                </a:solidFill>
                <a:latin typeface="DM Sans"/>
              </a:rPr>
              <a:t>orgulloso</a:t>
            </a:r>
            <a:r>
              <a:rPr lang="en-US" sz="6199" dirty="0">
                <a:solidFill>
                  <a:srgbClr val="000000"/>
                </a:solidFill>
                <a:latin typeface="DM Sans"/>
              </a:rPr>
              <a:t>, que </a:t>
            </a:r>
            <a:r>
              <a:rPr lang="en-US" sz="6199" dirty="0" err="1">
                <a:solidFill>
                  <a:srgbClr val="000000"/>
                </a:solidFill>
                <a:latin typeface="DM Sans"/>
              </a:rPr>
              <a:t>arna</a:t>
            </a:r>
            <a:r>
              <a:rPr lang="en-US" sz="6199" dirty="0">
                <a:solidFill>
                  <a:srgbClr val="000000"/>
                </a:solidFill>
                <a:latin typeface="DM Sans"/>
              </a:rPr>
              <a:t> el </a:t>
            </a:r>
            <a:r>
              <a:rPr lang="en-US" sz="6199" dirty="0" err="1">
                <a:solidFill>
                  <a:srgbClr val="000000"/>
                </a:solidFill>
                <a:latin typeface="DM Sans"/>
              </a:rPr>
              <a:t>pecado</a:t>
            </a:r>
            <a:r>
              <a:rPr lang="en-US" sz="6199" dirty="0">
                <a:solidFill>
                  <a:srgbClr val="000000"/>
                </a:solidFill>
                <a:latin typeface="DM Sans"/>
              </a:rPr>
              <a:t>; y </a:t>
            </a:r>
            <a:r>
              <a:rPr lang="en-US" sz="6199" dirty="0" err="1">
                <a:solidFill>
                  <a:srgbClr val="000000"/>
                </a:solidFill>
                <a:latin typeface="DM Sans"/>
              </a:rPr>
              <a:t>los</a:t>
            </a:r>
            <a:r>
              <a:rPr lang="en-US" sz="6199" dirty="0">
                <a:solidFill>
                  <a:srgbClr val="000000"/>
                </a:solidFill>
                <a:latin typeface="DM Sans"/>
              </a:rPr>
              <a:t> que </a:t>
            </a:r>
            <a:r>
              <a:rPr lang="en-US" sz="6199" dirty="0" err="1">
                <a:solidFill>
                  <a:srgbClr val="000000"/>
                </a:solidFill>
                <a:latin typeface="DM Sans"/>
              </a:rPr>
              <a:t>rehusan</a:t>
            </a:r>
            <a:r>
              <a:rPr lang="en-US" sz="6199" dirty="0">
                <a:solidFill>
                  <a:srgbClr val="000000"/>
                </a:solidFill>
                <a:latin typeface="DM Sans"/>
              </a:rPr>
              <a:t> </a:t>
            </a:r>
            <a:r>
              <a:rPr lang="en-US" sz="6199" dirty="0" err="1">
                <a:solidFill>
                  <a:srgbClr val="000000"/>
                </a:solidFill>
                <a:latin typeface="DM Sans"/>
              </a:rPr>
              <a:t>acatar</a:t>
            </a:r>
            <a:r>
              <a:rPr lang="en-US" sz="6199" dirty="0">
                <a:solidFill>
                  <a:srgbClr val="000000"/>
                </a:solidFill>
                <a:latin typeface="DM Sans"/>
              </a:rPr>
              <a:t> lo que </a:t>
            </a:r>
            <a:r>
              <a:rPr lang="en-US" sz="6199" dirty="0" err="1">
                <a:solidFill>
                  <a:srgbClr val="000000"/>
                </a:solidFill>
                <a:latin typeface="DM Sans"/>
              </a:rPr>
              <a:t>ella</a:t>
            </a:r>
            <a:r>
              <a:rPr lang="en-US" sz="6199" dirty="0">
                <a:solidFill>
                  <a:srgbClr val="000000"/>
                </a:solidFill>
                <a:latin typeface="DM Sans"/>
              </a:rPr>
              <a:t> </a:t>
            </a:r>
            <a:r>
              <a:rPr lang="en-US" sz="6199" dirty="0" err="1">
                <a:solidFill>
                  <a:srgbClr val="000000"/>
                </a:solidFill>
                <a:latin typeface="DM Sans"/>
              </a:rPr>
              <a:t>requiere</a:t>
            </a:r>
            <a:r>
              <a:rPr lang="en-US" sz="6199" dirty="0">
                <a:solidFill>
                  <a:srgbClr val="000000"/>
                </a:solidFill>
                <a:latin typeface="DM Sans"/>
              </a:rPr>
              <a:t> </a:t>
            </a:r>
            <a:r>
              <a:rPr lang="en-US" sz="6199" dirty="0" err="1">
                <a:solidFill>
                  <a:srgbClr val="000000"/>
                </a:solidFill>
                <a:latin typeface="DM Sans"/>
              </a:rPr>
              <a:t>están</a:t>
            </a:r>
            <a:r>
              <a:rPr lang="en-US" sz="6199" dirty="0">
                <a:solidFill>
                  <a:srgbClr val="000000"/>
                </a:solidFill>
                <a:latin typeface="DM Sans"/>
              </a:rPr>
              <a:t> </a:t>
            </a:r>
            <a:r>
              <a:rPr lang="en-US" sz="6199" dirty="0" err="1">
                <a:solidFill>
                  <a:srgbClr val="000000"/>
                </a:solidFill>
                <a:latin typeface="DM Sans"/>
              </a:rPr>
              <a:t>listos</a:t>
            </a:r>
            <a:r>
              <a:rPr lang="en-US" sz="6199" dirty="0">
                <a:solidFill>
                  <a:srgbClr val="000000"/>
                </a:solidFill>
                <a:latin typeface="DM Sans"/>
              </a:rPr>
              <a:t> para </a:t>
            </a:r>
            <a:r>
              <a:rPr lang="en-US" sz="6199" dirty="0" err="1">
                <a:solidFill>
                  <a:srgbClr val="000000"/>
                </a:solidFill>
                <a:latin typeface="DM Sans"/>
              </a:rPr>
              <a:t>dudar</a:t>
            </a:r>
            <a:r>
              <a:rPr lang="en-US" sz="6199" dirty="0">
                <a:solidFill>
                  <a:srgbClr val="000000"/>
                </a:solidFill>
                <a:latin typeface="DM Sans"/>
              </a:rPr>
              <a:t> de </a:t>
            </a:r>
            <a:r>
              <a:rPr lang="en-US" sz="6199" dirty="0" err="1">
                <a:solidFill>
                  <a:srgbClr val="000000"/>
                </a:solidFill>
                <a:latin typeface="DM Sans"/>
              </a:rPr>
              <a:t>su</a:t>
            </a:r>
            <a:r>
              <a:rPr lang="en-US" sz="6199" dirty="0">
                <a:solidFill>
                  <a:srgbClr val="000000"/>
                </a:solidFill>
                <a:latin typeface="DM Sans"/>
              </a:rPr>
              <a:t> </a:t>
            </a:r>
            <a:r>
              <a:rPr lang="en-US" sz="6199" dirty="0" err="1">
                <a:solidFill>
                  <a:srgbClr val="000000"/>
                </a:solidFill>
                <a:latin typeface="DM Sans"/>
              </a:rPr>
              <a:t>autoridad</a:t>
            </a:r>
            <a:r>
              <a:rPr lang="en-US" sz="6199" dirty="0">
                <a:solidFill>
                  <a:srgbClr val="000000"/>
                </a:solidFill>
                <a:latin typeface="DM Sans"/>
              </a:rPr>
              <a:t>. </a:t>
            </a:r>
            <a:r>
              <a:rPr lang="en-US" sz="6199" dirty="0">
                <a:solidFill>
                  <a:srgbClr val="000000"/>
                </a:solidFill>
                <a:latin typeface="DM Sans Bold Italics"/>
              </a:rPr>
              <a:t>Camino a Cristo, Cap. 12. </a:t>
            </a:r>
            <a:r>
              <a:rPr lang="en-US" sz="6199" dirty="0" err="1">
                <a:solidFill>
                  <a:srgbClr val="000000"/>
                </a:solidFill>
                <a:latin typeface="DM Sans Bold Italics"/>
              </a:rPr>
              <a:t>Pág</a:t>
            </a:r>
            <a:r>
              <a:rPr lang="en-US" sz="6199" dirty="0">
                <a:solidFill>
                  <a:srgbClr val="000000"/>
                </a:solidFill>
                <a:latin typeface="DM Sans Bold Italics"/>
              </a:rPr>
              <a:t>. 111.</a:t>
            </a:r>
          </a:p>
        </p:txBody>
      </p:sp>
      <p:pic>
        <p:nvPicPr>
          <p:cNvPr id="3" name="Picture 3"/>
          <p:cNvPicPr>
            <a:picLocks noChangeAspect="1"/>
          </p:cNvPicPr>
          <p:nvPr/>
        </p:nvPicPr>
        <p:blipFill>
          <a:blip r:embed="rId2"/>
          <a:srcRect l="6027" r="6027"/>
          <a:stretch>
            <a:fillRect/>
          </a:stretch>
        </p:blipFill>
        <p:spPr>
          <a:xfrm>
            <a:off x="0" y="95012"/>
            <a:ext cx="2956479" cy="2340329"/>
          </a:xfrm>
          <a:prstGeom prst="rect">
            <a:avLst/>
          </a:prstGeom>
        </p:spPr>
      </p:pic>
      <p:sp>
        <p:nvSpPr>
          <p:cNvPr id="4" name="TextBox 4"/>
          <p:cNvSpPr txBox="1"/>
          <p:nvPr/>
        </p:nvSpPr>
        <p:spPr>
          <a:xfrm>
            <a:off x="2236462" y="783530"/>
            <a:ext cx="15022838" cy="1087117"/>
          </a:xfrm>
          <a:prstGeom prst="rect">
            <a:avLst/>
          </a:prstGeom>
        </p:spPr>
        <p:txBody>
          <a:bodyPr lIns="0" tIns="0" rIns="0" bIns="0" rtlCol="0" anchor="t">
            <a:spAutoFit/>
          </a:bodyPr>
          <a:lstStyle/>
          <a:p>
            <a:pPr marL="0" lvl="0" indent="0" algn="ctr">
              <a:lnSpc>
                <a:spcPts val="8239"/>
              </a:lnSpc>
            </a:pPr>
            <a:r>
              <a:rPr lang="en-US" sz="7999">
                <a:solidFill>
                  <a:srgbClr val="000000"/>
                </a:solidFill>
                <a:latin typeface="DM Sans Bold"/>
              </a:rPr>
              <a:t>¿Por qué algunos dudan?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4187" r="43447"/>
          <a:stretch>
            <a:fillRect/>
          </a:stretch>
        </p:blipFill>
        <p:spPr>
          <a:xfrm>
            <a:off x="6007309" y="4047931"/>
            <a:ext cx="6273381" cy="6239069"/>
          </a:xfrm>
          <a:prstGeom prst="rect">
            <a:avLst/>
          </a:prstGeom>
        </p:spPr>
      </p:pic>
      <p:sp>
        <p:nvSpPr>
          <p:cNvPr id="3" name="TextBox 3"/>
          <p:cNvSpPr txBox="1"/>
          <p:nvPr/>
        </p:nvSpPr>
        <p:spPr>
          <a:xfrm>
            <a:off x="1956587" y="334485"/>
            <a:ext cx="15022838" cy="3761988"/>
          </a:xfrm>
          <a:prstGeom prst="rect">
            <a:avLst/>
          </a:prstGeom>
        </p:spPr>
        <p:txBody>
          <a:bodyPr lIns="0" tIns="0" rIns="0" bIns="0" rtlCol="0" anchor="t">
            <a:spAutoFit/>
          </a:bodyPr>
          <a:lstStyle/>
          <a:p>
            <a:pPr marL="0" lvl="0" indent="0" algn="ctr">
              <a:lnSpc>
                <a:spcPts val="14522"/>
              </a:lnSpc>
            </a:pPr>
            <a:r>
              <a:rPr lang="en-US" sz="14099">
                <a:solidFill>
                  <a:srgbClr val="000000"/>
                </a:solidFill>
                <a:latin typeface="DM Sans Bold"/>
              </a:rPr>
              <a:t>¿Qué hacer con la duda?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6251" y="3346914"/>
            <a:ext cx="17035497" cy="6663689"/>
          </a:xfrm>
          <a:prstGeom prst="rect">
            <a:avLst/>
          </a:prstGeom>
        </p:spPr>
        <p:txBody>
          <a:bodyPr lIns="0" tIns="0" rIns="0" bIns="0" rtlCol="0" anchor="t">
            <a:spAutoFit/>
          </a:bodyPr>
          <a:lstStyle/>
          <a:p>
            <a:pPr marL="0" lvl="0" indent="0" algn="just">
              <a:lnSpc>
                <a:spcPts val="6599"/>
              </a:lnSpc>
            </a:pPr>
            <a:r>
              <a:rPr lang="en-US" sz="6599" dirty="0" err="1">
                <a:solidFill>
                  <a:srgbClr val="000000"/>
                </a:solidFill>
                <a:latin typeface="DM Sans"/>
              </a:rPr>
              <a:t>En</a:t>
            </a:r>
            <a:r>
              <a:rPr lang="en-US" sz="6599" dirty="0">
                <a:solidFill>
                  <a:srgbClr val="000000"/>
                </a:solidFill>
                <a:latin typeface="DM Sans"/>
              </a:rPr>
              <a:t> </a:t>
            </a:r>
            <a:r>
              <a:rPr lang="en-US" sz="6599" dirty="0" err="1">
                <a:solidFill>
                  <a:srgbClr val="000000"/>
                </a:solidFill>
                <a:latin typeface="DM Sans"/>
              </a:rPr>
              <a:t>vez</a:t>
            </a:r>
            <a:r>
              <a:rPr lang="en-US" sz="6599" dirty="0">
                <a:solidFill>
                  <a:srgbClr val="000000"/>
                </a:solidFill>
                <a:latin typeface="DM Sans"/>
              </a:rPr>
              <a:t> de </a:t>
            </a:r>
            <a:r>
              <a:rPr lang="en-US" sz="6599" dirty="0" err="1">
                <a:solidFill>
                  <a:srgbClr val="000000"/>
                </a:solidFill>
                <a:latin typeface="DM Sans"/>
              </a:rPr>
              <a:t>dudar</a:t>
            </a:r>
            <a:r>
              <a:rPr lang="en-US" sz="6599" dirty="0">
                <a:solidFill>
                  <a:srgbClr val="000000"/>
                </a:solidFill>
                <a:latin typeface="DM Sans"/>
              </a:rPr>
              <a:t> y </a:t>
            </a:r>
            <a:r>
              <a:rPr lang="en-US" sz="6599" dirty="0" err="1">
                <a:solidFill>
                  <a:srgbClr val="000000"/>
                </a:solidFill>
                <a:latin typeface="DM Sans"/>
              </a:rPr>
              <a:t>cavilar</a:t>
            </a:r>
            <a:r>
              <a:rPr lang="en-US" sz="6599" dirty="0">
                <a:solidFill>
                  <a:srgbClr val="000000"/>
                </a:solidFill>
                <a:latin typeface="DM Sans"/>
              </a:rPr>
              <a:t> </a:t>
            </a:r>
            <a:r>
              <a:rPr lang="en-US" sz="6599" dirty="0" err="1">
                <a:solidFill>
                  <a:srgbClr val="000000"/>
                </a:solidFill>
                <a:latin typeface="DM Sans"/>
              </a:rPr>
              <a:t>tocante</a:t>
            </a:r>
            <a:r>
              <a:rPr lang="en-US" sz="6599" dirty="0">
                <a:solidFill>
                  <a:srgbClr val="000000"/>
                </a:solidFill>
                <a:latin typeface="DM Sans"/>
              </a:rPr>
              <a:t> a lo que no </a:t>
            </a:r>
            <a:r>
              <a:rPr lang="en-US" sz="6599" dirty="0" err="1">
                <a:solidFill>
                  <a:srgbClr val="000000"/>
                </a:solidFill>
                <a:latin typeface="DM Sans"/>
              </a:rPr>
              <a:t>entendáis</a:t>
            </a:r>
            <a:r>
              <a:rPr lang="en-US" sz="6599" dirty="0">
                <a:solidFill>
                  <a:srgbClr val="000000"/>
                </a:solidFill>
                <a:latin typeface="DM Sans"/>
              </a:rPr>
              <a:t>, </a:t>
            </a:r>
            <a:r>
              <a:rPr lang="en-US" sz="6599" dirty="0" err="1">
                <a:solidFill>
                  <a:srgbClr val="000000"/>
                </a:solidFill>
                <a:latin typeface="DM Sans"/>
              </a:rPr>
              <a:t>prestad</a:t>
            </a:r>
            <a:r>
              <a:rPr lang="en-US" sz="6599" dirty="0">
                <a:solidFill>
                  <a:srgbClr val="000000"/>
                </a:solidFill>
                <a:latin typeface="DM Sans"/>
              </a:rPr>
              <a:t> </a:t>
            </a:r>
            <a:r>
              <a:rPr lang="en-US" sz="6599" dirty="0" err="1">
                <a:solidFill>
                  <a:srgbClr val="000000"/>
                </a:solidFill>
                <a:latin typeface="DM Sans"/>
              </a:rPr>
              <a:t>atención</a:t>
            </a:r>
            <a:r>
              <a:rPr lang="en-US" sz="6599" dirty="0">
                <a:solidFill>
                  <a:srgbClr val="000000"/>
                </a:solidFill>
                <a:latin typeface="DM Sans"/>
              </a:rPr>
              <a:t> a la luz que </a:t>
            </a:r>
            <a:r>
              <a:rPr lang="en-US" sz="6599" dirty="0" err="1">
                <a:solidFill>
                  <a:srgbClr val="000000"/>
                </a:solidFill>
                <a:latin typeface="DM Sans"/>
              </a:rPr>
              <a:t>ya</a:t>
            </a:r>
            <a:r>
              <a:rPr lang="en-US" sz="6599" dirty="0">
                <a:solidFill>
                  <a:srgbClr val="000000"/>
                </a:solidFill>
                <a:latin typeface="DM Sans"/>
              </a:rPr>
              <a:t> </a:t>
            </a:r>
            <a:r>
              <a:rPr lang="en-US" sz="6599" dirty="0" err="1">
                <a:solidFill>
                  <a:srgbClr val="000000"/>
                </a:solidFill>
                <a:latin typeface="DM Sans"/>
              </a:rPr>
              <a:t>brilla</a:t>
            </a:r>
            <a:r>
              <a:rPr lang="en-US" sz="6599" dirty="0">
                <a:solidFill>
                  <a:srgbClr val="000000"/>
                </a:solidFill>
                <a:latin typeface="DM Sans"/>
              </a:rPr>
              <a:t> </a:t>
            </a:r>
            <a:r>
              <a:rPr lang="en-US" sz="6599" dirty="0" err="1">
                <a:solidFill>
                  <a:srgbClr val="000000"/>
                </a:solidFill>
                <a:latin typeface="DM Sans"/>
              </a:rPr>
              <a:t>sobre</a:t>
            </a:r>
            <a:r>
              <a:rPr lang="en-US" sz="6599" dirty="0">
                <a:solidFill>
                  <a:srgbClr val="000000"/>
                </a:solidFill>
                <a:latin typeface="DM Sans"/>
              </a:rPr>
              <a:t> </a:t>
            </a:r>
            <a:r>
              <a:rPr lang="en-US" sz="6599" dirty="0" err="1">
                <a:solidFill>
                  <a:srgbClr val="000000"/>
                </a:solidFill>
                <a:latin typeface="DM Sans"/>
              </a:rPr>
              <a:t>vosotros</a:t>
            </a:r>
            <a:r>
              <a:rPr lang="en-US" sz="6599" dirty="0">
                <a:solidFill>
                  <a:srgbClr val="000000"/>
                </a:solidFill>
                <a:latin typeface="DM Sans"/>
              </a:rPr>
              <a:t>, y </a:t>
            </a:r>
            <a:r>
              <a:rPr lang="en-US" sz="6599" dirty="0" err="1">
                <a:solidFill>
                  <a:srgbClr val="000000"/>
                </a:solidFill>
                <a:latin typeface="DM Sans"/>
              </a:rPr>
              <a:t>recibiréis</a:t>
            </a:r>
            <a:r>
              <a:rPr lang="en-US" sz="6599" dirty="0">
                <a:solidFill>
                  <a:srgbClr val="000000"/>
                </a:solidFill>
                <a:latin typeface="DM Sans"/>
              </a:rPr>
              <a:t> mayor luz. Mediante la </a:t>
            </a:r>
            <a:r>
              <a:rPr lang="en-US" sz="6599" dirty="0" err="1">
                <a:solidFill>
                  <a:srgbClr val="000000"/>
                </a:solidFill>
                <a:latin typeface="DM Sans"/>
              </a:rPr>
              <a:t>gracia</a:t>
            </a:r>
            <a:r>
              <a:rPr lang="en-US" sz="6599" dirty="0">
                <a:solidFill>
                  <a:srgbClr val="000000"/>
                </a:solidFill>
                <a:latin typeface="DM Sans"/>
              </a:rPr>
              <a:t> de Cristo, </a:t>
            </a:r>
            <a:r>
              <a:rPr lang="en-US" sz="6599" dirty="0" err="1">
                <a:solidFill>
                  <a:srgbClr val="000000"/>
                </a:solidFill>
                <a:latin typeface="DM Sans"/>
              </a:rPr>
              <a:t>cumplid</a:t>
            </a:r>
            <a:r>
              <a:rPr lang="en-US" sz="6599" dirty="0">
                <a:solidFill>
                  <a:srgbClr val="000000"/>
                </a:solidFill>
                <a:latin typeface="DM Sans"/>
              </a:rPr>
              <a:t> </a:t>
            </a:r>
            <a:r>
              <a:rPr lang="en-US" sz="6599" dirty="0" err="1">
                <a:solidFill>
                  <a:srgbClr val="000000"/>
                </a:solidFill>
                <a:latin typeface="DM Sans"/>
              </a:rPr>
              <a:t>todos</a:t>
            </a:r>
            <a:r>
              <a:rPr lang="en-US" sz="6599" dirty="0">
                <a:solidFill>
                  <a:srgbClr val="000000"/>
                </a:solidFill>
                <a:latin typeface="DM Sans"/>
              </a:rPr>
              <a:t> </a:t>
            </a:r>
            <a:r>
              <a:rPr lang="en-US" sz="6599" dirty="0" err="1">
                <a:solidFill>
                  <a:srgbClr val="000000"/>
                </a:solidFill>
                <a:latin typeface="DM Sans"/>
              </a:rPr>
              <a:t>los</a:t>
            </a:r>
            <a:r>
              <a:rPr lang="en-US" sz="6599" dirty="0">
                <a:solidFill>
                  <a:srgbClr val="000000"/>
                </a:solidFill>
                <a:latin typeface="DM Sans"/>
              </a:rPr>
              <a:t> </a:t>
            </a:r>
            <a:r>
              <a:rPr lang="en-US" sz="6599" dirty="0" err="1">
                <a:solidFill>
                  <a:srgbClr val="000000"/>
                </a:solidFill>
                <a:latin typeface="DM Sans"/>
              </a:rPr>
              <a:t>deberes</a:t>
            </a:r>
            <a:r>
              <a:rPr lang="en-US" sz="6599" dirty="0">
                <a:solidFill>
                  <a:srgbClr val="000000"/>
                </a:solidFill>
                <a:latin typeface="DM Sans"/>
              </a:rPr>
              <a:t> que </a:t>
            </a:r>
            <a:r>
              <a:rPr lang="en-US" sz="6599" dirty="0" err="1">
                <a:solidFill>
                  <a:srgbClr val="000000"/>
                </a:solidFill>
                <a:latin typeface="DM Sans"/>
              </a:rPr>
              <a:t>hayáis</a:t>
            </a:r>
            <a:r>
              <a:rPr lang="en-US" sz="6599" dirty="0">
                <a:solidFill>
                  <a:srgbClr val="000000"/>
                </a:solidFill>
                <a:latin typeface="DM Sans"/>
              </a:rPr>
              <a:t> </a:t>
            </a:r>
            <a:r>
              <a:rPr lang="en-US" sz="6599" dirty="0" err="1">
                <a:solidFill>
                  <a:srgbClr val="000000"/>
                </a:solidFill>
                <a:latin typeface="DM Sans"/>
              </a:rPr>
              <a:t>llegado</a:t>
            </a:r>
            <a:r>
              <a:rPr lang="en-US" sz="6599" dirty="0">
                <a:solidFill>
                  <a:srgbClr val="000000"/>
                </a:solidFill>
                <a:latin typeface="DM Sans"/>
              </a:rPr>
              <a:t> a </a:t>
            </a:r>
            <a:r>
              <a:rPr lang="en-US" sz="6599" dirty="0" err="1">
                <a:solidFill>
                  <a:srgbClr val="000000"/>
                </a:solidFill>
                <a:latin typeface="DM Sans"/>
              </a:rPr>
              <a:t>entender</a:t>
            </a:r>
            <a:r>
              <a:rPr lang="en-US" sz="6599" dirty="0">
                <a:solidFill>
                  <a:srgbClr val="000000"/>
                </a:solidFill>
                <a:latin typeface="DM Sans"/>
              </a:rPr>
              <a:t>, y </a:t>
            </a:r>
            <a:r>
              <a:rPr lang="en-US" sz="6599" dirty="0" err="1">
                <a:solidFill>
                  <a:srgbClr val="000000"/>
                </a:solidFill>
                <a:latin typeface="DM Sans"/>
              </a:rPr>
              <a:t>seréis</a:t>
            </a:r>
            <a:r>
              <a:rPr lang="en-US" sz="6599" dirty="0">
                <a:solidFill>
                  <a:srgbClr val="000000"/>
                </a:solidFill>
                <a:latin typeface="DM Sans"/>
              </a:rPr>
              <a:t> </a:t>
            </a:r>
            <a:r>
              <a:rPr lang="en-US" sz="6599" dirty="0" err="1">
                <a:solidFill>
                  <a:srgbClr val="000000"/>
                </a:solidFill>
                <a:latin typeface="DM Sans"/>
              </a:rPr>
              <a:t>capaces</a:t>
            </a:r>
            <a:r>
              <a:rPr lang="en-US" sz="6599" dirty="0">
                <a:solidFill>
                  <a:srgbClr val="000000"/>
                </a:solidFill>
                <a:latin typeface="DM Sans"/>
              </a:rPr>
              <a:t> de </a:t>
            </a:r>
            <a:r>
              <a:rPr lang="en-US" sz="6599" dirty="0" err="1">
                <a:solidFill>
                  <a:srgbClr val="000000"/>
                </a:solidFill>
                <a:latin typeface="DM Sans"/>
              </a:rPr>
              <a:t>comprender</a:t>
            </a:r>
            <a:r>
              <a:rPr lang="en-US" sz="6599" dirty="0">
                <a:solidFill>
                  <a:srgbClr val="000000"/>
                </a:solidFill>
                <a:latin typeface="DM Sans"/>
              </a:rPr>
              <a:t> y </a:t>
            </a:r>
            <a:r>
              <a:rPr lang="en-US" sz="6599" dirty="0" err="1">
                <a:solidFill>
                  <a:srgbClr val="000000"/>
                </a:solidFill>
                <a:latin typeface="DM Sans"/>
              </a:rPr>
              <a:t>cumplir</a:t>
            </a:r>
            <a:r>
              <a:rPr lang="en-US" sz="6599" dirty="0">
                <a:solidFill>
                  <a:srgbClr val="000000"/>
                </a:solidFill>
                <a:latin typeface="DM Sans"/>
              </a:rPr>
              <a:t> </a:t>
            </a:r>
            <a:r>
              <a:rPr lang="en-US" sz="6599" dirty="0" err="1">
                <a:solidFill>
                  <a:srgbClr val="000000"/>
                </a:solidFill>
                <a:latin typeface="DM Sans"/>
              </a:rPr>
              <a:t>aquellos</a:t>
            </a:r>
            <a:r>
              <a:rPr lang="en-US" sz="6599" dirty="0">
                <a:solidFill>
                  <a:srgbClr val="000000"/>
                </a:solidFill>
                <a:latin typeface="DM Sans"/>
              </a:rPr>
              <a:t> de </a:t>
            </a:r>
            <a:r>
              <a:rPr lang="en-US" sz="6599" dirty="0" err="1">
                <a:solidFill>
                  <a:srgbClr val="000000"/>
                </a:solidFill>
                <a:latin typeface="DM Sans"/>
              </a:rPr>
              <a:t>los</a:t>
            </a:r>
            <a:r>
              <a:rPr lang="en-US" sz="6599" dirty="0">
                <a:solidFill>
                  <a:srgbClr val="000000"/>
                </a:solidFill>
                <a:latin typeface="DM Sans"/>
              </a:rPr>
              <a:t> </a:t>
            </a:r>
            <a:r>
              <a:rPr lang="en-US" sz="6599" dirty="0" err="1">
                <a:solidFill>
                  <a:srgbClr val="000000"/>
                </a:solidFill>
                <a:latin typeface="DM Sans"/>
              </a:rPr>
              <a:t>cuales</a:t>
            </a:r>
            <a:r>
              <a:rPr lang="en-US" sz="6599" dirty="0">
                <a:solidFill>
                  <a:srgbClr val="000000"/>
                </a:solidFill>
                <a:latin typeface="DM Sans"/>
              </a:rPr>
              <a:t> </a:t>
            </a:r>
            <a:r>
              <a:rPr lang="en-US" sz="6599" dirty="0" err="1">
                <a:solidFill>
                  <a:srgbClr val="000000"/>
                </a:solidFill>
                <a:latin typeface="DM Sans"/>
              </a:rPr>
              <a:t>todavía</a:t>
            </a:r>
            <a:r>
              <a:rPr lang="en-US" sz="6599" dirty="0">
                <a:solidFill>
                  <a:srgbClr val="000000"/>
                </a:solidFill>
                <a:latin typeface="DM Sans"/>
              </a:rPr>
              <a:t> </a:t>
            </a:r>
            <a:r>
              <a:rPr lang="en-US" sz="6599" dirty="0" err="1">
                <a:solidFill>
                  <a:srgbClr val="000000"/>
                </a:solidFill>
                <a:latin typeface="DM Sans"/>
              </a:rPr>
              <a:t>dudáis</a:t>
            </a:r>
            <a:r>
              <a:rPr lang="en-US" sz="6599" dirty="0">
                <a:solidFill>
                  <a:srgbClr val="000000"/>
                </a:solidFill>
                <a:latin typeface="DM Sans"/>
              </a:rPr>
              <a:t>. </a:t>
            </a:r>
            <a:r>
              <a:rPr lang="en-US" sz="6599" dirty="0">
                <a:solidFill>
                  <a:srgbClr val="000000"/>
                </a:solidFill>
                <a:latin typeface="DM Sans Bold Italics"/>
              </a:rPr>
              <a:t>Camino a Cristo, Cap. 12. </a:t>
            </a:r>
            <a:r>
              <a:rPr lang="en-US" sz="6599" dirty="0" err="1">
                <a:solidFill>
                  <a:srgbClr val="000000"/>
                </a:solidFill>
                <a:latin typeface="DM Sans Bold Italics"/>
              </a:rPr>
              <a:t>Pág</a:t>
            </a:r>
            <a:r>
              <a:rPr lang="en-US" sz="6599" dirty="0">
                <a:solidFill>
                  <a:srgbClr val="000000"/>
                </a:solidFill>
                <a:latin typeface="DM Sans Bold Italics"/>
              </a:rPr>
              <a:t>. 111.</a:t>
            </a:r>
          </a:p>
        </p:txBody>
      </p:sp>
      <p:sp>
        <p:nvSpPr>
          <p:cNvPr id="3" name="TextBox 3"/>
          <p:cNvSpPr txBox="1"/>
          <p:nvPr/>
        </p:nvSpPr>
        <p:spPr>
          <a:xfrm>
            <a:off x="2956479" y="695885"/>
            <a:ext cx="15022838" cy="1087117"/>
          </a:xfrm>
          <a:prstGeom prst="rect">
            <a:avLst/>
          </a:prstGeom>
        </p:spPr>
        <p:txBody>
          <a:bodyPr lIns="0" tIns="0" rIns="0" bIns="0" rtlCol="0" anchor="t">
            <a:spAutoFit/>
          </a:bodyPr>
          <a:lstStyle/>
          <a:p>
            <a:pPr marL="0" lvl="0" indent="0" algn="ctr">
              <a:lnSpc>
                <a:spcPts val="8239"/>
              </a:lnSpc>
            </a:pPr>
            <a:r>
              <a:rPr lang="en-US" sz="7999">
                <a:solidFill>
                  <a:srgbClr val="000000"/>
                </a:solidFill>
                <a:latin typeface="DM Sans Bold"/>
              </a:rPr>
              <a:t>SER FIELES A LA LUZ RECIBIDA</a:t>
            </a:r>
          </a:p>
        </p:txBody>
      </p:sp>
      <p:pic>
        <p:nvPicPr>
          <p:cNvPr id="4" name="Picture 4"/>
          <p:cNvPicPr>
            <a:picLocks noChangeAspect="1"/>
          </p:cNvPicPr>
          <p:nvPr/>
        </p:nvPicPr>
        <p:blipFill>
          <a:blip r:embed="rId2"/>
          <a:srcRect l="6027" r="6027"/>
          <a:stretch>
            <a:fillRect/>
          </a:stretch>
        </p:blipFill>
        <p:spPr>
          <a:xfrm>
            <a:off x="0" y="95012"/>
            <a:ext cx="3939590" cy="3118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6251" y="3832923"/>
            <a:ext cx="17035497" cy="5835014"/>
          </a:xfrm>
          <a:prstGeom prst="rect">
            <a:avLst/>
          </a:prstGeom>
        </p:spPr>
        <p:txBody>
          <a:bodyPr lIns="0" tIns="0" rIns="0" bIns="0" rtlCol="0" anchor="t">
            <a:spAutoFit/>
          </a:bodyPr>
          <a:lstStyle/>
          <a:p>
            <a:pPr marL="0" lvl="0" indent="0" algn="just">
              <a:lnSpc>
                <a:spcPts val="6599"/>
              </a:lnSpc>
            </a:pPr>
            <a:r>
              <a:rPr lang="en-US" sz="6599" dirty="0">
                <a:solidFill>
                  <a:srgbClr val="000000"/>
                </a:solidFill>
                <a:latin typeface="DM Sans"/>
              </a:rPr>
              <a:t>Hay </a:t>
            </a:r>
            <a:r>
              <a:rPr lang="en-US" sz="6599" dirty="0" err="1">
                <a:solidFill>
                  <a:srgbClr val="000000"/>
                </a:solidFill>
                <a:latin typeface="DM Sans"/>
              </a:rPr>
              <a:t>una</a:t>
            </a:r>
            <a:r>
              <a:rPr lang="en-US" sz="6599" dirty="0">
                <a:solidFill>
                  <a:srgbClr val="000000"/>
                </a:solidFill>
                <a:latin typeface="DM Sans"/>
              </a:rPr>
              <a:t> </a:t>
            </a:r>
            <a:r>
              <a:rPr lang="en-US" sz="6599" dirty="0" err="1">
                <a:solidFill>
                  <a:srgbClr val="000000"/>
                </a:solidFill>
                <a:latin typeface="DM Sans"/>
              </a:rPr>
              <a:t>prueba</a:t>
            </a:r>
            <a:r>
              <a:rPr lang="en-US" sz="6599" dirty="0">
                <a:solidFill>
                  <a:srgbClr val="000000"/>
                </a:solidFill>
                <a:latin typeface="DM Sans"/>
              </a:rPr>
              <a:t> que </a:t>
            </a:r>
            <a:r>
              <a:rPr lang="en-US" sz="6599" dirty="0" err="1">
                <a:solidFill>
                  <a:srgbClr val="000000"/>
                </a:solidFill>
                <a:latin typeface="DM Sans"/>
              </a:rPr>
              <a:t>está</a:t>
            </a:r>
            <a:r>
              <a:rPr lang="en-US" sz="6599" dirty="0">
                <a:solidFill>
                  <a:srgbClr val="000000"/>
                </a:solidFill>
                <a:latin typeface="DM Sans"/>
              </a:rPr>
              <a:t> al </a:t>
            </a:r>
            <a:r>
              <a:rPr lang="en-US" sz="6599" dirty="0" err="1">
                <a:solidFill>
                  <a:srgbClr val="000000"/>
                </a:solidFill>
                <a:latin typeface="DM Sans"/>
              </a:rPr>
              <a:t>alcance</a:t>
            </a:r>
            <a:r>
              <a:rPr lang="en-US" sz="6599" dirty="0">
                <a:solidFill>
                  <a:srgbClr val="000000"/>
                </a:solidFill>
                <a:latin typeface="DM Sans"/>
              </a:rPr>
              <a:t> de </a:t>
            </a:r>
            <a:r>
              <a:rPr lang="en-US" sz="6599" dirty="0" err="1">
                <a:solidFill>
                  <a:srgbClr val="000000"/>
                </a:solidFill>
                <a:latin typeface="DM Sans"/>
              </a:rPr>
              <a:t>todos</a:t>
            </a:r>
            <a:r>
              <a:rPr lang="en-US" sz="6599" dirty="0">
                <a:solidFill>
                  <a:srgbClr val="000000"/>
                </a:solidFill>
                <a:latin typeface="DM Sans"/>
              </a:rPr>
              <a:t>, del </a:t>
            </a:r>
            <a:r>
              <a:rPr lang="en-US" sz="6599" dirty="0" err="1">
                <a:solidFill>
                  <a:srgbClr val="000000"/>
                </a:solidFill>
                <a:latin typeface="DM Sans"/>
              </a:rPr>
              <a:t>más</a:t>
            </a:r>
            <a:r>
              <a:rPr lang="en-US" sz="6599" dirty="0">
                <a:solidFill>
                  <a:srgbClr val="000000"/>
                </a:solidFill>
                <a:latin typeface="DM Sans"/>
              </a:rPr>
              <a:t> </a:t>
            </a:r>
            <a:r>
              <a:rPr lang="en-US" sz="6599" dirty="0" err="1">
                <a:solidFill>
                  <a:srgbClr val="000000"/>
                </a:solidFill>
                <a:latin typeface="DM Sans"/>
              </a:rPr>
              <a:t>educado</a:t>
            </a:r>
            <a:r>
              <a:rPr lang="en-US" sz="6599" dirty="0">
                <a:solidFill>
                  <a:srgbClr val="000000"/>
                </a:solidFill>
                <a:latin typeface="DM Sans"/>
              </a:rPr>
              <a:t> y del </a:t>
            </a:r>
            <a:r>
              <a:rPr lang="en-US" sz="6599" dirty="0" err="1">
                <a:solidFill>
                  <a:srgbClr val="000000"/>
                </a:solidFill>
                <a:latin typeface="DM Sans"/>
              </a:rPr>
              <a:t>más</a:t>
            </a:r>
            <a:r>
              <a:rPr lang="en-US" sz="6599" dirty="0">
                <a:solidFill>
                  <a:srgbClr val="000000"/>
                </a:solidFill>
                <a:latin typeface="DM Sans"/>
              </a:rPr>
              <a:t> </a:t>
            </a:r>
            <a:r>
              <a:rPr lang="en-US" sz="6599" dirty="0" err="1">
                <a:solidFill>
                  <a:srgbClr val="000000"/>
                </a:solidFill>
                <a:latin typeface="DM Sans"/>
              </a:rPr>
              <a:t>ignorante</a:t>
            </a:r>
            <a:r>
              <a:rPr lang="en-US" sz="6599" dirty="0">
                <a:solidFill>
                  <a:srgbClr val="000000"/>
                </a:solidFill>
                <a:latin typeface="DM Sans"/>
              </a:rPr>
              <a:t>: la </a:t>
            </a:r>
            <a:r>
              <a:rPr lang="en-US" sz="6599" dirty="0" err="1">
                <a:solidFill>
                  <a:srgbClr val="000000"/>
                </a:solidFill>
                <a:latin typeface="DM Sans"/>
              </a:rPr>
              <a:t>evidencia</a:t>
            </a:r>
            <a:r>
              <a:rPr lang="en-US" sz="6599" dirty="0">
                <a:solidFill>
                  <a:srgbClr val="000000"/>
                </a:solidFill>
                <a:latin typeface="DM Sans"/>
              </a:rPr>
              <a:t> de la </a:t>
            </a:r>
            <a:r>
              <a:rPr lang="en-US" sz="6599" dirty="0" err="1">
                <a:solidFill>
                  <a:srgbClr val="000000"/>
                </a:solidFill>
                <a:latin typeface="DM Sans"/>
              </a:rPr>
              <a:t>experiencia</a:t>
            </a:r>
            <a:r>
              <a:rPr lang="en-US" sz="6599" dirty="0">
                <a:solidFill>
                  <a:srgbClr val="000000"/>
                </a:solidFill>
                <a:latin typeface="DM Sans"/>
              </a:rPr>
              <a:t>. Dios </a:t>
            </a:r>
            <a:r>
              <a:rPr lang="en-US" sz="6599" dirty="0" err="1">
                <a:solidFill>
                  <a:srgbClr val="000000"/>
                </a:solidFill>
                <a:latin typeface="DM Sans"/>
              </a:rPr>
              <a:t>nos</a:t>
            </a:r>
            <a:r>
              <a:rPr lang="en-US" sz="6599" dirty="0">
                <a:solidFill>
                  <a:srgbClr val="000000"/>
                </a:solidFill>
                <a:latin typeface="DM Sans"/>
              </a:rPr>
              <a:t> </a:t>
            </a:r>
            <a:r>
              <a:rPr lang="en-US" sz="6599" dirty="0" err="1">
                <a:solidFill>
                  <a:srgbClr val="000000"/>
                </a:solidFill>
                <a:latin typeface="DM Sans"/>
              </a:rPr>
              <a:t>invita</a:t>
            </a:r>
            <a:r>
              <a:rPr lang="en-US" sz="6599" dirty="0">
                <a:solidFill>
                  <a:srgbClr val="000000"/>
                </a:solidFill>
                <a:latin typeface="DM Sans"/>
              </a:rPr>
              <a:t> a </a:t>
            </a:r>
            <a:r>
              <a:rPr lang="en-US" sz="6599" dirty="0" err="1">
                <a:solidFill>
                  <a:srgbClr val="000000"/>
                </a:solidFill>
                <a:latin typeface="DM Sans"/>
              </a:rPr>
              <a:t>probar</a:t>
            </a:r>
            <a:r>
              <a:rPr lang="en-US" sz="6599" dirty="0">
                <a:solidFill>
                  <a:srgbClr val="000000"/>
                </a:solidFill>
                <a:latin typeface="DM Sans"/>
              </a:rPr>
              <a:t> </a:t>
            </a:r>
            <a:r>
              <a:rPr lang="en-US" sz="6599" dirty="0" err="1">
                <a:solidFill>
                  <a:srgbClr val="000000"/>
                </a:solidFill>
                <a:latin typeface="DM Sans"/>
              </a:rPr>
              <a:t>por</a:t>
            </a:r>
            <a:r>
              <a:rPr lang="en-US" sz="6599" dirty="0">
                <a:solidFill>
                  <a:srgbClr val="000000"/>
                </a:solidFill>
                <a:latin typeface="DM Sans"/>
              </a:rPr>
              <a:t> </a:t>
            </a:r>
            <a:r>
              <a:rPr lang="en-US" sz="6599" dirty="0" err="1">
                <a:solidFill>
                  <a:srgbClr val="000000"/>
                </a:solidFill>
                <a:latin typeface="DM Sans"/>
              </a:rPr>
              <a:t>nosotros</a:t>
            </a:r>
            <a:r>
              <a:rPr lang="en-US" sz="6599" dirty="0">
                <a:solidFill>
                  <a:srgbClr val="000000"/>
                </a:solidFill>
                <a:latin typeface="DM Sans"/>
              </a:rPr>
              <a:t> </a:t>
            </a:r>
            <a:r>
              <a:rPr lang="en-US" sz="6599" dirty="0" err="1">
                <a:solidFill>
                  <a:srgbClr val="000000"/>
                </a:solidFill>
                <a:latin typeface="DM Sans"/>
              </a:rPr>
              <a:t>mismos</a:t>
            </a:r>
            <a:r>
              <a:rPr lang="en-US" sz="6599" dirty="0">
                <a:solidFill>
                  <a:srgbClr val="000000"/>
                </a:solidFill>
                <a:latin typeface="DM Sans"/>
              </a:rPr>
              <a:t> la </a:t>
            </a:r>
            <a:r>
              <a:rPr lang="en-US" sz="6599" dirty="0" err="1">
                <a:solidFill>
                  <a:srgbClr val="000000"/>
                </a:solidFill>
                <a:latin typeface="DM Sans"/>
              </a:rPr>
              <a:t>realidad</a:t>
            </a:r>
            <a:r>
              <a:rPr lang="en-US" sz="6599" dirty="0">
                <a:solidFill>
                  <a:srgbClr val="000000"/>
                </a:solidFill>
                <a:latin typeface="DM Sans"/>
              </a:rPr>
              <a:t> de </a:t>
            </a:r>
            <a:r>
              <a:rPr lang="en-US" sz="6599" dirty="0" err="1">
                <a:solidFill>
                  <a:srgbClr val="000000"/>
                </a:solidFill>
                <a:latin typeface="DM Sans"/>
              </a:rPr>
              <a:t>su</a:t>
            </a:r>
            <a:r>
              <a:rPr lang="en-US" sz="6599" dirty="0">
                <a:solidFill>
                  <a:srgbClr val="000000"/>
                </a:solidFill>
                <a:latin typeface="DM Sans"/>
              </a:rPr>
              <a:t> Palabra, la </a:t>
            </a:r>
            <a:r>
              <a:rPr lang="en-US" sz="6599" dirty="0" err="1">
                <a:solidFill>
                  <a:srgbClr val="000000"/>
                </a:solidFill>
                <a:latin typeface="DM Sans"/>
              </a:rPr>
              <a:t>verdad</a:t>
            </a:r>
            <a:r>
              <a:rPr lang="en-US" sz="6599" dirty="0">
                <a:solidFill>
                  <a:srgbClr val="000000"/>
                </a:solidFill>
                <a:latin typeface="DM Sans"/>
              </a:rPr>
              <a:t> de </a:t>
            </a:r>
            <a:r>
              <a:rPr lang="en-US" sz="6599" dirty="0" err="1">
                <a:solidFill>
                  <a:srgbClr val="000000"/>
                </a:solidFill>
                <a:latin typeface="DM Sans"/>
              </a:rPr>
              <a:t>sus</a:t>
            </a:r>
            <a:r>
              <a:rPr lang="en-US" sz="6599" dirty="0">
                <a:solidFill>
                  <a:srgbClr val="000000"/>
                </a:solidFill>
                <a:latin typeface="DM Sans"/>
              </a:rPr>
              <a:t> </a:t>
            </a:r>
            <a:r>
              <a:rPr lang="en-US" sz="6599" dirty="0" err="1">
                <a:solidFill>
                  <a:srgbClr val="000000"/>
                </a:solidFill>
                <a:latin typeface="DM Sans"/>
              </a:rPr>
              <a:t>promesas</a:t>
            </a:r>
            <a:r>
              <a:rPr lang="en-US" sz="6599" dirty="0">
                <a:solidFill>
                  <a:srgbClr val="000000"/>
                </a:solidFill>
                <a:latin typeface="DM Sans"/>
              </a:rPr>
              <a:t>. El </a:t>
            </a:r>
            <a:r>
              <a:rPr lang="en-US" sz="6599" dirty="0" err="1">
                <a:solidFill>
                  <a:srgbClr val="000000"/>
                </a:solidFill>
                <a:latin typeface="DM Sans"/>
              </a:rPr>
              <a:t>nos</a:t>
            </a:r>
            <a:r>
              <a:rPr lang="en-US" sz="6599" dirty="0">
                <a:solidFill>
                  <a:srgbClr val="000000"/>
                </a:solidFill>
                <a:latin typeface="DM Sans"/>
              </a:rPr>
              <a:t> dice: “</a:t>
            </a:r>
            <a:r>
              <a:rPr lang="en-US" sz="6599" dirty="0" err="1">
                <a:solidFill>
                  <a:srgbClr val="000000"/>
                </a:solidFill>
                <a:latin typeface="DM Sans"/>
              </a:rPr>
              <a:t>Gustad</a:t>
            </a:r>
            <a:r>
              <a:rPr lang="en-US" sz="6599" dirty="0">
                <a:solidFill>
                  <a:srgbClr val="000000"/>
                </a:solidFill>
                <a:latin typeface="DM Sans"/>
              </a:rPr>
              <a:t> y </a:t>
            </a:r>
            <a:r>
              <a:rPr lang="en-US" sz="6599" dirty="0" err="1">
                <a:solidFill>
                  <a:srgbClr val="000000"/>
                </a:solidFill>
                <a:latin typeface="DM Sans"/>
              </a:rPr>
              <a:t>ved</a:t>
            </a:r>
            <a:r>
              <a:rPr lang="en-US" sz="6599" dirty="0">
                <a:solidFill>
                  <a:srgbClr val="000000"/>
                </a:solidFill>
                <a:latin typeface="DM Sans"/>
              </a:rPr>
              <a:t> que </a:t>
            </a:r>
            <a:r>
              <a:rPr lang="en-US" sz="6599" dirty="0" err="1">
                <a:solidFill>
                  <a:srgbClr val="000000"/>
                </a:solidFill>
                <a:latin typeface="DM Sans"/>
              </a:rPr>
              <a:t>Jehová</a:t>
            </a:r>
            <a:r>
              <a:rPr lang="en-US" sz="6599" dirty="0">
                <a:solidFill>
                  <a:srgbClr val="000000"/>
                </a:solidFill>
                <a:latin typeface="DM Sans"/>
              </a:rPr>
              <a:t> </a:t>
            </a:r>
            <a:r>
              <a:rPr lang="en-US" sz="6599" dirty="0" err="1">
                <a:solidFill>
                  <a:srgbClr val="000000"/>
                </a:solidFill>
                <a:latin typeface="DM Sans"/>
              </a:rPr>
              <a:t>es</a:t>
            </a:r>
            <a:r>
              <a:rPr lang="en-US" sz="6599" dirty="0">
                <a:solidFill>
                  <a:srgbClr val="000000"/>
                </a:solidFill>
                <a:latin typeface="DM Sans"/>
              </a:rPr>
              <a:t> </a:t>
            </a:r>
            <a:r>
              <a:rPr lang="en-US" sz="6599" dirty="0" err="1">
                <a:solidFill>
                  <a:srgbClr val="000000"/>
                </a:solidFill>
                <a:latin typeface="DM Sans"/>
              </a:rPr>
              <a:t>bueno</a:t>
            </a:r>
            <a:r>
              <a:rPr lang="en-US" sz="6599" dirty="0">
                <a:solidFill>
                  <a:srgbClr val="000000"/>
                </a:solidFill>
                <a:latin typeface="DM Sans"/>
              </a:rPr>
              <a:t>.” Sal. 34:8....  </a:t>
            </a:r>
          </a:p>
        </p:txBody>
      </p:sp>
      <p:sp>
        <p:nvSpPr>
          <p:cNvPr id="3" name="TextBox 3"/>
          <p:cNvSpPr txBox="1"/>
          <p:nvPr/>
        </p:nvSpPr>
        <p:spPr>
          <a:xfrm>
            <a:off x="2956479" y="695885"/>
            <a:ext cx="15022838" cy="2125342"/>
          </a:xfrm>
          <a:prstGeom prst="rect">
            <a:avLst/>
          </a:prstGeom>
        </p:spPr>
        <p:txBody>
          <a:bodyPr lIns="0" tIns="0" rIns="0" bIns="0" rtlCol="0" anchor="t">
            <a:spAutoFit/>
          </a:bodyPr>
          <a:lstStyle/>
          <a:p>
            <a:pPr marL="0" lvl="0" indent="0" algn="ctr">
              <a:lnSpc>
                <a:spcPts val="8239"/>
              </a:lnSpc>
            </a:pPr>
            <a:r>
              <a:rPr lang="en-US" sz="7999">
                <a:solidFill>
                  <a:srgbClr val="000000"/>
                </a:solidFill>
                <a:latin typeface="DM Sans Bold"/>
              </a:rPr>
              <a:t>PROBAR POR NOSOTROS MISMOS</a:t>
            </a:r>
          </a:p>
        </p:txBody>
      </p:sp>
      <p:pic>
        <p:nvPicPr>
          <p:cNvPr id="4" name="Picture 4"/>
          <p:cNvPicPr>
            <a:picLocks noChangeAspect="1"/>
          </p:cNvPicPr>
          <p:nvPr/>
        </p:nvPicPr>
        <p:blipFill>
          <a:blip r:embed="rId2"/>
          <a:srcRect l="6027" r="6027"/>
          <a:stretch>
            <a:fillRect/>
          </a:stretch>
        </p:blipFill>
        <p:spPr>
          <a:xfrm>
            <a:off x="0" y="95012"/>
            <a:ext cx="3939590" cy="3118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0250" y="347595"/>
            <a:ext cx="16667500" cy="1453926"/>
            <a:chOff x="0" y="0"/>
            <a:chExt cx="22223333" cy="1938568"/>
          </a:xfrm>
        </p:grpSpPr>
        <p:grpSp>
          <p:nvGrpSpPr>
            <p:cNvPr id="3" name="Group 3"/>
            <p:cNvGrpSpPr/>
            <p:nvPr/>
          </p:nvGrpSpPr>
          <p:grpSpPr>
            <a:xfrm>
              <a:off x="0" y="0"/>
              <a:ext cx="22223333" cy="1938568"/>
              <a:chOff x="0" y="0"/>
              <a:chExt cx="55567339" cy="4847205"/>
            </a:xfrm>
          </p:grpSpPr>
          <p:sp>
            <p:nvSpPr>
              <p:cNvPr id="4" name="Freeform 4"/>
              <p:cNvSpPr/>
              <p:nvPr/>
            </p:nvSpPr>
            <p:spPr>
              <a:xfrm>
                <a:off x="0" y="0"/>
                <a:ext cx="55567337" cy="4847205"/>
              </a:xfrm>
              <a:custGeom>
                <a:avLst/>
                <a:gdLst/>
                <a:ahLst/>
                <a:cxnLst/>
                <a:rect l="l" t="t" r="r" b="b"/>
                <a:pathLst>
                  <a:path w="55567337" h="4847205">
                    <a:moveTo>
                      <a:pt x="55442879" y="4847205"/>
                    </a:moveTo>
                    <a:lnTo>
                      <a:pt x="124460" y="4847205"/>
                    </a:lnTo>
                    <a:cubicBezTo>
                      <a:pt x="55880" y="4847205"/>
                      <a:pt x="0" y="4791325"/>
                      <a:pt x="0" y="4722745"/>
                    </a:cubicBezTo>
                    <a:lnTo>
                      <a:pt x="0" y="124460"/>
                    </a:lnTo>
                    <a:cubicBezTo>
                      <a:pt x="0" y="55880"/>
                      <a:pt x="55880" y="0"/>
                      <a:pt x="124460" y="0"/>
                    </a:cubicBezTo>
                    <a:lnTo>
                      <a:pt x="55442879" y="0"/>
                    </a:lnTo>
                    <a:cubicBezTo>
                      <a:pt x="55511458" y="0"/>
                      <a:pt x="55567337" y="55880"/>
                      <a:pt x="55567337" y="124460"/>
                    </a:cubicBezTo>
                    <a:lnTo>
                      <a:pt x="55567337" y="4722745"/>
                    </a:lnTo>
                    <a:cubicBezTo>
                      <a:pt x="55567337" y="4791325"/>
                      <a:pt x="55511458" y="4847205"/>
                      <a:pt x="55442879" y="4847205"/>
                    </a:cubicBezTo>
                    <a:close/>
                  </a:path>
                </a:pathLst>
              </a:custGeom>
              <a:solidFill>
                <a:srgbClr val="E8E8E8"/>
              </a:solidFill>
            </p:spPr>
          </p:sp>
        </p:grpSp>
        <p:sp>
          <p:nvSpPr>
            <p:cNvPr id="5" name="TextBox 5"/>
            <p:cNvSpPr txBox="1"/>
            <p:nvPr/>
          </p:nvSpPr>
          <p:spPr>
            <a:xfrm>
              <a:off x="1318614" y="360656"/>
              <a:ext cx="19586104" cy="1190218"/>
            </a:xfrm>
            <a:prstGeom prst="rect">
              <a:avLst/>
            </a:prstGeom>
          </p:spPr>
          <p:txBody>
            <a:bodyPr lIns="0" tIns="0" rIns="0" bIns="0" rtlCol="0" anchor="t">
              <a:spAutoFit/>
            </a:bodyPr>
            <a:lstStyle/>
            <a:p>
              <a:pPr marL="0" lvl="0" indent="0" algn="ctr">
                <a:lnSpc>
                  <a:spcPts val="6676"/>
                </a:lnSpc>
              </a:pPr>
              <a:r>
                <a:rPr lang="en-US" sz="6358">
                  <a:solidFill>
                    <a:srgbClr val="000000"/>
                  </a:solidFill>
                  <a:latin typeface="DM Sans Bold"/>
                </a:rPr>
                <a:t>¿Realmente llego o fue un montaje?</a:t>
              </a:r>
            </a:p>
          </p:txBody>
        </p:sp>
      </p:grpSp>
      <p:pic>
        <p:nvPicPr>
          <p:cNvPr id="6" name="Picture 6"/>
          <p:cNvPicPr>
            <a:picLocks noChangeAspect="1"/>
          </p:cNvPicPr>
          <p:nvPr/>
        </p:nvPicPr>
        <p:blipFill>
          <a:blip r:embed="rId2"/>
          <a:srcRect/>
          <a:stretch>
            <a:fillRect/>
          </a:stretch>
        </p:blipFill>
        <p:spPr>
          <a:xfrm>
            <a:off x="1924353" y="1993716"/>
            <a:ext cx="14183550" cy="7978247"/>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6251" y="1398526"/>
            <a:ext cx="17035497" cy="8321039"/>
          </a:xfrm>
          <a:prstGeom prst="rect">
            <a:avLst/>
          </a:prstGeom>
        </p:spPr>
        <p:txBody>
          <a:bodyPr lIns="0" tIns="0" rIns="0" bIns="0" rtlCol="0" anchor="t">
            <a:spAutoFit/>
          </a:bodyPr>
          <a:lstStyle/>
          <a:p>
            <a:pPr marL="0" lvl="0" indent="0" algn="just">
              <a:lnSpc>
                <a:spcPts val="6599"/>
              </a:lnSpc>
            </a:pPr>
            <a:r>
              <a:rPr lang="en-US" sz="6599">
                <a:solidFill>
                  <a:srgbClr val="000000"/>
                </a:solidFill>
                <a:latin typeface="DM Sans"/>
              </a:rPr>
              <a:t>...En vez de depender de las palabras de otro, tenemos que probar por nosotros mismos. Dice: “Pedid, y recibiréis.” Juan 16:24. Sus promesas se cumplirán. Nunca han faltado; nunca pueden faltar. Y cuando nos acerquemos al Señor Jesús y nos regocijemos en la plenitud de su amor, nuestras dudas y tinieblas desaparecerán ante la luz de su presencia.  </a:t>
            </a:r>
            <a:r>
              <a:rPr lang="en-US" sz="6599">
                <a:solidFill>
                  <a:srgbClr val="000000"/>
                </a:solidFill>
                <a:latin typeface="DM Sans Bold Italics"/>
              </a:rPr>
              <a:t>Camino a Cristo, Cap. 12. Pág. 111.</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6251" y="2281476"/>
            <a:ext cx="17035497" cy="7562850"/>
          </a:xfrm>
          <a:prstGeom prst="rect">
            <a:avLst/>
          </a:prstGeom>
        </p:spPr>
        <p:txBody>
          <a:bodyPr lIns="0" tIns="0" rIns="0" bIns="0" rtlCol="0" anchor="t">
            <a:spAutoFit/>
          </a:bodyPr>
          <a:lstStyle/>
          <a:p>
            <a:pPr marL="0" lvl="0" indent="0" algn="just">
              <a:lnSpc>
                <a:spcPts val="5999"/>
              </a:lnSpc>
            </a:pPr>
            <a:r>
              <a:rPr lang="en-US" sz="5999" dirty="0">
                <a:solidFill>
                  <a:srgbClr val="000000"/>
                </a:solidFill>
                <a:latin typeface="DM Sans"/>
              </a:rPr>
              <a:t>El </a:t>
            </a:r>
            <a:r>
              <a:rPr lang="en-US" sz="5999" dirty="0" err="1">
                <a:solidFill>
                  <a:srgbClr val="000000"/>
                </a:solidFill>
                <a:latin typeface="DM Sans"/>
              </a:rPr>
              <a:t>enemigo</a:t>
            </a:r>
            <a:r>
              <a:rPr lang="en-US" sz="5999" dirty="0">
                <a:solidFill>
                  <a:srgbClr val="000000"/>
                </a:solidFill>
                <a:latin typeface="DM Sans"/>
              </a:rPr>
              <a:t> </a:t>
            </a:r>
            <a:r>
              <a:rPr lang="en-US" sz="5999" dirty="0" err="1">
                <a:solidFill>
                  <a:srgbClr val="000000"/>
                </a:solidFill>
                <a:latin typeface="DM Sans"/>
              </a:rPr>
              <a:t>echará</a:t>
            </a:r>
            <a:r>
              <a:rPr lang="en-US" sz="5999" dirty="0">
                <a:solidFill>
                  <a:srgbClr val="000000"/>
                </a:solidFill>
                <a:latin typeface="DM Sans"/>
              </a:rPr>
              <a:t> </a:t>
            </a:r>
            <a:r>
              <a:rPr lang="en-US" sz="5999" dirty="0" err="1">
                <a:solidFill>
                  <a:srgbClr val="000000"/>
                </a:solidFill>
                <a:latin typeface="DM Sans"/>
              </a:rPr>
              <a:t>su</a:t>
            </a:r>
            <a:r>
              <a:rPr lang="en-US" sz="5999" dirty="0">
                <a:solidFill>
                  <a:srgbClr val="000000"/>
                </a:solidFill>
                <a:latin typeface="DM Sans"/>
              </a:rPr>
              <a:t> </a:t>
            </a:r>
            <a:r>
              <a:rPr lang="en-US" sz="5999" dirty="0" err="1">
                <a:solidFill>
                  <a:srgbClr val="000000"/>
                </a:solidFill>
                <a:latin typeface="DM Sans"/>
              </a:rPr>
              <a:t>sombra</a:t>
            </a:r>
            <a:r>
              <a:rPr lang="en-US" sz="5999" dirty="0">
                <a:solidFill>
                  <a:srgbClr val="000000"/>
                </a:solidFill>
                <a:latin typeface="DM Sans"/>
              </a:rPr>
              <a:t> entre Cristo y </a:t>
            </a:r>
            <a:r>
              <a:rPr lang="en-US" sz="5999" dirty="0" err="1">
                <a:solidFill>
                  <a:srgbClr val="000000"/>
                </a:solidFill>
                <a:latin typeface="DM Sans"/>
              </a:rPr>
              <a:t>nuestra</a:t>
            </a:r>
            <a:r>
              <a:rPr lang="en-US" sz="5999" dirty="0">
                <a:solidFill>
                  <a:srgbClr val="000000"/>
                </a:solidFill>
                <a:latin typeface="DM Sans"/>
              </a:rPr>
              <a:t> alma. Nos </a:t>
            </a:r>
            <a:r>
              <a:rPr lang="en-US" sz="5999" dirty="0" err="1">
                <a:solidFill>
                  <a:srgbClr val="000000"/>
                </a:solidFill>
                <a:latin typeface="DM Sans"/>
              </a:rPr>
              <a:t>tentará</a:t>
            </a:r>
            <a:r>
              <a:rPr lang="en-US" sz="5999" dirty="0">
                <a:solidFill>
                  <a:srgbClr val="000000"/>
                </a:solidFill>
                <a:latin typeface="DM Sans"/>
              </a:rPr>
              <a:t> a </a:t>
            </a:r>
            <a:r>
              <a:rPr lang="en-US" sz="5999" dirty="0" err="1">
                <a:solidFill>
                  <a:srgbClr val="000000"/>
                </a:solidFill>
                <a:latin typeface="DM Sans"/>
              </a:rPr>
              <a:t>hablar</a:t>
            </a:r>
            <a:r>
              <a:rPr lang="en-US" sz="5999" dirty="0">
                <a:solidFill>
                  <a:srgbClr val="000000"/>
                </a:solidFill>
                <a:latin typeface="DM Sans"/>
              </a:rPr>
              <a:t> palabras de </a:t>
            </a:r>
            <a:r>
              <a:rPr lang="en-US" sz="5999" dirty="0" err="1">
                <a:solidFill>
                  <a:srgbClr val="000000"/>
                </a:solidFill>
                <a:latin typeface="DM Sans"/>
              </a:rPr>
              <a:t>duda</a:t>
            </a:r>
            <a:r>
              <a:rPr lang="en-US" sz="5999" dirty="0">
                <a:solidFill>
                  <a:srgbClr val="000000"/>
                </a:solidFill>
                <a:latin typeface="DM Sans"/>
              </a:rPr>
              <a:t> e </a:t>
            </a:r>
            <a:r>
              <a:rPr lang="en-US" sz="5999" dirty="0" err="1">
                <a:solidFill>
                  <a:srgbClr val="000000"/>
                </a:solidFill>
                <a:latin typeface="DM Sans"/>
              </a:rPr>
              <a:t>incredulidad</a:t>
            </a:r>
            <a:r>
              <a:rPr lang="en-US" sz="5999" dirty="0">
                <a:solidFill>
                  <a:srgbClr val="000000"/>
                </a:solidFill>
                <a:latin typeface="DM Sans"/>
              </a:rPr>
              <a:t>. Pero </a:t>
            </a:r>
            <a:r>
              <a:rPr lang="en-US" sz="5999" dirty="0" err="1">
                <a:solidFill>
                  <a:srgbClr val="000000"/>
                </a:solidFill>
                <a:latin typeface="DM Sans"/>
              </a:rPr>
              <a:t>cuando</a:t>
            </a:r>
            <a:r>
              <a:rPr lang="en-US" sz="5999" dirty="0">
                <a:solidFill>
                  <a:srgbClr val="000000"/>
                </a:solidFill>
                <a:latin typeface="DM Sans"/>
              </a:rPr>
              <a:t> </a:t>
            </a:r>
            <a:r>
              <a:rPr lang="en-US" sz="5999" dirty="0" err="1">
                <a:solidFill>
                  <a:srgbClr val="000000"/>
                </a:solidFill>
                <a:latin typeface="DM Sans"/>
              </a:rPr>
              <a:t>pugnen</a:t>
            </a:r>
            <a:r>
              <a:rPr lang="en-US" sz="5999" dirty="0">
                <a:solidFill>
                  <a:srgbClr val="000000"/>
                </a:solidFill>
                <a:latin typeface="DM Sans"/>
              </a:rPr>
              <a:t> </a:t>
            </a:r>
            <a:r>
              <a:rPr lang="en-US" sz="5999" dirty="0" err="1">
                <a:solidFill>
                  <a:srgbClr val="000000"/>
                </a:solidFill>
                <a:latin typeface="DM Sans"/>
              </a:rPr>
              <a:t>por</a:t>
            </a:r>
            <a:r>
              <a:rPr lang="en-US" sz="5999" dirty="0">
                <a:solidFill>
                  <a:srgbClr val="000000"/>
                </a:solidFill>
                <a:latin typeface="DM Sans"/>
              </a:rPr>
              <a:t> </a:t>
            </a:r>
            <a:r>
              <a:rPr lang="en-US" sz="5999" dirty="0" err="1">
                <a:solidFill>
                  <a:srgbClr val="000000"/>
                </a:solidFill>
                <a:latin typeface="DM Sans"/>
              </a:rPr>
              <a:t>manifestarse</a:t>
            </a:r>
            <a:r>
              <a:rPr lang="en-US" sz="5999" dirty="0">
                <a:solidFill>
                  <a:srgbClr val="000000"/>
                </a:solidFill>
                <a:latin typeface="DM Sans"/>
              </a:rPr>
              <a:t> </a:t>
            </a:r>
            <a:r>
              <a:rPr lang="en-US" sz="5999" dirty="0" err="1">
                <a:solidFill>
                  <a:srgbClr val="000000"/>
                </a:solidFill>
                <a:latin typeface="DM Sans"/>
              </a:rPr>
              <a:t>pensamientos</a:t>
            </a:r>
            <a:r>
              <a:rPr lang="en-US" sz="5999" dirty="0">
                <a:solidFill>
                  <a:srgbClr val="000000"/>
                </a:solidFill>
                <a:latin typeface="DM Sans"/>
              </a:rPr>
              <a:t> </a:t>
            </a:r>
            <a:r>
              <a:rPr lang="en-US" sz="5999" dirty="0" err="1">
                <a:solidFill>
                  <a:srgbClr val="000000"/>
                </a:solidFill>
                <a:latin typeface="DM Sans"/>
              </a:rPr>
              <a:t>desagradables</a:t>
            </a:r>
            <a:r>
              <a:rPr lang="en-US" sz="5999" dirty="0">
                <a:solidFill>
                  <a:srgbClr val="000000"/>
                </a:solidFill>
                <a:latin typeface="DM Sans"/>
              </a:rPr>
              <a:t>, no les demos </a:t>
            </a:r>
            <a:r>
              <a:rPr lang="en-US" sz="5999" dirty="0" err="1">
                <a:solidFill>
                  <a:srgbClr val="000000"/>
                </a:solidFill>
                <a:latin typeface="DM Sans"/>
              </a:rPr>
              <a:t>expresión</a:t>
            </a:r>
            <a:r>
              <a:rPr lang="en-US" sz="5999" dirty="0">
                <a:solidFill>
                  <a:srgbClr val="000000"/>
                </a:solidFill>
                <a:latin typeface="DM Sans"/>
              </a:rPr>
              <a:t>. </a:t>
            </a:r>
            <a:r>
              <a:rPr lang="en-US" sz="5999" dirty="0" err="1">
                <a:solidFill>
                  <a:srgbClr val="000000"/>
                </a:solidFill>
                <a:latin typeface="DM Sans"/>
              </a:rPr>
              <a:t>Hablemos</a:t>
            </a:r>
            <a:r>
              <a:rPr lang="en-US" sz="5999" dirty="0">
                <a:solidFill>
                  <a:srgbClr val="000000"/>
                </a:solidFill>
                <a:latin typeface="DM Sans"/>
              </a:rPr>
              <a:t> de la </a:t>
            </a:r>
            <a:r>
              <a:rPr lang="en-US" sz="5999" dirty="0" err="1">
                <a:solidFill>
                  <a:srgbClr val="000000"/>
                </a:solidFill>
                <a:latin typeface="DM Sans"/>
              </a:rPr>
              <a:t>fe</a:t>
            </a:r>
            <a:r>
              <a:rPr lang="en-US" sz="5999" dirty="0">
                <a:solidFill>
                  <a:srgbClr val="000000"/>
                </a:solidFill>
                <a:latin typeface="DM Sans"/>
              </a:rPr>
              <a:t>. </a:t>
            </a:r>
            <a:r>
              <a:rPr lang="en-US" sz="5999" dirty="0" err="1">
                <a:solidFill>
                  <a:srgbClr val="000000"/>
                </a:solidFill>
                <a:latin typeface="DM Sans"/>
              </a:rPr>
              <a:t>Hablemos</a:t>
            </a:r>
            <a:r>
              <a:rPr lang="en-US" sz="5999" dirty="0">
                <a:solidFill>
                  <a:srgbClr val="000000"/>
                </a:solidFill>
                <a:latin typeface="DM Sans"/>
              </a:rPr>
              <a:t> de la </a:t>
            </a:r>
            <a:r>
              <a:rPr lang="en-US" sz="5999" dirty="0" err="1">
                <a:solidFill>
                  <a:srgbClr val="000000"/>
                </a:solidFill>
                <a:latin typeface="DM Sans"/>
              </a:rPr>
              <a:t>gracia</a:t>
            </a:r>
            <a:r>
              <a:rPr lang="en-US" sz="5999" dirty="0">
                <a:solidFill>
                  <a:srgbClr val="000000"/>
                </a:solidFill>
                <a:latin typeface="DM Sans"/>
              </a:rPr>
              <a:t> de </a:t>
            </a:r>
            <a:r>
              <a:rPr lang="en-US" sz="5999" dirty="0" err="1">
                <a:solidFill>
                  <a:srgbClr val="000000"/>
                </a:solidFill>
                <a:latin typeface="DM Sans"/>
              </a:rPr>
              <a:t>nuestro</a:t>
            </a:r>
            <a:r>
              <a:rPr lang="en-US" sz="5999" dirty="0">
                <a:solidFill>
                  <a:srgbClr val="000000"/>
                </a:solidFill>
                <a:latin typeface="DM Sans"/>
              </a:rPr>
              <a:t> </a:t>
            </a:r>
            <a:r>
              <a:rPr lang="en-US" sz="5999" dirty="0" err="1">
                <a:solidFill>
                  <a:srgbClr val="000000"/>
                </a:solidFill>
                <a:latin typeface="DM Sans"/>
              </a:rPr>
              <a:t>Señor</a:t>
            </a:r>
            <a:r>
              <a:rPr lang="en-US" sz="5999" dirty="0">
                <a:solidFill>
                  <a:srgbClr val="000000"/>
                </a:solidFill>
                <a:latin typeface="DM Sans"/>
              </a:rPr>
              <a:t> y Salvador, de </a:t>
            </a:r>
            <a:r>
              <a:rPr lang="en-US" sz="5999" dirty="0" err="1">
                <a:solidFill>
                  <a:srgbClr val="000000"/>
                </a:solidFill>
                <a:latin typeface="DM Sans"/>
              </a:rPr>
              <a:t>su</a:t>
            </a:r>
            <a:r>
              <a:rPr lang="en-US" sz="5999" dirty="0">
                <a:solidFill>
                  <a:srgbClr val="000000"/>
                </a:solidFill>
                <a:latin typeface="DM Sans"/>
              </a:rPr>
              <a:t> </a:t>
            </a:r>
            <a:r>
              <a:rPr lang="en-US" sz="5999" dirty="0" err="1">
                <a:solidFill>
                  <a:srgbClr val="000000"/>
                </a:solidFill>
                <a:latin typeface="DM Sans"/>
              </a:rPr>
              <a:t>amor</a:t>
            </a:r>
            <a:r>
              <a:rPr lang="en-US" sz="5999" dirty="0">
                <a:solidFill>
                  <a:srgbClr val="000000"/>
                </a:solidFill>
                <a:latin typeface="DM Sans"/>
              </a:rPr>
              <a:t> y </a:t>
            </a:r>
            <a:r>
              <a:rPr lang="en-US" sz="5999" dirty="0" err="1">
                <a:solidFill>
                  <a:srgbClr val="000000"/>
                </a:solidFill>
                <a:latin typeface="DM Sans"/>
              </a:rPr>
              <a:t>misericordia</a:t>
            </a:r>
            <a:r>
              <a:rPr lang="en-US" sz="5999" dirty="0">
                <a:solidFill>
                  <a:srgbClr val="000000"/>
                </a:solidFill>
                <a:latin typeface="DM Sans"/>
              </a:rPr>
              <a:t>, de la </a:t>
            </a:r>
            <a:r>
              <a:rPr lang="en-US" sz="5999" dirty="0" err="1">
                <a:solidFill>
                  <a:srgbClr val="000000"/>
                </a:solidFill>
                <a:latin typeface="DM Sans"/>
              </a:rPr>
              <a:t>belleza</a:t>
            </a:r>
            <a:r>
              <a:rPr lang="en-US" sz="5999" dirty="0">
                <a:solidFill>
                  <a:srgbClr val="000000"/>
                </a:solidFill>
                <a:latin typeface="DM Sans"/>
              </a:rPr>
              <a:t> de </a:t>
            </a:r>
            <a:r>
              <a:rPr lang="en-US" sz="5999" dirty="0" err="1">
                <a:solidFill>
                  <a:srgbClr val="000000"/>
                </a:solidFill>
                <a:latin typeface="DM Sans"/>
              </a:rPr>
              <a:t>su</a:t>
            </a:r>
            <a:r>
              <a:rPr lang="en-US" sz="5999" dirty="0">
                <a:solidFill>
                  <a:srgbClr val="000000"/>
                </a:solidFill>
                <a:latin typeface="DM Sans"/>
              </a:rPr>
              <a:t> </a:t>
            </a:r>
            <a:r>
              <a:rPr lang="en-US" sz="5999" dirty="0" err="1">
                <a:solidFill>
                  <a:srgbClr val="000000"/>
                </a:solidFill>
                <a:latin typeface="DM Sans"/>
              </a:rPr>
              <a:t>carácter</a:t>
            </a:r>
            <a:r>
              <a:rPr lang="en-US" sz="5999" dirty="0">
                <a:solidFill>
                  <a:srgbClr val="000000"/>
                </a:solidFill>
                <a:latin typeface="DM Sans"/>
              </a:rPr>
              <a:t>. Que </a:t>
            </a:r>
            <a:r>
              <a:rPr lang="en-US" sz="5999" dirty="0" err="1">
                <a:solidFill>
                  <a:srgbClr val="000000"/>
                </a:solidFill>
                <a:latin typeface="DM Sans"/>
              </a:rPr>
              <a:t>resulte</a:t>
            </a:r>
            <a:r>
              <a:rPr lang="en-US" sz="5999" dirty="0">
                <a:solidFill>
                  <a:srgbClr val="000000"/>
                </a:solidFill>
                <a:latin typeface="DM Sans"/>
              </a:rPr>
              <a:t> natural para </a:t>
            </a:r>
            <a:r>
              <a:rPr lang="en-US" sz="5999" dirty="0" err="1">
                <a:solidFill>
                  <a:srgbClr val="000000"/>
                </a:solidFill>
                <a:latin typeface="DM Sans"/>
              </a:rPr>
              <a:t>nuestros</a:t>
            </a:r>
            <a:r>
              <a:rPr lang="en-US" sz="5999" dirty="0">
                <a:solidFill>
                  <a:srgbClr val="000000"/>
                </a:solidFill>
                <a:latin typeface="DM Sans"/>
              </a:rPr>
              <a:t> </a:t>
            </a:r>
            <a:r>
              <a:rPr lang="en-US" sz="5999" dirty="0" err="1">
                <a:solidFill>
                  <a:srgbClr val="000000"/>
                </a:solidFill>
                <a:latin typeface="DM Sans"/>
              </a:rPr>
              <a:t>labios</a:t>
            </a:r>
            <a:r>
              <a:rPr lang="en-US" sz="5999" dirty="0">
                <a:solidFill>
                  <a:srgbClr val="000000"/>
                </a:solidFill>
                <a:latin typeface="DM Sans"/>
              </a:rPr>
              <a:t> </a:t>
            </a:r>
            <a:r>
              <a:rPr lang="en-US" sz="5999" dirty="0" err="1">
                <a:solidFill>
                  <a:srgbClr val="000000"/>
                </a:solidFill>
                <a:latin typeface="DM Sans"/>
              </a:rPr>
              <a:t>dar</a:t>
            </a:r>
            <a:r>
              <a:rPr lang="en-US" sz="5999" dirty="0">
                <a:solidFill>
                  <a:srgbClr val="000000"/>
                </a:solidFill>
                <a:latin typeface="DM Sans"/>
              </a:rPr>
              <a:t> </a:t>
            </a:r>
            <a:r>
              <a:rPr lang="en-US" sz="5999" dirty="0" err="1">
                <a:solidFill>
                  <a:srgbClr val="000000"/>
                </a:solidFill>
                <a:latin typeface="DM Sans"/>
              </a:rPr>
              <a:t>prioridad</a:t>
            </a:r>
            <a:r>
              <a:rPr lang="en-US" sz="5999" dirty="0">
                <a:solidFill>
                  <a:srgbClr val="000000"/>
                </a:solidFill>
                <a:latin typeface="DM Sans"/>
              </a:rPr>
              <a:t> a </a:t>
            </a:r>
            <a:r>
              <a:rPr lang="en-US" sz="5999" dirty="0" err="1">
                <a:solidFill>
                  <a:srgbClr val="000000"/>
                </a:solidFill>
                <a:latin typeface="DM Sans"/>
              </a:rPr>
              <a:t>pensamientos</a:t>
            </a:r>
            <a:r>
              <a:rPr lang="en-US" sz="5999" dirty="0">
                <a:solidFill>
                  <a:srgbClr val="000000"/>
                </a:solidFill>
                <a:latin typeface="DM Sans"/>
              </a:rPr>
              <a:t> </a:t>
            </a:r>
            <a:r>
              <a:rPr lang="en-US" sz="5999" dirty="0" err="1">
                <a:solidFill>
                  <a:srgbClr val="000000"/>
                </a:solidFill>
                <a:latin typeface="DM Sans"/>
              </a:rPr>
              <a:t>preciosos</a:t>
            </a:r>
            <a:r>
              <a:rPr lang="en-US" sz="5999" dirty="0">
                <a:solidFill>
                  <a:srgbClr val="000000"/>
                </a:solidFill>
                <a:latin typeface="DM Sans"/>
              </a:rPr>
              <a:t> e </a:t>
            </a:r>
            <a:r>
              <a:rPr lang="en-US" sz="5999" dirty="0" err="1">
                <a:solidFill>
                  <a:srgbClr val="000000"/>
                </a:solidFill>
                <a:latin typeface="DM Sans"/>
              </a:rPr>
              <a:t>inspiradores</a:t>
            </a:r>
            <a:r>
              <a:rPr lang="en-US" sz="5999" dirty="0">
                <a:solidFill>
                  <a:srgbClr val="000000"/>
                </a:solidFill>
                <a:latin typeface="DM Sans"/>
              </a:rPr>
              <a:t>.—</a:t>
            </a:r>
            <a:r>
              <a:rPr lang="en-US" sz="5999" dirty="0">
                <a:solidFill>
                  <a:srgbClr val="000000"/>
                </a:solidFill>
                <a:latin typeface="DM Sans Bold Italics"/>
              </a:rPr>
              <a:t>Carta 14, 1900. </a:t>
            </a:r>
            <a:r>
              <a:rPr lang="en-US" sz="5999" dirty="0">
                <a:solidFill>
                  <a:srgbClr val="000000"/>
                </a:solidFill>
                <a:latin typeface="DM Sans"/>
              </a:rPr>
              <a:t> </a:t>
            </a:r>
          </a:p>
        </p:txBody>
      </p:sp>
      <p:sp>
        <p:nvSpPr>
          <p:cNvPr id="3" name="TextBox 3"/>
          <p:cNvSpPr txBox="1"/>
          <p:nvPr/>
        </p:nvSpPr>
        <p:spPr>
          <a:xfrm>
            <a:off x="2236462" y="547054"/>
            <a:ext cx="15022838" cy="1087117"/>
          </a:xfrm>
          <a:prstGeom prst="rect">
            <a:avLst/>
          </a:prstGeom>
        </p:spPr>
        <p:txBody>
          <a:bodyPr lIns="0" tIns="0" rIns="0" bIns="0" rtlCol="0" anchor="t">
            <a:spAutoFit/>
          </a:bodyPr>
          <a:lstStyle/>
          <a:p>
            <a:pPr marL="0" lvl="0" indent="0" algn="ctr">
              <a:lnSpc>
                <a:spcPts val="8239"/>
              </a:lnSpc>
            </a:pPr>
            <a:r>
              <a:rPr lang="en-US" sz="7999">
                <a:solidFill>
                  <a:srgbClr val="000000"/>
                </a:solidFill>
                <a:latin typeface="DM Sans Bold"/>
              </a:rPr>
              <a:t>NO HABLE DE DUDAS</a:t>
            </a:r>
          </a:p>
        </p:txBody>
      </p:sp>
      <p:pic>
        <p:nvPicPr>
          <p:cNvPr id="4" name="Picture 4"/>
          <p:cNvPicPr>
            <a:picLocks noChangeAspect="1"/>
          </p:cNvPicPr>
          <p:nvPr/>
        </p:nvPicPr>
        <p:blipFill>
          <a:blip r:embed="rId2"/>
          <a:srcRect l="6027" r="6027"/>
          <a:stretch>
            <a:fillRect/>
          </a:stretch>
        </p:blipFill>
        <p:spPr>
          <a:xfrm>
            <a:off x="0" y="95012"/>
            <a:ext cx="2521452" cy="19959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6251" y="2281476"/>
            <a:ext cx="17035497" cy="7562850"/>
          </a:xfrm>
          <a:prstGeom prst="rect">
            <a:avLst/>
          </a:prstGeom>
        </p:spPr>
        <p:txBody>
          <a:bodyPr lIns="0" tIns="0" rIns="0" bIns="0" rtlCol="0" anchor="t">
            <a:spAutoFit/>
          </a:bodyPr>
          <a:lstStyle/>
          <a:p>
            <a:pPr marL="0" lvl="0" indent="0" algn="just">
              <a:lnSpc>
                <a:spcPts val="5999"/>
              </a:lnSpc>
            </a:pPr>
            <a:r>
              <a:rPr lang="en-US" sz="5999" dirty="0" err="1">
                <a:solidFill>
                  <a:srgbClr val="000000"/>
                </a:solidFill>
                <a:latin typeface="DM Sans"/>
              </a:rPr>
              <a:t>Velad</a:t>
            </a:r>
            <a:r>
              <a:rPr lang="en-US" sz="5999" dirty="0">
                <a:solidFill>
                  <a:srgbClr val="000000"/>
                </a:solidFill>
                <a:latin typeface="DM Sans"/>
              </a:rPr>
              <a:t> tan </a:t>
            </a:r>
            <a:r>
              <a:rPr lang="en-US" sz="5999" dirty="0" err="1">
                <a:solidFill>
                  <a:srgbClr val="000000"/>
                </a:solidFill>
                <a:latin typeface="DM Sans"/>
              </a:rPr>
              <a:t>fielmente</a:t>
            </a:r>
            <a:r>
              <a:rPr lang="en-US" sz="5999" dirty="0">
                <a:solidFill>
                  <a:srgbClr val="000000"/>
                </a:solidFill>
                <a:latin typeface="DM Sans"/>
              </a:rPr>
              <a:t> </a:t>
            </a:r>
            <a:r>
              <a:rPr lang="en-US" sz="5999" dirty="0" err="1">
                <a:solidFill>
                  <a:srgbClr val="000000"/>
                </a:solidFill>
                <a:latin typeface="DM Sans"/>
              </a:rPr>
              <a:t>como</a:t>
            </a:r>
            <a:r>
              <a:rPr lang="en-US" sz="5999" dirty="0">
                <a:solidFill>
                  <a:srgbClr val="000000"/>
                </a:solidFill>
                <a:latin typeface="DM Sans"/>
              </a:rPr>
              <a:t> lo </a:t>
            </a:r>
            <a:r>
              <a:rPr lang="en-US" sz="5999" dirty="0" err="1">
                <a:solidFill>
                  <a:srgbClr val="000000"/>
                </a:solidFill>
                <a:latin typeface="DM Sans"/>
              </a:rPr>
              <a:t>hizo</a:t>
            </a:r>
            <a:r>
              <a:rPr lang="en-US" sz="5999" dirty="0">
                <a:solidFill>
                  <a:srgbClr val="000000"/>
                </a:solidFill>
                <a:latin typeface="DM Sans"/>
              </a:rPr>
              <a:t> </a:t>
            </a:r>
            <a:r>
              <a:rPr lang="en-US" sz="5999" dirty="0" err="1">
                <a:solidFill>
                  <a:srgbClr val="000000"/>
                </a:solidFill>
                <a:latin typeface="DM Sans"/>
              </a:rPr>
              <a:t>Abrahán</a:t>
            </a:r>
            <a:r>
              <a:rPr lang="en-US" sz="5999" dirty="0">
                <a:solidFill>
                  <a:srgbClr val="000000"/>
                </a:solidFill>
                <a:latin typeface="DM Sans"/>
              </a:rPr>
              <a:t> para que </a:t>
            </a:r>
            <a:r>
              <a:rPr lang="en-US" sz="5999" dirty="0" err="1">
                <a:solidFill>
                  <a:srgbClr val="000000"/>
                </a:solidFill>
                <a:latin typeface="DM Sans"/>
              </a:rPr>
              <a:t>los</a:t>
            </a:r>
            <a:r>
              <a:rPr lang="en-US" sz="5999" dirty="0">
                <a:solidFill>
                  <a:srgbClr val="000000"/>
                </a:solidFill>
                <a:latin typeface="DM Sans"/>
              </a:rPr>
              <a:t> </a:t>
            </a:r>
            <a:r>
              <a:rPr lang="en-US" sz="5999" dirty="0" err="1">
                <a:solidFill>
                  <a:srgbClr val="000000"/>
                </a:solidFill>
                <a:latin typeface="DM Sans"/>
              </a:rPr>
              <a:t>cuervos</a:t>
            </a:r>
            <a:r>
              <a:rPr lang="en-US" sz="5999" dirty="0">
                <a:solidFill>
                  <a:srgbClr val="000000"/>
                </a:solidFill>
                <a:latin typeface="DM Sans"/>
              </a:rPr>
              <a:t> o las </a:t>
            </a:r>
            <a:r>
              <a:rPr lang="en-US" sz="5999" dirty="0" err="1">
                <a:solidFill>
                  <a:srgbClr val="000000"/>
                </a:solidFill>
                <a:latin typeface="DM Sans"/>
              </a:rPr>
              <a:t>aves</a:t>
            </a:r>
            <a:r>
              <a:rPr lang="en-US" sz="5999" dirty="0">
                <a:solidFill>
                  <a:srgbClr val="000000"/>
                </a:solidFill>
                <a:latin typeface="DM Sans"/>
              </a:rPr>
              <a:t> de </a:t>
            </a:r>
            <a:r>
              <a:rPr lang="en-US" sz="5999" dirty="0" err="1">
                <a:solidFill>
                  <a:srgbClr val="000000"/>
                </a:solidFill>
                <a:latin typeface="DM Sans"/>
              </a:rPr>
              <a:t>presa</a:t>
            </a:r>
            <a:r>
              <a:rPr lang="en-US" sz="5999" dirty="0">
                <a:solidFill>
                  <a:srgbClr val="000000"/>
                </a:solidFill>
                <a:latin typeface="DM Sans"/>
              </a:rPr>
              <a:t> no se </a:t>
            </a:r>
            <a:r>
              <a:rPr lang="en-US" sz="5999" dirty="0" err="1">
                <a:solidFill>
                  <a:srgbClr val="000000"/>
                </a:solidFill>
                <a:latin typeface="DM Sans"/>
              </a:rPr>
              <a:t>posen</a:t>
            </a:r>
            <a:r>
              <a:rPr lang="en-US" sz="5999" dirty="0">
                <a:solidFill>
                  <a:srgbClr val="000000"/>
                </a:solidFill>
                <a:latin typeface="DM Sans"/>
              </a:rPr>
              <a:t> </a:t>
            </a:r>
            <a:r>
              <a:rPr lang="en-US" sz="5999" dirty="0" err="1">
                <a:solidFill>
                  <a:srgbClr val="000000"/>
                </a:solidFill>
                <a:latin typeface="DM Sans"/>
              </a:rPr>
              <a:t>sobre</a:t>
            </a:r>
            <a:r>
              <a:rPr lang="en-US" sz="5999" dirty="0">
                <a:solidFill>
                  <a:srgbClr val="000000"/>
                </a:solidFill>
                <a:latin typeface="DM Sans"/>
              </a:rPr>
              <a:t> </a:t>
            </a:r>
            <a:r>
              <a:rPr lang="en-US" sz="5999" dirty="0" err="1">
                <a:solidFill>
                  <a:srgbClr val="000000"/>
                </a:solidFill>
                <a:latin typeface="DM Sans"/>
              </a:rPr>
              <a:t>vuestros</a:t>
            </a:r>
            <a:r>
              <a:rPr lang="en-US" sz="5999" dirty="0">
                <a:solidFill>
                  <a:srgbClr val="000000"/>
                </a:solidFill>
                <a:latin typeface="DM Sans"/>
              </a:rPr>
              <a:t> </a:t>
            </a:r>
            <a:r>
              <a:rPr lang="en-US" sz="5999" dirty="0" err="1">
                <a:solidFill>
                  <a:srgbClr val="000000"/>
                </a:solidFill>
                <a:latin typeface="DM Sans"/>
              </a:rPr>
              <a:t>sacrificios</a:t>
            </a:r>
            <a:r>
              <a:rPr lang="en-US" sz="5999" dirty="0">
                <a:solidFill>
                  <a:srgbClr val="000000"/>
                </a:solidFill>
                <a:latin typeface="DM Sans"/>
              </a:rPr>
              <a:t> u </a:t>
            </a:r>
            <a:r>
              <a:rPr lang="en-US" sz="5999" dirty="0" err="1">
                <a:solidFill>
                  <a:srgbClr val="000000"/>
                </a:solidFill>
                <a:latin typeface="DM Sans"/>
              </a:rPr>
              <a:t>ofrendas</a:t>
            </a:r>
            <a:r>
              <a:rPr lang="en-US" sz="5999" dirty="0">
                <a:solidFill>
                  <a:srgbClr val="000000"/>
                </a:solidFill>
                <a:latin typeface="DM Sans"/>
              </a:rPr>
              <a:t> a Dios. Hay que </a:t>
            </a:r>
            <a:r>
              <a:rPr lang="en-US" sz="5999" dirty="0" err="1">
                <a:solidFill>
                  <a:srgbClr val="000000"/>
                </a:solidFill>
                <a:latin typeface="DM Sans"/>
              </a:rPr>
              <a:t>cuidar</a:t>
            </a:r>
            <a:r>
              <a:rPr lang="en-US" sz="5999" dirty="0">
                <a:solidFill>
                  <a:srgbClr val="000000"/>
                </a:solidFill>
                <a:latin typeface="DM Sans"/>
              </a:rPr>
              <a:t> </a:t>
            </a:r>
            <a:r>
              <a:rPr lang="en-US" sz="5999" dirty="0" err="1">
                <a:solidFill>
                  <a:srgbClr val="000000"/>
                </a:solidFill>
                <a:latin typeface="DM Sans"/>
              </a:rPr>
              <a:t>cada</a:t>
            </a:r>
            <a:r>
              <a:rPr lang="en-US" sz="5999" dirty="0">
                <a:solidFill>
                  <a:srgbClr val="000000"/>
                </a:solidFill>
                <a:latin typeface="DM Sans"/>
              </a:rPr>
              <a:t> </a:t>
            </a:r>
            <a:r>
              <a:rPr lang="en-US" sz="5999" dirty="0" err="1">
                <a:solidFill>
                  <a:srgbClr val="000000"/>
                </a:solidFill>
                <a:latin typeface="DM Sans"/>
              </a:rPr>
              <a:t>pensamiento</a:t>
            </a:r>
            <a:r>
              <a:rPr lang="en-US" sz="5999" dirty="0">
                <a:solidFill>
                  <a:srgbClr val="000000"/>
                </a:solidFill>
                <a:latin typeface="DM Sans"/>
              </a:rPr>
              <a:t> de </a:t>
            </a:r>
            <a:r>
              <a:rPr lang="en-US" sz="5999" dirty="0" err="1">
                <a:solidFill>
                  <a:srgbClr val="000000"/>
                </a:solidFill>
                <a:latin typeface="DM Sans"/>
              </a:rPr>
              <a:t>duda</a:t>
            </a:r>
            <a:r>
              <a:rPr lang="en-US" sz="5999" dirty="0">
                <a:solidFill>
                  <a:srgbClr val="000000"/>
                </a:solidFill>
                <a:latin typeface="DM Sans"/>
              </a:rPr>
              <a:t>, de </a:t>
            </a:r>
            <a:r>
              <a:rPr lang="en-US" sz="5999" dirty="0" err="1">
                <a:solidFill>
                  <a:srgbClr val="000000"/>
                </a:solidFill>
                <a:latin typeface="DM Sans"/>
              </a:rPr>
              <a:t>tal</a:t>
            </a:r>
            <a:r>
              <a:rPr lang="en-US" sz="5999" dirty="0">
                <a:solidFill>
                  <a:srgbClr val="000000"/>
                </a:solidFill>
                <a:latin typeface="DM Sans"/>
              </a:rPr>
              <a:t> </a:t>
            </a:r>
            <a:r>
              <a:rPr lang="en-US" sz="5999" dirty="0" err="1">
                <a:solidFill>
                  <a:srgbClr val="000000"/>
                </a:solidFill>
                <a:latin typeface="DM Sans"/>
              </a:rPr>
              <a:t>modo</a:t>
            </a:r>
            <a:r>
              <a:rPr lang="en-US" sz="5999" dirty="0">
                <a:solidFill>
                  <a:srgbClr val="000000"/>
                </a:solidFill>
                <a:latin typeface="DM Sans"/>
              </a:rPr>
              <a:t> que no </a:t>
            </a:r>
            <a:r>
              <a:rPr lang="en-US" sz="5999" dirty="0" err="1">
                <a:solidFill>
                  <a:srgbClr val="000000"/>
                </a:solidFill>
                <a:latin typeface="DM Sans"/>
              </a:rPr>
              <a:t>salga</a:t>
            </a:r>
            <a:r>
              <a:rPr lang="en-US" sz="5999" dirty="0">
                <a:solidFill>
                  <a:srgbClr val="000000"/>
                </a:solidFill>
                <a:latin typeface="DM Sans"/>
              </a:rPr>
              <a:t> a la luz del </a:t>
            </a:r>
            <a:r>
              <a:rPr lang="en-US" sz="5999" dirty="0" err="1">
                <a:solidFill>
                  <a:srgbClr val="000000"/>
                </a:solidFill>
                <a:latin typeface="DM Sans"/>
              </a:rPr>
              <a:t>día</a:t>
            </a:r>
            <a:r>
              <a:rPr lang="en-US" sz="5999" dirty="0">
                <a:solidFill>
                  <a:srgbClr val="000000"/>
                </a:solidFill>
                <a:latin typeface="DM Sans"/>
              </a:rPr>
              <a:t> </a:t>
            </a:r>
            <a:r>
              <a:rPr lang="en-US" sz="5999" dirty="0" err="1">
                <a:solidFill>
                  <a:srgbClr val="000000"/>
                </a:solidFill>
                <a:latin typeface="DM Sans"/>
              </a:rPr>
              <a:t>por</a:t>
            </a:r>
            <a:r>
              <a:rPr lang="en-US" sz="5999" dirty="0">
                <a:solidFill>
                  <a:srgbClr val="000000"/>
                </a:solidFill>
                <a:latin typeface="DM Sans"/>
              </a:rPr>
              <a:t> </a:t>
            </a:r>
            <a:r>
              <a:rPr lang="en-US" sz="5999" dirty="0" err="1">
                <a:solidFill>
                  <a:srgbClr val="000000"/>
                </a:solidFill>
                <a:latin typeface="DM Sans"/>
              </a:rPr>
              <a:t>haberlo</a:t>
            </a:r>
            <a:r>
              <a:rPr lang="en-US" sz="5999" dirty="0">
                <a:solidFill>
                  <a:srgbClr val="000000"/>
                </a:solidFill>
                <a:latin typeface="DM Sans"/>
              </a:rPr>
              <a:t> </a:t>
            </a:r>
            <a:r>
              <a:rPr lang="en-US" sz="5999" dirty="0" err="1">
                <a:solidFill>
                  <a:srgbClr val="000000"/>
                </a:solidFill>
                <a:latin typeface="DM Sans"/>
              </a:rPr>
              <a:t>expresado</a:t>
            </a:r>
            <a:r>
              <a:rPr lang="en-US" sz="5999" dirty="0">
                <a:solidFill>
                  <a:srgbClr val="000000"/>
                </a:solidFill>
                <a:latin typeface="DM Sans"/>
              </a:rPr>
              <a:t>. La luz </a:t>
            </a:r>
            <a:r>
              <a:rPr lang="en-US" sz="5999" dirty="0" err="1">
                <a:solidFill>
                  <a:srgbClr val="000000"/>
                </a:solidFill>
                <a:latin typeface="DM Sans"/>
              </a:rPr>
              <a:t>siempre</a:t>
            </a:r>
            <a:r>
              <a:rPr lang="en-US" sz="5999" dirty="0">
                <a:solidFill>
                  <a:srgbClr val="000000"/>
                </a:solidFill>
                <a:latin typeface="DM Sans"/>
              </a:rPr>
              <a:t> se </a:t>
            </a:r>
            <a:r>
              <a:rPr lang="en-US" sz="5999" dirty="0" err="1">
                <a:solidFill>
                  <a:srgbClr val="000000"/>
                </a:solidFill>
                <a:latin typeface="DM Sans"/>
              </a:rPr>
              <a:t>aleja</a:t>
            </a:r>
            <a:r>
              <a:rPr lang="en-US" sz="5999" dirty="0">
                <a:solidFill>
                  <a:srgbClr val="000000"/>
                </a:solidFill>
                <a:latin typeface="DM Sans"/>
              </a:rPr>
              <a:t> de las palabras que </a:t>
            </a:r>
            <a:r>
              <a:rPr lang="en-US" sz="5999" dirty="0" err="1">
                <a:solidFill>
                  <a:srgbClr val="000000"/>
                </a:solidFill>
                <a:latin typeface="DM Sans"/>
              </a:rPr>
              <a:t>honran</a:t>
            </a:r>
            <a:r>
              <a:rPr lang="en-US" sz="5999" dirty="0">
                <a:solidFill>
                  <a:srgbClr val="000000"/>
                </a:solidFill>
                <a:latin typeface="DM Sans"/>
              </a:rPr>
              <a:t> a </a:t>
            </a:r>
            <a:r>
              <a:rPr lang="en-US" sz="5999" dirty="0" err="1">
                <a:solidFill>
                  <a:srgbClr val="000000"/>
                </a:solidFill>
                <a:latin typeface="DM Sans"/>
              </a:rPr>
              <a:t>los</a:t>
            </a:r>
            <a:r>
              <a:rPr lang="en-US" sz="5999" dirty="0">
                <a:solidFill>
                  <a:srgbClr val="000000"/>
                </a:solidFill>
                <a:latin typeface="DM Sans"/>
              </a:rPr>
              <a:t> </a:t>
            </a:r>
            <a:r>
              <a:rPr lang="en-US" sz="5999" dirty="0" err="1">
                <a:solidFill>
                  <a:srgbClr val="000000"/>
                </a:solidFill>
                <a:latin typeface="DM Sans"/>
              </a:rPr>
              <a:t>poderes</a:t>
            </a:r>
            <a:r>
              <a:rPr lang="en-US" sz="5999" dirty="0">
                <a:solidFill>
                  <a:srgbClr val="000000"/>
                </a:solidFill>
                <a:latin typeface="DM Sans"/>
              </a:rPr>
              <a:t> de las </a:t>
            </a:r>
            <a:r>
              <a:rPr lang="en-US" sz="5999" dirty="0" err="1">
                <a:solidFill>
                  <a:srgbClr val="000000"/>
                </a:solidFill>
                <a:latin typeface="DM Sans"/>
              </a:rPr>
              <a:t>tinieblas</a:t>
            </a:r>
            <a:r>
              <a:rPr lang="en-US" sz="5999" dirty="0">
                <a:solidFill>
                  <a:srgbClr val="000000"/>
                </a:solidFill>
                <a:latin typeface="DM Sans"/>
              </a:rPr>
              <a:t>. La </a:t>
            </a:r>
            <a:r>
              <a:rPr lang="en-US" sz="5999" dirty="0" err="1">
                <a:solidFill>
                  <a:srgbClr val="000000"/>
                </a:solidFill>
                <a:latin typeface="DM Sans"/>
              </a:rPr>
              <a:t>vida</a:t>
            </a:r>
            <a:r>
              <a:rPr lang="en-US" sz="5999" dirty="0">
                <a:solidFill>
                  <a:srgbClr val="000000"/>
                </a:solidFill>
                <a:latin typeface="DM Sans"/>
              </a:rPr>
              <a:t> de </a:t>
            </a:r>
            <a:r>
              <a:rPr lang="en-US" sz="5999" dirty="0" err="1">
                <a:solidFill>
                  <a:srgbClr val="000000"/>
                </a:solidFill>
                <a:latin typeface="DM Sans"/>
              </a:rPr>
              <a:t>nuestro</a:t>
            </a:r>
            <a:r>
              <a:rPr lang="en-US" sz="5999" dirty="0">
                <a:solidFill>
                  <a:srgbClr val="000000"/>
                </a:solidFill>
                <a:latin typeface="DM Sans"/>
              </a:rPr>
              <a:t> </a:t>
            </a:r>
            <a:r>
              <a:rPr lang="en-US" sz="5999" dirty="0" err="1">
                <a:solidFill>
                  <a:srgbClr val="000000"/>
                </a:solidFill>
                <a:latin typeface="DM Sans"/>
              </a:rPr>
              <a:t>Señor</a:t>
            </a:r>
            <a:r>
              <a:rPr lang="en-US" sz="5999" dirty="0">
                <a:solidFill>
                  <a:srgbClr val="000000"/>
                </a:solidFill>
                <a:latin typeface="DM Sans"/>
              </a:rPr>
              <a:t> </a:t>
            </a:r>
            <a:r>
              <a:rPr lang="en-US" sz="5999" dirty="0" err="1">
                <a:solidFill>
                  <a:srgbClr val="000000"/>
                </a:solidFill>
                <a:latin typeface="DM Sans"/>
              </a:rPr>
              <a:t>resucitado</a:t>
            </a:r>
            <a:r>
              <a:rPr lang="en-US" sz="5999" dirty="0">
                <a:solidFill>
                  <a:srgbClr val="000000"/>
                </a:solidFill>
                <a:latin typeface="DM Sans"/>
              </a:rPr>
              <a:t> </a:t>
            </a:r>
            <a:r>
              <a:rPr lang="en-US" sz="5999" dirty="0" err="1">
                <a:solidFill>
                  <a:srgbClr val="000000"/>
                </a:solidFill>
                <a:latin typeface="DM Sans"/>
              </a:rPr>
              <a:t>debería</a:t>
            </a:r>
            <a:r>
              <a:rPr lang="en-US" sz="5999" dirty="0">
                <a:solidFill>
                  <a:srgbClr val="000000"/>
                </a:solidFill>
                <a:latin typeface="DM Sans"/>
              </a:rPr>
              <a:t> </a:t>
            </a:r>
            <a:r>
              <a:rPr lang="en-US" sz="5999" dirty="0" err="1">
                <a:solidFill>
                  <a:srgbClr val="000000"/>
                </a:solidFill>
                <a:latin typeface="DM Sans"/>
              </a:rPr>
              <a:t>manifestarse</a:t>
            </a:r>
            <a:r>
              <a:rPr lang="en-US" sz="5999" dirty="0">
                <a:solidFill>
                  <a:srgbClr val="000000"/>
                </a:solidFill>
                <a:latin typeface="DM Sans"/>
              </a:rPr>
              <a:t> </a:t>
            </a:r>
            <a:r>
              <a:rPr lang="en-US" sz="5999" dirty="0" err="1">
                <a:solidFill>
                  <a:srgbClr val="000000"/>
                </a:solidFill>
                <a:latin typeface="DM Sans"/>
              </a:rPr>
              <a:t>diariamente</a:t>
            </a:r>
            <a:r>
              <a:rPr lang="en-US" sz="5999" dirty="0">
                <a:solidFill>
                  <a:srgbClr val="000000"/>
                </a:solidFill>
                <a:latin typeface="DM Sans"/>
              </a:rPr>
              <a:t> </a:t>
            </a:r>
            <a:r>
              <a:rPr lang="en-US" sz="5999" dirty="0" err="1">
                <a:solidFill>
                  <a:srgbClr val="000000"/>
                </a:solidFill>
                <a:latin typeface="DM Sans"/>
              </a:rPr>
              <a:t>en</a:t>
            </a:r>
            <a:r>
              <a:rPr lang="en-US" sz="5999" dirty="0">
                <a:solidFill>
                  <a:srgbClr val="000000"/>
                </a:solidFill>
                <a:latin typeface="DM Sans"/>
              </a:rPr>
              <a:t> </a:t>
            </a:r>
            <a:r>
              <a:rPr lang="en-US" sz="5999" dirty="0" err="1">
                <a:solidFill>
                  <a:srgbClr val="000000"/>
                </a:solidFill>
                <a:latin typeface="DM Sans"/>
              </a:rPr>
              <a:t>nosotros</a:t>
            </a:r>
            <a:r>
              <a:rPr lang="en-US" sz="5999" dirty="0">
                <a:solidFill>
                  <a:srgbClr val="000000"/>
                </a:solidFill>
                <a:latin typeface="DM Sans"/>
              </a:rPr>
              <a:t>.—</a:t>
            </a:r>
            <a:r>
              <a:rPr lang="en-US" sz="5999" dirty="0" err="1">
                <a:solidFill>
                  <a:srgbClr val="000000"/>
                </a:solidFill>
                <a:latin typeface="DM Sans Bold Italics"/>
              </a:rPr>
              <a:t>Mensajes</a:t>
            </a:r>
            <a:r>
              <a:rPr lang="en-US" sz="5999" dirty="0">
                <a:solidFill>
                  <a:srgbClr val="000000"/>
                </a:solidFill>
                <a:latin typeface="DM Sans Bold Italics"/>
              </a:rPr>
              <a:t> </a:t>
            </a:r>
            <a:r>
              <a:rPr lang="en-US" sz="5999" dirty="0" err="1">
                <a:solidFill>
                  <a:srgbClr val="000000"/>
                </a:solidFill>
                <a:latin typeface="DM Sans Bold Italics"/>
              </a:rPr>
              <a:t>Selectos</a:t>
            </a:r>
            <a:r>
              <a:rPr lang="en-US" sz="5999" dirty="0">
                <a:solidFill>
                  <a:srgbClr val="000000"/>
                </a:solidFill>
                <a:latin typeface="DM Sans Bold Italics"/>
              </a:rPr>
              <a:t> 2:279 (1892).  </a:t>
            </a:r>
          </a:p>
        </p:txBody>
      </p:sp>
      <p:sp>
        <p:nvSpPr>
          <p:cNvPr id="3" name="TextBox 3"/>
          <p:cNvSpPr txBox="1"/>
          <p:nvPr/>
        </p:nvSpPr>
        <p:spPr>
          <a:xfrm>
            <a:off x="2236462" y="547054"/>
            <a:ext cx="15022838" cy="1087117"/>
          </a:xfrm>
          <a:prstGeom prst="rect">
            <a:avLst/>
          </a:prstGeom>
        </p:spPr>
        <p:txBody>
          <a:bodyPr lIns="0" tIns="0" rIns="0" bIns="0" rtlCol="0" anchor="t">
            <a:spAutoFit/>
          </a:bodyPr>
          <a:lstStyle/>
          <a:p>
            <a:pPr marL="0" lvl="0" indent="0" algn="ctr">
              <a:lnSpc>
                <a:spcPts val="8239"/>
              </a:lnSpc>
            </a:pPr>
            <a:r>
              <a:rPr lang="en-US" sz="7999">
                <a:solidFill>
                  <a:srgbClr val="000000"/>
                </a:solidFill>
                <a:latin typeface="DM Sans Bold"/>
              </a:rPr>
              <a:t>NO HABLE DE DUDAS</a:t>
            </a:r>
          </a:p>
        </p:txBody>
      </p:sp>
      <p:pic>
        <p:nvPicPr>
          <p:cNvPr id="4" name="Picture 4"/>
          <p:cNvPicPr>
            <a:picLocks noChangeAspect="1"/>
          </p:cNvPicPr>
          <p:nvPr/>
        </p:nvPicPr>
        <p:blipFill>
          <a:blip r:embed="rId2"/>
          <a:srcRect l="6027" r="6027"/>
          <a:stretch>
            <a:fillRect/>
          </a:stretch>
        </p:blipFill>
        <p:spPr>
          <a:xfrm>
            <a:off x="0" y="95012"/>
            <a:ext cx="2521452" cy="19959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6251" y="2628558"/>
            <a:ext cx="17035497" cy="7721857"/>
          </a:xfrm>
          <a:prstGeom prst="rect">
            <a:avLst/>
          </a:prstGeom>
        </p:spPr>
        <p:txBody>
          <a:bodyPr lIns="0" tIns="0" rIns="0" bIns="0" rtlCol="0" anchor="t">
            <a:spAutoFit/>
          </a:bodyPr>
          <a:lstStyle/>
          <a:p>
            <a:pPr marL="0" lvl="0" indent="0" algn="just">
              <a:lnSpc>
                <a:spcPts val="5999"/>
              </a:lnSpc>
            </a:pPr>
            <a:r>
              <a:rPr lang="en-US" sz="5999" dirty="0">
                <a:solidFill>
                  <a:srgbClr val="000000"/>
                </a:solidFill>
                <a:latin typeface="DM Sans"/>
              </a:rPr>
              <a:t>El gran plan </a:t>
            </a:r>
            <a:r>
              <a:rPr lang="en-US" sz="5999" dirty="0" err="1">
                <a:solidFill>
                  <a:srgbClr val="000000"/>
                </a:solidFill>
                <a:latin typeface="DM Sans"/>
              </a:rPr>
              <a:t>misericordioso</a:t>
            </a:r>
            <a:r>
              <a:rPr lang="en-US" sz="5999" dirty="0">
                <a:solidFill>
                  <a:srgbClr val="000000"/>
                </a:solidFill>
                <a:latin typeface="DM Sans"/>
              </a:rPr>
              <a:t> </a:t>
            </a:r>
            <a:r>
              <a:rPr lang="en-US" sz="5999" dirty="0" err="1">
                <a:solidFill>
                  <a:srgbClr val="000000"/>
                </a:solidFill>
                <a:latin typeface="DM Sans"/>
              </a:rPr>
              <a:t>consiste</a:t>
            </a:r>
            <a:r>
              <a:rPr lang="en-US" sz="5999" dirty="0">
                <a:solidFill>
                  <a:srgbClr val="000000"/>
                </a:solidFill>
                <a:latin typeface="DM Sans"/>
              </a:rPr>
              <a:t> </a:t>
            </a:r>
            <a:r>
              <a:rPr lang="en-US" sz="5999" dirty="0" err="1">
                <a:solidFill>
                  <a:srgbClr val="000000"/>
                </a:solidFill>
                <a:latin typeface="DM Sans"/>
              </a:rPr>
              <a:t>desde</a:t>
            </a:r>
            <a:r>
              <a:rPr lang="en-US" sz="5999" dirty="0">
                <a:solidFill>
                  <a:srgbClr val="000000"/>
                </a:solidFill>
                <a:latin typeface="DM Sans"/>
              </a:rPr>
              <a:t> el principio del </a:t>
            </a:r>
            <a:r>
              <a:rPr lang="en-US" sz="5999" dirty="0" err="1">
                <a:solidFill>
                  <a:srgbClr val="000000"/>
                </a:solidFill>
                <a:latin typeface="DM Sans"/>
              </a:rPr>
              <a:t>tiempo</a:t>
            </a:r>
            <a:r>
              <a:rPr lang="en-US" sz="5999" dirty="0">
                <a:solidFill>
                  <a:srgbClr val="000000"/>
                </a:solidFill>
                <a:latin typeface="DM Sans"/>
              </a:rPr>
              <a:t> </a:t>
            </a:r>
            <a:r>
              <a:rPr lang="en-US" sz="5999" dirty="0" err="1">
                <a:solidFill>
                  <a:srgbClr val="000000"/>
                </a:solidFill>
                <a:latin typeface="DM Sans"/>
              </a:rPr>
              <a:t>en</a:t>
            </a:r>
            <a:r>
              <a:rPr lang="en-US" sz="5999" dirty="0">
                <a:solidFill>
                  <a:srgbClr val="000000"/>
                </a:solidFill>
                <a:latin typeface="DM Sans"/>
              </a:rPr>
              <a:t> que </a:t>
            </a:r>
            <a:r>
              <a:rPr lang="en-US" sz="5999" dirty="0" err="1">
                <a:solidFill>
                  <a:srgbClr val="000000"/>
                </a:solidFill>
                <a:latin typeface="DM Sans"/>
              </a:rPr>
              <a:t>cada</a:t>
            </a:r>
            <a:r>
              <a:rPr lang="en-US" sz="5999" dirty="0">
                <a:solidFill>
                  <a:srgbClr val="000000"/>
                </a:solidFill>
                <a:latin typeface="DM Sans"/>
              </a:rPr>
              <a:t> alma </a:t>
            </a:r>
            <a:r>
              <a:rPr lang="en-US" sz="5999" dirty="0" err="1">
                <a:solidFill>
                  <a:srgbClr val="000000"/>
                </a:solidFill>
                <a:latin typeface="DM Sans"/>
              </a:rPr>
              <a:t>afligida</a:t>
            </a:r>
            <a:r>
              <a:rPr lang="en-US" sz="5999" dirty="0">
                <a:solidFill>
                  <a:srgbClr val="000000"/>
                </a:solidFill>
                <a:latin typeface="DM Sans"/>
              </a:rPr>
              <a:t> </a:t>
            </a:r>
            <a:r>
              <a:rPr lang="en-US" sz="5999" dirty="0" err="1">
                <a:solidFill>
                  <a:srgbClr val="000000"/>
                </a:solidFill>
                <a:latin typeface="DM Sans"/>
              </a:rPr>
              <a:t>confíe</a:t>
            </a:r>
            <a:r>
              <a:rPr lang="en-US" sz="5999" dirty="0">
                <a:solidFill>
                  <a:srgbClr val="000000"/>
                </a:solidFill>
                <a:latin typeface="DM Sans"/>
              </a:rPr>
              <a:t> </a:t>
            </a:r>
            <a:r>
              <a:rPr lang="en-US" sz="5999" dirty="0" err="1">
                <a:solidFill>
                  <a:srgbClr val="000000"/>
                </a:solidFill>
                <a:latin typeface="DM Sans"/>
              </a:rPr>
              <a:t>en</a:t>
            </a:r>
            <a:r>
              <a:rPr lang="en-US" sz="5999" dirty="0">
                <a:solidFill>
                  <a:srgbClr val="000000"/>
                </a:solidFill>
                <a:latin typeface="DM Sans"/>
              </a:rPr>
              <a:t> el </a:t>
            </a:r>
            <a:r>
              <a:rPr lang="en-US" sz="5999" dirty="0" err="1">
                <a:solidFill>
                  <a:srgbClr val="000000"/>
                </a:solidFill>
                <a:latin typeface="DM Sans"/>
              </a:rPr>
              <a:t>amor</a:t>
            </a:r>
            <a:r>
              <a:rPr lang="en-US" sz="5999" dirty="0">
                <a:solidFill>
                  <a:srgbClr val="000000"/>
                </a:solidFill>
                <a:latin typeface="DM Sans"/>
              </a:rPr>
              <a:t> de Dios. Su </a:t>
            </a:r>
            <a:r>
              <a:rPr lang="en-US" sz="5999" dirty="0" err="1">
                <a:solidFill>
                  <a:srgbClr val="000000"/>
                </a:solidFill>
                <a:latin typeface="DM Sans"/>
              </a:rPr>
              <a:t>seguridad</a:t>
            </a:r>
            <a:r>
              <a:rPr lang="en-US" sz="5999" dirty="0">
                <a:solidFill>
                  <a:srgbClr val="000000"/>
                </a:solidFill>
                <a:latin typeface="DM Sans"/>
              </a:rPr>
              <a:t> </a:t>
            </a:r>
            <a:r>
              <a:rPr lang="en-US" sz="5999" dirty="0" err="1">
                <a:solidFill>
                  <a:srgbClr val="000000"/>
                </a:solidFill>
                <a:latin typeface="DM Sans"/>
              </a:rPr>
              <a:t>en</a:t>
            </a:r>
            <a:r>
              <a:rPr lang="en-US" sz="5999" dirty="0">
                <a:solidFill>
                  <a:srgbClr val="000000"/>
                </a:solidFill>
                <a:latin typeface="DM Sans"/>
              </a:rPr>
              <a:t> </a:t>
            </a:r>
            <a:r>
              <a:rPr lang="en-US" sz="5999" dirty="0" err="1">
                <a:solidFill>
                  <a:srgbClr val="000000"/>
                </a:solidFill>
                <a:latin typeface="DM Sans"/>
              </a:rPr>
              <a:t>este</a:t>
            </a:r>
            <a:r>
              <a:rPr lang="en-US" sz="5999" dirty="0">
                <a:solidFill>
                  <a:srgbClr val="000000"/>
                </a:solidFill>
                <a:latin typeface="DM Sans"/>
              </a:rPr>
              <a:t> </a:t>
            </a:r>
            <a:r>
              <a:rPr lang="en-US" sz="5999" dirty="0" err="1">
                <a:solidFill>
                  <a:srgbClr val="000000"/>
                </a:solidFill>
                <a:latin typeface="DM Sans"/>
              </a:rPr>
              <a:t>momento</a:t>
            </a:r>
            <a:r>
              <a:rPr lang="en-US" sz="5999" dirty="0">
                <a:solidFill>
                  <a:srgbClr val="000000"/>
                </a:solidFill>
                <a:latin typeface="DM Sans"/>
              </a:rPr>
              <a:t>, </a:t>
            </a:r>
            <a:r>
              <a:rPr lang="en-US" sz="5999" dirty="0" err="1">
                <a:solidFill>
                  <a:srgbClr val="000000"/>
                </a:solidFill>
                <a:latin typeface="DM Sans"/>
              </a:rPr>
              <a:t>cuando</a:t>
            </a:r>
            <a:r>
              <a:rPr lang="en-US" sz="5999" dirty="0">
                <a:solidFill>
                  <a:srgbClr val="000000"/>
                </a:solidFill>
                <a:latin typeface="DM Sans"/>
              </a:rPr>
              <a:t> </a:t>
            </a:r>
            <a:r>
              <a:rPr lang="en-US" sz="5999" dirty="0" err="1">
                <a:solidFill>
                  <a:srgbClr val="000000"/>
                </a:solidFill>
                <a:latin typeface="DM Sans"/>
              </a:rPr>
              <a:t>su</a:t>
            </a:r>
            <a:r>
              <a:rPr lang="en-US" sz="5999" dirty="0">
                <a:solidFill>
                  <a:srgbClr val="000000"/>
                </a:solidFill>
                <a:latin typeface="DM Sans"/>
              </a:rPr>
              <a:t> </a:t>
            </a:r>
            <a:r>
              <a:rPr lang="en-US" sz="5999" dirty="0" err="1">
                <a:solidFill>
                  <a:srgbClr val="000000"/>
                </a:solidFill>
                <a:latin typeface="DM Sans"/>
              </a:rPr>
              <a:t>mente</a:t>
            </a:r>
            <a:r>
              <a:rPr lang="en-US" sz="5999" dirty="0">
                <a:solidFill>
                  <a:srgbClr val="000000"/>
                </a:solidFill>
                <a:latin typeface="DM Sans"/>
              </a:rPr>
              <a:t> </a:t>
            </a:r>
            <a:r>
              <a:rPr lang="en-US" sz="5999" dirty="0" err="1">
                <a:solidFill>
                  <a:srgbClr val="000000"/>
                </a:solidFill>
                <a:latin typeface="DM Sans"/>
              </a:rPr>
              <a:t>está</a:t>
            </a:r>
            <a:r>
              <a:rPr lang="en-US" sz="5999" dirty="0">
                <a:solidFill>
                  <a:srgbClr val="000000"/>
                </a:solidFill>
                <a:latin typeface="DM Sans"/>
              </a:rPr>
              <a:t> </a:t>
            </a:r>
            <a:r>
              <a:rPr lang="en-US" sz="5999" dirty="0" err="1">
                <a:solidFill>
                  <a:srgbClr val="000000"/>
                </a:solidFill>
                <a:latin typeface="DM Sans"/>
              </a:rPr>
              <a:t>torturada</a:t>
            </a:r>
            <a:r>
              <a:rPr lang="en-US" sz="5999" dirty="0">
                <a:solidFill>
                  <a:srgbClr val="000000"/>
                </a:solidFill>
                <a:latin typeface="DM Sans"/>
              </a:rPr>
              <a:t> </a:t>
            </a:r>
            <a:r>
              <a:rPr lang="en-US" sz="5999" dirty="0" err="1">
                <a:solidFill>
                  <a:srgbClr val="000000"/>
                </a:solidFill>
                <a:latin typeface="DM Sans"/>
              </a:rPr>
              <a:t>por</a:t>
            </a:r>
            <a:r>
              <a:rPr lang="en-US" sz="5999" dirty="0">
                <a:solidFill>
                  <a:srgbClr val="000000"/>
                </a:solidFill>
                <a:latin typeface="DM Sans"/>
              </a:rPr>
              <a:t> la </a:t>
            </a:r>
            <a:r>
              <a:rPr lang="en-US" sz="5999" dirty="0" err="1">
                <a:solidFill>
                  <a:srgbClr val="000000"/>
                </a:solidFill>
                <a:latin typeface="DM Sans"/>
              </a:rPr>
              <a:t>duda</a:t>
            </a:r>
            <a:r>
              <a:rPr lang="en-US" sz="5999" dirty="0">
                <a:solidFill>
                  <a:srgbClr val="000000"/>
                </a:solidFill>
                <a:latin typeface="DM Sans"/>
              </a:rPr>
              <a:t>, se </a:t>
            </a:r>
            <a:r>
              <a:rPr lang="en-US" sz="5999" dirty="0" err="1">
                <a:solidFill>
                  <a:srgbClr val="000000"/>
                </a:solidFill>
                <a:latin typeface="DM Sans"/>
              </a:rPr>
              <a:t>basa</a:t>
            </a:r>
            <a:r>
              <a:rPr lang="en-US" sz="5999" dirty="0">
                <a:solidFill>
                  <a:srgbClr val="000000"/>
                </a:solidFill>
                <a:latin typeface="DM Sans"/>
              </a:rPr>
              <a:t> </a:t>
            </a:r>
            <a:r>
              <a:rPr lang="en-US" sz="5999" dirty="0" err="1">
                <a:solidFill>
                  <a:srgbClr val="000000"/>
                </a:solidFill>
                <a:latin typeface="DM Sans"/>
              </a:rPr>
              <a:t>en</a:t>
            </a:r>
            <a:r>
              <a:rPr lang="en-US" sz="5999" dirty="0">
                <a:solidFill>
                  <a:srgbClr val="000000"/>
                </a:solidFill>
                <a:latin typeface="DM Sans"/>
              </a:rPr>
              <a:t> el </a:t>
            </a:r>
            <a:r>
              <a:rPr lang="en-US" sz="5999" dirty="0" err="1">
                <a:solidFill>
                  <a:srgbClr val="000000"/>
                </a:solidFill>
                <a:latin typeface="DM Sans"/>
              </a:rPr>
              <a:t>hecho</a:t>
            </a:r>
            <a:r>
              <a:rPr lang="en-US" sz="5999" dirty="0">
                <a:solidFill>
                  <a:srgbClr val="000000"/>
                </a:solidFill>
                <a:latin typeface="DM Sans"/>
              </a:rPr>
              <a:t> de que no </a:t>
            </a:r>
            <a:r>
              <a:rPr lang="en-US" sz="5999" dirty="0" err="1">
                <a:solidFill>
                  <a:srgbClr val="000000"/>
                </a:solidFill>
                <a:latin typeface="DM Sans"/>
              </a:rPr>
              <a:t>debe</a:t>
            </a:r>
            <a:r>
              <a:rPr lang="en-US" sz="5999" dirty="0">
                <a:solidFill>
                  <a:srgbClr val="000000"/>
                </a:solidFill>
                <a:latin typeface="DM Sans"/>
              </a:rPr>
              <a:t> </a:t>
            </a:r>
            <a:r>
              <a:rPr lang="en-US" sz="5999" dirty="0" err="1">
                <a:solidFill>
                  <a:srgbClr val="000000"/>
                </a:solidFill>
                <a:latin typeface="DM Sans"/>
              </a:rPr>
              <a:t>confiar</a:t>
            </a:r>
            <a:r>
              <a:rPr lang="en-US" sz="5999" dirty="0">
                <a:solidFill>
                  <a:srgbClr val="000000"/>
                </a:solidFill>
                <a:latin typeface="DM Sans"/>
              </a:rPr>
              <a:t> </a:t>
            </a:r>
            <a:r>
              <a:rPr lang="en-US" sz="5999" dirty="0" err="1">
                <a:solidFill>
                  <a:srgbClr val="000000"/>
                </a:solidFill>
                <a:latin typeface="DM Sans"/>
              </a:rPr>
              <a:t>en</a:t>
            </a:r>
            <a:r>
              <a:rPr lang="en-US" sz="5999" dirty="0">
                <a:solidFill>
                  <a:srgbClr val="000000"/>
                </a:solidFill>
                <a:latin typeface="DM Sans"/>
              </a:rPr>
              <a:t> </a:t>
            </a:r>
            <a:r>
              <a:rPr lang="en-US" sz="5999" dirty="0" err="1">
                <a:solidFill>
                  <a:srgbClr val="000000"/>
                </a:solidFill>
                <a:latin typeface="DM Sans"/>
              </a:rPr>
              <a:t>sus</a:t>
            </a:r>
            <a:r>
              <a:rPr lang="en-US" sz="5999" dirty="0">
                <a:solidFill>
                  <a:srgbClr val="000000"/>
                </a:solidFill>
                <a:latin typeface="DM Sans"/>
              </a:rPr>
              <a:t> </a:t>
            </a:r>
            <a:r>
              <a:rPr lang="en-US" sz="5999" dirty="0" err="1">
                <a:solidFill>
                  <a:srgbClr val="000000"/>
                </a:solidFill>
                <a:latin typeface="DM Sans"/>
              </a:rPr>
              <a:t>sentimientos</a:t>
            </a:r>
            <a:r>
              <a:rPr lang="en-US" sz="5999" dirty="0">
                <a:solidFill>
                  <a:srgbClr val="000000"/>
                </a:solidFill>
                <a:latin typeface="DM Sans"/>
              </a:rPr>
              <a:t> </a:t>
            </a:r>
            <a:r>
              <a:rPr lang="en-US" sz="5999" dirty="0" err="1">
                <a:solidFill>
                  <a:srgbClr val="000000"/>
                </a:solidFill>
                <a:latin typeface="DM Sans"/>
              </a:rPr>
              <a:t>sino</a:t>
            </a:r>
            <a:r>
              <a:rPr lang="en-US" sz="5999" dirty="0">
                <a:solidFill>
                  <a:srgbClr val="000000"/>
                </a:solidFill>
                <a:latin typeface="DM Sans"/>
              </a:rPr>
              <a:t> </a:t>
            </a:r>
            <a:r>
              <a:rPr lang="en-US" sz="5999" dirty="0" err="1">
                <a:solidFill>
                  <a:srgbClr val="000000"/>
                </a:solidFill>
                <a:latin typeface="DM Sans"/>
              </a:rPr>
              <a:t>en</a:t>
            </a:r>
            <a:r>
              <a:rPr lang="en-US" sz="5999" dirty="0">
                <a:solidFill>
                  <a:srgbClr val="000000"/>
                </a:solidFill>
                <a:latin typeface="DM Sans"/>
              </a:rPr>
              <a:t> el Dios </a:t>
            </a:r>
            <a:r>
              <a:rPr lang="en-US" sz="5999" dirty="0" err="1">
                <a:solidFill>
                  <a:srgbClr val="000000"/>
                </a:solidFill>
                <a:latin typeface="DM Sans"/>
              </a:rPr>
              <a:t>viviente</a:t>
            </a:r>
            <a:r>
              <a:rPr lang="en-US" sz="5999" dirty="0">
                <a:solidFill>
                  <a:srgbClr val="000000"/>
                </a:solidFill>
                <a:latin typeface="DM Sans"/>
              </a:rPr>
              <a:t>. </a:t>
            </a:r>
            <a:r>
              <a:rPr lang="en-US" sz="5999" dirty="0" err="1">
                <a:solidFill>
                  <a:srgbClr val="000000"/>
                </a:solidFill>
                <a:latin typeface="DM Sans"/>
              </a:rPr>
              <a:t>Todo</a:t>
            </a:r>
            <a:r>
              <a:rPr lang="en-US" sz="5999" dirty="0">
                <a:solidFill>
                  <a:srgbClr val="000000"/>
                </a:solidFill>
                <a:latin typeface="DM Sans"/>
              </a:rPr>
              <a:t> lo que el </a:t>
            </a:r>
            <a:r>
              <a:rPr lang="en-US" sz="5999" dirty="0" err="1">
                <a:solidFill>
                  <a:srgbClr val="000000"/>
                </a:solidFill>
                <a:latin typeface="DM Sans"/>
              </a:rPr>
              <a:t>Señor</a:t>
            </a:r>
            <a:r>
              <a:rPr lang="en-US" sz="5999" dirty="0">
                <a:solidFill>
                  <a:srgbClr val="000000"/>
                </a:solidFill>
                <a:latin typeface="DM Sans"/>
              </a:rPr>
              <a:t> le </a:t>
            </a:r>
            <a:r>
              <a:rPr lang="en-US" sz="5999" dirty="0" err="1">
                <a:solidFill>
                  <a:srgbClr val="000000"/>
                </a:solidFill>
                <a:latin typeface="DM Sans"/>
              </a:rPr>
              <a:t>pide</a:t>
            </a:r>
            <a:r>
              <a:rPr lang="en-US" sz="5999" dirty="0">
                <a:solidFill>
                  <a:srgbClr val="000000"/>
                </a:solidFill>
                <a:latin typeface="DM Sans"/>
              </a:rPr>
              <a:t> </a:t>
            </a:r>
            <a:r>
              <a:rPr lang="en-US" sz="5999" dirty="0" err="1">
                <a:solidFill>
                  <a:srgbClr val="000000"/>
                </a:solidFill>
                <a:latin typeface="DM Sans"/>
              </a:rPr>
              <a:t>es</a:t>
            </a:r>
            <a:r>
              <a:rPr lang="en-US" sz="5999" dirty="0">
                <a:solidFill>
                  <a:srgbClr val="000000"/>
                </a:solidFill>
                <a:latin typeface="DM Sans"/>
              </a:rPr>
              <a:t> que </a:t>
            </a:r>
            <a:r>
              <a:rPr lang="en-US" sz="5999" dirty="0" err="1">
                <a:solidFill>
                  <a:srgbClr val="000000"/>
                </a:solidFill>
                <a:latin typeface="DM Sans"/>
              </a:rPr>
              <a:t>ponga</a:t>
            </a:r>
            <a:r>
              <a:rPr lang="en-US" sz="5999" dirty="0">
                <a:solidFill>
                  <a:srgbClr val="000000"/>
                </a:solidFill>
                <a:latin typeface="DM Sans"/>
              </a:rPr>
              <a:t> </a:t>
            </a:r>
            <a:r>
              <a:rPr lang="en-US" sz="5999" dirty="0" err="1">
                <a:solidFill>
                  <a:srgbClr val="000000"/>
                </a:solidFill>
                <a:latin typeface="DM Sans"/>
              </a:rPr>
              <a:t>su</a:t>
            </a:r>
            <a:r>
              <a:rPr lang="en-US" sz="5999" dirty="0">
                <a:solidFill>
                  <a:srgbClr val="000000"/>
                </a:solidFill>
                <a:latin typeface="DM Sans"/>
              </a:rPr>
              <a:t> </a:t>
            </a:r>
            <a:r>
              <a:rPr lang="en-US" sz="5999" dirty="0" err="1">
                <a:solidFill>
                  <a:srgbClr val="000000"/>
                </a:solidFill>
                <a:latin typeface="DM Sans"/>
              </a:rPr>
              <a:t>confianza</a:t>
            </a:r>
            <a:r>
              <a:rPr lang="en-US" sz="5999" dirty="0">
                <a:solidFill>
                  <a:srgbClr val="000000"/>
                </a:solidFill>
                <a:latin typeface="DM Sans"/>
              </a:rPr>
              <a:t> </a:t>
            </a:r>
            <a:r>
              <a:rPr lang="en-US" sz="5999" dirty="0" err="1">
                <a:solidFill>
                  <a:srgbClr val="000000"/>
                </a:solidFill>
                <a:latin typeface="DM Sans"/>
              </a:rPr>
              <a:t>en</a:t>
            </a:r>
            <a:r>
              <a:rPr lang="en-US" sz="5999" dirty="0">
                <a:solidFill>
                  <a:srgbClr val="000000"/>
                </a:solidFill>
                <a:latin typeface="DM Sans"/>
              </a:rPr>
              <a:t> </a:t>
            </a:r>
            <a:r>
              <a:rPr lang="en-US" sz="5999" dirty="0" err="1">
                <a:solidFill>
                  <a:srgbClr val="000000"/>
                </a:solidFill>
                <a:latin typeface="DM Sans"/>
              </a:rPr>
              <a:t>él</a:t>
            </a:r>
            <a:r>
              <a:rPr lang="en-US" sz="5999" dirty="0">
                <a:solidFill>
                  <a:srgbClr val="000000"/>
                </a:solidFill>
                <a:latin typeface="DM Sans"/>
              </a:rPr>
              <a:t>, </a:t>
            </a:r>
            <a:r>
              <a:rPr lang="en-US" sz="5999" dirty="0" err="1">
                <a:solidFill>
                  <a:srgbClr val="000000"/>
                </a:solidFill>
                <a:latin typeface="DM Sans"/>
              </a:rPr>
              <a:t>reconociéndolo</a:t>
            </a:r>
            <a:r>
              <a:rPr lang="en-US" sz="5999" dirty="0">
                <a:solidFill>
                  <a:srgbClr val="000000"/>
                </a:solidFill>
                <a:latin typeface="DM Sans"/>
              </a:rPr>
              <a:t> </a:t>
            </a:r>
            <a:r>
              <a:rPr lang="en-US" sz="5999" dirty="0" err="1">
                <a:solidFill>
                  <a:srgbClr val="000000"/>
                </a:solidFill>
                <a:latin typeface="DM Sans"/>
              </a:rPr>
              <a:t>como</a:t>
            </a:r>
            <a:r>
              <a:rPr lang="en-US" sz="5999" dirty="0">
                <a:solidFill>
                  <a:srgbClr val="000000"/>
                </a:solidFill>
                <a:latin typeface="DM Sans"/>
              </a:rPr>
              <a:t> </a:t>
            </a:r>
            <a:r>
              <a:rPr lang="en-US" sz="5999" dirty="0" err="1">
                <a:solidFill>
                  <a:srgbClr val="000000"/>
                </a:solidFill>
                <a:latin typeface="DM Sans"/>
              </a:rPr>
              <a:t>su</a:t>
            </a:r>
            <a:r>
              <a:rPr lang="en-US" sz="5999" dirty="0">
                <a:solidFill>
                  <a:srgbClr val="000000"/>
                </a:solidFill>
                <a:latin typeface="DM Sans"/>
              </a:rPr>
              <a:t> </a:t>
            </a:r>
            <a:r>
              <a:rPr lang="en-US" sz="5999" dirty="0" err="1">
                <a:solidFill>
                  <a:srgbClr val="000000"/>
                </a:solidFill>
                <a:latin typeface="DM Sans"/>
              </a:rPr>
              <a:t>fiel</a:t>
            </a:r>
            <a:r>
              <a:rPr lang="en-US" sz="5999" dirty="0">
                <a:solidFill>
                  <a:srgbClr val="000000"/>
                </a:solidFill>
                <a:latin typeface="DM Sans"/>
              </a:rPr>
              <a:t> Salvador, que lo </a:t>
            </a:r>
            <a:r>
              <a:rPr lang="en-US" sz="5999" dirty="0" err="1">
                <a:solidFill>
                  <a:srgbClr val="000000"/>
                </a:solidFill>
                <a:latin typeface="DM Sans"/>
              </a:rPr>
              <a:t>ama</a:t>
            </a:r>
            <a:r>
              <a:rPr lang="en-US" sz="5999" dirty="0">
                <a:solidFill>
                  <a:srgbClr val="000000"/>
                </a:solidFill>
                <a:latin typeface="DM Sans"/>
              </a:rPr>
              <a:t> y le ha </a:t>
            </a:r>
            <a:r>
              <a:rPr lang="en-US" sz="5999" dirty="0" err="1">
                <a:solidFill>
                  <a:srgbClr val="000000"/>
                </a:solidFill>
                <a:latin typeface="DM Sans"/>
              </a:rPr>
              <a:t>perdonado</a:t>
            </a:r>
            <a:r>
              <a:rPr lang="en-US" sz="5999" dirty="0">
                <a:solidFill>
                  <a:srgbClr val="000000"/>
                </a:solidFill>
                <a:latin typeface="DM Sans"/>
              </a:rPr>
              <a:t> </a:t>
            </a:r>
            <a:r>
              <a:rPr lang="en-US" sz="5999" dirty="0" err="1">
                <a:solidFill>
                  <a:srgbClr val="000000"/>
                </a:solidFill>
                <a:latin typeface="DM Sans"/>
              </a:rPr>
              <a:t>todos</a:t>
            </a:r>
            <a:r>
              <a:rPr lang="en-US" sz="5999" dirty="0">
                <a:solidFill>
                  <a:srgbClr val="000000"/>
                </a:solidFill>
                <a:latin typeface="DM Sans"/>
              </a:rPr>
              <a:t> </a:t>
            </a:r>
            <a:r>
              <a:rPr lang="en-US" sz="5999" dirty="0" err="1">
                <a:solidFill>
                  <a:srgbClr val="000000"/>
                </a:solidFill>
                <a:latin typeface="DM Sans"/>
              </a:rPr>
              <a:t>sus</a:t>
            </a:r>
            <a:r>
              <a:rPr lang="en-US" sz="5999" dirty="0">
                <a:solidFill>
                  <a:srgbClr val="000000"/>
                </a:solidFill>
                <a:latin typeface="DM Sans"/>
              </a:rPr>
              <a:t> </a:t>
            </a:r>
            <a:r>
              <a:rPr lang="en-US" sz="5999" dirty="0" err="1">
                <a:solidFill>
                  <a:srgbClr val="000000"/>
                </a:solidFill>
                <a:latin typeface="DM Sans"/>
              </a:rPr>
              <a:t>errores</a:t>
            </a:r>
            <a:r>
              <a:rPr lang="en-US" sz="5999" dirty="0">
                <a:solidFill>
                  <a:srgbClr val="000000"/>
                </a:solidFill>
                <a:latin typeface="DM Sans"/>
              </a:rPr>
              <a:t> y </a:t>
            </a:r>
            <a:r>
              <a:rPr lang="en-US" sz="5999" dirty="0" err="1">
                <a:solidFill>
                  <a:srgbClr val="000000"/>
                </a:solidFill>
                <a:latin typeface="DM Sans"/>
              </a:rPr>
              <a:t>equivocaciones</a:t>
            </a:r>
            <a:r>
              <a:rPr lang="en-US" sz="5999" b="1" i="1" dirty="0">
                <a:solidFill>
                  <a:srgbClr val="000000"/>
                </a:solidFill>
                <a:latin typeface="DM Sans"/>
              </a:rPr>
              <a:t>.{2MCP 314}</a:t>
            </a:r>
          </a:p>
        </p:txBody>
      </p:sp>
      <p:sp>
        <p:nvSpPr>
          <p:cNvPr id="3" name="TextBox 3"/>
          <p:cNvSpPr txBox="1"/>
          <p:nvPr/>
        </p:nvSpPr>
        <p:spPr>
          <a:xfrm>
            <a:off x="2236462" y="388916"/>
            <a:ext cx="15022838" cy="2125342"/>
          </a:xfrm>
          <a:prstGeom prst="rect">
            <a:avLst/>
          </a:prstGeom>
        </p:spPr>
        <p:txBody>
          <a:bodyPr lIns="0" tIns="0" rIns="0" bIns="0" rtlCol="0" anchor="t">
            <a:spAutoFit/>
          </a:bodyPr>
          <a:lstStyle/>
          <a:p>
            <a:pPr marL="0" lvl="0" indent="0" algn="ctr">
              <a:lnSpc>
                <a:spcPts val="8239"/>
              </a:lnSpc>
            </a:pPr>
            <a:r>
              <a:rPr lang="en-US" sz="7999" dirty="0">
                <a:solidFill>
                  <a:srgbClr val="000000"/>
                </a:solidFill>
                <a:latin typeface="DM Sans Bold"/>
              </a:rPr>
              <a:t>NO CONFIE EN SUS SENTIMIENTOS</a:t>
            </a:r>
          </a:p>
        </p:txBody>
      </p:sp>
      <p:pic>
        <p:nvPicPr>
          <p:cNvPr id="4" name="Picture 4"/>
          <p:cNvPicPr>
            <a:picLocks noChangeAspect="1"/>
          </p:cNvPicPr>
          <p:nvPr/>
        </p:nvPicPr>
        <p:blipFill>
          <a:blip r:embed="rId2"/>
          <a:srcRect l="6027" r="6027"/>
          <a:stretch>
            <a:fillRect/>
          </a:stretch>
        </p:blipFill>
        <p:spPr>
          <a:xfrm>
            <a:off x="0" y="95012"/>
            <a:ext cx="3056174" cy="24192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6251" y="3009422"/>
            <a:ext cx="17035497" cy="6772910"/>
          </a:xfrm>
          <a:prstGeom prst="rect">
            <a:avLst/>
          </a:prstGeom>
        </p:spPr>
        <p:txBody>
          <a:bodyPr lIns="0" tIns="0" rIns="0" bIns="0" rtlCol="0" anchor="t">
            <a:spAutoFit/>
          </a:bodyPr>
          <a:lstStyle/>
          <a:p>
            <a:pPr algn="just">
              <a:lnSpc>
                <a:spcPts val="6799"/>
              </a:lnSpc>
            </a:pPr>
            <a:r>
              <a:rPr lang="en-US" sz="6799" dirty="0">
                <a:solidFill>
                  <a:srgbClr val="000000"/>
                </a:solidFill>
                <a:latin typeface="DM Sans"/>
              </a:rPr>
              <a:t>Los </a:t>
            </a:r>
            <a:r>
              <a:rPr lang="en-US" sz="6799" dirty="0" err="1">
                <a:solidFill>
                  <a:srgbClr val="000000"/>
                </a:solidFill>
                <a:latin typeface="DM Sans"/>
              </a:rPr>
              <a:t>tiempos</a:t>
            </a:r>
            <a:r>
              <a:rPr lang="en-US" sz="6799" dirty="0">
                <a:solidFill>
                  <a:srgbClr val="000000"/>
                </a:solidFill>
                <a:latin typeface="DM Sans"/>
              </a:rPr>
              <a:t> de </a:t>
            </a:r>
            <a:r>
              <a:rPr lang="en-US" sz="6799" dirty="0" err="1">
                <a:solidFill>
                  <a:srgbClr val="000000"/>
                </a:solidFill>
                <a:latin typeface="DM Sans"/>
              </a:rPr>
              <a:t>apuro</a:t>
            </a:r>
            <a:r>
              <a:rPr lang="en-US" sz="6799" dirty="0">
                <a:solidFill>
                  <a:srgbClr val="000000"/>
                </a:solidFill>
                <a:latin typeface="DM Sans"/>
              </a:rPr>
              <a:t> y </a:t>
            </a:r>
            <a:r>
              <a:rPr lang="en-US" sz="6799" dirty="0" err="1">
                <a:solidFill>
                  <a:srgbClr val="000000"/>
                </a:solidFill>
                <a:latin typeface="DM Sans"/>
              </a:rPr>
              <a:t>angustia</a:t>
            </a:r>
            <a:r>
              <a:rPr lang="en-US" sz="6799" dirty="0">
                <a:solidFill>
                  <a:srgbClr val="000000"/>
                </a:solidFill>
                <a:latin typeface="DM Sans"/>
              </a:rPr>
              <a:t> que </a:t>
            </a:r>
            <a:r>
              <a:rPr lang="en-US" sz="6799" dirty="0" err="1">
                <a:solidFill>
                  <a:srgbClr val="000000"/>
                </a:solidFill>
                <a:latin typeface="DM Sans"/>
              </a:rPr>
              <a:t>nos</a:t>
            </a:r>
            <a:r>
              <a:rPr lang="en-US" sz="6799" dirty="0">
                <a:solidFill>
                  <a:srgbClr val="000000"/>
                </a:solidFill>
                <a:latin typeface="DM Sans"/>
              </a:rPr>
              <a:t> </a:t>
            </a:r>
            <a:r>
              <a:rPr lang="en-US" sz="6799" dirty="0" err="1">
                <a:solidFill>
                  <a:srgbClr val="000000"/>
                </a:solidFill>
                <a:latin typeface="DM Sans"/>
              </a:rPr>
              <a:t>esperan</a:t>
            </a:r>
            <a:r>
              <a:rPr lang="en-US" sz="6799" dirty="0">
                <a:solidFill>
                  <a:srgbClr val="000000"/>
                </a:solidFill>
                <a:latin typeface="DM Sans"/>
              </a:rPr>
              <a:t> </a:t>
            </a:r>
            <a:r>
              <a:rPr lang="en-US" sz="6799" dirty="0" err="1">
                <a:solidFill>
                  <a:srgbClr val="000000"/>
                </a:solidFill>
                <a:latin typeface="DM Sans"/>
              </a:rPr>
              <a:t>requieren</a:t>
            </a:r>
            <a:r>
              <a:rPr lang="en-US" sz="6799" dirty="0">
                <a:solidFill>
                  <a:srgbClr val="000000"/>
                </a:solidFill>
                <a:latin typeface="DM Sans"/>
              </a:rPr>
              <a:t> </a:t>
            </a:r>
            <a:r>
              <a:rPr lang="en-US" sz="6799" dirty="0" err="1">
                <a:solidFill>
                  <a:srgbClr val="000000"/>
                </a:solidFill>
                <a:latin typeface="DM Sans"/>
              </a:rPr>
              <a:t>una</a:t>
            </a:r>
            <a:r>
              <a:rPr lang="en-US" sz="6799" dirty="0">
                <a:solidFill>
                  <a:srgbClr val="000000"/>
                </a:solidFill>
                <a:latin typeface="DM Sans"/>
              </a:rPr>
              <a:t> </a:t>
            </a:r>
            <a:r>
              <a:rPr lang="en-US" sz="6799" dirty="0" err="1">
                <a:solidFill>
                  <a:srgbClr val="000000"/>
                </a:solidFill>
                <a:latin typeface="DM Sans"/>
              </a:rPr>
              <a:t>fe</a:t>
            </a:r>
            <a:r>
              <a:rPr lang="en-US" sz="6799" dirty="0">
                <a:solidFill>
                  <a:srgbClr val="000000"/>
                </a:solidFill>
                <a:latin typeface="DM Sans"/>
              </a:rPr>
              <a:t> </a:t>
            </a:r>
            <a:r>
              <a:rPr lang="en-US" sz="6799" dirty="0" err="1">
                <a:solidFill>
                  <a:srgbClr val="000000"/>
                </a:solidFill>
                <a:latin typeface="DM Sans"/>
              </a:rPr>
              <a:t>capaz</a:t>
            </a:r>
            <a:r>
              <a:rPr lang="en-US" sz="6799" dirty="0">
                <a:solidFill>
                  <a:srgbClr val="000000"/>
                </a:solidFill>
                <a:latin typeface="DM Sans"/>
              </a:rPr>
              <a:t> de </a:t>
            </a:r>
            <a:r>
              <a:rPr lang="en-US" sz="6799" dirty="0" err="1">
                <a:solidFill>
                  <a:srgbClr val="000000"/>
                </a:solidFill>
                <a:latin typeface="DM Sans"/>
              </a:rPr>
              <a:t>soportar</a:t>
            </a:r>
            <a:r>
              <a:rPr lang="en-US" sz="6799" dirty="0">
                <a:solidFill>
                  <a:srgbClr val="000000"/>
                </a:solidFill>
                <a:latin typeface="DM Sans"/>
              </a:rPr>
              <a:t> el </a:t>
            </a:r>
            <a:r>
              <a:rPr lang="en-US" sz="6799" dirty="0" err="1">
                <a:solidFill>
                  <a:srgbClr val="000000"/>
                </a:solidFill>
                <a:latin typeface="DM Sans"/>
              </a:rPr>
              <a:t>cansancio</a:t>
            </a:r>
            <a:r>
              <a:rPr lang="en-US" sz="6799" dirty="0">
                <a:solidFill>
                  <a:srgbClr val="000000"/>
                </a:solidFill>
                <a:latin typeface="DM Sans"/>
              </a:rPr>
              <a:t>, la </a:t>
            </a:r>
            <a:r>
              <a:rPr lang="en-US" sz="6799" dirty="0" err="1">
                <a:solidFill>
                  <a:srgbClr val="000000"/>
                </a:solidFill>
                <a:latin typeface="DM Sans"/>
              </a:rPr>
              <a:t>demora</a:t>
            </a:r>
            <a:r>
              <a:rPr lang="en-US" sz="6799" dirty="0">
                <a:solidFill>
                  <a:srgbClr val="000000"/>
                </a:solidFill>
                <a:latin typeface="DM Sans"/>
              </a:rPr>
              <a:t> y el </a:t>
            </a:r>
            <a:r>
              <a:rPr lang="en-US" sz="6799" dirty="0" err="1">
                <a:solidFill>
                  <a:srgbClr val="000000"/>
                </a:solidFill>
                <a:latin typeface="DM Sans"/>
              </a:rPr>
              <a:t>hambre</a:t>
            </a:r>
            <a:r>
              <a:rPr lang="en-US" sz="6799" dirty="0">
                <a:solidFill>
                  <a:srgbClr val="000000"/>
                </a:solidFill>
                <a:latin typeface="DM Sans"/>
              </a:rPr>
              <a:t>, </a:t>
            </a:r>
            <a:r>
              <a:rPr lang="en-US" sz="6799" dirty="0" err="1">
                <a:solidFill>
                  <a:srgbClr val="000000"/>
                </a:solidFill>
                <a:latin typeface="DM Sans"/>
              </a:rPr>
              <a:t>una</a:t>
            </a:r>
            <a:r>
              <a:rPr lang="en-US" sz="6799" dirty="0">
                <a:solidFill>
                  <a:srgbClr val="000000"/>
                </a:solidFill>
                <a:latin typeface="DM Sans"/>
              </a:rPr>
              <a:t> </a:t>
            </a:r>
            <a:r>
              <a:rPr lang="en-US" sz="6799" dirty="0" err="1">
                <a:solidFill>
                  <a:srgbClr val="000000"/>
                </a:solidFill>
                <a:latin typeface="DM Sans"/>
              </a:rPr>
              <a:t>fe</a:t>
            </a:r>
            <a:r>
              <a:rPr lang="en-US" sz="6799" dirty="0">
                <a:solidFill>
                  <a:srgbClr val="000000"/>
                </a:solidFill>
                <a:latin typeface="DM Sans"/>
              </a:rPr>
              <a:t> que no </a:t>
            </a:r>
            <a:r>
              <a:rPr lang="en-US" sz="6799" dirty="0" err="1">
                <a:solidFill>
                  <a:srgbClr val="000000"/>
                </a:solidFill>
                <a:latin typeface="DM Sans"/>
              </a:rPr>
              <a:t>desmaye</a:t>
            </a:r>
            <a:r>
              <a:rPr lang="en-US" sz="6799" dirty="0">
                <a:solidFill>
                  <a:srgbClr val="000000"/>
                </a:solidFill>
                <a:latin typeface="DM Sans"/>
              </a:rPr>
              <a:t> a </a:t>
            </a:r>
            <a:r>
              <a:rPr lang="en-US" sz="6799" dirty="0" err="1">
                <a:solidFill>
                  <a:srgbClr val="000000"/>
                </a:solidFill>
                <a:latin typeface="DM Sans"/>
              </a:rPr>
              <a:t>pesar</a:t>
            </a:r>
            <a:r>
              <a:rPr lang="en-US" sz="6799" dirty="0">
                <a:solidFill>
                  <a:srgbClr val="000000"/>
                </a:solidFill>
                <a:latin typeface="DM Sans"/>
              </a:rPr>
              <a:t> de las </a:t>
            </a:r>
            <a:r>
              <a:rPr lang="en-US" sz="6799" dirty="0" err="1">
                <a:solidFill>
                  <a:srgbClr val="000000"/>
                </a:solidFill>
                <a:latin typeface="DM Sans"/>
              </a:rPr>
              <a:t>pruebas</a:t>
            </a:r>
            <a:r>
              <a:rPr lang="en-US" sz="6799" dirty="0">
                <a:solidFill>
                  <a:srgbClr val="000000"/>
                </a:solidFill>
                <a:latin typeface="DM Sans"/>
              </a:rPr>
              <a:t> </a:t>
            </a:r>
            <a:r>
              <a:rPr lang="en-US" sz="6799" dirty="0" err="1">
                <a:solidFill>
                  <a:srgbClr val="000000"/>
                </a:solidFill>
                <a:latin typeface="DM Sans"/>
              </a:rPr>
              <a:t>más</a:t>
            </a:r>
            <a:r>
              <a:rPr lang="en-US" sz="6799" dirty="0">
                <a:solidFill>
                  <a:srgbClr val="000000"/>
                </a:solidFill>
                <a:latin typeface="DM Sans"/>
              </a:rPr>
              <a:t> </a:t>
            </a:r>
            <a:r>
              <a:rPr lang="en-US" sz="6799" dirty="0" err="1">
                <a:solidFill>
                  <a:srgbClr val="000000"/>
                </a:solidFill>
                <a:latin typeface="DM Sans"/>
              </a:rPr>
              <a:t>duras</a:t>
            </a:r>
            <a:r>
              <a:rPr lang="en-US" sz="6799" dirty="0">
                <a:solidFill>
                  <a:srgbClr val="000000"/>
                </a:solidFill>
                <a:latin typeface="DM Sans"/>
              </a:rPr>
              <a:t>. El </a:t>
            </a:r>
            <a:r>
              <a:rPr lang="en-US" sz="6799" dirty="0" err="1">
                <a:solidFill>
                  <a:srgbClr val="000000"/>
                </a:solidFill>
                <a:latin typeface="DM Sans"/>
              </a:rPr>
              <a:t>tiempo</a:t>
            </a:r>
            <a:r>
              <a:rPr lang="en-US" sz="6799" dirty="0">
                <a:solidFill>
                  <a:srgbClr val="000000"/>
                </a:solidFill>
                <a:latin typeface="DM Sans"/>
              </a:rPr>
              <a:t> de </a:t>
            </a:r>
            <a:r>
              <a:rPr lang="en-US" sz="6799" dirty="0" err="1">
                <a:solidFill>
                  <a:srgbClr val="000000"/>
                </a:solidFill>
                <a:latin typeface="DM Sans"/>
              </a:rPr>
              <a:t>gracia</a:t>
            </a:r>
            <a:r>
              <a:rPr lang="en-US" sz="6799" dirty="0">
                <a:solidFill>
                  <a:srgbClr val="000000"/>
                </a:solidFill>
                <a:latin typeface="DM Sans"/>
              </a:rPr>
              <a:t> les </a:t>
            </a:r>
            <a:r>
              <a:rPr lang="en-US" sz="6799" dirty="0" err="1">
                <a:solidFill>
                  <a:srgbClr val="000000"/>
                </a:solidFill>
                <a:latin typeface="DM Sans"/>
              </a:rPr>
              <a:t>es</a:t>
            </a:r>
            <a:r>
              <a:rPr lang="en-US" sz="6799" dirty="0">
                <a:solidFill>
                  <a:srgbClr val="000000"/>
                </a:solidFill>
                <a:latin typeface="DM Sans"/>
              </a:rPr>
              <a:t> </a:t>
            </a:r>
            <a:r>
              <a:rPr lang="en-US" sz="6799" dirty="0" err="1">
                <a:solidFill>
                  <a:srgbClr val="000000"/>
                </a:solidFill>
                <a:latin typeface="DM Sans"/>
              </a:rPr>
              <a:t>concedido</a:t>
            </a:r>
            <a:r>
              <a:rPr lang="en-US" sz="6799" dirty="0">
                <a:solidFill>
                  <a:srgbClr val="000000"/>
                </a:solidFill>
                <a:latin typeface="DM Sans"/>
              </a:rPr>
              <a:t> a </a:t>
            </a:r>
            <a:r>
              <a:rPr lang="en-US" sz="6799" dirty="0" err="1">
                <a:solidFill>
                  <a:srgbClr val="000000"/>
                </a:solidFill>
                <a:latin typeface="DM Sans"/>
              </a:rPr>
              <a:t>todos</a:t>
            </a:r>
            <a:r>
              <a:rPr lang="en-US" sz="6799" dirty="0">
                <a:solidFill>
                  <a:srgbClr val="000000"/>
                </a:solidFill>
                <a:latin typeface="DM Sans"/>
              </a:rPr>
              <a:t> a fin de que se </a:t>
            </a:r>
            <a:r>
              <a:rPr lang="en-US" sz="6799" dirty="0" err="1">
                <a:solidFill>
                  <a:srgbClr val="000000"/>
                </a:solidFill>
                <a:latin typeface="DM Sans"/>
              </a:rPr>
              <a:t>preparen</a:t>
            </a:r>
            <a:r>
              <a:rPr lang="en-US" sz="6799" dirty="0">
                <a:solidFill>
                  <a:srgbClr val="000000"/>
                </a:solidFill>
                <a:latin typeface="DM Sans"/>
              </a:rPr>
              <a:t> para </a:t>
            </a:r>
            <a:r>
              <a:rPr lang="en-US" sz="6799" dirty="0" err="1">
                <a:solidFill>
                  <a:srgbClr val="000000"/>
                </a:solidFill>
                <a:latin typeface="DM Sans"/>
              </a:rPr>
              <a:t>aquel</a:t>
            </a:r>
            <a:r>
              <a:rPr lang="en-US" sz="6799" dirty="0">
                <a:solidFill>
                  <a:srgbClr val="000000"/>
                </a:solidFill>
                <a:latin typeface="DM Sans"/>
              </a:rPr>
              <a:t> </a:t>
            </a:r>
            <a:r>
              <a:rPr lang="en-US" sz="6799" dirty="0" err="1">
                <a:solidFill>
                  <a:srgbClr val="000000"/>
                </a:solidFill>
                <a:latin typeface="DM Sans"/>
              </a:rPr>
              <a:t>momento</a:t>
            </a:r>
            <a:r>
              <a:rPr lang="en-US" sz="6799" dirty="0">
                <a:solidFill>
                  <a:srgbClr val="000000"/>
                </a:solidFill>
                <a:latin typeface="DM Sans"/>
              </a:rPr>
              <a:t>. </a:t>
            </a:r>
          </a:p>
          <a:p>
            <a:pPr marL="0" lvl="0" indent="0" algn="just">
              <a:lnSpc>
                <a:spcPts val="5999"/>
              </a:lnSpc>
            </a:pPr>
            <a:r>
              <a:rPr lang="en-US" sz="5999" dirty="0" err="1">
                <a:solidFill>
                  <a:srgbClr val="000000"/>
                </a:solidFill>
                <a:latin typeface="DM Sans Bold Italics"/>
              </a:rPr>
              <a:t>Conflicto</a:t>
            </a:r>
            <a:r>
              <a:rPr lang="en-US" sz="5999" dirty="0">
                <a:solidFill>
                  <a:srgbClr val="000000"/>
                </a:solidFill>
                <a:latin typeface="DM Sans Bold Italics"/>
              </a:rPr>
              <a:t> de </a:t>
            </a:r>
            <a:r>
              <a:rPr lang="en-US" sz="5999" dirty="0" err="1">
                <a:solidFill>
                  <a:srgbClr val="000000"/>
                </a:solidFill>
                <a:latin typeface="DM Sans Bold Italics"/>
              </a:rPr>
              <a:t>los</a:t>
            </a:r>
            <a:r>
              <a:rPr lang="en-US" sz="5999" dirty="0">
                <a:solidFill>
                  <a:srgbClr val="000000"/>
                </a:solidFill>
                <a:latin typeface="DM Sans Bold Italics"/>
              </a:rPr>
              <a:t> </a:t>
            </a:r>
            <a:r>
              <a:rPr lang="en-US" sz="5999" dirty="0" err="1">
                <a:solidFill>
                  <a:srgbClr val="000000"/>
                </a:solidFill>
                <a:latin typeface="DM Sans Bold Italics"/>
              </a:rPr>
              <a:t>Siglos</a:t>
            </a:r>
            <a:r>
              <a:rPr lang="en-US" sz="5999" dirty="0">
                <a:solidFill>
                  <a:srgbClr val="000000"/>
                </a:solidFill>
                <a:latin typeface="DM Sans Bold Italics"/>
              </a:rPr>
              <a:t>. Cap. 40. </a:t>
            </a:r>
            <a:r>
              <a:rPr lang="en-US" sz="5999" dirty="0" err="1">
                <a:solidFill>
                  <a:srgbClr val="000000"/>
                </a:solidFill>
                <a:latin typeface="DM Sans Bold Italics"/>
              </a:rPr>
              <a:t>Pág</a:t>
            </a:r>
            <a:r>
              <a:rPr lang="en-US" sz="5999" dirty="0">
                <a:solidFill>
                  <a:srgbClr val="000000"/>
                </a:solidFill>
                <a:latin typeface="DM Sans Bold Italics"/>
              </a:rPr>
              <a:t>. 607.</a:t>
            </a:r>
          </a:p>
        </p:txBody>
      </p:sp>
      <p:sp>
        <p:nvSpPr>
          <p:cNvPr id="3" name="TextBox 3"/>
          <p:cNvSpPr txBox="1"/>
          <p:nvPr/>
        </p:nvSpPr>
        <p:spPr>
          <a:xfrm>
            <a:off x="2236462" y="1152525"/>
            <a:ext cx="15022838" cy="1087117"/>
          </a:xfrm>
          <a:prstGeom prst="rect">
            <a:avLst/>
          </a:prstGeom>
        </p:spPr>
        <p:txBody>
          <a:bodyPr lIns="0" tIns="0" rIns="0" bIns="0" rtlCol="0" anchor="t">
            <a:spAutoFit/>
          </a:bodyPr>
          <a:lstStyle/>
          <a:p>
            <a:pPr marL="0" lvl="0" indent="0" algn="ctr">
              <a:lnSpc>
                <a:spcPts val="8239"/>
              </a:lnSpc>
            </a:pPr>
            <a:r>
              <a:rPr lang="en-US" sz="7999">
                <a:solidFill>
                  <a:srgbClr val="000000"/>
                </a:solidFill>
                <a:latin typeface="DM Sans Bold"/>
              </a:rPr>
              <a:t>FORTALEZCA SU FE</a:t>
            </a:r>
          </a:p>
        </p:txBody>
      </p:sp>
      <p:pic>
        <p:nvPicPr>
          <p:cNvPr id="4" name="Picture 4"/>
          <p:cNvPicPr>
            <a:picLocks noChangeAspect="1"/>
          </p:cNvPicPr>
          <p:nvPr/>
        </p:nvPicPr>
        <p:blipFill>
          <a:blip r:embed="rId2"/>
          <a:srcRect l="6027" r="6027"/>
          <a:stretch>
            <a:fillRect/>
          </a:stretch>
        </p:blipFill>
        <p:spPr>
          <a:xfrm>
            <a:off x="0" y="95012"/>
            <a:ext cx="3501211" cy="2771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744216" y="338217"/>
            <a:ext cx="14160538" cy="2997835"/>
          </a:xfrm>
          <a:prstGeom prst="rect">
            <a:avLst/>
          </a:prstGeom>
        </p:spPr>
        <p:txBody>
          <a:bodyPr lIns="0" tIns="0" rIns="0" bIns="0" rtlCol="0" anchor="t">
            <a:spAutoFit/>
          </a:bodyPr>
          <a:lstStyle/>
          <a:p>
            <a:pPr marL="0" lvl="0" indent="0" algn="ctr">
              <a:lnSpc>
                <a:spcPts val="5899"/>
              </a:lnSpc>
            </a:pPr>
            <a:r>
              <a:rPr lang="en-US" sz="5899">
                <a:solidFill>
                  <a:srgbClr val="000000"/>
                </a:solidFill>
                <a:latin typeface="DM Sans"/>
              </a:rPr>
              <a:t>Cuando la religión de Cristo sea más despreciada, cuando su ley sea más menoscabada, entonces deberá ser más ardiente nuestro celo, y nuestro valor y  </a:t>
            </a:r>
          </a:p>
        </p:txBody>
      </p:sp>
      <p:pic>
        <p:nvPicPr>
          <p:cNvPr id="3" name="Picture 3"/>
          <p:cNvPicPr>
            <a:picLocks noChangeAspect="1"/>
          </p:cNvPicPr>
          <p:nvPr/>
        </p:nvPicPr>
        <p:blipFill>
          <a:blip r:embed="rId2"/>
          <a:srcRect l="6027" r="6027"/>
          <a:stretch>
            <a:fillRect/>
          </a:stretch>
        </p:blipFill>
        <p:spPr>
          <a:xfrm>
            <a:off x="0" y="95012"/>
            <a:ext cx="3501211" cy="2771535"/>
          </a:xfrm>
          <a:prstGeom prst="rect">
            <a:avLst/>
          </a:prstGeom>
        </p:spPr>
      </p:pic>
      <p:sp>
        <p:nvSpPr>
          <p:cNvPr id="4" name="TextBox 4"/>
          <p:cNvSpPr txBox="1"/>
          <p:nvPr/>
        </p:nvSpPr>
        <p:spPr>
          <a:xfrm>
            <a:off x="626251" y="3459877"/>
            <a:ext cx="17035497" cy="6282055"/>
          </a:xfrm>
          <a:prstGeom prst="rect">
            <a:avLst/>
          </a:prstGeom>
        </p:spPr>
        <p:txBody>
          <a:bodyPr lIns="0" tIns="0" rIns="0" bIns="0" rtlCol="0" anchor="t">
            <a:spAutoFit/>
          </a:bodyPr>
          <a:lstStyle/>
          <a:p>
            <a:pPr marL="0" lvl="0" indent="0" algn="ctr">
              <a:lnSpc>
                <a:spcPts val="6199"/>
              </a:lnSpc>
            </a:pPr>
            <a:r>
              <a:rPr lang="en-US" sz="6199">
                <a:solidFill>
                  <a:srgbClr val="000000"/>
                </a:solidFill>
                <a:latin typeface="DM Sans"/>
              </a:rPr>
              <a:t>firmeza más inquebrantables. El permanecer de pie en defensa de la verdad y la justicia cuando la mayoría nos abandone, el pelear las batallas del Señor cuando los campeones sean pocos, esta será nuestra prueba. En este tiempo, debemos obtener calor de la frialdad de los demás, valor de su cobardía, y lealtad de su traición.—</a:t>
            </a:r>
            <a:r>
              <a:rPr lang="en-US" sz="6199">
                <a:solidFill>
                  <a:srgbClr val="000000"/>
                </a:solidFill>
                <a:latin typeface="DM Sans Bold Italics"/>
              </a:rPr>
              <a:t>Joyas de los Testimonios 2:31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81696" y="-70996"/>
            <a:ext cx="15262166" cy="2141055"/>
            <a:chOff x="0" y="0"/>
            <a:chExt cx="20349555" cy="2854739"/>
          </a:xfrm>
        </p:grpSpPr>
        <p:grpSp>
          <p:nvGrpSpPr>
            <p:cNvPr id="3" name="Group 3"/>
            <p:cNvGrpSpPr/>
            <p:nvPr/>
          </p:nvGrpSpPr>
          <p:grpSpPr>
            <a:xfrm>
              <a:off x="0" y="0"/>
              <a:ext cx="20349555" cy="2854739"/>
              <a:chOff x="0" y="0"/>
              <a:chExt cx="29113480" cy="4084188"/>
            </a:xfrm>
          </p:grpSpPr>
          <p:sp>
            <p:nvSpPr>
              <p:cNvPr id="4" name="Freeform 4"/>
              <p:cNvSpPr/>
              <p:nvPr/>
            </p:nvSpPr>
            <p:spPr>
              <a:xfrm>
                <a:off x="0" y="0"/>
                <a:ext cx="29113479" cy="4084188"/>
              </a:xfrm>
              <a:custGeom>
                <a:avLst/>
                <a:gdLst/>
                <a:ahLst/>
                <a:cxnLst/>
                <a:rect l="l" t="t" r="r" b="b"/>
                <a:pathLst>
                  <a:path w="29113479" h="4084188">
                    <a:moveTo>
                      <a:pt x="28989021" y="4084188"/>
                    </a:moveTo>
                    <a:lnTo>
                      <a:pt x="124460" y="4084188"/>
                    </a:lnTo>
                    <a:cubicBezTo>
                      <a:pt x="55880" y="4084188"/>
                      <a:pt x="0" y="4028308"/>
                      <a:pt x="0" y="3959728"/>
                    </a:cubicBezTo>
                    <a:lnTo>
                      <a:pt x="0" y="124460"/>
                    </a:lnTo>
                    <a:cubicBezTo>
                      <a:pt x="0" y="55880"/>
                      <a:pt x="55880" y="0"/>
                      <a:pt x="124460" y="0"/>
                    </a:cubicBezTo>
                    <a:lnTo>
                      <a:pt x="28989021" y="0"/>
                    </a:lnTo>
                    <a:cubicBezTo>
                      <a:pt x="29057600" y="0"/>
                      <a:pt x="29113479" y="55880"/>
                      <a:pt x="29113479" y="124460"/>
                    </a:cubicBezTo>
                    <a:lnTo>
                      <a:pt x="29113479" y="3959728"/>
                    </a:lnTo>
                    <a:cubicBezTo>
                      <a:pt x="29113479" y="4028308"/>
                      <a:pt x="29057600" y="4084188"/>
                      <a:pt x="28989021" y="4084188"/>
                    </a:cubicBezTo>
                    <a:close/>
                  </a:path>
                </a:pathLst>
              </a:custGeom>
              <a:solidFill>
                <a:srgbClr val="E8E8E8"/>
              </a:solidFill>
            </p:spPr>
          </p:sp>
        </p:grpSp>
        <p:sp>
          <p:nvSpPr>
            <p:cNvPr id="5" name="TextBox 5"/>
            <p:cNvSpPr txBox="1"/>
            <p:nvPr/>
          </p:nvSpPr>
          <p:spPr>
            <a:xfrm>
              <a:off x="228925" y="666720"/>
              <a:ext cx="19891704" cy="1775299"/>
            </a:xfrm>
            <a:prstGeom prst="rect">
              <a:avLst/>
            </a:prstGeom>
          </p:spPr>
          <p:txBody>
            <a:bodyPr lIns="0" tIns="0" rIns="0" bIns="0" rtlCol="0" anchor="t">
              <a:spAutoFit/>
            </a:bodyPr>
            <a:lstStyle/>
            <a:p>
              <a:pPr marL="0" lvl="0" indent="0" algn="ctr">
                <a:lnSpc>
                  <a:spcPts val="8705"/>
                </a:lnSpc>
              </a:pPr>
              <a:r>
                <a:rPr lang="en-US" sz="10615">
                  <a:solidFill>
                    <a:srgbClr val="000000"/>
                  </a:solidFill>
                  <a:latin typeface="DM Sans Bold"/>
                </a:rPr>
                <a:t>ELIJA CREER</a:t>
              </a:r>
            </a:p>
          </p:txBody>
        </p:sp>
      </p:grpSp>
      <p:sp>
        <p:nvSpPr>
          <p:cNvPr id="7" name="TextBox 7"/>
          <p:cNvSpPr txBox="1"/>
          <p:nvPr/>
        </p:nvSpPr>
        <p:spPr>
          <a:xfrm>
            <a:off x="502190" y="2970716"/>
            <a:ext cx="9725834" cy="6640405"/>
          </a:xfrm>
          <a:prstGeom prst="rect">
            <a:avLst/>
          </a:prstGeom>
        </p:spPr>
        <p:txBody>
          <a:bodyPr lIns="0" tIns="0" rIns="0" bIns="0" rtlCol="0" anchor="t">
            <a:spAutoFit/>
          </a:bodyPr>
          <a:lstStyle/>
          <a:p>
            <a:pPr marL="0" lvl="0" indent="0" algn="ctr">
              <a:lnSpc>
                <a:spcPts val="10573"/>
              </a:lnSpc>
            </a:pPr>
            <a:r>
              <a:rPr lang="en-US" sz="8133" dirty="0" err="1">
                <a:solidFill>
                  <a:srgbClr val="000000"/>
                </a:solidFill>
                <a:latin typeface="DM Sans Bold"/>
              </a:rPr>
              <a:t>Jua</a:t>
            </a:r>
            <a:r>
              <a:rPr lang="en-US" sz="8133" dirty="0">
                <a:solidFill>
                  <a:srgbClr val="000000"/>
                </a:solidFill>
                <a:latin typeface="DM Sans Bold"/>
              </a:rPr>
              <a:t> 11:40</a:t>
            </a:r>
            <a:r>
              <a:rPr lang="en-US" sz="8133" dirty="0">
                <a:solidFill>
                  <a:srgbClr val="000000"/>
                </a:solidFill>
                <a:latin typeface="DM Sans Italics"/>
              </a:rPr>
              <a:t> </a:t>
            </a:r>
            <a:r>
              <a:rPr lang="en-US" sz="8133" dirty="0" err="1">
                <a:solidFill>
                  <a:srgbClr val="000000"/>
                </a:solidFill>
                <a:latin typeface="DM Sans Italics"/>
              </a:rPr>
              <a:t>Jesús</a:t>
            </a:r>
            <a:r>
              <a:rPr lang="en-US" sz="8133" dirty="0">
                <a:solidFill>
                  <a:srgbClr val="000000"/>
                </a:solidFill>
                <a:latin typeface="DM Sans Italics"/>
              </a:rPr>
              <a:t> le </a:t>
            </a:r>
            <a:r>
              <a:rPr lang="en-US" sz="8133" dirty="0" err="1">
                <a:solidFill>
                  <a:srgbClr val="000000"/>
                </a:solidFill>
                <a:latin typeface="DM Sans Italics"/>
              </a:rPr>
              <a:t>dijo</a:t>
            </a:r>
            <a:r>
              <a:rPr lang="en-US" sz="8133" dirty="0">
                <a:solidFill>
                  <a:srgbClr val="000000"/>
                </a:solidFill>
                <a:latin typeface="DM Sans Italics"/>
              </a:rPr>
              <a:t>: ¿No </a:t>
            </a:r>
            <a:r>
              <a:rPr lang="en-US" sz="8133" dirty="0" err="1">
                <a:solidFill>
                  <a:srgbClr val="000000"/>
                </a:solidFill>
                <a:latin typeface="DM Sans Italics"/>
              </a:rPr>
              <a:t>te</a:t>
            </a:r>
            <a:r>
              <a:rPr lang="en-US" sz="8133" dirty="0">
                <a:solidFill>
                  <a:srgbClr val="000000"/>
                </a:solidFill>
                <a:latin typeface="DM Sans Italics"/>
              </a:rPr>
              <a:t> he </a:t>
            </a:r>
            <a:r>
              <a:rPr lang="en-US" sz="8133" dirty="0" err="1">
                <a:solidFill>
                  <a:srgbClr val="000000"/>
                </a:solidFill>
                <a:latin typeface="DM Sans Italics"/>
              </a:rPr>
              <a:t>dicho</a:t>
            </a:r>
            <a:r>
              <a:rPr lang="en-US" sz="8133" dirty="0">
                <a:solidFill>
                  <a:srgbClr val="000000"/>
                </a:solidFill>
                <a:latin typeface="DM Sans Italics"/>
              </a:rPr>
              <a:t> que </a:t>
            </a:r>
            <a:r>
              <a:rPr lang="en-US" sz="8133" dirty="0" err="1">
                <a:solidFill>
                  <a:srgbClr val="000000"/>
                </a:solidFill>
                <a:latin typeface="DM Sans Italics"/>
              </a:rPr>
              <a:t>si</a:t>
            </a:r>
            <a:r>
              <a:rPr lang="en-US" sz="8133" dirty="0">
                <a:solidFill>
                  <a:srgbClr val="000000"/>
                </a:solidFill>
                <a:latin typeface="DM Sans Italics"/>
              </a:rPr>
              <a:t> </a:t>
            </a:r>
            <a:r>
              <a:rPr lang="en-US" sz="8133" dirty="0" err="1">
                <a:solidFill>
                  <a:srgbClr val="000000"/>
                </a:solidFill>
                <a:latin typeface="DM Sans Italics"/>
              </a:rPr>
              <a:t>crees</a:t>
            </a:r>
            <a:r>
              <a:rPr lang="en-US" sz="8133" dirty="0">
                <a:solidFill>
                  <a:srgbClr val="000000"/>
                </a:solidFill>
                <a:latin typeface="DM Sans Italics"/>
              </a:rPr>
              <a:t>, </a:t>
            </a:r>
            <a:r>
              <a:rPr lang="en-US" sz="8133" dirty="0" err="1">
                <a:solidFill>
                  <a:srgbClr val="000000"/>
                </a:solidFill>
                <a:latin typeface="DM Sans Italics"/>
              </a:rPr>
              <a:t>verás</a:t>
            </a:r>
            <a:r>
              <a:rPr lang="en-US" sz="8133" dirty="0">
                <a:solidFill>
                  <a:srgbClr val="000000"/>
                </a:solidFill>
                <a:latin typeface="DM Sans Italics"/>
              </a:rPr>
              <a:t> la </a:t>
            </a:r>
            <a:r>
              <a:rPr lang="en-US" sz="8133" dirty="0" err="1">
                <a:solidFill>
                  <a:srgbClr val="000000"/>
                </a:solidFill>
                <a:latin typeface="DM Sans Italics"/>
              </a:rPr>
              <a:t>gloria</a:t>
            </a:r>
            <a:r>
              <a:rPr lang="en-US" sz="8133" dirty="0">
                <a:solidFill>
                  <a:srgbClr val="000000"/>
                </a:solidFill>
                <a:latin typeface="DM Sans Italics"/>
              </a:rPr>
              <a:t> de Dios?</a:t>
            </a:r>
          </a:p>
        </p:txBody>
      </p:sp>
      <p:pic>
        <p:nvPicPr>
          <p:cNvPr id="1026" name="Picture 2" descr="Salmo 103: descubre cómo y por qué debemos alabar a Dios - Su Biblia"/>
          <p:cNvPicPr>
            <a:picLocks noChangeAspect="1" noChangeArrowheads="1"/>
          </p:cNvPicPr>
          <p:nvPr/>
        </p:nvPicPr>
        <p:blipFill rotWithShape="1">
          <a:blip r:embed="rId2">
            <a:extLst>
              <a:ext uri="{28A0092B-C50C-407E-A947-70E740481C1C}">
                <a14:useLocalDpi xmlns:a14="http://schemas.microsoft.com/office/drawing/2010/main" val="0"/>
              </a:ext>
            </a:extLst>
          </a:blip>
          <a:srcRect l="27226" r="9263"/>
          <a:stretch/>
        </p:blipFill>
        <p:spPr bwMode="auto">
          <a:xfrm>
            <a:off x="10211982" y="2705100"/>
            <a:ext cx="7967467" cy="65861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3C466"/>
        </a:solidFill>
        <a:effectLst/>
      </p:bgPr>
    </p:bg>
    <p:spTree>
      <p:nvGrpSpPr>
        <p:cNvPr id="1" name=""/>
        <p:cNvGrpSpPr/>
        <p:nvPr/>
      </p:nvGrpSpPr>
      <p:grpSpPr>
        <a:xfrm>
          <a:off x="0" y="0"/>
          <a:ext cx="0" cy="0"/>
          <a:chOff x="0" y="0"/>
          <a:chExt cx="0" cy="0"/>
        </a:xfrm>
      </p:grpSpPr>
      <p:sp>
        <p:nvSpPr>
          <p:cNvPr id="2" name="TextBox 2"/>
          <p:cNvSpPr txBox="1"/>
          <p:nvPr/>
        </p:nvSpPr>
        <p:spPr>
          <a:xfrm>
            <a:off x="508971" y="4342766"/>
            <a:ext cx="17231371" cy="1887217"/>
          </a:xfrm>
          <a:prstGeom prst="rect">
            <a:avLst/>
          </a:prstGeom>
        </p:spPr>
        <p:txBody>
          <a:bodyPr lIns="0" tIns="0" rIns="0" bIns="0" rtlCol="0" anchor="t">
            <a:spAutoFit/>
          </a:bodyPr>
          <a:lstStyle/>
          <a:p>
            <a:pPr algn="ctr">
              <a:lnSpc>
                <a:spcPts val="14299"/>
              </a:lnSpc>
            </a:pPr>
            <a:r>
              <a:rPr lang="en-US" sz="14299" spc="-285">
                <a:solidFill>
                  <a:srgbClr val="FFFFFF"/>
                </a:solidFill>
                <a:latin typeface="Poppins Bold"/>
              </a:rPr>
              <a:t>¡Muchas gracias!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125" y="0"/>
            <a:ext cx="8794857" cy="10287000"/>
            <a:chOff x="0" y="0"/>
            <a:chExt cx="2975051" cy="3479800"/>
          </a:xfrm>
        </p:grpSpPr>
        <p:sp>
          <p:nvSpPr>
            <p:cNvPr id="3" name="Freeform 3"/>
            <p:cNvSpPr/>
            <p:nvPr/>
          </p:nvSpPr>
          <p:spPr>
            <a:xfrm>
              <a:off x="0" y="0"/>
              <a:ext cx="2975050" cy="3479800"/>
            </a:xfrm>
            <a:custGeom>
              <a:avLst/>
              <a:gdLst/>
              <a:ahLst/>
              <a:cxnLst/>
              <a:rect l="l" t="t" r="r" b="b"/>
              <a:pathLst>
                <a:path w="2975050" h="3479800">
                  <a:moveTo>
                    <a:pt x="0" y="0"/>
                  </a:moveTo>
                  <a:lnTo>
                    <a:pt x="2975050" y="0"/>
                  </a:lnTo>
                  <a:lnTo>
                    <a:pt x="2975050" y="3479800"/>
                  </a:lnTo>
                  <a:lnTo>
                    <a:pt x="0" y="3479800"/>
                  </a:lnTo>
                  <a:close/>
                </a:path>
              </a:pathLst>
            </a:custGeom>
            <a:solidFill>
              <a:srgbClr val="43C466"/>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8623376" y="8786805"/>
            <a:ext cx="1885982" cy="942991"/>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8568035" y="6397195"/>
            <a:ext cx="2107347" cy="1053673"/>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8512694" y="1392647"/>
            <a:ext cx="2107347" cy="1053673"/>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8512694" y="4005487"/>
            <a:ext cx="2107347" cy="1053673"/>
          </a:xfrm>
          <a:prstGeom prst="rect">
            <a:avLst/>
          </a:prstGeom>
        </p:spPr>
      </p:pic>
      <p:sp>
        <p:nvSpPr>
          <p:cNvPr id="8" name="TextBox 8"/>
          <p:cNvSpPr txBox="1"/>
          <p:nvPr/>
        </p:nvSpPr>
        <p:spPr>
          <a:xfrm>
            <a:off x="79800" y="3039079"/>
            <a:ext cx="8593008" cy="3169400"/>
          </a:xfrm>
          <a:prstGeom prst="rect">
            <a:avLst/>
          </a:prstGeom>
        </p:spPr>
        <p:txBody>
          <a:bodyPr lIns="0" tIns="0" rIns="0" bIns="0" rtlCol="0" anchor="t">
            <a:spAutoFit/>
          </a:bodyPr>
          <a:lstStyle/>
          <a:p>
            <a:pPr algn="ctr">
              <a:lnSpc>
                <a:spcPts val="12733"/>
              </a:lnSpc>
              <a:spcBef>
                <a:spcPct val="0"/>
              </a:spcBef>
            </a:pPr>
            <a:r>
              <a:rPr lang="en-US" sz="9095">
                <a:solidFill>
                  <a:srgbClr val="FFFFFF"/>
                </a:solidFill>
                <a:latin typeface="Muli Bold Bold"/>
              </a:rPr>
              <a:t>MIS CONTACTOS</a:t>
            </a: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43858" y="6115868"/>
            <a:ext cx="1653581" cy="165358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135720" y="1035826"/>
            <a:ext cx="1767316" cy="176731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48410" y="3669665"/>
            <a:ext cx="1701404" cy="1701404"/>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316046" y="8467134"/>
            <a:ext cx="1574171" cy="1574171"/>
          </a:xfrm>
          <a:prstGeom prst="rect">
            <a:avLst/>
          </a:prstGeom>
        </p:spPr>
      </p:pic>
      <p:sp>
        <p:nvSpPr>
          <p:cNvPr id="13" name="TextBox 13"/>
          <p:cNvSpPr txBox="1"/>
          <p:nvPr/>
        </p:nvSpPr>
        <p:spPr>
          <a:xfrm>
            <a:off x="9765087" y="3364350"/>
            <a:ext cx="4806899" cy="962660"/>
          </a:xfrm>
          <a:prstGeom prst="rect">
            <a:avLst/>
          </a:prstGeom>
        </p:spPr>
        <p:txBody>
          <a:bodyPr lIns="0" tIns="0" rIns="0" bIns="0" rtlCol="0" anchor="t">
            <a:spAutoFit/>
          </a:bodyPr>
          <a:lstStyle/>
          <a:p>
            <a:pPr algn="ctr">
              <a:lnSpc>
                <a:spcPts val="7840"/>
              </a:lnSpc>
            </a:pPr>
            <a:r>
              <a:rPr lang="en-US" sz="5600">
                <a:solidFill>
                  <a:srgbClr val="141313"/>
                </a:solidFill>
                <a:latin typeface="Glacial Indifference Bold"/>
              </a:rPr>
              <a:t>INSTAGRAM</a:t>
            </a:r>
          </a:p>
        </p:txBody>
      </p:sp>
      <p:sp>
        <p:nvSpPr>
          <p:cNvPr id="14" name="TextBox 14"/>
          <p:cNvSpPr txBox="1"/>
          <p:nvPr/>
        </p:nvSpPr>
        <p:spPr>
          <a:xfrm>
            <a:off x="10148545" y="4175786"/>
            <a:ext cx="5745906" cy="962660"/>
          </a:xfrm>
          <a:prstGeom prst="rect">
            <a:avLst/>
          </a:prstGeom>
        </p:spPr>
        <p:txBody>
          <a:bodyPr lIns="0" tIns="0" rIns="0" bIns="0" rtlCol="0" anchor="t">
            <a:spAutoFit/>
          </a:bodyPr>
          <a:lstStyle/>
          <a:p>
            <a:pPr algn="ctr">
              <a:lnSpc>
                <a:spcPts val="7840"/>
              </a:lnSpc>
            </a:pPr>
            <a:r>
              <a:rPr lang="en-US" sz="5600">
                <a:solidFill>
                  <a:srgbClr val="141313"/>
                </a:solidFill>
                <a:latin typeface="Glacial Indifference"/>
              </a:rPr>
              <a:t>teodomirocarvajal</a:t>
            </a:r>
          </a:p>
        </p:txBody>
      </p:sp>
      <p:sp>
        <p:nvSpPr>
          <p:cNvPr id="15" name="TextBox 15"/>
          <p:cNvSpPr txBox="1"/>
          <p:nvPr/>
        </p:nvSpPr>
        <p:spPr>
          <a:xfrm>
            <a:off x="9144000" y="6001568"/>
            <a:ext cx="4806899" cy="962660"/>
          </a:xfrm>
          <a:prstGeom prst="rect">
            <a:avLst/>
          </a:prstGeom>
        </p:spPr>
        <p:txBody>
          <a:bodyPr lIns="0" tIns="0" rIns="0" bIns="0" rtlCol="0" anchor="t">
            <a:spAutoFit/>
          </a:bodyPr>
          <a:lstStyle/>
          <a:p>
            <a:pPr algn="ctr">
              <a:lnSpc>
                <a:spcPts val="7840"/>
              </a:lnSpc>
            </a:pPr>
            <a:r>
              <a:rPr lang="en-US" sz="5600">
                <a:solidFill>
                  <a:srgbClr val="141313"/>
                </a:solidFill>
                <a:latin typeface="Glacial Indifference Bold"/>
              </a:rPr>
              <a:t>TWITTER</a:t>
            </a:r>
          </a:p>
        </p:txBody>
      </p:sp>
      <p:sp>
        <p:nvSpPr>
          <p:cNvPr id="16" name="TextBox 16"/>
          <p:cNvSpPr txBox="1"/>
          <p:nvPr/>
        </p:nvSpPr>
        <p:spPr>
          <a:xfrm>
            <a:off x="9903035" y="6801736"/>
            <a:ext cx="4481098" cy="962660"/>
          </a:xfrm>
          <a:prstGeom prst="rect">
            <a:avLst/>
          </a:prstGeom>
        </p:spPr>
        <p:txBody>
          <a:bodyPr lIns="0" tIns="0" rIns="0" bIns="0" rtlCol="0" anchor="t">
            <a:spAutoFit/>
          </a:bodyPr>
          <a:lstStyle/>
          <a:p>
            <a:pPr algn="ctr">
              <a:lnSpc>
                <a:spcPts val="7840"/>
              </a:lnSpc>
            </a:pPr>
            <a:r>
              <a:rPr lang="en-US" sz="5600">
                <a:solidFill>
                  <a:srgbClr val="141313"/>
                </a:solidFill>
                <a:latin typeface="Glacial Indifference"/>
              </a:rPr>
              <a:t>@teosetaven</a:t>
            </a:r>
          </a:p>
        </p:txBody>
      </p:sp>
      <p:sp>
        <p:nvSpPr>
          <p:cNvPr id="17" name="TextBox 17"/>
          <p:cNvSpPr txBox="1"/>
          <p:nvPr/>
        </p:nvSpPr>
        <p:spPr>
          <a:xfrm>
            <a:off x="9765087" y="494819"/>
            <a:ext cx="4806899" cy="962660"/>
          </a:xfrm>
          <a:prstGeom prst="rect">
            <a:avLst/>
          </a:prstGeom>
        </p:spPr>
        <p:txBody>
          <a:bodyPr lIns="0" tIns="0" rIns="0" bIns="0" rtlCol="0" anchor="t">
            <a:spAutoFit/>
          </a:bodyPr>
          <a:lstStyle/>
          <a:p>
            <a:pPr algn="ctr">
              <a:lnSpc>
                <a:spcPts val="7840"/>
              </a:lnSpc>
            </a:pPr>
            <a:r>
              <a:rPr lang="en-US" sz="5600">
                <a:solidFill>
                  <a:srgbClr val="141313"/>
                </a:solidFill>
                <a:latin typeface="Glacial Indifference Bold"/>
              </a:rPr>
              <a:t>FACEBOOK</a:t>
            </a:r>
          </a:p>
        </p:txBody>
      </p:sp>
      <p:sp>
        <p:nvSpPr>
          <p:cNvPr id="18" name="TextBox 18"/>
          <p:cNvSpPr txBox="1"/>
          <p:nvPr/>
        </p:nvSpPr>
        <p:spPr>
          <a:xfrm>
            <a:off x="9621708" y="8365900"/>
            <a:ext cx="4688850" cy="896239"/>
          </a:xfrm>
          <a:prstGeom prst="rect">
            <a:avLst/>
          </a:prstGeom>
        </p:spPr>
        <p:txBody>
          <a:bodyPr lIns="0" tIns="0" rIns="0" bIns="0" rtlCol="0" anchor="t">
            <a:spAutoFit/>
          </a:bodyPr>
          <a:lstStyle/>
          <a:p>
            <a:pPr algn="ctr">
              <a:lnSpc>
                <a:spcPts val="7300"/>
              </a:lnSpc>
            </a:pPr>
            <a:r>
              <a:rPr lang="en-US" sz="5214">
                <a:solidFill>
                  <a:srgbClr val="141313"/>
                </a:solidFill>
                <a:latin typeface="Glacial Indifference Bold"/>
              </a:rPr>
              <a:t>WHATSAPP</a:t>
            </a:r>
          </a:p>
        </p:txBody>
      </p:sp>
      <p:sp>
        <p:nvSpPr>
          <p:cNvPr id="19" name="TextBox 19"/>
          <p:cNvSpPr txBox="1"/>
          <p:nvPr/>
        </p:nvSpPr>
        <p:spPr>
          <a:xfrm>
            <a:off x="10148545" y="1344097"/>
            <a:ext cx="6028546" cy="962660"/>
          </a:xfrm>
          <a:prstGeom prst="rect">
            <a:avLst/>
          </a:prstGeom>
        </p:spPr>
        <p:txBody>
          <a:bodyPr lIns="0" tIns="0" rIns="0" bIns="0" rtlCol="0" anchor="t">
            <a:spAutoFit/>
          </a:bodyPr>
          <a:lstStyle/>
          <a:p>
            <a:pPr algn="ctr">
              <a:lnSpc>
                <a:spcPts val="7840"/>
              </a:lnSpc>
            </a:pPr>
            <a:r>
              <a:rPr lang="en-US" sz="5600">
                <a:solidFill>
                  <a:srgbClr val="141313"/>
                </a:solidFill>
                <a:latin typeface="Glacial Indifference"/>
              </a:rPr>
              <a:t>teodomiro.carvajal</a:t>
            </a:r>
          </a:p>
        </p:txBody>
      </p:sp>
      <p:sp>
        <p:nvSpPr>
          <p:cNvPr id="20" name="TextBox 20"/>
          <p:cNvSpPr txBox="1"/>
          <p:nvPr/>
        </p:nvSpPr>
        <p:spPr>
          <a:xfrm>
            <a:off x="8135720" y="9144000"/>
            <a:ext cx="9687879" cy="962660"/>
          </a:xfrm>
          <a:prstGeom prst="rect">
            <a:avLst/>
          </a:prstGeom>
        </p:spPr>
        <p:txBody>
          <a:bodyPr lIns="0" tIns="0" rIns="0" bIns="0" rtlCol="0" anchor="t">
            <a:spAutoFit/>
          </a:bodyPr>
          <a:lstStyle/>
          <a:p>
            <a:pPr algn="ctr">
              <a:lnSpc>
                <a:spcPts val="7840"/>
              </a:lnSpc>
            </a:pPr>
            <a:r>
              <a:rPr lang="en-US" sz="5600">
                <a:solidFill>
                  <a:srgbClr val="141313"/>
                </a:solidFill>
                <a:latin typeface="Glacial Indifference"/>
              </a:rPr>
              <a:t>+57 322 9269438</a:t>
            </a:r>
          </a:p>
        </p:txBody>
      </p:sp>
      <p:grpSp>
        <p:nvGrpSpPr>
          <p:cNvPr id="21" name="Group 21"/>
          <p:cNvGrpSpPr/>
          <p:nvPr/>
        </p:nvGrpSpPr>
        <p:grpSpPr>
          <a:xfrm rot="-1020615">
            <a:off x="405407" y="7277706"/>
            <a:ext cx="2897192" cy="3204858"/>
            <a:chOff x="0" y="0"/>
            <a:chExt cx="3862922" cy="4273144"/>
          </a:xfrm>
        </p:grpSpPr>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0" y="0"/>
              <a:ext cx="3862922" cy="4273144"/>
            </a:xfrm>
            <a:prstGeom prst="rect">
              <a:avLst/>
            </a:prstGeom>
          </p:spPr>
        </p:pic>
        <p:pic>
          <p:nvPicPr>
            <p:cNvPr id="23"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76193" y="1062063"/>
              <a:ext cx="2510536" cy="2149019"/>
            </a:xfrm>
            <a:prstGeom prst="rect">
              <a:avLst/>
            </a:prstGeom>
          </p:spPr>
        </p:pic>
        <p:sp>
          <p:nvSpPr>
            <p:cNvPr id="24" name="TextBox 24"/>
            <p:cNvSpPr txBox="1"/>
            <p:nvPr/>
          </p:nvSpPr>
          <p:spPr>
            <a:xfrm>
              <a:off x="1073962" y="1289901"/>
              <a:ext cx="734564" cy="1550467"/>
            </a:xfrm>
            <a:prstGeom prst="rect">
              <a:avLst/>
            </a:prstGeom>
          </p:spPr>
          <p:txBody>
            <a:bodyPr lIns="0" tIns="0" rIns="0" bIns="0" rtlCol="0" anchor="t">
              <a:spAutoFit/>
            </a:bodyPr>
            <a:lstStyle/>
            <a:p>
              <a:pPr algn="ctr">
                <a:lnSpc>
                  <a:spcPts val="9774"/>
                </a:lnSpc>
                <a:spcBef>
                  <a:spcPct val="0"/>
                </a:spcBef>
              </a:pPr>
              <a:r>
                <a:rPr lang="en-US" sz="6981" spc="188">
                  <a:solidFill>
                    <a:srgbClr val="FFFFFF"/>
                  </a:solidFill>
                  <a:latin typeface="Special Elite Bold"/>
                </a:rPr>
                <a:t>T</a:t>
              </a:r>
            </a:p>
          </p:txBody>
        </p:sp>
        <p:sp>
          <p:nvSpPr>
            <p:cNvPr id="25" name="TextBox 25"/>
            <p:cNvSpPr txBox="1"/>
            <p:nvPr/>
          </p:nvSpPr>
          <p:spPr>
            <a:xfrm>
              <a:off x="2143611" y="1289901"/>
              <a:ext cx="716669" cy="1550467"/>
            </a:xfrm>
            <a:prstGeom prst="rect">
              <a:avLst/>
            </a:prstGeom>
          </p:spPr>
          <p:txBody>
            <a:bodyPr lIns="0" tIns="0" rIns="0" bIns="0" rtlCol="0" anchor="t">
              <a:spAutoFit/>
            </a:bodyPr>
            <a:lstStyle/>
            <a:p>
              <a:pPr algn="ctr">
                <a:lnSpc>
                  <a:spcPts val="9774"/>
                </a:lnSpc>
                <a:spcBef>
                  <a:spcPct val="0"/>
                </a:spcBef>
              </a:pPr>
              <a:r>
                <a:rPr lang="en-US" sz="6981" spc="188">
                  <a:solidFill>
                    <a:srgbClr val="FFFFFF"/>
                  </a:solidFill>
                  <a:latin typeface="Special Elite Bold"/>
                </a:rPr>
                <a:t>C</a:t>
              </a: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0250" y="-262479"/>
            <a:ext cx="16667500" cy="2674075"/>
            <a:chOff x="0" y="0"/>
            <a:chExt cx="22223333" cy="3565433"/>
          </a:xfrm>
        </p:grpSpPr>
        <p:grpSp>
          <p:nvGrpSpPr>
            <p:cNvPr id="3" name="Group 3"/>
            <p:cNvGrpSpPr/>
            <p:nvPr/>
          </p:nvGrpSpPr>
          <p:grpSpPr>
            <a:xfrm>
              <a:off x="0" y="0"/>
              <a:ext cx="22223333" cy="3565433"/>
              <a:chOff x="0" y="0"/>
              <a:chExt cx="55567339" cy="8915028"/>
            </a:xfrm>
          </p:grpSpPr>
          <p:sp>
            <p:nvSpPr>
              <p:cNvPr id="4" name="Freeform 4"/>
              <p:cNvSpPr/>
              <p:nvPr/>
            </p:nvSpPr>
            <p:spPr>
              <a:xfrm>
                <a:off x="0" y="0"/>
                <a:ext cx="55567337" cy="8915028"/>
              </a:xfrm>
              <a:custGeom>
                <a:avLst/>
                <a:gdLst/>
                <a:ahLst/>
                <a:cxnLst/>
                <a:rect l="l" t="t" r="r" b="b"/>
                <a:pathLst>
                  <a:path w="55567337" h="8915028">
                    <a:moveTo>
                      <a:pt x="55442879" y="8915028"/>
                    </a:moveTo>
                    <a:lnTo>
                      <a:pt x="124460" y="8915028"/>
                    </a:lnTo>
                    <a:cubicBezTo>
                      <a:pt x="55880" y="8915028"/>
                      <a:pt x="0" y="8859148"/>
                      <a:pt x="0" y="8790568"/>
                    </a:cubicBezTo>
                    <a:lnTo>
                      <a:pt x="0" y="124460"/>
                    </a:lnTo>
                    <a:cubicBezTo>
                      <a:pt x="0" y="55880"/>
                      <a:pt x="55880" y="0"/>
                      <a:pt x="124460" y="0"/>
                    </a:cubicBezTo>
                    <a:lnTo>
                      <a:pt x="55442879" y="0"/>
                    </a:lnTo>
                    <a:cubicBezTo>
                      <a:pt x="55511458" y="0"/>
                      <a:pt x="55567337" y="55880"/>
                      <a:pt x="55567337" y="124460"/>
                    </a:cubicBezTo>
                    <a:lnTo>
                      <a:pt x="55567337" y="8790568"/>
                    </a:lnTo>
                    <a:cubicBezTo>
                      <a:pt x="55567337" y="8859148"/>
                      <a:pt x="55511458" y="8915028"/>
                      <a:pt x="55442879" y="8915028"/>
                    </a:cubicBezTo>
                    <a:close/>
                  </a:path>
                </a:pathLst>
              </a:custGeom>
              <a:solidFill>
                <a:srgbClr val="E8E8E8"/>
              </a:solidFill>
            </p:spPr>
          </p:sp>
        </p:grpSp>
        <p:sp>
          <p:nvSpPr>
            <p:cNvPr id="5" name="TextBox 5"/>
            <p:cNvSpPr txBox="1"/>
            <p:nvPr/>
          </p:nvSpPr>
          <p:spPr>
            <a:xfrm>
              <a:off x="1318614" y="370181"/>
              <a:ext cx="19586104" cy="2807558"/>
            </a:xfrm>
            <a:prstGeom prst="rect">
              <a:avLst/>
            </a:prstGeom>
          </p:spPr>
          <p:txBody>
            <a:bodyPr lIns="0" tIns="0" rIns="0" bIns="0" rtlCol="0" anchor="t">
              <a:spAutoFit/>
            </a:bodyPr>
            <a:lstStyle/>
            <a:p>
              <a:pPr marL="0" lvl="0" indent="0" algn="ctr">
                <a:lnSpc>
                  <a:spcPts val="8041"/>
                </a:lnSpc>
              </a:pPr>
              <a:r>
                <a:rPr lang="en-US" sz="7658">
                  <a:solidFill>
                    <a:srgbClr val="000000"/>
                  </a:solidFill>
                  <a:latin typeface="DM Sans Bold"/>
                </a:rPr>
                <a:t>¿Esto fue un ataque o una demolicion controlada?</a:t>
              </a:r>
            </a:p>
          </p:txBody>
        </p:sp>
      </p:grpSp>
      <p:pic>
        <p:nvPicPr>
          <p:cNvPr id="6" name="Picture 6"/>
          <p:cNvPicPr>
            <a:picLocks noChangeAspect="1"/>
          </p:cNvPicPr>
          <p:nvPr/>
        </p:nvPicPr>
        <p:blipFill>
          <a:blip r:embed="rId2"/>
          <a:srcRect/>
          <a:stretch>
            <a:fillRect/>
          </a:stretch>
        </p:blipFill>
        <p:spPr>
          <a:xfrm>
            <a:off x="2418946" y="2223004"/>
            <a:ext cx="13450108" cy="767752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541764" y="2948822"/>
            <a:ext cx="7339015" cy="7338178"/>
            <a:chOff x="0" y="0"/>
            <a:chExt cx="6350013" cy="6349289"/>
          </a:xfrm>
        </p:grpSpPr>
        <p:sp>
          <p:nvSpPr>
            <p:cNvPr id="3" name="Freeform 3"/>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2"/>
              <a:stretch>
                <a:fillRect t="-5" b="-5"/>
              </a:stretch>
            </a:blipFill>
          </p:spPr>
        </p:sp>
      </p:grpSp>
      <p:sp>
        <p:nvSpPr>
          <p:cNvPr id="4" name="TextBox 4"/>
          <p:cNvSpPr txBox="1"/>
          <p:nvPr/>
        </p:nvSpPr>
        <p:spPr>
          <a:xfrm>
            <a:off x="324384" y="1257300"/>
            <a:ext cx="16408406" cy="1520823"/>
          </a:xfrm>
          <a:prstGeom prst="rect">
            <a:avLst/>
          </a:prstGeom>
        </p:spPr>
        <p:txBody>
          <a:bodyPr lIns="0" tIns="0" rIns="0" bIns="0" rtlCol="0" anchor="t">
            <a:spAutoFit/>
          </a:bodyPr>
          <a:lstStyle/>
          <a:p>
            <a:pPr algn="ctr">
              <a:lnSpc>
                <a:spcPts val="11499"/>
              </a:lnSpc>
            </a:pPr>
            <a:r>
              <a:rPr lang="en-US" sz="11499" spc="-114">
                <a:solidFill>
                  <a:srgbClr val="000000"/>
                </a:solidFill>
                <a:latin typeface="DM Sans Bold"/>
              </a:rPr>
              <a:t>El Cáncer Espiritual </a:t>
            </a:r>
          </a:p>
        </p:txBody>
      </p:sp>
      <p:sp>
        <p:nvSpPr>
          <p:cNvPr id="5" name="TextBox 5"/>
          <p:cNvSpPr txBox="1"/>
          <p:nvPr/>
        </p:nvSpPr>
        <p:spPr>
          <a:xfrm>
            <a:off x="-529467" y="8635008"/>
            <a:ext cx="8165942" cy="1482070"/>
          </a:xfrm>
          <a:prstGeom prst="rect">
            <a:avLst/>
          </a:prstGeom>
        </p:spPr>
        <p:txBody>
          <a:bodyPr lIns="0" tIns="0" rIns="0" bIns="0" rtlCol="0" anchor="t">
            <a:spAutoFit/>
          </a:bodyPr>
          <a:lstStyle/>
          <a:p>
            <a:pPr algn="ctr">
              <a:lnSpc>
                <a:spcPts val="5961"/>
              </a:lnSpc>
            </a:pPr>
            <a:r>
              <a:rPr lang="en-US" sz="4258">
                <a:solidFill>
                  <a:srgbClr val="000000"/>
                </a:solidFill>
                <a:latin typeface="Open Sans Bold"/>
              </a:rPr>
              <a:t>Presentado por: </a:t>
            </a:r>
          </a:p>
          <a:p>
            <a:pPr algn="ctr">
              <a:lnSpc>
                <a:spcPts val="5961"/>
              </a:lnSpc>
            </a:pPr>
            <a:r>
              <a:rPr lang="en-US" sz="4258">
                <a:solidFill>
                  <a:srgbClr val="000000"/>
                </a:solidFill>
                <a:latin typeface="Open Sans"/>
              </a:rPr>
              <a:t>Min. Teodomiro Carvajal V.</a:t>
            </a:r>
          </a:p>
        </p:txBody>
      </p:sp>
      <p:sp>
        <p:nvSpPr>
          <p:cNvPr id="6" name="TextBox 6"/>
          <p:cNvSpPr txBox="1"/>
          <p:nvPr/>
        </p:nvSpPr>
        <p:spPr>
          <a:xfrm rot="-296072">
            <a:off x="1117182" y="4889117"/>
            <a:ext cx="11424927" cy="2014852"/>
          </a:xfrm>
          <a:prstGeom prst="rect">
            <a:avLst/>
          </a:prstGeom>
        </p:spPr>
        <p:txBody>
          <a:bodyPr lIns="0" tIns="0" rIns="0" bIns="0" rtlCol="0" anchor="t">
            <a:spAutoFit/>
          </a:bodyPr>
          <a:lstStyle/>
          <a:p>
            <a:pPr algn="ctr">
              <a:lnSpc>
                <a:spcPts val="15199"/>
              </a:lnSpc>
            </a:pPr>
            <a:r>
              <a:rPr lang="en-US" sz="15199" spc="-151" dirty="0">
                <a:solidFill>
                  <a:srgbClr val="000000"/>
                </a:solidFill>
                <a:latin typeface="DM Sans Bold"/>
              </a:rPr>
              <a:t>LAS DUDAS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379902" y="3268226"/>
            <a:ext cx="6697063" cy="6697037"/>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542" r="-25542"/>
              </a:stretch>
            </a:blipFill>
          </p:spPr>
        </p:sp>
      </p:grpSp>
      <p:grpSp>
        <p:nvGrpSpPr>
          <p:cNvPr id="4" name="Group 4"/>
          <p:cNvGrpSpPr/>
          <p:nvPr/>
        </p:nvGrpSpPr>
        <p:grpSpPr>
          <a:xfrm>
            <a:off x="1028700" y="19356"/>
            <a:ext cx="15970273" cy="2315116"/>
            <a:chOff x="0" y="0"/>
            <a:chExt cx="21293698" cy="3086821"/>
          </a:xfrm>
        </p:grpSpPr>
        <p:grpSp>
          <p:nvGrpSpPr>
            <p:cNvPr id="5" name="Group 5"/>
            <p:cNvGrpSpPr/>
            <p:nvPr/>
          </p:nvGrpSpPr>
          <p:grpSpPr>
            <a:xfrm>
              <a:off x="0" y="0"/>
              <a:ext cx="21293698" cy="3086821"/>
              <a:chOff x="0" y="0"/>
              <a:chExt cx="30260334" cy="4386661"/>
            </a:xfrm>
          </p:grpSpPr>
          <p:sp>
            <p:nvSpPr>
              <p:cNvPr id="6" name="Freeform 6"/>
              <p:cNvSpPr/>
              <p:nvPr/>
            </p:nvSpPr>
            <p:spPr>
              <a:xfrm>
                <a:off x="0" y="0"/>
                <a:ext cx="30260336" cy="4386661"/>
              </a:xfrm>
              <a:custGeom>
                <a:avLst/>
                <a:gdLst/>
                <a:ahLst/>
                <a:cxnLst/>
                <a:rect l="l" t="t" r="r" b="b"/>
                <a:pathLst>
                  <a:path w="30260336" h="4386661">
                    <a:moveTo>
                      <a:pt x="30135875" y="4386661"/>
                    </a:moveTo>
                    <a:lnTo>
                      <a:pt x="124460" y="4386661"/>
                    </a:lnTo>
                    <a:cubicBezTo>
                      <a:pt x="55880" y="4386661"/>
                      <a:pt x="0" y="4330781"/>
                      <a:pt x="0" y="4262201"/>
                    </a:cubicBezTo>
                    <a:lnTo>
                      <a:pt x="0" y="124460"/>
                    </a:lnTo>
                    <a:cubicBezTo>
                      <a:pt x="0" y="55880"/>
                      <a:pt x="55880" y="0"/>
                      <a:pt x="124460" y="0"/>
                    </a:cubicBezTo>
                    <a:lnTo>
                      <a:pt x="30135875" y="0"/>
                    </a:lnTo>
                    <a:cubicBezTo>
                      <a:pt x="30204454" y="0"/>
                      <a:pt x="30260336" y="55880"/>
                      <a:pt x="30260336" y="124460"/>
                    </a:cubicBezTo>
                    <a:lnTo>
                      <a:pt x="30260336" y="4262201"/>
                    </a:lnTo>
                    <a:cubicBezTo>
                      <a:pt x="30260336" y="4330781"/>
                      <a:pt x="30204454" y="4386661"/>
                      <a:pt x="30135875" y="4386661"/>
                    </a:cubicBezTo>
                    <a:close/>
                  </a:path>
                </a:pathLst>
              </a:custGeom>
              <a:solidFill>
                <a:srgbClr val="E8E8E8"/>
              </a:solidFill>
            </p:spPr>
          </p:sp>
        </p:grpSp>
        <p:sp>
          <p:nvSpPr>
            <p:cNvPr id="7" name="TextBox 7"/>
            <p:cNvSpPr txBox="1"/>
            <p:nvPr/>
          </p:nvSpPr>
          <p:spPr>
            <a:xfrm>
              <a:off x="368524" y="207367"/>
              <a:ext cx="20556649" cy="2529924"/>
            </a:xfrm>
            <a:prstGeom prst="rect">
              <a:avLst/>
            </a:prstGeom>
          </p:spPr>
          <p:txBody>
            <a:bodyPr lIns="0" tIns="0" rIns="0" bIns="0" rtlCol="0" anchor="t">
              <a:spAutoFit/>
            </a:bodyPr>
            <a:lstStyle/>
            <a:p>
              <a:pPr marL="0" lvl="0" indent="0" algn="ctr">
                <a:lnSpc>
                  <a:spcPts val="15539"/>
                </a:lnSpc>
                <a:spcBef>
                  <a:spcPct val="0"/>
                </a:spcBef>
              </a:pPr>
              <a:r>
                <a:rPr lang="en-US" sz="11099" dirty="0">
                  <a:solidFill>
                    <a:srgbClr val="000000"/>
                  </a:solidFill>
                  <a:latin typeface="DM Sans Bold"/>
                </a:rPr>
                <a:t>¿Que </a:t>
              </a:r>
              <a:r>
                <a:rPr lang="en-US" sz="11099" dirty="0" err="1">
                  <a:solidFill>
                    <a:srgbClr val="000000"/>
                  </a:solidFill>
                  <a:latin typeface="DM Sans Bold"/>
                </a:rPr>
                <a:t>es</a:t>
              </a:r>
              <a:r>
                <a:rPr lang="en-US" sz="11099" dirty="0">
                  <a:solidFill>
                    <a:srgbClr val="000000"/>
                  </a:solidFill>
                  <a:latin typeface="DM Sans Bold"/>
                </a:rPr>
                <a:t> </a:t>
              </a:r>
              <a:r>
                <a:rPr lang="en-US" sz="11099" dirty="0" err="1" smtClean="0">
                  <a:solidFill>
                    <a:srgbClr val="000000"/>
                  </a:solidFill>
                  <a:latin typeface="DM Sans Bold"/>
                </a:rPr>
                <a:t>dudar</a:t>
              </a:r>
              <a:r>
                <a:rPr lang="en-US" sz="11099" dirty="0">
                  <a:solidFill>
                    <a:srgbClr val="000000"/>
                  </a:solidFill>
                  <a:latin typeface="DM Sans Bold"/>
                </a:rPr>
                <a:t>?</a:t>
              </a:r>
            </a:p>
          </p:txBody>
        </p:sp>
      </p:grpSp>
      <p:sp>
        <p:nvSpPr>
          <p:cNvPr id="8" name="TextBox 8"/>
          <p:cNvSpPr txBox="1"/>
          <p:nvPr/>
        </p:nvSpPr>
        <p:spPr>
          <a:xfrm>
            <a:off x="583191" y="3652726"/>
            <a:ext cx="10351202" cy="6312536"/>
          </a:xfrm>
          <a:prstGeom prst="rect">
            <a:avLst/>
          </a:prstGeom>
        </p:spPr>
        <p:txBody>
          <a:bodyPr lIns="0" tIns="0" rIns="0" bIns="0" rtlCol="0" anchor="t">
            <a:spAutoFit/>
          </a:bodyPr>
          <a:lstStyle/>
          <a:p>
            <a:pPr algn="ctr">
              <a:lnSpc>
                <a:spcPts val="10009"/>
              </a:lnSpc>
            </a:pPr>
            <a:r>
              <a:rPr lang="en-US" sz="7699" dirty="0" err="1">
                <a:solidFill>
                  <a:srgbClr val="000000"/>
                </a:solidFill>
                <a:latin typeface="DM Sans Italics"/>
              </a:rPr>
              <a:t>Dudar</a:t>
            </a:r>
            <a:r>
              <a:rPr lang="en-US" sz="7699" dirty="0">
                <a:solidFill>
                  <a:srgbClr val="000000"/>
                </a:solidFill>
                <a:latin typeface="DM Sans Italics"/>
              </a:rPr>
              <a:t>, </a:t>
            </a:r>
            <a:r>
              <a:rPr lang="en-US" sz="7699" dirty="0" err="1">
                <a:solidFill>
                  <a:srgbClr val="000000"/>
                </a:solidFill>
                <a:latin typeface="DM Sans Italics"/>
              </a:rPr>
              <a:t>es</a:t>
            </a:r>
            <a:r>
              <a:rPr lang="en-US" sz="7699" dirty="0">
                <a:solidFill>
                  <a:srgbClr val="000000"/>
                </a:solidFill>
                <a:latin typeface="DM Sans Italics"/>
              </a:rPr>
              <a:t> </a:t>
            </a:r>
            <a:r>
              <a:rPr lang="en-US" sz="7699" dirty="0" err="1">
                <a:solidFill>
                  <a:srgbClr val="000000"/>
                </a:solidFill>
                <a:latin typeface="DM Sans Italics"/>
              </a:rPr>
              <a:t>tener</a:t>
            </a:r>
            <a:r>
              <a:rPr lang="en-US" sz="7699" dirty="0">
                <a:solidFill>
                  <a:srgbClr val="000000"/>
                </a:solidFill>
                <a:latin typeface="DM Sans Italics"/>
              </a:rPr>
              <a:t> </a:t>
            </a:r>
            <a:r>
              <a:rPr lang="en-US" sz="7699" dirty="0" err="1">
                <a:solidFill>
                  <a:srgbClr val="000000"/>
                </a:solidFill>
                <a:latin typeface="DM Sans Italics"/>
              </a:rPr>
              <a:t>dificultad</a:t>
            </a:r>
            <a:r>
              <a:rPr lang="en-US" sz="7699" dirty="0">
                <a:solidFill>
                  <a:srgbClr val="000000"/>
                </a:solidFill>
                <a:latin typeface="DM Sans Italics"/>
              </a:rPr>
              <a:t> para </a:t>
            </a:r>
            <a:r>
              <a:rPr lang="en-US" sz="7699" dirty="0" err="1">
                <a:solidFill>
                  <a:srgbClr val="000000"/>
                </a:solidFill>
                <a:latin typeface="DM Sans Italics"/>
              </a:rPr>
              <a:t>decidirse</a:t>
            </a:r>
            <a:r>
              <a:rPr lang="en-US" sz="7699" dirty="0">
                <a:solidFill>
                  <a:srgbClr val="000000"/>
                </a:solidFill>
                <a:latin typeface="DM Sans Italics"/>
              </a:rPr>
              <a:t> </a:t>
            </a:r>
            <a:r>
              <a:rPr lang="en-US" sz="7699" dirty="0" err="1">
                <a:solidFill>
                  <a:srgbClr val="000000"/>
                </a:solidFill>
                <a:latin typeface="DM Sans Italics"/>
              </a:rPr>
              <a:t>sobre</a:t>
            </a:r>
            <a:r>
              <a:rPr lang="en-US" sz="7699" dirty="0">
                <a:solidFill>
                  <a:srgbClr val="000000"/>
                </a:solidFill>
                <a:latin typeface="DM Sans Italics"/>
              </a:rPr>
              <a:t> </a:t>
            </a:r>
            <a:r>
              <a:rPr lang="en-US" sz="7699" dirty="0" err="1">
                <a:solidFill>
                  <a:srgbClr val="000000"/>
                </a:solidFill>
                <a:latin typeface="DM Sans Italics"/>
              </a:rPr>
              <a:t>una</a:t>
            </a:r>
            <a:r>
              <a:rPr lang="en-US" sz="7699" dirty="0">
                <a:solidFill>
                  <a:srgbClr val="000000"/>
                </a:solidFill>
                <a:latin typeface="DM Sans Italics"/>
              </a:rPr>
              <a:t> </a:t>
            </a:r>
            <a:r>
              <a:rPr lang="en-US" sz="7699" dirty="0" err="1">
                <a:solidFill>
                  <a:srgbClr val="000000"/>
                </a:solidFill>
                <a:latin typeface="DM Sans Italics"/>
              </a:rPr>
              <a:t>cosa</a:t>
            </a:r>
            <a:r>
              <a:rPr lang="en-US" sz="7699" dirty="0">
                <a:solidFill>
                  <a:srgbClr val="000000"/>
                </a:solidFill>
                <a:latin typeface="DM Sans Italics"/>
              </a:rPr>
              <a:t> u </a:t>
            </a:r>
            <a:r>
              <a:rPr lang="en-US" sz="7699" dirty="0" err="1">
                <a:solidFill>
                  <a:srgbClr val="000000"/>
                </a:solidFill>
                <a:latin typeface="DM Sans Italics"/>
              </a:rPr>
              <a:t>otra</a:t>
            </a:r>
            <a:r>
              <a:rPr lang="en-US" sz="7699" dirty="0">
                <a:solidFill>
                  <a:srgbClr val="000000"/>
                </a:solidFill>
                <a:latin typeface="DM Sans Italics"/>
              </a:rPr>
              <a:t>. </a:t>
            </a:r>
          </a:p>
          <a:p>
            <a:pPr marL="0" lvl="0" indent="0" algn="ctr">
              <a:lnSpc>
                <a:spcPts val="10009"/>
              </a:lnSpc>
            </a:pPr>
            <a:endParaRPr lang="en-US" sz="7699" dirty="0">
              <a:solidFill>
                <a:srgbClr val="000000"/>
              </a:solidFill>
              <a:latin typeface="DM Sans Itali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276695" y="3251687"/>
            <a:ext cx="7011305" cy="7011277"/>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6159" r="-21585"/>
              </a:stretch>
            </a:blipFill>
          </p:spPr>
        </p:sp>
      </p:grpSp>
      <p:grpSp>
        <p:nvGrpSpPr>
          <p:cNvPr id="4" name="Group 4"/>
          <p:cNvGrpSpPr/>
          <p:nvPr/>
        </p:nvGrpSpPr>
        <p:grpSpPr>
          <a:xfrm>
            <a:off x="1028700" y="625660"/>
            <a:ext cx="15970273" cy="1727883"/>
            <a:chOff x="0" y="0"/>
            <a:chExt cx="30260334" cy="3273977"/>
          </a:xfrm>
        </p:grpSpPr>
        <p:sp>
          <p:nvSpPr>
            <p:cNvPr id="5" name="Freeform 5"/>
            <p:cNvSpPr/>
            <p:nvPr/>
          </p:nvSpPr>
          <p:spPr>
            <a:xfrm>
              <a:off x="0" y="0"/>
              <a:ext cx="30260336" cy="3273977"/>
            </a:xfrm>
            <a:custGeom>
              <a:avLst/>
              <a:gdLst/>
              <a:ahLst/>
              <a:cxnLst/>
              <a:rect l="l" t="t" r="r" b="b"/>
              <a:pathLst>
                <a:path w="30260336" h="3273977">
                  <a:moveTo>
                    <a:pt x="30135875" y="3273977"/>
                  </a:moveTo>
                  <a:lnTo>
                    <a:pt x="124460" y="3273977"/>
                  </a:lnTo>
                  <a:cubicBezTo>
                    <a:pt x="55880" y="3273977"/>
                    <a:pt x="0" y="3218097"/>
                    <a:pt x="0" y="3149517"/>
                  </a:cubicBezTo>
                  <a:lnTo>
                    <a:pt x="0" y="124460"/>
                  </a:lnTo>
                  <a:cubicBezTo>
                    <a:pt x="0" y="55880"/>
                    <a:pt x="55880" y="0"/>
                    <a:pt x="124460" y="0"/>
                  </a:cubicBezTo>
                  <a:lnTo>
                    <a:pt x="30135875" y="0"/>
                  </a:lnTo>
                  <a:cubicBezTo>
                    <a:pt x="30204454" y="0"/>
                    <a:pt x="30260336" y="55880"/>
                    <a:pt x="30260336" y="124460"/>
                  </a:cubicBezTo>
                  <a:lnTo>
                    <a:pt x="30260336" y="3149517"/>
                  </a:lnTo>
                  <a:cubicBezTo>
                    <a:pt x="30260336" y="3218097"/>
                    <a:pt x="30204454" y="3273977"/>
                    <a:pt x="30135875" y="3273977"/>
                  </a:cubicBezTo>
                  <a:close/>
                </a:path>
              </a:pathLst>
            </a:custGeom>
            <a:solidFill>
              <a:srgbClr val="E8E8E8"/>
            </a:solidFill>
          </p:spPr>
        </p:sp>
      </p:grpSp>
      <p:sp>
        <p:nvSpPr>
          <p:cNvPr id="6" name="TextBox 6"/>
          <p:cNvSpPr txBox="1"/>
          <p:nvPr/>
        </p:nvSpPr>
        <p:spPr>
          <a:xfrm>
            <a:off x="1581486" y="487252"/>
            <a:ext cx="15417487" cy="1814200"/>
          </a:xfrm>
          <a:prstGeom prst="rect">
            <a:avLst/>
          </a:prstGeom>
        </p:spPr>
        <p:txBody>
          <a:bodyPr lIns="0" tIns="0" rIns="0" bIns="0" rtlCol="0" anchor="t">
            <a:spAutoFit/>
          </a:bodyPr>
          <a:lstStyle/>
          <a:p>
            <a:pPr marL="0" lvl="0" indent="0" algn="ctr">
              <a:lnSpc>
                <a:spcPts val="14979"/>
              </a:lnSpc>
              <a:spcBef>
                <a:spcPct val="0"/>
              </a:spcBef>
            </a:pPr>
            <a:r>
              <a:rPr lang="en-US" sz="10699">
                <a:solidFill>
                  <a:srgbClr val="000000"/>
                </a:solidFill>
                <a:latin typeface="DM Sans Bold"/>
              </a:rPr>
              <a:t>La duda no es nueva</a:t>
            </a:r>
          </a:p>
        </p:txBody>
      </p:sp>
      <p:sp>
        <p:nvSpPr>
          <p:cNvPr id="7" name="TextBox 7"/>
          <p:cNvSpPr txBox="1"/>
          <p:nvPr/>
        </p:nvSpPr>
        <p:spPr>
          <a:xfrm>
            <a:off x="1028700" y="3308837"/>
            <a:ext cx="9930672" cy="6081140"/>
          </a:xfrm>
          <a:prstGeom prst="rect">
            <a:avLst/>
          </a:prstGeom>
        </p:spPr>
        <p:txBody>
          <a:bodyPr lIns="0" tIns="0" rIns="0" bIns="0" rtlCol="0" anchor="t">
            <a:spAutoFit/>
          </a:bodyPr>
          <a:lstStyle/>
          <a:p>
            <a:pPr marL="0" lvl="0" indent="0" algn="ctr">
              <a:lnSpc>
                <a:spcPts val="6881"/>
              </a:lnSpc>
            </a:pPr>
            <a:r>
              <a:rPr lang="en-US" sz="6199" dirty="0">
                <a:solidFill>
                  <a:srgbClr val="000000"/>
                </a:solidFill>
                <a:latin typeface="DM Sans Bold"/>
              </a:rPr>
              <a:t>Mat 28:16-17: </a:t>
            </a:r>
            <a:r>
              <a:rPr lang="en-US" sz="6199" dirty="0">
                <a:solidFill>
                  <a:srgbClr val="000000"/>
                </a:solidFill>
                <a:latin typeface="DM Sans"/>
              </a:rPr>
              <a:t>"Pero </a:t>
            </a:r>
            <a:r>
              <a:rPr lang="en-US" sz="6199" dirty="0" err="1">
                <a:solidFill>
                  <a:srgbClr val="000000"/>
                </a:solidFill>
                <a:latin typeface="DM Sans"/>
              </a:rPr>
              <a:t>los</a:t>
            </a:r>
            <a:r>
              <a:rPr lang="en-US" sz="6199" dirty="0">
                <a:solidFill>
                  <a:srgbClr val="000000"/>
                </a:solidFill>
                <a:latin typeface="DM Sans"/>
              </a:rPr>
              <a:t> once </a:t>
            </a:r>
            <a:r>
              <a:rPr lang="en-US" sz="6199" dirty="0" err="1">
                <a:solidFill>
                  <a:srgbClr val="000000"/>
                </a:solidFill>
                <a:latin typeface="DM Sans"/>
              </a:rPr>
              <a:t>discípulos</a:t>
            </a:r>
            <a:r>
              <a:rPr lang="en-US" sz="6199" dirty="0">
                <a:solidFill>
                  <a:srgbClr val="000000"/>
                </a:solidFill>
                <a:latin typeface="DM Sans"/>
              </a:rPr>
              <a:t> se </a:t>
            </a:r>
            <a:r>
              <a:rPr lang="en-US" sz="6199" dirty="0" err="1">
                <a:solidFill>
                  <a:srgbClr val="000000"/>
                </a:solidFill>
                <a:latin typeface="DM Sans"/>
              </a:rPr>
              <a:t>fueron</a:t>
            </a:r>
            <a:r>
              <a:rPr lang="en-US" sz="6199" dirty="0">
                <a:solidFill>
                  <a:srgbClr val="000000"/>
                </a:solidFill>
                <a:latin typeface="DM Sans"/>
              </a:rPr>
              <a:t> a Galilea, al monte </a:t>
            </a:r>
            <a:r>
              <a:rPr lang="en-US" sz="6199" dirty="0" err="1">
                <a:solidFill>
                  <a:srgbClr val="000000"/>
                </a:solidFill>
                <a:latin typeface="DM Sans"/>
              </a:rPr>
              <a:t>donde</a:t>
            </a:r>
            <a:r>
              <a:rPr lang="en-US" sz="6199" dirty="0">
                <a:solidFill>
                  <a:srgbClr val="000000"/>
                </a:solidFill>
                <a:latin typeface="DM Sans"/>
              </a:rPr>
              <a:t> </a:t>
            </a:r>
            <a:r>
              <a:rPr lang="en-US" sz="6199" dirty="0" err="1">
                <a:solidFill>
                  <a:srgbClr val="000000"/>
                </a:solidFill>
                <a:latin typeface="DM Sans"/>
              </a:rPr>
              <a:t>Jesús</a:t>
            </a:r>
            <a:r>
              <a:rPr lang="en-US" sz="6199" dirty="0">
                <a:solidFill>
                  <a:srgbClr val="000000"/>
                </a:solidFill>
                <a:latin typeface="DM Sans"/>
              </a:rPr>
              <a:t> les </a:t>
            </a:r>
            <a:r>
              <a:rPr lang="en-US" sz="6199" dirty="0" err="1">
                <a:solidFill>
                  <a:srgbClr val="000000"/>
                </a:solidFill>
                <a:latin typeface="DM Sans"/>
              </a:rPr>
              <a:t>había</a:t>
            </a:r>
            <a:r>
              <a:rPr lang="en-US" sz="6199" dirty="0">
                <a:solidFill>
                  <a:srgbClr val="000000"/>
                </a:solidFill>
                <a:latin typeface="DM Sans"/>
              </a:rPr>
              <a:t> </a:t>
            </a:r>
            <a:r>
              <a:rPr lang="en-US" sz="6199" dirty="0" err="1">
                <a:solidFill>
                  <a:srgbClr val="000000"/>
                </a:solidFill>
                <a:latin typeface="DM Sans"/>
              </a:rPr>
              <a:t>ordenado</a:t>
            </a:r>
            <a:r>
              <a:rPr lang="en-US" sz="6199" dirty="0">
                <a:solidFill>
                  <a:srgbClr val="000000"/>
                </a:solidFill>
                <a:latin typeface="DM Sans"/>
              </a:rPr>
              <a:t>. Y </a:t>
            </a:r>
            <a:r>
              <a:rPr lang="en-US" sz="6199" dirty="0" err="1">
                <a:solidFill>
                  <a:srgbClr val="000000"/>
                </a:solidFill>
                <a:latin typeface="DM Sans"/>
              </a:rPr>
              <a:t>cuando</a:t>
            </a:r>
            <a:r>
              <a:rPr lang="en-US" sz="6199" dirty="0">
                <a:solidFill>
                  <a:srgbClr val="000000"/>
                </a:solidFill>
                <a:latin typeface="DM Sans"/>
              </a:rPr>
              <a:t> le </a:t>
            </a:r>
            <a:r>
              <a:rPr lang="en-US" sz="6199" dirty="0" err="1">
                <a:solidFill>
                  <a:srgbClr val="000000"/>
                </a:solidFill>
                <a:latin typeface="DM Sans"/>
              </a:rPr>
              <a:t>vieron</a:t>
            </a:r>
            <a:r>
              <a:rPr lang="en-US" sz="6199" dirty="0">
                <a:solidFill>
                  <a:srgbClr val="000000"/>
                </a:solidFill>
                <a:latin typeface="DM Sans"/>
              </a:rPr>
              <a:t>, le </a:t>
            </a:r>
            <a:r>
              <a:rPr lang="en-US" sz="6199" dirty="0" err="1">
                <a:solidFill>
                  <a:srgbClr val="000000"/>
                </a:solidFill>
                <a:latin typeface="DM Sans"/>
              </a:rPr>
              <a:t>adoraron</a:t>
            </a:r>
            <a:r>
              <a:rPr lang="en-US" sz="6199" dirty="0">
                <a:solidFill>
                  <a:srgbClr val="000000"/>
                </a:solidFill>
                <a:latin typeface="DM Sans"/>
              </a:rPr>
              <a:t>; </a:t>
            </a:r>
            <a:r>
              <a:rPr lang="en-US" sz="6199" u="sng" dirty="0" err="1">
                <a:solidFill>
                  <a:srgbClr val="000000"/>
                </a:solidFill>
                <a:latin typeface="DM Sans Bold Italics"/>
              </a:rPr>
              <a:t>pero</a:t>
            </a:r>
            <a:r>
              <a:rPr lang="en-US" sz="6199" u="sng" dirty="0">
                <a:solidFill>
                  <a:srgbClr val="000000"/>
                </a:solidFill>
                <a:latin typeface="DM Sans Bold Italics"/>
              </a:rPr>
              <a:t> </a:t>
            </a:r>
            <a:r>
              <a:rPr lang="en-US" sz="6199" u="sng" dirty="0" err="1">
                <a:solidFill>
                  <a:srgbClr val="000000"/>
                </a:solidFill>
                <a:latin typeface="DM Sans Bold Italics"/>
              </a:rPr>
              <a:t>algunos</a:t>
            </a:r>
            <a:r>
              <a:rPr lang="en-US" sz="6199" u="sng" dirty="0">
                <a:solidFill>
                  <a:srgbClr val="000000"/>
                </a:solidFill>
                <a:latin typeface="DM Sans Bold Italics"/>
              </a:rPr>
              <a:t> </a:t>
            </a:r>
            <a:r>
              <a:rPr lang="en-US" sz="6199" u="sng" dirty="0" err="1">
                <a:solidFill>
                  <a:srgbClr val="000000"/>
                </a:solidFill>
                <a:latin typeface="DM Sans Bold Italics"/>
              </a:rPr>
              <a:t>dudaban</a:t>
            </a:r>
            <a:r>
              <a:rPr lang="en-US" sz="6199" u="sng" dirty="0">
                <a:solidFill>
                  <a:srgbClr val="000000"/>
                </a:solidFill>
                <a:latin typeface="DM Sans Bold Italics"/>
              </a:rPr>
              <a:t>.</a:t>
            </a:r>
            <a:r>
              <a:rPr lang="en-US" sz="6199" dirty="0">
                <a:solidFill>
                  <a:srgbClr val="000000"/>
                </a:solidFill>
                <a:latin typeface="DM San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6251" y="4278907"/>
            <a:ext cx="17035497" cy="6296786"/>
          </a:xfrm>
          <a:prstGeom prst="rect">
            <a:avLst/>
          </a:prstGeom>
        </p:spPr>
        <p:txBody>
          <a:bodyPr lIns="0" tIns="0" rIns="0" bIns="0" rtlCol="0" anchor="t">
            <a:spAutoFit/>
          </a:bodyPr>
          <a:lstStyle/>
          <a:p>
            <a:pPr algn="ctr">
              <a:lnSpc>
                <a:spcPts val="7451"/>
              </a:lnSpc>
            </a:pPr>
            <a:r>
              <a:rPr lang="en-US" sz="6899" dirty="0">
                <a:solidFill>
                  <a:srgbClr val="000000"/>
                </a:solidFill>
                <a:latin typeface="DM Sans"/>
              </a:rPr>
              <a:t>Pero </a:t>
            </a:r>
            <a:r>
              <a:rPr lang="en-US" sz="6899" dirty="0" err="1">
                <a:solidFill>
                  <a:srgbClr val="000000"/>
                </a:solidFill>
                <a:latin typeface="DM Sans"/>
              </a:rPr>
              <a:t>algunos</a:t>
            </a:r>
            <a:r>
              <a:rPr lang="en-US" sz="6899" dirty="0">
                <a:solidFill>
                  <a:srgbClr val="000000"/>
                </a:solidFill>
                <a:latin typeface="DM Sans"/>
              </a:rPr>
              <a:t> </a:t>
            </a:r>
            <a:r>
              <a:rPr lang="en-US" sz="6899" dirty="0" err="1">
                <a:solidFill>
                  <a:srgbClr val="000000"/>
                </a:solidFill>
                <a:latin typeface="DM Sans"/>
              </a:rPr>
              <a:t>dudaban</a:t>
            </a:r>
            <a:r>
              <a:rPr lang="en-US" sz="6899" dirty="0">
                <a:solidFill>
                  <a:srgbClr val="000000"/>
                </a:solidFill>
                <a:latin typeface="DM Sans"/>
              </a:rPr>
              <a:t>. </a:t>
            </a:r>
            <a:r>
              <a:rPr lang="en-US" sz="6899" dirty="0" err="1">
                <a:solidFill>
                  <a:srgbClr val="000000"/>
                </a:solidFill>
                <a:latin typeface="DM Sans"/>
              </a:rPr>
              <a:t>Siempre</a:t>
            </a:r>
            <a:r>
              <a:rPr lang="en-US" sz="6899" dirty="0">
                <a:solidFill>
                  <a:srgbClr val="000000"/>
                </a:solidFill>
                <a:latin typeface="DM Sans"/>
              </a:rPr>
              <a:t> </a:t>
            </a:r>
            <a:r>
              <a:rPr lang="en-US" sz="6899" dirty="0" err="1">
                <a:solidFill>
                  <a:srgbClr val="000000"/>
                </a:solidFill>
                <a:latin typeface="DM Sans"/>
              </a:rPr>
              <a:t>será</a:t>
            </a:r>
            <a:r>
              <a:rPr lang="en-US" sz="6899" dirty="0">
                <a:solidFill>
                  <a:srgbClr val="000000"/>
                </a:solidFill>
                <a:latin typeface="DM Sans"/>
              </a:rPr>
              <a:t> </a:t>
            </a:r>
            <a:r>
              <a:rPr lang="en-US" sz="6899" dirty="0" err="1">
                <a:solidFill>
                  <a:srgbClr val="000000"/>
                </a:solidFill>
                <a:latin typeface="DM Sans"/>
              </a:rPr>
              <a:t>así</a:t>
            </a:r>
            <a:r>
              <a:rPr lang="en-US" sz="6899" dirty="0">
                <a:solidFill>
                  <a:srgbClr val="000000"/>
                </a:solidFill>
                <a:latin typeface="DM Sans"/>
              </a:rPr>
              <a:t>. Hay </a:t>
            </a:r>
            <a:r>
              <a:rPr lang="en-US" sz="6899" dirty="0" err="1">
                <a:solidFill>
                  <a:srgbClr val="000000"/>
                </a:solidFill>
                <a:latin typeface="DM Sans"/>
              </a:rPr>
              <a:t>quienes</a:t>
            </a:r>
            <a:r>
              <a:rPr lang="en-US" sz="6899" dirty="0">
                <a:solidFill>
                  <a:srgbClr val="000000"/>
                </a:solidFill>
                <a:latin typeface="DM Sans"/>
              </a:rPr>
              <a:t> </a:t>
            </a:r>
            <a:r>
              <a:rPr lang="en-US" sz="6899" dirty="0" err="1">
                <a:solidFill>
                  <a:srgbClr val="000000"/>
                </a:solidFill>
                <a:latin typeface="DM Sans"/>
              </a:rPr>
              <a:t>encuentran</a:t>
            </a:r>
            <a:r>
              <a:rPr lang="en-US" sz="6899" dirty="0">
                <a:solidFill>
                  <a:srgbClr val="000000"/>
                </a:solidFill>
                <a:latin typeface="DM Sans"/>
              </a:rPr>
              <a:t> </a:t>
            </a:r>
            <a:r>
              <a:rPr lang="en-US" sz="6899" dirty="0" err="1">
                <a:solidFill>
                  <a:srgbClr val="000000"/>
                </a:solidFill>
                <a:latin typeface="DM Sans"/>
              </a:rPr>
              <a:t>difícil</a:t>
            </a:r>
            <a:r>
              <a:rPr lang="en-US" sz="6899" dirty="0">
                <a:solidFill>
                  <a:srgbClr val="000000"/>
                </a:solidFill>
                <a:latin typeface="DM Sans"/>
              </a:rPr>
              <a:t> </a:t>
            </a:r>
            <a:r>
              <a:rPr lang="en-US" sz="6899" dirty="0" err="1">
                <a:solidFill>
                  <a:srgbClr val="000000"/>
                </a:solidFill>
                <a:latin typeface="DM Sans"/>
              </a:rPr>
              <a:t>ejercer</a:t>
            </a:r>
            <a:r>
              <a:rPr lang="en-US" sz="6899" dirty="0">
                <a:solidFill>
                  <a:srgbClr val="000000"/>
                </a:solidFill>
                <a:latin typeface="DM Sans"/>
              </a:rPr>
              <a:t> </a:t>
            </a:r>
            <a:r>
              <a:rPr lang="en-US" sz="6899" dirty="0" err="1">
                <a:solidFill>
                  <a:srgbClr val="000000"/>
                </a:solidFill>
                <a:latin typeface="DM Sans"/>
              </a:rPr>
              <a:t>fe</a:t>
            </a:r>
            <a:r>
              <a:rPr lang="en-US" sz="6899" dirty="0">
                <a:solidFill>
                  <a:srgbClr val="000000"/>
                </a:solidFill>
                <a:latin typeface="DM Sans"/>
              </a:rPr>
              <a:t> y se </a:t>
            </a:r>
            <a:r>
              <a:rPr lang="en-US" sz="6899" dirty="0" err="1">
                <a:solidFill>
                  <a:srgbClr val="000000"/>
                </a:solidFill>
                <a:latin typeface="DM Sans"/>
              </a:rPr>
              <a:t>colocan</a:t>
            </a:r>
            <a:r>
              <a:rPr lang="en-US" sz="6899" dirty="0">
                <a:solidFill>
                  <a:srgbClr val="000000"/>
                </a:solidFill>
                <a:latin typeface="DM Sans"/>
              </a:rPr>
              <a:t> del </a:t>
            </a:r>
            <a:r>
              <a:rPr lang="en-US" sz="6899" dirty="0" err="1">
                <a:solidFill>
                  <a:srgbClr val="000000"/>
                </a:solidFill>
                <a:latin typeface="DM Sans"/>
              </a:rPr>
              <a:t>lado</a:t>
            </a:r>
            <a:r>
              <a:rPr lang="en-US" sz="6899" dirty="0">
                <a:solidFill>
                  <a:srgbClr val="000000"/>
                </a:solidFill>
                <a:latin typeface="DM Sans"/>
              </a:rPr>
              <a:t> de la </a:t>
            </a:r>
            <a:r>
              <a:rPr lang="en-US" sz="6899" dirty="0" err="1">
                <a:solidFill>
                  <a:srgbClr val="000000"/>
                </a:solidFill>
                <a:latin typeface="DM Sans"/>
              </a:rPr>
              <a:t>duda</a:t>
            </a:r>
            <a:r>
              <a:rPr lang="en-US" sz="6899" dirty="0">
                <a:solidFill>
                  <a:srgbClr val="000000"/>
                </a:solidFill>
                <a:latin typeface="DM Sans"/>
              </a:rPr>
              <a:t>. Los tales </a:t>
            </a:r>
            <a:r>
              <a:rPr lang="en-US" sz="6899" dirty="0" err="1">
                <a:solidFill>
                  <a:srgbClr val="000000"/>
                </a:solidFill>
                <a:latin typeface="DM Sans"/>
              </a:rPr>
              <a:t>pierden</a:t>
            </a:r>
            <a:r>
              <a:rPr lang="en-US" sz="6899" dirty="0">
                <a:solidFill>
                  <a:srgbClr val="000000"/>
                </a:solidFill>
                <a:latin typeface="DM Sans"/>
              </a:rPr>
              <a:t> mucho </a:t>
            </a:r>
            <a:r>
              <a:rPr lang="en-US" sz="6899" dirty="0" err="1">
                <a:solidFill>
                  <a:srgbClr val="000000"/>
                </a:solidFill>
                <a:latin typeface="DM Sans"/>
              </a:rPr>
              <a:t>por</a:t>
            </a:r>
            <a:r>
              <a:rPr lang="en-US" sz="6899" dirty="0">
                <a:solidFill>
                  <a:srgbClr val="000000"/>
                </a:solidFill>
                <a:latin typeface="DM Sans"/>
              </a:rPr>
              <a:t> causa de </a:t>
            </a:r>
            <a:r>
              <a:rPr lang="en-US" sz="6899" dirty="0" err="1">
                <a:solidFill>
                  <a:srgbClr val="000000"/>
                </a:solidFill>
                <a:latin typeface="DM Sans"/>
              </a:rPr>
              <a:t>su</a:t>
            </a:r>
            <a:r>
              <a:rPr lang="en-US" sz="6899" dirty="0">
                <a:solidFill>
                  <a:srgbClr val="000000"/>
                </a:solidFill>
                <a:latin typeface="DM Sans"/>
              </a:rPr>
              <a:t> </a:t>
            </a:r>
            <a:r>
              <a:rPr lang="en-US" sz="6899" dirty="0" err="1">
                <a:solidFill>
                  <a:srgbClr val="000000"/>
                </a:solidFill>
                <a:latin typeface="DM Sans"/>
              </a:rPr>
              <a:t>incredulidad</a:t>
            </a:r>
            <a:r>
              <a:rPr lang="en-US" sz="6899" dirty="0">
                <a:solidFill>
                  <a:srgbClr val="000000"/>
                </a:solidFill>
                <a:latin typeface="DM Sans"/>
              </a:rPr>
              <a:t>. </a:t>
            </a:r>
          </a:p>
          <a:p>
            <a:pPr algn="ctr">
              <a:lnSpc>
                <a:spcPts val="6155"/>
              </a:lnSpc>
            </a:pPr>
            <a:r>
              <a:rPr lang="en-US" sz="5699" dirty="0" err="1">
                <a:solidFill>
                  <a:srgbClr val="000000"/>
                </a:solidFill>
                <a:latin typeface="DM Sans Bold Italics"/>
              </a:rPr>
              <a:t>Deseado</a:t>
            </a:r>
            <a:r>
              <a:rPr lang="en-US" sz="5699" dirty="0">
                <a:solidFill>
                  <a:srgbClr val="000000"/>
                </a:solidFill>
                <a:latin typeface="DM Sans Bold Italics"/>
              </a:rPr>
              <a:t> de </a:t>
            </a:r>
            <a:r>
              <a:rPr lang="en-US" sz="5699" dirty="0" err="1">
                <a:solidFill>
                  <a:srgbClr val="000000"/>
                </a:solidFill>
                <a:latin typeface="DM Sans Bold Italics"/>
              </a:rPr>
              <a:t>todas</a:t>
            </a:r>
            <a:r>
              <a:rPr lang="en-US" sz="5699" dirty="0">
                <a:solidFill>
                  <a:srgbClr val="000000"/>
                </a:solidFill>
                <a:latin typeface="DM Sans Bold Italics"/>
              </a:rPr>
              <a:t> las </a:t>
            </a:r>
            <a:r>
              <a:rPr lang="en-US" sz="5699" dirty="0" err="1">
                <a:solidFill>
                  <a:srgbClr val="000000"/>
                </a:solidFill>
                <a:latin typeface="DM Sans Bold Italics"/>
              </a:rPr>
              <a:t>Gentes</a:t>
            </a:r>
            <a:r>
              <a:rPr lang="en-US" sz="5699" dirty="0">
                <a:solidFill>
                  <a:srgbClr val="000000"/>
                </a:solidFill>
                <a:latin typeface="DM Sans Bold Italics"/>
              </a:rPr>
              <a:t>. Cap 86. </a:t>
            </a:r>
            <a:r>
              <a:rPr lang="en-US" sz="5699" dirty="0" err="1">
                <a:solidFill>
                  <a:srgbClr val="000000"/>
                </a:solidFill>
                <a:latin typeface="DM Sans Bold Italics"/>
              </a:rPr>
              <a:t>Pág</a:t>
            </a:r>
            <a:r>
              <a:rPr lang="en-US" sz="5699" dirty="0">
                <a:solidFill>
                  <a:srgbClr val="000000"/>
                </a:solidFill>
                <a:latin typeface="DM Sans Bold Italics"/>
              </a:rPr>
              <a:t>. 758.</a:t>
            </a:r>
            <a:r>
              <a:rPr lang="en-US" sz="5699" dirty="0">
                <a:solidFill>
                  <a:srgbClr val="000000"/>
                </a:solidFill>
                <a:latin typeface="DM Sans"/>
              </a:rPr>
              <a:t> </a:t>
            </a:r>
          </a:p>
          <a:p>
            <a:pPr marL="0" lvl="0" indent="0" algn="ctr">
              <a:lnSpc>
                <a:spcPts val="6155"/>
              </a:lnSpc>
            </a:pPr>
            <a:endParaRPr lang="en-US" sz="5699" dirty="0">
              <a:solidFill>
                <a:srgbClr val="000000"/>
              </a:solidFill>
              <a:latin typeface="DM Sans"/>
            </a:endParaRPr>
          </a:p>
        </p:txBody>
      </p:sp>
      <p:pic>
        <p:nvPicPr>
          <p:cNvPr id="3" name="Picture 3"/>
          <p:cNvPicPr>
            <a:picLocks noChangeAspect="1"/>
          </p:cNvPicPr>
          <p:nvPr/>
        </p:nvPicPr>
        <p:blipFill>
          <a:blip r:embed="rId2"/>
          <a:srcRect l="6027" r="6027"/>
          <a:stretch>
            <a:fillRect/>
          </a:stretch>
        </p:blipFill>
        <p:spPr>
          <a:xfrm>
            <a:off x="0" y="95012"/>
            <a:ext cx="4524022" cy="3581185"/>
          </a:xfrm>
          <a:prstGeom prst="rect">
            <a:avLst/>
          </a:prstGeom>
        </p:spPr>
      </p:pic>
      <p:sp>
        <p:nvSpPr>
          <p:cNvPr id="4" name="TextBox 4"/>
          <p:cNvSpPr txBox="1"/>
          <p:nvPr/>
        </p:nvSpPr>
        <p:spPr>
          <a:xfrm>
            <a:off x="3265162" y="1424899"/>
            <a:ext cx="15022838" cy="1087117"/>
          </a:xfrm>
          <a:prstGeom prst="rect">
            <a:avLst/>
          </a:prstGeom>
        </p:spPr>
        <p:txBody>
          <a:bodyPr lIns="0" tIns="0" rIns="0" bIns="0" rtlCol="0" anchor="t">
            <a:spAutoFit/>
          </a:bodyPr>
          <a:lstStyle/>
          <a:p>
            <a:pPr marL="0" lvl="0" indent="0" algn="ctr">
              <a:lnSpc>
                <a:spcPts val="8239"/>
              </a:lnSpc>
            </a:pPr>
            <a:r>
              <a:rPr lang="en-US" sz="7999">
                <a:solidFill>
                  <a:srgbClr val="000000"/>
                </a:solidFill>
                <a:latin typeface="DM Sans Bold"/>
              </a:rPr>
              <a:t>Siempre existirá la duda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9356"/>
            <a:ext cx="15970273" cy="2315116"/>
            <a:chOff x="0" y="0"/>
            <a:chExt cx="21293698" cy="3086821"/>
          </a:xfrm>
        </p:grpSpPr>
        <p:grpSp>
          <p:nvGrpSpPr>
            <p:cNvPr id="3" name="Group 3"/>
            <p:cNvGrpSpPr/>
            <p:nvPr/>
          </p:nvGrpSpPr>
          <p:grpSpPr>
            <a:xfrm>
              <a:off x="0" y="0"/>
              <a:ext cx="21293698" cy="3086821"/>
              <a:chOff x="0" y="0"/>
              <a:chExt cx="30260334" cy="4386661"/>
            </a:xfrm>
          </p:grpSpPr>
          <p:sp>
            <p:nvSpPr>
              <p:cNvPr id="4" name="Freeform 4"/>
              <p:cNvSpPr/>
              <p:nvPr/>
            </p:nvSpPr>
            <p:spPr>
              <a:xfrm>
                <a:off x="0" y="0"/>
                <a:ext cx="30260336" cy="4386661"/>
              </a:xfrm>
              <a:custGeom>
                <a:avLst/>
                <a:gdLst/>
                <a:ahLst/>
                <a:cxnLst/>
                <a:rect l="l" t="t" r="r" b="b"/>
                <a:pathLst>
                  <a:path w="30260336" h="4386661">
                    <a:moveTo>
                      <a:pt x="30135875" y="4386661"/>
                    </a:moveTo>
                    <a:lnTo>
                      <a:pt x="124460" y="4386661"/>
                    </a:lnTo>
                    <a:cubicBezTo>
                      <a:pt x="55880" y="4386661"/>
                      <a:pt x="0" y="4330781"/>
                      <a:pt x="0" y="4262201"/>
                    </a:cubicBezTo>
                    <a:lnTo>
                      <a:pt x="0" y="124460"/>
                    </a:lnTo>
                    <a:cubicBezTo>
                      <a:pt x="0" y="55880"/>
                      <a:pt x="55880" y="0"/>
                      <a:pt x="124460" y="0"/>
                    </a:cubicBezTo>
                    <a:lnTo>
                      <a:pt x="30135875" y="0"/>
                    </a:lnTo>
                    <a:cubicBezTo>
                      <a:pt x="30204454" y="0"/>
                      <a:pt x="30260336" y="55880"/>
                      <a:pt x="30260336" y="124460"/>
                    </a:cubicBezTo>
                    <a:lnTo>
                      <a:pt x="30260336" y="4262201"/>
                    </a:lnTo>
                    <a:cubicBezTo>
                      <a:pt x="30260336" y="4330781"/>
                      <a:pt x="30204454" y="4386661"/>
                      <a:pt x="30135875" y="4386661"/>
                    </a:cubicBezTo>
                    <a:close/>
                  </a:path>
                </a:pathLst>
              </a:custGeom>
              <a:solidFill>
                <a:srgbClr val="E8E8E8"/>
              </a:solidFill>
            </p:spPr>
          </p:sp>
        </p:grpSp>
        <p:sp>
          <p:nvSpPr>
            <p:cNvPr id="5" name="TextBox 5"/>
            <p:cNvSpPr txBox="1"/>
            <p:nvPr/>
          </p:nvSpPr>
          <p:spPr>
            <a:xfrm>
              <a:off x="368524" y="207367"/>
              <a:ext cx="20556649" cy="2462537"/>
            </a:xfrm>
            <a:prstGeom prst="rect">
              <a:avLst/>
            </a:prstGeom>
          </p:spPr>
          <p:txBody>
            <a:bodyPr lIns="0" tIns="0" rIns="0" bIns="0" rtlCol="0" anchor="t">
              <a:spAutoFit/>
            </a:bodyPr>
            <a:lstStyle/>
            <a:p>
              <a:pPr marL="0" lvl="0" indent="0" algn="ctr">
                <a:lnSpc>
                  <a:spcPts val="15539"/>
                </a:lnSpc>
                <a:spcBef>
                  <a:spcPct val="0"/>
                </a:spcBef>
              </a:pPr>
              <a:r>
                <a:rPr lang="en-US" sz="11099" dirty="0" err="1">
                  <a:solidFill>
                    <a:srgbClr val="000000"/>
                  </a:solidFill>
                  <a:latin typeface="DM Sans Bold"/>
                </a:rPr>
                <a:t>Tiempos</a:t>
              </a:r>
              <a:r>
                <a:rPr lang="en-US" sz="11099" dirty="0">
                  <a:solidFill>
                    <a:srgbClr val="000000"/>
                  </a:solidFill>
                  <a:latin typeface="DM Sans Bold"/>
                </a:rPr>
                <a:t> de </a:t>
              </a:r>
              <a:r>
                <a:rPr lang="en-US" sz="11099" dirty="0" err="1">
                  <a:solidFill>
                    <a:srgbClr val="000000"/>
                  </a:solidFill>
                  <a:latin typeface="DM Sans Bold"/>
                </a:rPr>
                <a:t>dudas</a:t>
              </a:r>
              <a:endParaRPr lang="en-US" sz="11099" dirty="0">
                <a:solidFill>
                  <a:srgbClr val="000000"/>
                </a:solidFill>
                <a:latin typeface="DM Sans Bold"/>
              </a:endParaRPr>
            </a:p>
          </p:txBody>
        </p:sp>
      </p:grpSp>
      <p:pic>
        <p:nvPicPr>
          <p:cNvPr id="6" name="Picture 6"/>
          <p:cNvPicPr>
            <a:picLocks noChangeAspect="1"/>
          </p:cNvPicPr>
          <p:nvPr/>
        </p:nvPicPr>
        <p:blipFill>
          <a:blip r:embed="rId2"/>
          <a:srcRect/>
          <a:stretch>
            <a:fillRect/>
          </a:stretch>
        </p:blipFill>
        <p:spPr>
          <a:xfrm>
            <a:off x="13421607" y="2812909"/>
            <a:ext cx="3837693" cy="6445391"/>
          </a:xfrm>
          <a:prstGeom prst="rect">
            <a:avLst/>
          </a:prstGeom>
        </p:spPr>
      </p:pic>
      <p:sp>
        <p:nvSpPr>
          <p:cNvPr id="7" name="TextBox 7"/>
          <p:cNvSpPr txBox="1"/>
          <p:nvPr/>
        </p:nvSpPr>
        <p:spPr>
          <a:xfrm>
            <a:off x="817671" y="3132067"/>
            <a:ext cx="14522782" cy="5740401"/>
          </a:xfrm>
          <a:prstGeom prst="rect">
            <a:avLst/>
          </a:prstGeom>
        </p:spPr>
        <p:txBody>
          <a:bodyPr lIns="0" tIns="0" rIns="0" bIns="0" rtlCol="0" anchor="t">
            <a:spAutoFit/>
          </a:bodyPr>
          <a:lstStyle/>
          <a:p>
            <a:pPr marL="1511277" lvl="1" indent="-755638">
              <a:lnSpc>
                <a:spcPts val="9099"/>
              </a:lnSpc>
              <a:buFont typeface="Arial"/>
              <a:buChar char="•"/>
            </a:pPr>
            <a:r>
              <a:rPr lang="en-US" sz="6999" dirty="0">
                <a:solidFill>
                  <a:srgbClr val="000000"/>
                </a:solidFill>
                <a:latin typeface="DM Sans Italics"/>
              </a:rPr>
              <a:t>La </a:t>
            </a:r>
            <a:r>
              <a:rPr lang="en-US" sz="6999" dirty="0" err="1">
                <a:solidFill>
                  <a:srgbClr val="000000"/>
                </a:solidFill>
                <a:latin typeface="DM Sans Italics"/>
              </a:rPr>
              <a:t>tierra</a:t>
            </a:r>
            <a:r>
              <a:rPr lang="en-US" sz="6999" dirty="0">
                <a:solidFill>
                  <a:srgbClr val="000000"/>
                </a:solidFill>
                <a:latin typeface="DM Sans Italics"/>
              </a:rPr>
              <a:t> no </a:t>
            </a:r>
            <a:r>
              <a:rPr lang="en-US" sz="6999" dirty="0" err="1">
                <a:solidFill>
                  <a:srgbClr val="000000"/>
                </a:solidFill>
                <a:latin typeface="DM Sans Italics"/>
              </a:rPr>
              <a:t>es</a:t>
            </a:r>
            <a:r>
              <a:rPr lang="en-US" sz="6999" dirty="0">
                <a:solidFill>
                  <a:srgbClr val="000000"/>
                </a:solidFill>
                <a:latin typeface="DM Sans Italics"/>
              </a:rPr>
              <a:t> </a:t>
            </a:r>
            <a:r>
              <a:rPr lang="en-US" sz="6999" dirty="0" err="1">
                <a:solidFill>
                  <a:srgbClr val="000000"/>
                </a:solidFill>
                <a:latin typeface="DM Sans Italics"/>
              </a:rPr>
              <a:t>plana</a:t>
            </a:r>
            <a:r>
              <a:rPr lang="en-US" sz="6999" dirty="0">
                <a:solidFill>
                  <a:srgbClr val="000000"/>
                </a:solidFill>
                <a:latin typeface="DM Sans Italics"/>
              </a:rPr>
              <a:t>. </a:t>
            </a:r>
          </a:p>
          <a:p>
            <a:pPr marL="1511277" lvl="1" indent="-755638">
              <a:lnSpc>
                <a:spcPts val="9099"/>
              </a:lnSpc>
              <a:buFont typeface="Arial"/>
              <a:buChar char="•"/>
            </a:pPr>
            <a:r>
              <a:rPr lang="en-US" sz="6999" dirty="0">
                <a:solidFill>
                  <a:srgbClr val="000000"/>
                </a:solidFill>
                <a:latin typeface="Arimo Italics"/>
              </a:rPr>
              <a:t>Los </a:t>
            </a:r>
            <a:r>
              <a:rPr lang="en-US" sz="6999" dirty="0" err="1">
                <a:solidFill>
                  <a:srgbClr val="000000"/>
                </a:solidFill>
                <a:latin typeface="Arimo Italics"/>
              </a:rPr>
              <a:t>jesuitas</a:t>
            </a:r>
            <a:r>
              <a:rPr lang="en-US" sz="6999" dirty="0">
                <a:solidFill>
                  <a:srgbClr val="000000"/>
                </a:solidFill>
                <a:latin typeface="Arimo Italics"/>
              </a:rPr>
              <a:t> </a:t>
            </a:r>
            <a:r>
              <a:rPr lang="en-US" sz="6999" dirty="0" err="1">
                <a:solidFill>
                  <a:srgbClr val="000000"/>
                </a:solidFill>
                <a:latin typeface="Arimo Italics"/>
              </a:rPr>
              <a:t>nos</a:t>
            </a:r>
            <a:r>
              <a:rPr lang="en-US" sz="6999" dirty="0">
                <a:solidFill>
                  <a:srgbClr val="000000"/>
                </a:solidFill>
                <a:latin typeface="Arimo Italics"/>
              </a:rPr>
              <a:t> </a:t>
            </a:r>
            <a:r>
              <a:rPr lang="en-US" sz="6999" dirty="0" err="1">
                <a:solidFill>
                  <a:srgbClr val="000000"/>
                </a:solidFill>
                <a:latin typeface="Arimo Italics"/>
              </a:rPr>
              <a:t>tienen</a:t>
            </a:r>
            <a:r>
              <a:rPr lang="en-US" sz="6999" dirty="0">
                <a:solidFill>
                  <a:srgbClr val="000000"/>
                </a:solidFill>
                <a:latin typeface="Arimo Italics"/>
              </a:rPr>
              <a:t> </a:t>
            </a:r>
            <a:r>
              <a:rPr lang="en-US" sz="6999" dirty="0" err="1">
                <a:solidFill>
                  <a:srgbClr val="000000"/>
                </a:solidFill>
                <a:latin typeface="Arimo Italics"/>
              </a:rPr>
              <a:t>invadidos</a:t>
            </a:r>
            <a:endParaRPr lang="en-US" sz="6999" dirty="0">
              <a:solidFill>
                <a:srgbClr val="000000"/>
              </a:solidFill>
              <a:latin typeface="Arimo Italics"/>
            </a:endParaRPr>
          </a:p>
          <a:p>
            <a:pPr marL="1511277" lvl="1" indent="-755638">
              <a:lnSpc>
                <a:spcPts val="9099"/>
              </a:lnSpc>
              <a:buFont typeface="Arial"/>
              <a:buChar char="•"/>
            </a:pPr>
            <a:r>
              <a:rPr lang="en-US" sz="6999" dirty="0">
                <a:solidFill>
                  <a:srgbClr val="000000"/>
                </a:solidFill>
                <a:latin typeface="Arimo Italics"/>
              </a:rPr>
              <a:t>Las </a:t>
            </a:r>
            <a:r>
              <a:rPr lang="en-US" sz="6999" dirty="0" err="1">
                <a:solidFill>
                  <a:srgbClr val="000000"/>
                </a:solidFill>
                <a:latin typeface="Arimo Italics"/>
              </a:rPr>
              <a:t>vacunas</a:t>
            </a:r>
            <a:r>
              <a:rPr lang="en-US" sz="6999" dirty="0">
                <a:solidFill>
                  <a:srgbClr val="000000"/>
                </a:solidFill>
                <a:latin typeface="Arimo Italics"/>
              </a:rPr>
              <a:t> </a:t>
            </a:r>
            <a:r>
              <a:rPr lang="en-US" sz="6999" dirty="0" err="1">
                <a:solidFill>
                  <a:srgbClr val="000000"/>
                </a:solidFill>
                <a:latin typeface="Arimo Italics"/>
              </a:rPr>
              <a:t>matan</a:t>
            </a:r>
            <a:r>
              <a:rPr lang="en-US" sz="6999" dirty="0">
                <a:solidFill>
                  <a:srgbClr val="000000"/>
                </a:solidFill>
                <a:latin typeface="Arimo Italics"/>
              </a:rPr>
              <a:t> </a:t>
            </a:r>
            <a:r>
              <a:rPr lang="en-US" sz="6999" dirty="0" err="1">
                <a:solidFill>
                  <a:srgbClr val="000000"/>
                </a:solidFill>
                <a:latin typeface="Arimo Italics"/>
              </a:rPr>
              <a:t>gente</a:t>
            </a:r>
            <a:endParaRPr lang="en-US" sz="6999" dirty="0">
              <a:solidFill>
                <a:srgbClr val="000000"/>
              </a:solidFill>
              <a:latin typeface="Arimo Italics"/>
            </a:endParaRPr>
          </a:p>
          <a:p>
            <a:pPr marL="1511285" lvl="1" indent="-755642">
              <a:lnSpc>
                <a:spcPts val="9099"/>
              </a:lnSpc>
              <a:buFont typeface="Arial"/>
              <a:buChar char="•"/>
            </a:pPr>
            <a:r>
              <a:rPr lang="en-US" sz="6999" dirty="0" err="1">
                <a:solidFill>
                  <a:srgbClr val="000000"/>
                </a:solidFill>
                <a:latin typeface="Arimo Italics"/>
              </a:rPr>
              <a:t>Duda</a:t>
            </a:r>
            <a:r>
              <a:rPr lang="en-US" sz="6999" dirty="0">
                <a:solidFill>
                  <a:srgbClr val="000000"/>
                </a:solidFill>
                <a:latin typeface="Arimo Italics"/>
              </a:rPr>
              <a:t> </a:t>
            </a:r>
            <a:r>
              <a:rPr lang="en-US" sz="6999" dirty="0" err="1">
                <a:solidFill>
                  <a:srgbClr val="000000"/>
                </a:solidFill>
                <a:latin typeface="Arimo Italics"/>
              </a:rPr>
              <a:t>si</a:t>
            </a:r>
            <a:r>
              <a:rPr lang="en-US" sz="6999" dirty="0">
                <a:solidFill>
                  <a:srgbClr val="000000"/>
                </a:solidFill>
                <a:latin typeface="Arimo Italics"/>
              </a:rPr>
              <a:t> </a:t>
            </a:r>
            <a:r>
              <a:rPr lang="en-US" sz="6999" dirty="0" err="1">
                <a:solidFill>
                  <a:srgbClr val="000000"/>
                </a:solidFill>
                <a:latin typeface="Arimo Italics"/>
              </a:rPr>
              <a:t>es</a:t>
            </a:r>
            <a:r>
              <a:rPr lang="en-US" sz="6999" dirty="0">
                <a:solidFill>
                  <a:srgbClr val="000000"/>
                </a:solidFill>
                <a:latin typeface="Arimo Italics"/>
              </a:rPr>
              <a:t> hombre o </a:t>
            </a:r>
            <a:r>
              <a:rPr lang="en-US" sz="6999" dirty="0" err="1">
                <a:solidFill>
                  <a:srgbClr val="000000"/>
                </a:solidFill>
                <a:latin typeface="Arimo Italics"/>
              </a:rPr>
              <a:t>mujer</a:t>
            </a:r>
            <a:endParaRPr lang="en-US" sz="6999" dirty="0">
              <a:solidFill>
                <a:srgbClr val="000000"/>
              </a:solidFill>
              <a:latin typeface="Arimo Itali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276695" y="3251687"/>
            <a:ext cx="7011305" cy="7011277"/>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60261" r="-17515"/>
              </a:stretch>
            </a:blipFill>
          </p:spPr>
        </p:sp>
      </p:grpSp>
      <p:grpSp>
        <p:nvGrpSpPr>
          <p:cNvPr id="4" name="Group 4"/>
          <p:cNvGrpSpPr/>
          <p:nvPr/>
        </p:nvGrpSpPr>
        <p:grpSpPr>
          <a:xfrm>
            <a:off x="1028700" y="625660"/>
            <a:ext cx="15970273" cy="1727883"/>
            <a:chOff x="0" y="0"/>
            <a:chExt cx="30260334" cy="3273977"/>
          </a:xfrm>
        </p:grpSpPr>
        <p:sp>
          <p:nvSpPr>
            <p:cNvPr id="5" name="Freeform 5"/>
            <p:cNvSpPr/>
            <p:nvPr/>
          </p:nvSpPr>
          <p:spPr>
            <a:xfrm>
              <a:off x="0" y="0"/>
              <a:ext cx="30260336" cy="3273977"/>
            </a:xfrm>
            <a:custGeom>
              <a:avLst/>
              <a:gdLst/>
              <a:ahLst/>
              <a:cxnLst/>
              <a:rect l="l" t="t" r="r" b="b"/>
              <a:pathLst>
                <a:path w="30260336" h="3273977">
                  <a:moveTo>
                    <a:pt x="30135875" y="3273977"/>
                  </a:moveTo>
                  <a:lnTo>
                    <a:pt x="124460" y="3273977"/>
                  </a:lnTo>
                  <a:cubicBezTo>
                    <a:pt x="55880" y="3273977"/>
                    <a:pt x="0" y="3218097"/>
                    <a:pt x="0" y="3149517"/>
                  </a:cubicBezTo>
                  <a:lnTo>
                    <a:pt x="0" y="124460"/>
                  </a:lnTo>
                  <a:cubicBezTo>
                    <a:pt x="0" y="55880"/>
                    <a:pt x="55880" y="0"/>
                    <a:pt x="124460" y="0"/>
                  </a:cubicBezTo>
                  <a:lnTo>
                    <a:pt x="30135875" y="0"/>
                  </a:lnTo>
                  <a:cubicBezTo>
                    <a:pt x="30204454" y="0"/>
                    <a:pt x="30260336" y="55880"/>
                    <a:pt x="30260336" y="124460"/>
                  </a:cubicBezTo>
                  <a:lnTo>
                    <a:pt x="30260336" y="3149517"/>
                  </a:lnTo>
                  <a:cubicBezTo>
                    <a:pt x="30260336" y="3218097"/>
                    <a:pt x="30204454" y="3273977"/>
                    <a:pt x="30135875" y="3273977"/>
                  </a:cubicBezTo>
                  <a:close/>
                </a:path>
              </a:pathLst>
            </a:custGeom>
            <a:solidFill>
              <a:srgbClr val="E8E8E8"/>
            </a:solidFill>
          </p:spPr>
        </p:sp>
      </p:grpSp>
      <p:sp>
        <p:nvSpPr>
          <p:cNvPr id="6" name="TextBox 6"/>
          <p:cNvSpPr txBox="1"/>
          <p:nvPr/>
        </p:nvSpPr>
        <p:spPr>
          <a:xfrm>
            <a:off x="1581486" y="658385"/>
            <a:ext cx="15417487" cy="1500508"/>
          </a:xfrm>
          <a:prstGeom prst="rect">
            <a:avLst/>
          </a:prstGeom>
        </p:spPr>
        <p:txBody>
          <a:bodyPr lIns="0" tIns="0" rIns="0" bIns="0" rtlCol="0" anchor="t">
            <a:spAutoFit/>
          </a:bodyPr>
          <a:lstStyle/>
          <a:p>
            <a:pPr marL="0" lvl="0" indent="0" algn="ctr">
              <a:lnSpc>
                <a:spcPts val="12319"/>
              </a:lnSpc>
              <a:spcBef>
                <a:spcPct val="0"/>
              </a:spcBef>
            </a:pPr>
            <a:r>
              <a:rPr lang="en-US" sz="8799">
                <a:solidFill>
                  <a:srgbClr val="000000"/>
                </a:solidFill>
                <a:latin typeface="DM Sans Bold"/>
              </a:rPr>
              <a:t>La duda estaba profetizada</a:t>
            </a:r>
          </a:p>
        </p:txBody>
      </p:sp>
      <p:sp>
        <p:nvSpPr>
          <p:cNvPr id="7" name="TextBox 7"/>
          <p:cNvSpPr txBox="1"/>
          <p:nvPr/>
        </p:nvSpPr>
        <p:spPr>
          <a:xfrm>
            <a:off x="1028700" y="3327887"/>
            <a:ext cx="9930672" cy="6264401"/>
          </a:xfrm>
          <a:prstGeom prst="rect">
            <a:avLst/>
          </a:prstGeom>
        </p:spPr>
        <p:txBody>
          <a:bodyPr lIns="0" tIns="0" rIns="0" bIns="0" rtlCol="0" anchor="t">
            <a:spAutoFit/>
          </a:bodyPr>
          <a:lstStyle/>
          <a:p>
            <a:pPr marL="0" lvl="0" indent="0" algn="ctr">
              <a:lnSpc>
                <a:spcPts val="9878"/>
              </a:lnSpc>
            </a:pPr>
            <a:r>
              <a:rPr lang="en-US" sz="8899" dirty="0">
                <a:solidFill>
                  <a:srgbClr val="000000"/>
                </a:solidFill>
                <a:latin typeface="DM Sans Bold"/>
              </a:rPr>
              <a:t>Luc 18:8 …. </a:t>
            </a:r>
            <a:r>
              <a:rPr lang="en-US" sz="8899" dirty="0">
                <a:solidFill>
                  <a:srgbClr val="000000"/>
                </a:solidFill>
                <a:latin typeface="DM Sans Italics"/>
              </a:rPr>
              <a:t>Pero </a:t>
            </a:r>
            <a:r>
              <a:rPr lang="en-US" sz="8899" dirty="0" err="1">
                <a:solidFill>
                  <a:srgbClr val="000000"/>
                </a:solidFill>
                <a:latin typeface="DM Sans Italics"/>
              </a:rPr>
              <a:t>cuando</a:t>
            </a:r>
            <a:r>
              <a:rPr lang="en-US" sz="8899" dirty="0">
                <a:solidFill>
                  <a:srgbClr val="000000"/>
                </a:solidFill>
                <a:latin typeface="DM Sans Italics"/>
              </a:rPr>
              <a:t> </a:t>
            </a:r>
            <a:r>
              <a:rPr lang="en-US" sz="8899" dirty="0" err="1">
                <a:solidFill>
                  <a:srgbClr val="000000"/>
                </a:solidFill>
                <a:latin typeface="DM Sans Italics"/>
              </a:rPr>
              <a:t>venga</a:t>
            </a:r>
            <a:r>
              <a:rPr lang="en-US" sz="8899" dirty="0">
                <a:solidFill>
                  <a:srgbClr val="000000"/>
                </a:solidFill>
                <a:latin typeface="DM Sans Italics"/>
              </a:rPr>
              <a:t> el </a:t>
            </a:r>
            <a:r>
              <a:rPr lang="en-US" sz="8899" dirty="0" err="1">
                <a:solidFill>
                  <a:srgbClr val="000000"/>
                </a:solidFill>
                <a:latin typeface="DM Sans Italics"/>
              </a:rPr>
              <a:t>Hijo</a:t>
            </a:r>
            <a:r>
              <a:rPr lang="en-US" sz="8899" dirty="0">
                <a:solidFill>
                  <a:srgbClr val="000000"/>
                </a:solidFill>
                <a:latin typeface="DM Sans Italics"/>
              </a:rPr>
              <a:t> del Hombre, ¿</a:t>
            </a:r>
            <a:r>
              <a:rPr lang="en-US" sz="8899" dirty="0" err="1">
                <a:solidFill>
                  <a:srgbClr val="000000"/>
                </a:solidFill>
                <a:latin typeface="DM Sans Italics"/>
              </a:rPr>
              <a:t>hallará</a:t>
            </a:r>
            <a:r>
              <a:rPr lang="en-US" sz="8899" dirty="0">
                <a:solidFill>
                  <a:srgbClr val="000000"/>
                </a:solidFill>
                <a:latin typeface="DM Sans Italics"/>
              </a:rPr>
              <a:t> </a:t>
            </a:r>
            <a:r>
              <a:rPr lang="en-US" sz="8899" dirty="0" err="1">
                <a:solidFill>
                  <a:srgbClr val="000000"/>
                </a:solidFill>
                <a:latin typeface="DM Sans Italics"/>
              </a:rPr>
              <a:t>fe</a:t>
            </a:r>
            <a:r>
              <a:rPr lang="en-US" sz="8899" dirty="0">
                <a:solidFill>
                  <a:srgbClr val="000000"/>
                </a:solidFill>
                <a:latin typeface="DM Sans Italics"/>
              </a:rPr>
              <a:t> </a:t>
            </a:r>
            <a:r>
              <a:rPr lang="en-US" sz="8899" dirty="0" err="1">
                <a:solidFill>
                  <a:srgbClr val="000000"/>
                </a:solidFill>
                <a:latin typeface="DM Sans Italics"/>
              </a:rPr>
              <a:t>en</a:t>
            </a:r>
            <a:r>
              <a:rPr lang="en-US" sz="8899" dirty="0">
                <a:solidFill>
                  <a:srgbClr val="000000"/>
                </a:solidFill>
                <a:latin typeface="DM Sans Italics"/>
              </a:rPr>
              <a:t> la </a:t>
            </a:r>
            <a:r>
              <a:rPr lang="en-US" sz="8899" dirty="0" err="1">
                <a:solidFill>
                  <a:srgbClr val="000000"/>
                </a:solidFill>
                <a:latin typeface="DM Sans Italics"/>
              </a:rPr>
              <a:t>tierra</a:t>
            </a:r>
            <a:r>
              <a:rPr lang="en-US" sz="8899" dirty="0">
                <a:solidFill>
                  <a:srgbClr val="000000"/>
                </a:solidFill>
                <a:latin typeface="DM Sans Itali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1298</Words>
  <Application>Microsoft Office PowerPoint</Application>
  <PresentationFormat>Personalizado</PresentationFormat>
  <Paragraphs>67</Paragraphs>
  <Slides>28</Slides>
  <Notes>0</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28</vt:i4>
      </vt:variant>
    </vt:vector>
  </HeadingPairs>
  <TitlesOfParts>
    <vt:vector size="43" baseType="lpstr">
      <vt:lpstr>Arial</vt:lpstr>
      <vt:lpstr>Glacial Indifference Bold</vt:lpstr>
      <vt:lpstr>DM Sans Italics</vt:lpstr>
      <vt:lpstr>Muli Bold Bold</vt:lpstr>
      <vt:lpstr>Open Sans</vt:lpstr>
      <vt:lpstr>Special Elite Bold</vt:lpstr>
      <vt:lpstr>Poppins Bold</vt:lpstr>
      <vt:lpstr>DM Sans Bold Italics</vt:lpstr>
      <vt:lpstr>Glacial Indifference</vt:lpstr>
      <vt:lpstr>Open Sans Bold</vt:lpstr>
      <vt:lpstr>Calibri</vt:lpstr>
      <vt:lpstr>Arimo Italics</vt:lpstr>
      <vt:lpstr>DM Sans Bold</vt:lpstr>
      <vt:lpstr>DM Sans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DUDAS</dc:title>
  <dc:creator>Esperanza</dc:creator>
  <cp:lastModifiedBy>Esperanza</cp:lastModifiedBy>
  <cp:revision>3</cp:revision>
  <dcterms:created xsi:type="dcterms:W3CDTF">2006-08-16T00:00:00Z</dcterms:created>
  <dcterms:modified xsi:type="dcterms:W3CDTF">2022-01-01T13:16:47Z</dcterms:modified>
  <dc:identifier>DAE0M5YStJU</dc:identifier>
</cp:coreProperties>
</file>