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5" r:id="rId2"/>
    <p:sldId id="276" r:id="rId3"/>
    <p:sldId id="277" r:id="rId4"/>
    <p:sldId id="281" r:id="rId5"/>
    <p:sldId id="294" r:id="rId6"/>
    <p:sldId id="284" r:id="rId7"/>
    <p:sldId id="293" r:id="rId8"/>
    <p:sldId id="282" r:id="rId9"/>
    <p:sldId id="283" r:id="rId10"/>
    <p:sldId id="286" r:id="rId11"/>
    <p:sldId id="288" r:id="rId12"/>
    <p:sldId id="287" r:id="rId13"/>
    <p:sldId id="289" r:id="rId14"/>
    <p:sldId id="290" r:id="rId15"/>
    <p:sldId id="291" r:id="rId16"/>
    <p:sldId id="292" r:id="rId17"/>
    <p:sldId id="279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BFFBC"/>
    <a:srgbClr val="66FF99"/>
    <a:srgbClr val="FFCCFF"/>
    <a:srgbClr val="0000FF"/>
    <a:srgbClr val="FFFFCC"/>
    <a:srgbClr val="800000"/>
    <a:srgbClr val="66FFFF"/>
    <a:srgbClr val="FFD9D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0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861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189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3770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9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458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69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096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448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73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97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98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29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46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413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123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671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CD79-54B1-4A83-A6C6-43C0E5E6A2AA}" type="datetimeFigureOut">
              <a:rPr lang="es-CO" smtClean="0"/>
              <a:t>16/09/2014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682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62710" y="2360720"/>
            <a:ext cx="5818579" cy="1754326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En el Antiguo Testamento uno de los nombres de Dios se escribe así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JHVH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(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).</a:t>
            </a:r>
            <a:endParaRPr lang="es-CO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49646" y="4579288"/>
            <a:ext cx="7644708" cy="1754326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La Septuaginta, la única versión griega del Antiguo Testamento en los días de Cristo traduce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JHVH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por </a:t>
            </a:r>
            <a:r>
              <a:rPr lang="es-CO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Kúrios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(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Señor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).</a:t>
            </a:r>
            <a:endParaRPr lang="es-CO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81301" y="863763"/>
            <a:ext cx="6981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54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¿</a:t>
            </a:r>
            <a:r>
              <a:rPr lang="es-CO" sz="5400" b="1" dirty="0" smtClean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Es Cristo el mismo Jehová? </a:t>
            </a:r>
            <a:endParaRPr lang="es-CO" sz="5400" dirty="0">
              <a:ln w="19050"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0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12" y="2278646"/>
            <a:ext cx="5898077" cy="3996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321974" y="2278646"/>
            <a:ext cx="4237148" cy="3970318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“A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 los ejércitos, a él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santificad;… él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será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…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iedra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para tropezar, y por tropezadero para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caer”.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Isaías 8:13,14.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06852" y="2278646"/>
            <a:ext cx="3902298" cy="3970318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Refiriéndose a Cristo: </a:t>
            </a:r>
          </a:p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“Acercándoos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a él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,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Piedra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viva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… Piedra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 tropiezo, y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Roca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para hacer caer”.</a:t>
            </a:r>
            <a:endParaRPr lang="es-ES" sz="3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  <a:p>
            <a:pPr algn="ctr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1Pedro 2:4,8.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11222" y="763223"/>
            <a:ext cx="6773069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La piedra de tropiezo.</a:t>
            </a:r>
            <a:endParaRPr lang="es-ES" sz="4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1829593"/>
            <a:ext cx="287655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257579" y="2961228"/>
            <a:ext cx="4237148" cy="34163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Dice Jehová:</a:t>
            </a:r>
          </a:p>
          <a:p>
            <a:pPr algn="ctr"/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“Por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mí mismo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hice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juramento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,…  Que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a mí se doblará toda rodilla, y jurará toda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lengua”.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Isaías 45:23.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49274" y="2948349"/>
            <a:ext cx="4237149" cy="34163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“Que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en el nombre de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Jesús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 doble toda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rodilla… y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toda lengua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confiese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que Jesucristo es el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Señor”.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1Pedro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2:4,8.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85466" y="904892"/>
            <a:ext cx="6773069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Toda rodilla y toda lengua .</a:t>
            </a:r>
            <a:endParaRPr lang="es-ES" sz="4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7579" y="2149856"/>
            <a:ext cx="4095480" cy="452431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“Yo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, que escudriño la mente, que pruebo el corazón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, para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dar a cada uno según su camino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, según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el fruto de sus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obras”. </a:t>
            </a:r>
            <a:endParaRPr lang="es-CO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Jeremías 17:10.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36395" y="2690772"/>
            <a:ext cx="4237149" cy="3970318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El Hijo de Dios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,… dice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esto:…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yo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soy el que escudriña la mente y el corazón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; y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os daré a cada uno según vuestras obras. </a:t>
            </a: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Apocalipsis 2:18,23.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74958" y="929739"/>
            <a:ext cx="3760021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El escudriñador.</a:t>
            </a:r>
            <a:endParaRPr lang="es-ES" sz="4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90" y="2008186"/>
            <a:ext cx="6032420" cy="452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257579" y="2008187"/>
            <a:ext cx="4095480" cy="452431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Refiriéndose a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Jehová: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“Subiste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a lo alto, cautivaste la cautividad, </a:t>
            </a:r>
          </a:p>
          <a:p>
            <a:pPr algn="ctr"/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Tomaste dones para los hombres”. </a:t>
            </a:r>
          </a:p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Salmo 68:18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36395" y="2008188"/>
            <a:ext cx="4237149" cy="452431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Refiriéndose a Cristo: </a:t>
            </a:r>
          </a:p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“Por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lo cual dice: </a:t>
            </a:r>
          </a:p>
          <a:p>
            <a:pPr algn="ctr"/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Subiendo a lo alto, llevó cautiva la cautividad, </a:t>
            </a:r>
          </a:p>
          <a:p>
            <a:pPr algn="ctr"/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Y dio dones a los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hombres”. </a:t>
            </a:r>
            <a:endParaRPr lang="es-CO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  <a:p>
            <a:pPr algn="ctr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Efesios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4:8.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11222" y="763223"/>
            <a:ext cx="6773069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Cautividad y dones.</a:t>
            </a:r>
            <a:endParaRPr lang="es-ES" sz="4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91" y="2008187"/>
            <a:ext cx="2799418" cy="45243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11222" y="763223"/>
            <a:ext cx="6773069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El primero y el Último.</a:t>
            </a:r>
            <a:endParaRPr lang="es-ES" sz="4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46242" y="2008188"/>
            <a:ext cx="4237149" cy="452431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Jesús dijo: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  <a:p>
            <a:pPr algn="ctr"/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“No temas; yo soy el primero y el último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”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“El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primero y el postrero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,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el que estuvo muerto y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vivió”. </a:t>
            </a:r>
            <a:endParaRPr lang="es-CO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  <a:p>
            <a:pPr algn="ctr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Apocalipsis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1:17;2:8.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853" y="2008187"/>
            <a:ext cx="4095480" cy="452431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“Así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dice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Rey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 Israel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, su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Redentor,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 los ejércitos: Yo soy el primero, y yo soy el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postrero, y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fuera de mí no hay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Dios”. </a:t>
            </a:r>
            <a:endParaRPr lang="es-CO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Isaías 44:6.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6" y="1624415"/>
            <a:ext cx="6935407" cy="519672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6216" y="2291525"/>
            <a:ext cx="4121238" cy="3970318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“Y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todo aquel que invocare el nombre de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será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salvo;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porque en el monte de Sion y en Jerusalén habrá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salvación”.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Joel 2:32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87911" y="2304404"/>
            <a:ext cx="4146997" cy="3970318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Refiriéndose a Cristo: </a:t>
            </a:r>
          </a:p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“porque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todo aquel que invocare el nombre del Señor, será salvo.”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 </a:t>
            </a:r>
            <a:endParaRPr lang="es-CO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  <a:p>
            <a:pPr algn="ctr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Romanos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10:13.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51015" y="763223"/>
            <a:ext cx="6841969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La invocación del Nombre.</a:t>
            </a:r>
            <a:endParaRPr lang="es-ES" sz="4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9" y="1982433"/>
            <a:ext cx="6057363" cy="4543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296216" y="1982432"/>
            <a:ext cx="4121238" cy="452431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es mi pastor; nada me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faltará”.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Salmo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23:1. </a:t>
            </a:r>
            <a:endParaRPr lang="es-CO" sz="3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“Yo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apacentaré mis ovejas, y yo les daré aprisco, dice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el Señor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 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”.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Ezequiel 34:15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87911" y="1982432"/>
            <a:ext cx="4146997" cy="452431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Jesús dijo: </a:t>
            </a:r>
          </a:p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“Yo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soy el buen pastor; y conozco mis ovejas, y las mías me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conocen,…</a:t>
            </a:r>
          </a:p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y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pongo mi vida por las ovejas </a:t>
            </a: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Juan 10:14,15.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11222" y="763223"/>
            <a:ext cx="6773069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El buen Pastor.</a:t>
            </a:r>
            <a:endParaRPr lang="es-ES" sz="4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4306" y="1299742"/>
            <a:ext cx="7715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Vijaya" panose="020B0604020202020204" pitchFamily="34" charset="0"/>
              </a:rPr>
              <a:t>Dios nos ilumine al estudiar su Palabra y nos </a:t>
            </a:r>
            <a:r>
              <a:rPr lang="es-CO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Vijaya" panose="020B0604020202020204" pitchFamily="34" charset="0"/>
              </a:rPr>
              <a:t>bendiga </a:t>
            </a:r>
            <a:r>
              <a:rPr lang="es-CO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Vijaya" panose="020B0604020202020204" pitchFamily="34" charset="0"/>
              </a:rPr>
              <a:t>mientras…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28869" y="3358968"/>
            <a:ext cx="7686263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“Aguardamos </a:t>
            </a:r>
            <a:r>
              <a:rPr lang="es-CO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la bendita esperanza, la gloriosa aparición de nuestro gran Dios y Salvador Jesucristo </a:t>
            </a:r>
            <a:r>
              <a:rPr lang="es-CO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        </a:t>
            </a:r>
          </a:p>
          <a:p>
            <a:pPr lvl="0" algn="ctr"/>
            <a:r>
              <a:rPr lang="es-CO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            </a:t>
            </a:r>
            <a:r>
              <a:rPr lang="es-CO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(</a:t>
            </a:r>
            <a:r>
              <a:rPr lang="es-CO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 el </a:t>
            </a:r>
            <a:r>
              <a:rPr lang="es-CO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Señor</a:t>
            </a:r>
            <a:r>
              <a:rPr lang="es-CO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)”. </a:t>
            </a:r>
            <a:r>
              <a:rPr lang="es-CO" sz="40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Ti2:13</a:t>
            </a:r>
            <a:r>
              <a:rPr lang="es-CO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 </a:t>
            </a:r>
            <a:endParaRPr lang="es-CO" sz="11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72063" y="382702"/>
            <a:ext cx="5599875" cy="67710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EJEMPLO: </a:t>
            </a:r>
            <a:r>
              <a:rPr lang="es-CO" sz="3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Salmo </a:t>
            </a:r>
            <a:r>
              <a:rPr lang="es-CO" sz="3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23:1. </a:t>
            </a:r>
            <a:endParaRPr lang="es-CO" sz="3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9772" y="1299825"/>
            <a:ext cx="4218709" cy="1754326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En hebreo: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(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JHVH</a:t>
            </a: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).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es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mi pastor; nada me faltará.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61610" y="1299825"/>
            <a:ext cx="4301836" cy="1754326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En griego: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(</a:t>
            </a:r>
            <a:r>
              <a:rPr lang="es-E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Kúrios</a:t>
            </a: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).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</a:p>
          <a:p>
            <a:pPr algn="ctr"/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El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Señor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es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mi </a:t>
            </a: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pastor; nada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me faltará.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91045" y="3158460"/>
            <a:ext cx="6961910" cy="1200329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En el Nuevo Testamento no aparece el nombre Jehová (JHVH).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32559" y="4426932"/>
            <a:ext cx="7658101" cy="230832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/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Cuando en el Nuevo Testamento se cita un versículo del Antiguo Testamento que tiene el nombre Jehová (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JHVH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), </a:t>
            </a:r>
            <a:endParaRPr lang="es-CO" sz="3600" b="1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  <a:p>
            <a:pPr lvl="0" algn="ctr"/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traduce </a:t>
            </a:r>
            <a:r>
              <a:rPr lang="es-CO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Kúrios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que significa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Señor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 </a:t>
            </a:r>
            <a:endParaRPr lang="es-CO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02611" y="3770820"/>
            <a:ext cx="6738775" cy="2308324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Voz que clama en el desierto: </a:t>
            </a:r>
            <a:r>
              <a:rPr lang="es-ES" sz="3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Preparad </a:t>
            </a:r>
            <a:r>
              <a:rPr lang="es-ES" sz="3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camino a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ES" sz="36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(JHVH)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;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enderezad calzada en la soledad a nuestro Dios. </a:t>
            </a: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Isaías 40:3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04107" y="1964681"/>
            <a:ext cx="573578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 profecía de Isaías sobre la misión de Juan el Bautista. 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27527" y="642175"/>
            <a:ext cx="26889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s-CO" sz="4800" b="1" dirty="0">
                <a:ln w="3810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cs typeface="Vijaya" panose="020B0604020202020204" pitchFamily="34" charset="0"/>
              </a:rPr>
              <a:t>EJEMPLO:</a:t>
            </a:r>
          </a:p>
        </p:txBody>
      </p:sp>
    </p:spTree>
    <p:extLst>
      <p:ext uri="{BB962C8B-B14F-4D97-AF65-F5344CB8AC3E}">
        <p14:creationId xmlns:p14="http://schemas.microsoft.com/office/powerpoint/2010/main" val="21240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92648" y="961891"/>
            <a:ext cx="7958705" cy="1754326"/>
          </a:xfrm>
          <a:prstGeom prst="rect">
            <a:avLst/>
          </a:prstGeom>
          <a:solidFill>
            <a:srgbClr val="FFCCFF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Al registrar el cumplimiento de la profecía de Isaías, el evangelista</a:t>
            </a:r>
          </a:p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Marcos escribió </a:t>
            </a:r>
            <a:r>
              <a:rPr lang="es-ES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Kúrios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en lugar de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JHVH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1614" y="3067424"/>
            <a:ext cx="7500773" cy="1754326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Voz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del que clama en el desierto: </a:t>
            </a:r>
            <a:r>
              <a:rPr lang="es-CO" sz="3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Preparad el camino del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Señor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(</a:t>
            </a:r>
            <a:r>
              <a:rPr lang="es-CO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Kúrios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); 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Enderezad sus </a:t>
            </a:r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sendas</a:t>
            </a: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Marcos 1:3.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21614" y="5152173"/>
            <a:ext cx="7500773" cy="1384995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También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Mateo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al citar Isaías 40:3 tradujo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JHVH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como </a:t>
            </a:r>
            <a:r>
              <a:rPr lang="es-CO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Kúrios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Mateo 3:3</a:t>
            </a:r>
            <a:r>
              <a:rPr lang="es-CO" sz="48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.</a:t>
            </a: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8991" y="3850978"/>
            <a:ext cx="8666018" cy="2862322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Desde que el pecado produjo separación entre Dios y el hombre, quien ha estado tratando con los seres humanos es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Jesús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a quien la Biblia identifica como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en el A.T. y como el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Señor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en el N.T.</a:t>
            </a:r>
            <a:endParaRPr lang="es-CO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67074" y="1982351"/>
            <a:ext cx="7209852" cy="1754326"/>
          </a:xfrm>
          <a:prstGeom prst="rect">
            <a:avLst/>
          </a:prstGeom>
          <a:solidFill>
            <a:srgbClr val="9BFFB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En castellano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JHVH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 escribe Jehová </a:t>
            </a:r>
          </a:p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y </a:t>
            </a:r>
            <a:r>
              <a:rPr lang="es-CO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Kúrios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escribe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Señor, </a:t>
            </a:r>
          </a:p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y en ambos casos se refiere a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Jesús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.</a:t>
            </a:r>
            <a:endParaRPr lang="es-ES" sz="36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10817" y="148622"/>
            <a:ext cx="572236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La palabra hebrea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JHVH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y la palabra griega </a:t>
            </a:r>
            <a:r>
              <a:rPr lang="es-CO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K</a:t>
            </a:r>
            <a:r>
              <a:rPr lang="es-CO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ú</a:t>
            </a:r>
            <a:r>
              <a:rPr lang="es-CO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rios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se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usan de manera equivalente.</a:t>
            </a:r>
            <a:endParaRPr lang="es-CO" sz="12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0886" y="3161542"/>
            <a:ext cx="7362227" cy="341632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Jesús aplicó la profecía de Malaquías a Juan el Bautista y a sí mismo. 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Porque éste es de quien está escrito: </a:t>
            </a: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He aquí, yo envío mi </a:t>
            </a:r>
            <a:r>
              <a:rPr lang="es-ES" sz="36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mensajero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delante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 tu faz, </a:t>
            </a: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El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cual preparará tu camino delante de </a:t>
            </a:r>
            <a:r>
              <a:rPr lang="es-ES" sz="36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ti</a:t>
            </a: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”. 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Mateo 11:10.</a:t>
            </a:r>
            <a:endParaRPr lang="es-CO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740" y="547465"/>
            <a:ext cx="817052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El profeta Malaquías también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escribió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sobre la obra de Juan el Bautista </a:t>
            </a:r>
          </a:p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</a:t>
            </a: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He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aquí, yo envío mi </a:t>
            </a:r>
            <a:r>
              <a:rPr lang="es-ES" sz="36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mensajero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, el cual preparará el camino delante de </a:t>
            </a:r>
            <a:r>
              <a:rPr lang="es-ES" sz="36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mí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”. (3:1)</a:t>
            </a:r>
            <a:endParaRPr lang="es-CO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0887" y="3446372"/>
            <a:ext cx="7362227" cy="175432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Nótese: </a:t>
            </a:r>
            <a:r>
              <a:rPr lang="es-ES_tradnl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Jesús dijo que Juan iba </a:t>
            </a:r>
            <a:r>
              <a:rPr lang="es-ES_tradnl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delante</a:t>
            </a:r>
            <a:r>
              <a:rPr lang="es-ES_tradnl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ES_tradnl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 Él, y Juan dijo que Jesús venía </a:t>
            </a:r>
            <a:r>
              <a:rPr lang="es-ES_tradnl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detrás</a:t>
            </a:r>
            <a:r>
              <a:rPr lang="es-ES_tradnl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ES_tradnl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 él.</a:t>
            </a:r>
            <a:endParaRPr lang="es-CO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9356" y="393205"/>
            <a:ext cx="7485287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Refiriéndose a Jesús, Juan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el Bautista dijo: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Éste es el que viene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después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 mí, el que es antes de mí, del cual yo no soy digno de desatar la correa del calzado.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Juan 1:27. 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90886" y="5365326"/>
            <a:ext cx="736222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Entonces, el Jehová de Isaías 40:3 es el Señor de Mateo 3:3 y Marcos 1:3.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49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6374" y="1162258"/>
            <a:ext cx="8031249" cy="12618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El </a:t>
            </a:r>
            <a:r>
              <a:rPr lang="es-CO" sz="3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Cristo </a:t>
            </a:r>
            <a:r>
              <a:rPr lang="es-CO" sz="3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del Nuevo Testamento es el mismo Jehová del Antiguo Testamento.</a:t>
            </a:r>
            <a:endParaRPr lang="es-CO" sz="3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8867" y="2815815"/>
            <a:ext cx="7946264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Aunque la Biblia revela más de una Persona en Dios, 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cuando en el Antiguo Testamento aparece el nombre Jehová (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JHVH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) generalmente se refiere a Jesús.</a:t>
            </a:r>
            <a:endParaRPr lang="es-CO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64218" y="5661285"/>
            <a:ext cx="6815562" cy="70788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Notemos algunos ejemplos: </a:t>
            </a:r>
            <a:endParaRPr lang="es-CO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7731" y="3026030"/>
            <a:ext cx="3786387" cy="2862322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“En aquel día, dice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Jehová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,…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irarán a mí a quien traspasaron”. </a:t>
            </a: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Zacarías 12:4,10.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93973" y="3000276"/>
            <a:ext cx="3902298" cy="2862322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Refiriéndose a Cristo: </a:t>
            </a: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“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Mirarán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al que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traspasaron”. </a:t>
            </a: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Vijaya" panose="020B0604020202020204" pitchFamily="34" charset="0"/>
              </a:rPr>
              <a:t>Juan 19:37.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85465" y="694892"/>
            <a:ext cx="6773069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La crucifixión.</a:t>
            </a:r>
            <a:endParaRPr lang="es-ES" sz="4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1392</TotalTime>
  <Words>1016</Words>
  <Application>Microsoft Office PowerPoint</Application>
  <PresentationFormat>Presentación en pantalla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Ebrima</vt:lpstr>
      <vt:lpstr>Vijaya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226</cp:revision>
  <dcterms:created xsi:type="dcterms:W3CDTF">2014-08-19T02:53:33Z</dcterms:created>
  <dcterms:modified xsi:type="dcterms:W3CDTF">2014-09-17T01:39:55Z</dcterms:modified>
</cp:coreProperties>
</file>