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65478-5542-4B11-B4F5-22B55A040827}" type="datetimeFigureOut">
              <a:rPr lang="pt-BR" smtClean="0"/>
              <a:pPr/>
              <a:t>13/05/2014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A118D-1BD4-4952-ADEC-42625859318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capela.capela.DSA\Desktop\ppt esp\Sec¦ºa¦âo 02 - O cargo e as pessoas que ocupam\Cap. 4 Qualificac¦ºo¦âes para exercer o Diaconato\Tema Geral\PPT_Guia dos diaconos _Cap4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capela.capela.DSA\Desktop\ppt esp\Sec¦ºa¦âo 02 - O cargo e as pessoas que ocupam\Cap. 4 Qualificac¦ºo¦âes para exercer o Diaconato\Subtitulo 01\PPT_Guia dos diaconos _Cap4_01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capela.capela.DSA\Desktop\ppt esp\Sec¦ºa¦âo 02 - O cargo e as pessoas que ocupam\Cap. 4 Qualificac¦ºo¦âes para exercer o Diaconato\Subtitulo 01\PPT_Guia dos diaconos _Cap4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3131840" y="980728"/>
            <a:ext cx="56166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 smtClean="0"/>
              <a:t>Las cualidades exigidas por los apóstoles en la elección de los </a:t>
            </a:r>
            <a:r>
              <a:rPr lang="es-ES" sz="2000" dirty="0" smtClean="0"/>
              <a:t>diáconos eran </a:t>
            </a:r>
            <a:r>
              <a:rPr lang="es-ES" sz="2000" dirty="0" smtClean="0"/>
              <a:t>de naturaleza primordialmente espiritual: “Buscad, pues, hermanos</a:t>
            </a:r>
            <a:r>
              <a:rPr lang="es-ES" sz="2000" dirty="0" smtClean="0"/>
              <a:t>, de </a:t>
            </a:r>
            <a:r>
              <a:rPr lang="es-ES" sz="2000" dirty="0" smtClean="0"/>
              <a:t>entre vosotros a siete varones de buen testimonio, llenos del </a:t>
            </a:r>
            <a:r>
              <a:rPr lang="es-ES" sz="2000" dirty="0" smtClean="0"/>
              <a:t>Espíritu Santo </a:t>
            </a:r>
            <a:r>
              <a:rPr lang="es-ES" sz="2000" dirty="0" smtClean="0"/>
              <a:t>y de sabiduría, a quienes encarguemos de este trabajo” (</a:t>
            </a:r>
            <a:r>
              <a:rPr lang="es-ES" sz="2000" dirty="0" err="1" smtClean="0"/>
              <a:t>Hech</a:t>
            </a:r>
            <a:r>
              <a:rPr lang="es-ES" sz="2000" dirty="0" smtClean="0"/>
              <a:t>. 6:3).</a:t>
            </a:r>
          </a:p>
          <a:p>
            <a:pPr algn="just"/>
            <a:r>
              <a:rPr lang="es-ES" sz="2000" dirty="0" smtClean="0"/>
              <a:t>La iglesia no realizó ninguna especie de distinción de clase social, nivel académico</a:t>
            </a:r>
            <a:r>
              <a:rPr lang="es-ES" sz="2000" dirty="0" smtClean="0"/>
              <a:t>, origen </a:t>
            </a:r>
            <a:r>
              <a:rPr lang="es-ES" sz="2000" dirty="0" smtClean="0"/>
              <a:t>o raza para elegir a sus líderes y oficiales.</a:t>
            </a:r>
          </a:p>
          <a:p>
            <a:pPr algn="just"/>
            <a:r>
              <a:rPr lang="es-ES" sz="2000" dirty="0" smtClean="0"/>
              <a:t>Los apóstoles especificaron tres virtudes que tenían que ser consideradas</a:t>
            </a:r>
            <a:r>
              <a:rPr lang="es-ES" sz="2000" dirty="0" smtClean="0"/>
              <a:t>:</a:t>
            </a:r>
          </a:p>
          <a:p>
            <a:pPr algn="just"/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err="1" smtClean="0"/>
              <a:t>Buen</a:t>
            </a:r>
            <a:r>
              <a:rPr lang="pt-BR" sz="2000" dirty="0" smtClean="0"/>
              <a:t> </a:t>
            </a:r>
            <a:r>
              <a:rPr lang="pt-BR" sz="2000" dirty="0" err="1" smtClean="0"/>
              <a:t>testimonio</a:t>
            </a:r>
            <a:r>
              <a:rPr lang="pt-BR" sz="2000" dirty="0" smtClean="0"/>
              <a:t>, </a:t>
            </a:r>
            <a:r>
              <a:rPr lang="pt-BR" sz="2000" dirty="0" err="1" smtClean="0"/>
              <a:t>buena</a:t>
            </a:r>
            <a:r>
              <a:rPr lang="pt-BR" sz="2000" dirty="0" smtClean="0"/>
              <a:t> </a:t>
            </a:r>
            <a:r>
              <a:rPr lang="pt-BR" sz="2000" dirty="0" err="1" smtClean="0"/>
              <a:t>reputación</a:t>
            </a:r>
            <a:r>
              <a:rPr lang="pt-BR" sz="20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 err="1" smtClean="0"/>
              <a:t>Llenos</a:t>
            </a:r>
            <a:r>
              <a:rPr lang="pt-BR" sz="2000" dirty="0" smtClean="0"/>
              <a:t> del </a:t>
            </a:r>
            <a:r>
              <a:rPr lang="pt-BR" sz="2000" dirty="0" err="1" smtClean="0"/>
              <a:t>Espíritu</a:t>
            </a:r>
            <a:r>
              <a:rPr lang="pt-BR" sz="2000" dirty="0" smtClean="0"/>
              <a:t> Santo.</a:t>
            </a:r>
          </a:p>
          <a:p>
            <a:pPr algn="just">
              <a:buFont typeface="Arial" pitchFamily="34" charset="0"/>
              <a:buChar char="•"/>
            </a:pPr>
            <a:r>
              <a:rPr lang="pt-BR" sz="2000" dirty="0" err="1" smtClean="0"/>
              <a:t>Llenos</a:t>
            </a:r>
            <a:r>
              <a:rPr lang="pt-BR" sz="2000" dirty="0" smtClean="0"/>
              <a:t> de </a:t>
            </a:r>
            <a:r>
              <a:rPr lang="pt-BR" sz="2000" dirty="0" err="1" smtClean="0"/>
              <a:t>sabiduría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capela.capela.DSA\Desktop\ppt esp\Sec¦ºa¦âo 02 - O cargo e as pessoas que ocupam\Cap. 4 Qualificac¦ºo¦âes para exercer o Diaconato\Subtitulo 01\PPT_Guia dos diaconos _Cap4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3059832" y="1700808"/>
            <a:ext cx="56886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Estos dos textos bíblicos, Hechos 6 y 1 Timoteo 3, son la fuente </a:t>
            </a:r>
            <a:r>
              <a:rPr lang="es-ES" sz="2400" dirty="0" smtClean="0"/>
              <a:t>básica para </a:t>
            </a:r>
            <a:r>
              <a:rPr lang="es-ES" sz="2400" dirty="0" smtClean="0"/>
              <a:t>determinar las calificaciones que deben tener los diáconos. </a:t>
            </a:r>
            <a:r>
              <a:rPr lang="es-ES" sz="2400" dirty="0" smtClean="0"/>
              <a:t>Henry </a:t>
            </a:r>
            <a:r>
              <a:rPr lang="pt-BR" sz="2400" dirty="0" err="1" smtClean="0"/>
              <a:t>Webb</a:t>
            </a:r>
            <a:r>
              <a:rPr lang="pt-BR" sz="2400" dirty="0" smtClean="0"/>
              <a:t> </a:t>
            </a:r>
            <a:r>
              <a:rPr lang="pt-BR" sz="2400" dirty="0" err="1" smtClean="0"/>
              <a:t>escribe</a:t>
            </a:r>
            <a:r>
              <a:rPr lang="pt-BR" sz="2400" dirty="0" smtClean="0"/>
              <a:t>:</a:t>
            </a:r>
          </a:p>
          <a:p>
            <a:pPr algn="just"/>
            <a:endParaRPr lang="pt-BR" sz="2400" dirty="0" smtClean="0"/>
          </a:p>
          <a:p>
            <a:pPr algn="just"/>
            <a:r>
              <a:rPr lang="es-ES" sz="2400" dirty="0" smtClean="0"/>
              <a:t>“Aquellos que eran escogidos como diáconos o diaconisas deberían</a:t>
            </a:r>
            <a:r>
              <a:rPr lang="es-ES" sz="2400" dirty="0" smtClean="0"/>
              <a:t>:</a:t>
            </a:r>
          </a:p>
          <a:p>
            <a:pPr algn="just"/>
            <a:endParaRPr lang="es-E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capela.capela.DSA\Desktop\ppt esp\Sec¦ºa¦âo 02 - O cargo e as pessoas que ocupam\Cap. 4 Qualificac¦ºo¦âes para exercer o Diaconato\Subtitulo 01\PPT_Guia dos diaconos _Cap4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3347864" y="1268760"/>
            <a:ext cx="540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2400" i="1" dirty="0" smtClean="0"/>
              <a:t>Demostrar crecimiento en la </a:t>
            </a:r>
            <a:r>
              <a:rPr lang="es-ES" sz="2400" i="1" dirty="0" smtClean="0"/>
              <a:t>fe</a:t>
            </a:r>
          </a:p>
          <a:p>
            <a:pPr algn="just">
              <a:buFont typeface="Arial" pitchFamily="34" charset="0"/>
              <a:buChar char="•"/>
            </a:pPr>
            <a:endParaRPr lang="pt-BR" sz="2400" dirty="0" smtClean="0"/>
          </a:p>
          <a:p>
            <a:pPr algn="just">
              <a:buFont typeface="Arial" pitchFamily="34" charset="0"/>
              <a:buChar char="•"/>
            </a:pPr>
            <a:r>
              <a:rPr lang="es-ES" sz="2400" i="1" dirty="0" smtClean="0"/>
              <a:t>Demostrar </a:t>
            </a:r>
            <a:r>
              <a:rPr lang="es-ES" sz="2400" i="1" dirty="0" smtClean="0"/>
              <a:t>cristianismo en la vida </a:t>
            </a:r>
            <a:r>
              <a:rPr lang="es-ES" sz="2400" i="1" dirty="0" smtClean="0"/>
              <a:t>familiar</a:t>
            </a:r>
          </a:p>
          <a:p>
            <a:pPr algn="just">
              <a:buFont typeface="Arial" pitchFamily="34" charset="0"/>
              <a:buChar char="•"/>
            </a:pPr>
            <a:endParaRPr lang="es-ES" sz="2400" i="1" dirty="0" smtClean="0"/>
          </a:p>
          <a:p>
            <a:pPr algn="just">
              <a:buFont typeface="Arial" pitchFamily="34" charset="0"/>
              <a:buChar char="•"/>
            </a:pPr>
            <a:r>
              <a:rPr lang="es-ES" sz="2400" i="1" dirty="0" smtClean="0"/>
              <a:t>Demostrar un buen comportamiento moral personalmente y en </a:t>
            </a:r>
            <a:r>
              <a:rPr lang="es-ES" sz="2400" i="1" dirty="0" smtClean="0"/>
              <a:t>público.</a:t>
            </a:r>
          </a:p>
          <a:p>
            <a:pPr algn="just">
              <a:buFont typeface="Arial" pitchFamily="34" charset="0"/>
              <a:buChar char="•"/>
            </a:pPr>
            <a:endParaRPr lang="es-ES" sz="2400" i="1" dirty="0" smtClean="0"/>
          </a:p>
          <a:p>
            <a:pPr algn="just">
              <a:buFont typeface="Arial" pitchFamily="34" charset="0"/>
              <a:buChar char="•"/>
            </a:pPr>
            <a:r>
              <a:rPr lang="es-ES" sz="2400" i="1" dirty="0" smtClean="0"/>
              <a:t>Demostrar por su manera de vivir la aceptación a Dios y a la </a:t>
            </a:r>
            <a:r>
              <a:rPr lang="es-ES" sz="2400" i="1" dirty="0" smtClean="0"/>
              <a:t>iglesia.</a:t>
            </a:r>
          </a:p>
          <a:p>
            <a:pPr algn="just">
              <a:buFont typeface="Arial" pitchFamily="34" charset="0"/>
              <a:buChar char="•"/>
            </a:pPr>
            <a:endParaRPr lang="es-ES" sz="2400" i="1" dirty="0" smtClean="0"/>
          </a:p>
          <a:p>
            <a:pPr algn="just">
              <a:buFont typeface="Arial" pitchFamily="34" charset="0"/>
              <a:buChar char="•"/>
            </a:pPr>
            <a:endParaRPr lang="pt-B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capela.capela.DSA\Desktop\ppt esp\Sec¦ºa¦âo 02 - O cargo e as pessoas que ocupam\Cap. 4 Qualificac¦ºo¦âes para exercer o Diaconato\Subtitulo 01\PPT_Guia dos diaconos _Cap4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3131840" y="476672"/>
            <a:ext cx="561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Charles F. </a:t>
            </a:r>
            <a:r>
              <a:rPr lang="es-ES" sz="2400" dirty="0" err="1" smtClean="0"/>
              <a:t>Treadway</a:t>
            </a:r>
            <a:r>
              <a:rPr lang="es-ES" sz="2400" dirty="0" smtClean="0"/>
              <a:t> describe de esta manera las calificaciones de un diácono</a:t>
            </a:r>
          </a:p>
          <a:p>
            <a:pPr algn="just"/>
            <a:r>
              <a:rPr lang="en-US" sz="2400" dirty="0" smtClean="0"/>
              <a:t>(</a:t>
            </a:r>
            <a:r>
              <a:rPr lang="en-US" sz="2400" dirty="0" err="1" smtClean="0"/>
              <a:t>citado</a:t>
            </a:r>
            <a:r>
              <a:rPr lang="en-US" sz="2400" dirty="0" smtClean="0"/>
              <a:t> en </a:t>
            </a:r>
            <a:r>
              <a:rPr lang="en-US" sz="2400" i="1" dirty="0" smtClean="0"/>
              <a:t>Now That You´re a Deacon):</a:t>
            </a:r>
            <a:endParaRPr lang="pt-BR" sz="2400" dirty="0"/>
          </a:p>
        </p:txBody>
      </p:sp>
      <p:sp>
        <p:nvSpPr>
          <p:cNvPr id="4" name="Retângulo 3"/>
          <p:cNvSpPr/>
          <p:nvPr/>
        </p:nvSpPr>
        <p:spPr>
          <a:xfrm>
            <a:off x="3347864" y="1916832"/>
            <a:ext cx="54006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200" i="1" dirty="0" smtClean="0"/>
              <a:t>Personas de buena reputación </a:t>
            </a:r>
            <a:endParaRPr lang="es-ES" sz="2200" i="1" dirty="0" smtClean="0"/>
          </a:p>
          <a:p>
            <a:pPr>
              <a:buFont typeface="Arial" pitchFamily="34" charset="0"/>
              <a:buChar char="•"/>
            </a:pPr>
            <a:r>
              <a:rPr lang="pt-BR" sz="2200" i="1" dirty="0" err="1" smtClean="0"/>
              <a:t>Llenos</a:t>
            </a:r>
            <a:r>
              <a:rPr lang="pt-BR" sz="2200" i="1" dirty="0" smtClean="0"/>
              <a:t> </a:t>
            </a:r>
            <a:r>
              <a:rPr lang="pt-BR" sz="2200" i="1" dirty="0" smtClean="0"/>
              <a:t>del </a:t>
            </a:r>
            <a:r>
              <a:rPr lang="pt-BR" sz="2200" i="1" dirty="0" err="1" smtClean="0"/>
              <a:t>Espíritu</a:t>
            </a:r>
            <a:r>
              <a:rPr lang="pt-BR" sz="2200" i="1" dirty="0" smtClean="0"/>
              <a:t> Santo </a:t>
            </a:r>
            <a:endParaRPr lang="pt-BR" sz="2200" i="1" dirty="0" smtClean="0"/>
          </a:p>
          <a:p>
            <a:pPr>
              <a:buFont typeface="Arial" pitchFamily="34" charset="0"/>
              <a:buChar char="•"/>
            </a:pPr>
            <a:r>
              <a:rPr lang="pt-BR" sz="2200" i="1" dirty="0" err="1" smtClean="0"/>
              <a:t>Llenos</a:t>
            </a:r>
            <a:r>
              <a:rPr lang="pt-BR" sz="2200" i="1" dirty="0" smtClean="0"/>
              <a:t> </a:t>
            </a:r>
            <a:r>
              <a:rPr lang="pt-BR" sz="2200" i="1" dirty="0" smtClean="0"/>
              <a:t>de </a:t>
            </a:r>
            <a:r>
              <a:rPr lang="pt-BR" sz="2200" i="1" dirty="0" err="1" smtClean="0"/>
              <a:t>fe</a:t>
            </a:r>
            <a:endParaRPr lang="pt-BR" sz="2200" i="1" dirty="0" smtClean="0"/>
          </a:p>
          <a:p>
            <a:pPr>
              <a:buFont typeface="Arial" pitchFamily="34" charset="0"/>
              <a:buChar char="•"/>
            </a:pPr>
            <a:r>
              <a:rPr lang="pt-BR" sz="2200" i="1" dirty="0" smtClean="0"/>
              <a:t>Dignos</a:t>
            </a:r>
          </a:p>
          <a:p>
            <a:pPr>
              <a:buFont typeface="Arial" pitchFamily="34" charset="0"/>
              <a:buChar char="•"/>
            </a:pPr>
            <a:r>
              <a:rPr lang="pt-BR" sz="2200" i="1" dirty="0" err="1" smtClean="0"/>
              <a:t>Personas</a:t>
            </a:r>
            <a:r>
              <a:rPr lang="pt-BR" sz="2200" i="1" dirty="0" smtClean="0"/>
              <a:t> de </a:t>
            </a:r>
            <a:r>
              <a:rPr lang="pt-BR" sz="2200" i="1" dirty="0" err="1" smtClean="0"/>
              <a:t>palabra</a:t>
            </a:r>
            <a:endParaRPr lang="pt-BR" sz="2200" i="1" dirty="0" smtClean="0"/>
          </a:p>
          <a:p>
            <a:pPr>
              <a:buFont typeface="Arial" pitchFamily="34" charset="0"/>
              <a:buChar char="•"/>
            </a:pPr>
            <a:r>
              <a:rPr lang="pt-BR" sz="2200" i="1" dirty="0" smtClean="0"/>
              <a:t>No dados a </a:t>
            </a:r>
            <a:r>
              <a:rPr lang="pt-BR" sz="2200" i="1" dirty="0" err="1" smtClean="0"/>
              <a:t>mucho</a:t>
            </a:r>
            <a:r>
              <a:rPr lang="pt-BR" sz="2200" i="1" dirty="0" smtClean="0"/>
              <a:t> </a:t>
            </a:r>
            <a:r>
              <a:rPr lang="pt-BR" sz="2200" i="1" dirty="0" err="1" smtClean="0"/>
              <a:t>vino</a:t>
            </a:r>
            <a:endParaRPr lang="pt-BR" sz="2200" i="1" dirty="0" smtClean="0"/>
          </a:p>
          <a:p>
            <a:pPr>
              <a:buFont typeface="Arial" pitchFamily="34" charset="0"/>
              <a:buChar char="•"/>
            </a:pPr>
            <a:r>
              <a:rPr lang="pt-BR" sz="2200" i="1" dirty="0" smtClean="0"/>
              <a:t>No </a:t>
            </a:r>
            <a:r>
              <a:rPr lang="pt-BR" sz="2200" i="1" dirty="0" err="1" smtClean="0"/>
              <a:t>codiciosos</a:t>
            </a:r>
            <a:r>
              <a:rPr lang="pt-BR" sz="2200" i="1" dirty="0" smtClean="0"/>
              <a:t> de </a:t>
            </a:r>
            <a:r>
              <a:rPr lang="pt-BR" sz="2200" i="1" dirty="0" err="1" smtClean="0"/>
              <a:t>ganancias</a:t>
            </a:r>
            <a:r>
              <a:rPr lang="pt-BR" sz="2200" i="1" dirty="0" smtClean="0"/>
              <a:t> </a:t>
            </a:r>
            <a:r>
              <a:rPr lang="pt-BR" sz="2200" i="1" dirty="0" err="1" smtClean="0"/>
              <a:t>deshonestas</a:t>
            </a:r>
            <a:endParaRPr lang="pt-BR" sz="2200" i="1" dirty="0" smtClean="0"/>
          </a:p>
          <a:p>
            <a:pPr>
              <a:buFont typeface="Arial" pitchFamily="34" charset="0"/>
              <a:buChar char="•"/>
            </a:pPr>
            <a:r>
              <a:rPr lang="pt-BR" sz="2200" i="1" dirty="0" err="1" smtClean="0"/>
              <a:t>Guardianes</a:t>
            </a:r>
            <a:r>
              <a:rPr lang="pt-BR" sz="2200" i="1" dirty="0" smtClean="0"/>
              <a:t> de </a:t>
            </a:r>
            <a:r>
              <a:rPr lang="pt-BR" sz="2200" i="1" dirty="0" err="1" smtClean="0"/>
              <a:t>la</a:t>
            </a:r>
            <a:r>
              <a:rPr lang="pt-BR" sz="2200" i="1" dirty="0" smtClean="0"/>
              <a:t> </a:t>
            </a:r>
            <a:r>
              <a:rPr lang="pt-BR" sz="2200" i="1" dirty="0" err="1" smtClean="0"/>
              <a:t>fe</a:t>
            </a:r>
            <a:endParaRPr lang="pt-BR" sz="2200" i="1" dirty="0" smtClean="0"/>
          </a:p>
          <a:p>
            <a:pPr>
              <a:buFont typeface="Arial" pitchFamily="34" charset="0"/>
              <a:buChar char="•"/>
            </a:pPr>
            <a:r>
              <a:rPr lang="es-ES" sz="2200" i="1" dirty="0" smtClean="0"/>
              <a:t>Experimentados y sometidos a </a:t>
            </a:r>
            <a:r>
              <a:rPr lang="es-ES" sz="2200" i="1" dirty="0" smtClean="0"/>
              <a:t>prueba</a:t>
            </a:r>
          </a:p>
          <a:p>
            <a:pPr>
              <a:buFont typeface="Arial" pitchFamily="34" charset="0"/>
              <a:buChar char="•"/>
            </a:pPr>
            <a:r>
              <a:rPr lang="es-ES" sz="2200" i="1" dirty="0" smtClean="0"/>
              <a:t>Irreprensibles </a:t>
            </a:r>
            <a:endParaRPr lang="es-ES" sz="2200" i="1" dirty="0" smtClean="0"/>
          </a:p>
          <a:p>
            <a:pPr>
              <a:buFont typeface="Arial" pitchFamily="34" charset="0"/>
              <a:buChar char="•"/>
            </a:pPr>
            <a:r>
              <a:rPr lang="pt-BR" sz="2200" i="1" dirty="0" smtClean="0"/>
              <a:t>Vida </a:t>
            </a:r>
            <a:r>
              <a:rPr lang="pt-BR" sz="2200" i="1" dirty="0" smtClean="0"/>
              <a:t>familiar </a:t>
            </a:r>
            <a:r>
              <a:rPr lang="pt-BR" sz="2200" i="1" dirty="0" err="1" smtClean="0"/>
              <a:t>cristiana</a:t>
            </a:r>
            <a:endParaRPr lang="pt-BR" sz="2200" i="1" dirty="0" smtClean="0"/>
          </a:p>
          <a:p>
            <a:pPr>
              <a:buFont typeface="Arial" pitchFamily="34" charset="0"/>
              <a:buChar char="•"/>
            </a:pPr>
            <a:r>
              <a:rPr lang="es-ES" sz="2200" i="1" dirty="0" smtClean="0"/>
              <a:t>Educando bien a los hijos y a los de su </a:t>
            </a:r>
            <a:r>
              <a:rPr lang="es-ES" sz="2200" i="1" dirty="0" smtClean="0"/>
              <a:t>casa</a:t>
            </a:r>
          </a:p>
          <a:p>
            <a:pPr>
              <a:buFont typeface="Arial" pitchFamily="34" charset="0"/>
              <a:buChar char="•"/>
            </a:pPr>
            <a:r>
              <a:rPr lang="es-ES" sz="2200" i="1" dirty="0" smtClean="0"/>
              <a:t>Gran determinación en la fe</a:t>
            </a:r>
            <a:endParaRPr lang="pt-BR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260</Words>
  <Application>Microsoft Office PowerPoint</Application>
  <PresentationFormat>Apresentação na tela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capela.capela</dc:creator>
  <cp:lastModifiedBy>selma.luz</cp:lastModifiedBy>
  <cp:revision>9</cp:revision>
  <dcterms:created xsi:type="dcterms:W3CDTF">2014-05-01T22:48:50Z</dcterms:created>
  <dcterms:modified xsi:type="dcterms:W3CDTF">2014-05-13T19:21:15Z</dcterms:modified>
</cp:coreProperties>
</file>