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Override2.xml" ContentType="application/vnd.openxmlformats-officedocument.themeOverride+xml"/>
  <Override PartName="/ppt/theme/themeOverride3.xml" ContentType="application/vnd.openxmlformats-officedocument.themeOverrid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21" r:id="rId2"/>
    <p:sldMasterId id="2147483733" r:id="rId3"/>
    <p:sldMasterId id="2147483745" r:id="rId4"/>
    <p:sldMasterId id="2147483769" r:id="rId5"/>
    <p:sldMasterId id="2147483781" r:id="rId6"/>
  </p:sldMasterIdLst>
  <p:notesMasterIdLst>
    <p:notesMasterId r:id="rId23"/>
  </p:notesMasterIdLst>
  <p:sldIdLst>
    <p:sldId id="256" r:id="rId7"/>
    <p:sldId id="258" r:id="rId8"/>
    <p:sldId id="288" r:id="rId9"/>
    <p:sldId id="281" r:id="rId10"/>
    <p:sldId id="289" r:id="rId11"/>
    <p:sldId id="290" r:id="rId12"/>
    <p:sldId id="261" r:id="rId13"/>
    <p:sldId id="291" r:id="rId14"/>
    <p:sldId id="277" r:id="rId15"/>
    <p:sldId id="292" r:id="rId16"/>
    <p:sldId id="262" r:id="rId17"/>
    <p:sldId id="293" r:id="rId18"/>
    <p:sldId id="280" r:id="rId19"/>
    <p:sldId id="283" r:id="rId20"/>
    <p:sldId id="282" r:id="rId21"/>
    <p:sldId id="295"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222" y="29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276520E4-6F48-4C9F-816E-91F364C34B04}" type="datetimeFigureOut">
              <a:rPr lang="es-ES"/>
              <a:pPr>
                <a:defRPr/>
              </a:pPr>
              <a:t>15/05/2014</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s-E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B519574-CA20-41B2-AD1C-AC2232750CA2}" type="slidenum">
              <a:rPr lang="es-ES"/>
              <a:pPr>
                <a:defRPr/>
              </a:pPr>
              <a:t>‹Nº›</a:t>
            </a:fld>
            <a:endParaRPr lang="es-ES"/>
          </a:p>
        </p:txBody>
      </p:sp>
    </p:spTree>
    <p:extLst>
      <p:ext uri="{BB962C8B-B14F-4D97-AF65-F5344CB8AC3E}">
        <p14:creationId xmlns:p14="http://schemas.microsoft.com/office/powerpoint/2010/main" val="15350702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529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latin typeface="Arial" charset="0"/>
            </a:endParaRPr>
          </a:p>
        </p:txBody>
      </p:sp>
      <p:sp>
        <p:nvSpPr>
          <p:cNvPr id="5530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8BA4A47-A7A2-4E3E-91B3-300B3C69B4DB}" type="slidenum">
              <a:rPr lang="es-ES" smtClean="0">
                <a:latin typeface="Arial" charset="0"/>
              </a:rPr>
              <a:pPr/>
              <a:t>6</a:t>
            </a:fld>
            <a:endParaRPr lang="es-E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hemeOverride" Target="../theme/themeOverride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hemeOverride" Target="../theme/themeOverride2.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2" Type="http://schemas.openxmlformats.org/officeDocument/2006/relationships/slideMaster" Target="../slideMasters/slideMaster6.xml"/><Relationship Id="rId1" Type="http://schemas.openxmlformats.org/officeDocument/2006/relationships/themeOverride" Target="../theme/themeOverride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ectangle 2"/>
          <p:cNvSpPr>
            <a:spLocks noChangeArrowheads="1"/>
          </p:cNvSpPr>
          <p:nvPr/>
        </p:nvSpPr>
        <p:spPr bwMode="auto">
          <a:xfrm>
            <a:off x="381000" y="990600"/>
            <a:ext cx="76200" cy="5105400"/>
          </a:xfrm>
          <a:prstGeom prst="rect">
            <a:avLst/>
          </a:prstGeom>
          <a:solidFill>
            <a:schemeClr val="bg2"/>
          </a:solidFill>
          <a:ln w="12700">
            <a:noFill/>
            <a:miter lim="800000"/>
            <a:headEnd/>
            <a:tailEnd/>
          </a:ln>
          <a:effectLst/>
        </p:spPr>
        <p:txBody>
          <a:bodyPr wrap="none" anchor="ctr"/>
          <a:lstStyle/>
          <a:p>
            <a:pPr algn="ctr" eaLnBrk="1" hangingPunct="1">
              <a:defRPr/>
            </a:pPr>
            <a:endParaRPr lang="es-ES" sz="2400"/>
          </a:p>
        </p:txBody>
      </p:sp>
      <p:grpSp>
        <p:nvGrpSpPr>
          <p:cNvPr id="5" name="Group 8"/>
          <p:cNvGrpSpPr>
            <a:grpSpLocks/>
          </p:cNvGrpSpPr>
          <p:nvPr/>
        </p:nvGrpSpPr>
        <p:grpSpPr bwMode="auto">
          <a:xfrm>
            <a:off x="381000" y="304800"/>
            <a:ext cx="8391525" cy="5791200"/>
            <a:chOff x="240" y="192"/>
            <a:chExt cx="5286" cy="3648"/>
          </a:xfrm>
        </p:grpSpPr>
        <p:sp>
          <p:nvSpPr>
            <p:cNvPr id="6" name="Rectangle 9"/>
            <p:cNvSpPr>
              <a:spLocks noChangeArrowheads="1"/>
            </p:cNvSpPr>
            <p:nvPr/>
          </p:nvSpPr>
          <p:spPr bwMode="auto">
            <a:xfrm flipV="1">
              <a:off x="5236" y="192"/>
              <a:ext cx="288" cy="288"/>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s-ES" sz="2400"/>
            </a:p>
          </p:txBody>
        </p:sp>
        <p:sp>
          <p:nvSpPr>
            <p:cNvPr id="7" name="Rectangle 10"/>
            <p:cNvSpPr>
              <a:spLocks noChangeArrowheads="1"/>
            </p:cNvSpPr>
            <p:nvPr/>
          </p:nvSpPr>
          <p:spPr bwMode="auto">
            <a:xfrm flipV="1">
              <a:off x="240" y="192"/>
              <a:ext cx="5004" cy="288"/>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s-ES" sz="2400"/>
            </a:p>
          </p:txBody>
        </p:sp>
        <p:sp>
          <p:nvSpPr>
            <p:cNvPr id="8" name="Rectangle 11"/>
            <p:cNvSpPr>
              <a:spLocks noChangeArrowheads="1"/>
            </p:cNvSpPr>
            <p:nvPr/>
          </p:nvSpPr>
          <p:spPr bwMode="auto">
            <a:xfrm flipV="1">
              <a:off x="240" y="480"/>
              <a:ext cx="5004" cy="144"/>
            </a:xfrm>
            <a:prstGeom prst="rect">
              <a:avLst/>
            </a:prstGeom>
            <a:solidFill>
              <a:schemeClr val="bg2"/>
            </a:solidFill>
            <a:ln w="12700">
              <a:solidFill>
                <a:schemeClr val="tx1"/>
              </a:solidFill>
              <a:miter lim="800000"/>
              <a:headEnd/>
              <a:tailEnd/>
            </a:ln>
            <a:effectLst/>
          </p:spPr>
          <p:txBody>
            <a:bodyPr rot="10800000" wrap="none" anchor="ctr"/>
            <a:lstStyle/>
            <a:p>
              <a:pPr algn="ctr" eaLnBrk="1" hangingPunct="1">
                <a:defRPr/>
              </a:pPr>
              <a:endParaRPr lang="es-ES" sz="2400"/>
            </a:p>
          </p:txBody>
        </p:sp>
        <p:sp>
          <p:nvSpPr>
            <p:cNvPr id="9" name="Rectangle 12"/>
            <p:cNvSpPr>
              <a:spLocks noChangeArrowheads="1"/>
            </p:cNvSpPr>
            <p:nvPr/>
          </p:nvSpPr>
          <p:spPr bwMode="auto">
            <a:xfrm flipV="1">
              <a:off x="5242" y="480"/>
              <a:ext cx="282"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s-ES" sz="2400"/>
            </a:p>
          </p:txBody>
        </p:sp>
        <p:sp>
          <p:nvSpPr>
            <p:cNvPr id="10" name="Line 13"/>
            <p:cNvSpPr>
              <a:spLocks noChangeShapeType="1"/>
            </p:cNvSpPr>
            <p:nvPr/>
          </p:nvSpPr>
          <p:spPr bwMode="auto">
            <a:xfrm flipH="1">
              <a:off x="480" y="2256"/>
              <a:ext cx="4848" cy="0"/>
            </a:xfrm>
            <a:prstGeom prst="line">
              <a:avLst/>
            </a:prstGeom>
            <a:noFill/>
            <a:ln w="12700">
              <a:solidFill>
                <a:schemeClr val="tx1"/>
              </a:solidFill>
              <a:round/>
              <a:headEnd/>
              <a:tailEnd/>
            </a:ln>
            <a:effectLst/>
          </p:spPr>
          <p:txBody>
            <a:bodyPr/>
            <a:lstStyle/>
            <a:p>
              <a:pPr>
                <a:defRPr/>
              </a:pPr>
              <a:endParaRPr lang="es-ES"/>
            </a:p>
          </p:txBody>
        </p:sp>
        <p:sp>
          <p:nvSpPr>
            <p:cNvPr id="11" name="Rectangle 14"/>
            <p:cNvSpPr>
              <a:spLocks noChangeArrowheads="1"/>
            </p:cNvSpPr>
            <p:nvPr/>
          </p:nvSpPr>
          <p:spPr bwMode="auto">
            <a:xfrm>
              <a:off x="240" y="192"/>
              <a:ext cx="5286" cy="3648"/>
            </a:xfrm>
            <a:prstGeom prst="rect">
              <a:avLst/>
            </a:prstGeom>
            <a:noFill/>
            <a:ln w="12700">
              <a:solidFill>
                <a:schemeClr val="tx1"/>
              </a:solidFill>
              <a:miter lim="800000"/>
              <a:headEnd/>
              <a:tailEnd/>
            </a:ln>
            <a:effectLst/>
          </p:spPr>
          <p:txBody>
            <a:bodyPr wrap="none" anchor="ctr"/>
            <a:lstStyle/>
            <a:p>
              <a:pPr algn="ctr" eaLnBrk="1" hangingPunct="1">
                <a:defRPr/>
              </a:pPr>
              <a:endParaRPr lang="es-ES" sz="2400"/>
            </a:p>
          </p:txBody>
        </p:sp>
      </p:grpSp>
      <p:sp>
        <p:nvSpPr>
          <p:cNvPr id="14339" name="Rectangle 3"/>
          <p:cNvSpPr>
            <a:spLocks noGrp="1" noChangeArrowheads="1"/>
          </p:cNvSpPr>
          <p:nvPr>
            <p:ph type="ctrTitle"/>
          </p:nvPr>
        </p:nvSpPr>
        <p:spPr>
          <a:xfrm>
            <a:off x="762000" y="1371600"/>
            <a:ext cx="7696200" cy="2057400"/>
          </a:xfrm>
        </p:spPr>
        <p:txBody>
          <a:bodyPr/>
          <a:lstStyle>
            <a:lvl1pPr>
              <a:defRPr sz="5400"/>
            </a:lvl1pPr>
          </a:lstStyle>
          <a:p>
            <a:r>
              <a:rPr lang="en-US"/>
              <a:t>Click to edit Master title style</a:t>
            </a:r>
          </a:p>
        </p:txBody>
      </p:sp>
      <p:sp>
        <p:nvSpPr>
          <p:cNvPr id="14340" name="Rectangle 4"/>
          <p:cNvSpPr>
            <a:spLocks noGrp="1" noChangeArrowheads="1"/>
          </p:cNvSpPr>
          <p:nvPr>
            <p:ph type="subTitle" idx="1"/>
          </p:nvPr>
        </p:nvSpPr>
        <p:spPr>
          <a:xfrm>
            <a:off x="762000" y="3765550"/>
            <a:ext cx="7696200" cy="2057400"/>
          </a:xfrm>
        </p:spPr>
        <p:txBody>
          <a:bodyPr/>
          <a:lstStyle>
            <a:lvl1pPr marL="0" indent="0">
              <a:buFont typeface="Wingdings" pitchFamily="2" charset="2"/>
              <a:buNone/>
              <a:defRPr sz="2800">
                <a:latin typeface="Arial" charset="0"/>
              </a:defRPr>
            </a:lvl1pPr>
          </a:lstStyle>
          <a:p>
            <a:r>
              <a:rPr lang="en-US"/>
              <a:t>Click to edit Master subtitle style</a:t>
            </a:r>
          </a:p>
        </p:txBody>
      </p:sp>
      <p:sp>
        <p:nvSpPr>
          <p:cNvPr id="12" name="Rectangle 5"/>
          <p:cNvSpPr>
            <a:spLocks noGrp="1" noChangeArrowheads="1"/>
          </p:cNvSpPr>
          <p:nvPr>
            <p:ph type="dt" sz="half" idx="10"/>
          </p:nvPr>
        </p:nvSpPr>
        <p:spPr>
          <a:xfrm>
            <a:off x="457200" y="6248400"/>
            <a:ext cx="2133600" cy="457200"/>
          </a:xfrm>
        </p:spPr>
        <p:txBody>
          <a:bodyPr/>
          <a:lstStyle>
            <a:lvl1pPr>
              <a:defRPr/>
            </a:lvl1pPr>
          </a:lstStyle>
          <a:p>
            <a:pPr>
              <a:defRPr/>
            </a:pPr>
            <a:endParaRPr lang="en-US"/>
          </a:p>
        </p:txBody>
      </p:sp>
      <p:sp>
        <p:nvSpPr>
          <p:cNvPr id="13" name="Rectangle 6"/>
          <p:cNvSpPr>
            <a:spLocks noGrp="1" noChangeArrowheads="1"/>
          </p:cNvSpPr>
          <p:nvPr>
            <p:ph type="ftr" sz="quarter" idx="11"/>
          </p:nvPr>
        </p:nvSpPr>
        <p:spPr/>
        <p:txBody>
          <a:bodyPr/>
          <a:lstStyle>
            <a:lvl1pPr>
              <a:defRPr/>
            </a:lvl1pPr>
          </a:lstStyle>
          <a:p>
            <a:pPr>
              <a:defRPr/>
            </a:pPr>
            <a:endParaRPr lang="en-US"/>
          </a:p>
        </p:txBody>
      </p:sp>
      <p:sp>
        <p:nvSpPr>
          <p:cNvPr id="14" name="Rectangle 7"/>
          <p:cNvSpPr>
            <a:spLocks noGrp="1" noChangeArrowheads="1"/>
          </p:cNvSpPr>
          <p:nvPr>
            <p:ph type="sldNum" sz="quarter" idx="12"/>
          </p:nvPr>
        </p:nvSpPr>
        <p:spPr>
          <a:xfrm>
            <a:off x="6553200" y="6248400"/>
            <a:ext cx="2133600" cy="457200"/>
          </a:xfrm>
        </p:spPr>
        <p:txBody>
          <a:bodyPr/>
          <a:lstStyle>
            <a:lvl1pPr>
              <a:defRPr b="1"/>
            </a:lvl1pPr>
          </a:lstStyle>
          <a:p>
            <a:pPr>
              <a:defRPr/>
            </a:pPr>
            <a:fld id="{8CA1A832-BD3D-4162-9090-B3EFEA1B651E}"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A38A84-0855-4C60-871B-84D0A4E6CC32}"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0"/>
            <a:ext cx="2057400" cy="5597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533400"/>
            <a:ext cx="6019800" cy="5597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2271A5-2641-4970-B292-07F027A56F7D}" type="slidenum">
              <a:rPr lang="en-US"/>
              <a:pPr>
                <a:defRPr/>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9AB76C-5FEB-4AC6-B0DF-4D2A77B02972}" type="slidenum">
              <a:rPr lang="en-US"/>
              <a:pPr>
                <a:defRPr/>
              </a:pPr>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2BBD10-BB92-4306-B001-8631BFDA98B5}" type="slidenum">
              <a:rPr lang="en-US"/>
              <a:pPr>
                <a:defRPr/>
              </a:pPr>
              <a:t>‹Nº›</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54DAEE-B673-43FD-BB3C-0497F5190064}" type="slidenum">
              <a:rPr lang="en-US"/>
              <a:pPr>
                <a:defRPr/>
              </a:pPr>
              <a:t>‹Nº›</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6A5785-245A-4CCD-8EDC-122D7C7ACE71}" type="slidenum">
              <a:rPr lang="en-US"/>
              <a:pPr>
                <a:defRPr/>
              </a:pPr>
              <a:t>‹Nº›</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A11D7ED-1019-48F1-BDF9-D2C2D2CFBA77}" type="slidenum">
              <a:rPr lang="en-US"/>
              <a:pPr>
                <a:defRPr/>
              </a:pPr>
              <a:t>‹Nº›</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68AD6A9-A71A-4DF3-A23D-ACE2A39E03E6}" type="slidenum">
              <a:rPr lang="en-US"/>
              <a:pPr>
                <a:defRPr/>
              </a:pPr>
              <a:t>‹Nº›</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8B1FE79-7B65-44AE-BF09-498DCC7C52BA}" type="slidenum">
              <a:rPr lang="en-US"/>
              <a:pPr>
                <a:defRPr/>
              </a:pPr>
              <a:t>‹Nº›</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5A5F3AC-CECC-4284-9D3A-64A3BA01DD07}"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6C5861-7BD4-4DC9-B113-BE75C07AA3F2}" type="slidenum">
              <a:rPr lang="en-US"/>
              <a:pPr>
                <a:defRPr/>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169ECA-3A31-43FE-9DF6-75776A4E5D80}" type="slidenum">
              <a:rPr lang="en-US"/>
              <a:pPr>
                <a:defRPr/>
              </a:pPr>
              <a:t>‹Nº›</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ACFA5BC-A965-4130-AA8C-DCECA20063D3}" type="slidenum">
              <a:rPr lang="en-US"/>
              <a:pPr>
                <a:defRPr/>
              </a:pPr>
              <a:t>‹Nº›</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F0557C-B531-4FFC-BD88-3C036591FFCB}" type="slidenum">
              <a:rPr lang="en-US"/>
              <a:pPr>
                <a:defRPr/>
              </a:pPr>
              <a:t>‹Nº›</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 Diagonal Corner Rectangle 7"/>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8" name="Title 7"/>
          <p:cNvSpPr>
            <a:spLocks noGrp="1"/>
          </p:cNvSpPr>
          <p:nvPr>
            <p:ph type="ctrTitle"/>
          </p:nvPr>
        </p:nvSpPr>
        <p:spPr>
          <a:xfrm>
            <a:off x="464234" y="381001"/>
            <a:ext cx="8229600" cy="2209800"/>
          </a:xfrm>
        </p:spPr>
        <p:txBody>
          <a:bodyPr lIns="45720" rIns="228600"/>
          <a:lstStyle>
            <a:lvl1pPr marL="0" algn="r">
              <a:defRPr sz="4800"/>
            </a:lvl1pPr>
            <a:extLst/>
          </a:lstStyle>
          <a:p>
            <a:r>
              <a:rPr lang="en-US" smtClean="0"/>
              <a:t>Click to edit Master title style</a:t>
            </a:r>
            <a:endParaRPr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5" name="Date Placeholder 9"/>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10"/>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09D48EA7-0E38-4773-9096-D4D994B561AC}" type="slidenum">
              <a:rPr lang="en-US"/>
              <a:pPr>
                <a:defRPr/>
              </a:pPr>
              <a:t>‹Nº›</a:t>
            </a:fld>
            <a:endParaRPr lang="en-US"/>
          </a:p>
        </p:txBody>
      </p:sp>
      <p:sp>
        <p:nvSpPr>
          <p:cNvPr id="7" name="Footer Placeholder 11"/>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7"/>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extLst/>
          </a:lstStyle>
          <a:p>
            <a:pPr>
              <a:defRPr/>
            </a:pPr>
            <a:endParaRPr lang="en-US"/>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7" name="Slide Number Placeholder 5"/>
          <p:cNvSpPr>
            <a:spLocks noGrp="1"/>
          </p:cNvSpPr>
          <p:nvPr>
            <p:ph type="sldNum" sz="quarter" idx="12"/>
          </p:nvPr>
        </p:nvSpPr>
        <p:spPr/>
        <p:txBody>
          <a:bodyPr/>
          <a:lstStyle>
            <a:lvl1pPr>
              <a:defRPr/>
            </a:lvl1pPr>
            <a:extLst/>
          </a:lstStyle>
          <a:p>
            <a:pPr>
              <a:defRPr/>
            </a:pPr>
            <a:fld id="{2CECE57F-F92A-46D8-97E3-F08F92CAAB98}" type="slidenum">
              <a:rPr lang="en-US"/>
              <a:pPr>
                <a:defRPr/>
              </a:pPr>
              <a:t>‹Nº›</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7"/>
          <p:cNvSpPr/>
          <p:nvPr/>
        </p:nvSpPr>
        <p:spPr>
          <a:xfrm>
            <a:off x="1000125" y="3267075"/>
            <a:ext cx="74072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lang="en-US" smtClean="0"/>
              <a:t>Click to edit Master title style</a:t>
            </a:r>
            <a:endParaRPr lang="en-US"/>
          </a:p>
        </p:txBody>
      </p:sp>
      <p:sp>
        <p:nvSpPr>
          <p:cNvPr id="3" name="Text Placeholder 2"/>
          <p:cNvSpPr>
            <a:spLocks noGrp="1"/>
          </p:cNvSpPr>
          <p:nvPr>
            <p:ph type="body" idx="1"/>
          </p:nvPr>
        </p:nvSpPr>
        <p:spPr>
          <a:xfrm>
            <a:off x="722313" y="3287713"/>
            <a:ext cx="7772400" cy="1509712"/>
          </a:xfrm>
        </p:spPr>
        <p:txBody>
          <a:bodyPr rIns="128016"/>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5" name="Date Placeholder 7"/>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0C97CE8F-3C3F-43D0-94D2-C4886F9D2B8E}" type="slidenum">
              <a:rPr lang="en-US"/>
              <a:pPr>
                <a:defRPr/>
              </a:pPr>
              <a:t>‹Nº›</a:t>
            </a:fld>
            <a:endParaRPr lang="en-US"/>
          </a:p>
        </p:txBody>
      </p:sp>
      <p:sp>
        <p:nvSpPr>
          <p:cNvPr id="7" name="Footer Placeholder 9"/>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7"/>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extLst/>
          </a:lstStyle>
          <a:p>
            <a:pPr>
              <a:defRPr/>
            </a:pPr>
            <a:endParaRPr lang="en-US"/>
          </a:p>
        </p:txBody>
      </p:sp>
      <p:sp>
        <p:nvSpPr>
          <p:cNvPr id="7" name="Footer Placeholder 5"/>
          <p:cNvSpPr>
            <a:spLocks noGrp="1"/>
          </p:cNvSpPr>
          <p:nvPr>
            <p:ph type="ftr" sz="quarter" idx="11"/>
          </p:nvPr>
        </p:nvSpPr>
        <p:spPr/>
        <p:txBody>
          <a:bodyPr/>
          <a:lstStyle>
            <a:lvl1pPr>
              <a:defRPr/>
            </a:lvl1pPr>
            <a:extLst/>
          </a:lstStyle>
          <a:p>
            <a:pPr>
              <a:defRPr/>
            </a:pPr>
            <a:endParaRPr lang="en-US"/>
          </a:p>
        </p:txBody>
      </p:sp>
      <p:sp>
        <p:nvSpPr>
          <p:cNvPr id="8" name="Slide Number Placeholder 6"/>
          <p:cNvSpPr>
            <a:spLocks noGrp="1"/>
          </p:cNvSpPr>
          <p:nvPr>
            <p:ph type="sldNum" sz="quarter" idx="12"/>
          </p:nvPr>
        </p:nvSpPr>
        <p:spPr>
          <a:xfrm>
            <a:off x="8640763" y="6515100"/>
            <a:ext cx="465137" cy="273050"/>
          </a:xfrm>
        </p:spPr>
        <p:txBody>
          <a:bodyPr/>
          <a:lstStyle>
            <a:lvl1pPr>
              <a:defRPr/>
            </a:lvl1pPr>
            <a:extLst/>
          </a:lstStyle>
          <a:p>
            <a:pPr>
              <a:defRPr/>
            </a:pPr>
            <a:fld id="{5B84E85D-F404-4836-ACFC-3C1D7EF888A8}" type="slidenum">
              <a:rPr lang="en-US"/>
              <a:pPr>
                <a:defRPr/>
              </a:pPr>
              <a:t>‹Nº›</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Rectangle 7"/>
          <p:cNvSpPr/>
          <p:nvPr/>
        </p:nvSpPr>
        <p:spPr>
          <a:xfrm>
            <a:off x="617538" y="2165350"/>
            <a:ext cx="3748087"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hangingPunct="1">
              <a:defRPr/>
            </a:pPr>
            <a:endParaRPr lang="en-US"/>
          </a:p>
        </p:txBody>
      </p:sp>
      <p:sp>
        <p:nvSpPr>
          <p:cNvPr id="8" name="Rectangle 8"/>
          <p:cNvSpPr/>
          <p:nvPr/>
        </p:nvSpPr>
        <p:spPr>
          <a:xfrm>
            <a:off x="4800600" y="2165350"/>
            <a:ext cx="3749675"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hangingPunct="1">
              <a:defRPr/>
            </a:pPr>
            <a:endParaRPr lang="en-US"/>
          </a:p>
        </p:txBody>
      </p:sp>
      <p:sp>
        <p:nvSpPr>
          <p:cNvPr id="2" name="Title 1"/>
          <p:cNvSpPr>
            <a:spLocks noGrp="1"/>
          </p:cNvSpPr>
          <p:nvPr>
            <p:ph type="title"/>
          </p:nvPr>
        </p:nvSpPr>
        <p:spPr>
          <a:xfrm>
            <a:off x="457200" y="251948"/>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p:txBody>
          <a:bodyPr/>
          <a:lstStyle>
            <a:lvl1pPr>
              <a:defRPr/>
            </a:lvl1pPr>
            <a:extLst/>
          </a:lstStyle>
          <a:p>
            <a:pPr>
              <a:defRPr/>
            </a:pPr>
            <a:endParaRPr lang="en-US"/>
          </a:p>
        </p:txBody>
      </p:sp>
      <p:sp>
        <p:nvSpPr>
          <p:cNvPr id="10" name="Footer Placeholder 7"/>
          <p:cNvSpPr>
            <a:spLocks noGrp="1"/>
          </p:cNvSpPr>
          <p:nvPr>
            <p:ph type="ftr" sz="quarter" idx="11"/>
          </p:nvPr>
        </p:nvSpPr>
        <p:spPr/>
        <p:txBody>
          <a:bodyPr/>
          <a:lstStyle>
            <a:lvl1pPr>
              <a:defRPr/>
            </a:lvl1pPr>
            <a:extLst/>
          </a:lstStyle>
          <a:p>
            <a:pPr>
              <a:defRPr/>
            </a:pPr>
            <a:endParaRPr lang="en-US"/>
          </a:p>
        </p:txBody>
      </p:sp>
      <p:sp>
        <p:nvSpPr>
          <p:cNvPr id="11" name="Slide Number Placeholder 8"/>
          <p:cNvSpPr>
            <a:spLocks noGrp="1"/>
          </p:cNvSpPr>
          <p:nvPr>
            <p:ph type="sldNum" sz="quarter" idx="12"/>
          </p:nvPr>
        </p:nvSpPr>
        <p:spPr>
          <a:xfrm>
            <a:off x="8640763" y="6515100"/>
            <a:ext cx="465137" cy="273050"/>
          </a:xfrm>
        </p:spPr>
        <p:txBody>
          <a:bodyPr/>
          <a:lstStyle>
            <a:lvl1pPr>
              <a:defRPr/>
            </a:lvl1pPr>
            <a:extLst/>
          </a:lstStyle>
          <a:p>
            <a:pPr>
              <a:defRPr/>
            </a:pPr>
            <a:fld id="{303F2425-F702-46E5-972E-E3B30B435F94}" type="slidenum">
              <a:rPr lang="en-US"/>
              <a:pPr>
                <a:defRPr/>
              </a:pPr>
              <a:t>‹Nº›</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7"/>
          <p:cNvSpPr/>
          <p:nvPr/>
        </p:nvSpPr>
        <p:spPr>
          <a:xfrm>
            <a:off x="588963" y="1423988"/>
            <a:ext cx="8001000"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457200" y="253218"/>
            <a:ext cx="8229600" cy="1143000"/>
          </a:xfrm>
        </p:spPr>
        <p:txBody>
          <a:bodyPr/>
          <a:lstStyle>
            <a:extLst/>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extLst/>
          </a:lstStyle>
          <a:p>
            <a:pPr>
              <a:defRPr/>
            </a:pPr>
            <a:endParaRPr lang="en-US"/>
          </a:p>
        </p:txBody>
      </p:sp>
      <p:sp>
        <p:nvSpPr>
          <p:cNvPr id="5" name="Footer Placeholder 3"/>
          <p:cNvSpPr>
            <a:spLocks noGrp="1"/>
          </p:cNvSpPr>
          <p:nvPr>
            <p:ph type="ftr" sz="quarter" idx="11"/>
          </p:nvPr>
        </p:nvSpPr>
        <p:spPr/>
        <p:txBody>
          <a:bodyPr/>
          <a:lstStyle>
            <a:lvl1pPr>
              <a:defRPr/>
            </a:lvl1pPr>
            <a:extLst/>
          </a:lstStyle>
          <a:p>
            <a:pPr>
              <a:defRPr/>
            </a:pPr>
            <a:endParaRPr lang="en-US"/>
          </a:p>
        </p:txBody>
      </p:sp>
      <p:sp>
        <p:nvSpPr>
          <p:cNvPr id="6" name="Slide Number Placeholder 4"/>
          <p:cNvSpPr>
            <a:spLocks noGrp="1"/>
          </p:cNvSpPr>
          <p:nvPr>
            <p:ph type="sldNum" sz="quarter" idx="12"/>
          </p:nvPr>
        </p:nvSpPr>
        <p:spPr/>
        <p:txBody>
          <a:bodyPr/>
          <a:lstStyle>
            <a:lvl1pPr>
              <a:defRPr/>
            </a:lvl1pPr>
            <a:extLst/>
          </a:lstStyle>
          <a:p>
            <a:pPr>
              <a:defRPr/>
            </a:pPr>
            <a:fld id="{342E95B6-8D90-4A60-ADC8-FFFD7BE445F0}" type="slidenum">
              <a:rPr lang="en-US"/>
              <a:pPr>
                <a:defRPr/>
              </a:pPr>
              <a:t>‹Nº›</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n-US"/>
          </a:p>
        </p:txBody>
      </p:sp>
      <p:sp>
        <p:nvSpPr>
          <p:cNvPr id="3" name="Date Placeholder 13"/>
          <p:cNvSpPr>
            <a:spLocks noGrp="1"/>
          </p:cNvSpPr>
          <p:nvPr>
            <p:ph type="dt" sz="half"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D366C038-557D-4C3E-A686-E82B6EA9BCE8}"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802EAE-53CF-44BD-B169-FC76BFAB496C}" type="slidenum">
              <a:rPr lang="en-US"/>
              <a:pPr>
                <a:defRPr/>
              </a:pPr>
              <a:t>‹Nº›</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7"/>
          <p:cNvSpPr/>
          <p:nvPr/>
        </p:nvSpPr>
        <p:spPr>
          <a:xfrm>
            <a:off x="5057775" y="1057275"/>
            <a:ext cx="3748088" cy="9525"/>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2" name="Title 1"/>
          <p:cNvSpPr>
            <a:spLocks noGrp="1"/>
          </p:cNvSpPr>
          <p:nvPr>
            <p:ph type="title"/>
          </p:nvPr>
        </p:nvSpPr>
        <p:spPr>
          <a:xfrm>
            <a:off x="4963136" y="304800"/>
            <a:ext cx="3931920" cy="762000"/>
          </a:xfrm>
        </p:spPr>
        <p:txBody>
          <a:bodyPr/>
          <a:lstStyle>
            <a:lvl1pPr marL="0" algn="r">
              <a:buNone/>
              <a:defRPr sz="2000" b="1"/>
            </a:lvl1pPr>
            <a:extLst/>
          </a:lstStyle>
          <a:p>
            <a:r>
              <a:rPr lang="en-US" smtClean="0"/>
              <a:t>Click to edit Master title style</a:t>
            </a:r>
            <a:endParaRPr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8"/>
          <p:cNvSpPr>
            <a:spLocks noGrp="1"/>
          </p:cNvSpPr>
          <p:nvPr>
            <p:ph type="dt" sz="half" idx="10"/>
          </p:nvPr>
        </p:nvSpPr>
        <p:spPr>
          <a:xfrm>
            <a:off x="5562600" y="6513513"/>
            <a:ext cx="3001963" cy="274637"/>
          </a:xfrm>
        </p:spPr>
        <p:txBody>
          <a:bodyPr vert="horz" rtlCol="0"/>
          <a:lstStyle>
            <a:lvl1pPr>
              <a:defRPr/>
            </a:lvl1pPr>
            <a:extLst/>
          </a:lstStyle>
          <a:p>
            <a:pPr>
              <a:defRPr/>
            </a:pPr>
            <a:endParaRPr lang="en-US"/>
          </a:p>
        </p:txBody>
      </p:sp>
      <p:sp>
        <p:nvSpPr>
          <p:cNvPr id="7" name="Slide Number Placeholder 9"/>
          <p:cNvSpPr>
            <a:spLocks noGrp="1"/>
          </p:cNvSpPr>
          <p:nvPr>
            <p:ph type="sldNum" sz="quarter" idx="11"/>
          </p:nvPr>
        </p:nvSpPr>
        <p:spPr>
          <a:xfrm>
            <a:off x="8639175" y="6513513"/>
            <a:ext cx="463550" cy="274637"/>
          </a:xfrm>
        </p:spPr>
        <p:txBody>
          <a:bodyPr vert="horz" rtlCol="0"/>
          <a:lstStyle>
            <a:lvl1pPr>
              <a:defRPr>
                <a:solidFill>
                  <a:schemeClr val="tx2">
                    <a:shade val="90000"/>
                  </a:schemeClr>
                </a:solidFill>
              </a:defRPr>
            </a:lvl1pPr>
            <a:extLst/>
          </a:lstStyle>
          <a:p>
            <a:pPr>
              <a:defRPr/>
            </a:pPr>
            <a:fld id="{EC02C299-1366-42D9-86B9-94A0BF857DAA}" type="slidenum">
              <a:rPr lang="en-US"/>
              <a:pPr>
                <a:defRPr/>
              </a:pPr>
              <a:t>‹Nº›</a:t>
            </a:fld>
            <a:endParaRPr lang="en-US"/>
          </a:p>
        </p:txBody>
      </p:sp>
      <p:sp>
        <p:nvSpPr>
          <p:cNvPr id="8" name="Footer Placeholder 10"/>
          <p:cNvSpPr>
            <a:spLocks noGrp="1"/>
          </p:cNvSpPr>
          <p:nvPr>
            <p:ph type="ftr" sz="quarter" idx="12"/>
          </p:nvPr>
        </p:nvSpPr>
        <p:spPr>
          <a:xfrm>
            <a:off x="1600200" y="6513513"/>
            <a:ext cx="3906838" cy="274637"/>
          </a:xfrm>
        </p:spPr>
        <p:txBody>
          <a:bodyPr vert="horz" rtlCol="0"/>
          <a:lstStyle>
            <a:lvl1pPr>
              <a:defRPr/>
            </a:lvl1pPr>
            <a:extLst/>
          </a:lstStyle>
          <a:p>
            <a:pPr>
              <a:defRPr/>
            </a:pP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lstStyle>
            <a:lvl1pPr marL="0" algn="r">
              <a:buNone/>
              <a:defRPr sz="2000" b="1"/>
            </a:lvl1pPr>
            <a:extLst/>
          </a:lstStyle>
          <a:p>
            <a:r>
              <a:rPr lang="en-US" smtClean="0"/>
              <a:t>Click to edit Master title style</a:t>
            </a:r>
            <a:endParaRPr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extLst/>
          </a:lstStyle>
          <a:p>
            <a:pPr lvl="0"/>
            <a:r>
              <a:rPr lang="en-US" noProof="0" smtClean="0"/>
              <a:t>Click icon to add picture</a:t>
            </a:r>
            <a:endParaRPr lang="en-US" noProof="0" dirty="0"/>
          </a:p>
        </p:txBody>
      </p:sp>
      <p:sp>
        <p:nvSpPr>
          <p:cNvPr id="5" name="Date Placeholder 7"/>
          <p:cNvSpPr>
            <a:spLocks noGrp="1"/>
          </p:cNvSpPr>
          <p:nvPr>
            <p:ph type="dt" sz="half" idx="10"/>
          </p:nvPr>
        </p:nvSpPr>
        <p:spPr>
          <a:xfrm>
            <a:off x="5562600" y="6508750"/>
            <a:ext cx="3001963" cy="274638"/>
          </a:xfrm>
        </p:spPr>
        <p:txBody>
          <a:bodyPr vert="horz" rtlCol="0"/>
          <a:lstStyle>
            <a:lvl1pPr>
              <a:defRPr/>
            </a:lvl1pPr>
            <a:extLst/>
          </a:lstStyle>
          <a:p>
            <a:pPr>
              <a:defRPr/>
            </a:pPr>
            <a:endParaRPr lang="en-US"/>
          </a:p>
        </p:txBody>
      </p:sp>
      <p:sp>
        <p:nvSpPr>
          <p:cNvPr id="6" name="Slide Number Placeholder 8"/>
          <p:cNvSpPr>
            <a:spLocks noGrp="1"/>
          </p:cNvSpPr>
          <p:nvPr>
            <p:ph type="sldNum" sz="quarter" idx="11"/>
          </p:nvPr>
        </p:nvSpPr>
        <p:spPr>
          <a:xfrm>
            <a:off x="8639175" y="6508750"/>
            <a:ext cx="463550" cy="274638"/>
          </a:xfrm>
        </p:spPr>
        <p:txBody>
          <a:bodyPr vert="horz" rtlCol="0"/>
          <a:lstStyle>
            <a:lvl1pPr>
              <a:defRPr>
                <a:solidFill>
                  <a:schemeClr val="tx2">
                    <a:shade val="90000"/>
                  </a:schemeClr>
                </a:solidFill>
              </a:defRPr>
            </a:lvl1pPr>
            <a:extLst/>
          </a:lstStyle>
          <a:p>
            <a:pPr>
              <a:defRPr/>
            </a:pPr>
            <a:fld id="{C2E44ED0-1967-47A5-8F6D-E26AC7AB18DC}" type="slidenum">
              <a:rPr lang="en-US"/>
              <a:pPr>
                <a:defRPr/>
              </a:pPr>
              <a:t>‹Nº›</a:t>
            </a:fld>
            <a:endParaRPr lang="en-US"/>
          </a:p>
        </p:txBody>
      </p:sp>
      <p:sp>
        <p:nvSpPr>
          <p:cNvPr id="7" name="Footer Placeholder 9"/>
          <p:cNvSpPr>
            <a:spLocks noGrp="1"/>
          </p:cNvSpPr>
          <p:nvPr>
            <p:ph type="ftr" sz="quarter" idx="12"/>
          </p:nvPr>
        </p:nvSpPr>
        <p:spPr>
          <a:xfrm>
            <a:off x="1600200" y="6508750"/>
            <a:ext cx="3906838" cy="274638"/>
          </a:xfrm>
        </p:spPr>
        <p:txBody>
          <a:bodyPr vert="horz" rtlCol="0"/>
          <a:lstStyle>
            <a:lvl1pPr>
              <a:defRPr/>
            </a:lvl1pPr>
            <a:extLst/>
          </a:lstStyle>
          <a:p>
            <a:pPr>
              <a:defRPr/>
            </a:pP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ECA0EF2-5A86-47C5-BB79-30282EE55A91}" type="slidenum">
              <a:rPr lang="en-US"/>
              <a:pPr>
                <a:defRPr/>
              </a:pPr>
              <a:t>‹Nº›</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2"/>
          <p:cNvSpPr>
            <a:spLocks noGrp="1"/>
          </p:cNvSpPr>
          <p:nvPr>
            <p:ph type="ftr" sz="quarter" idx="10"/>
          </p:nvPr>
        </p:nvSpPr>
        <p:spPr/>
        <p:txBody>
          <a:bodyPr/>
          <a:lstStyle>
            <a:lvl1pPr>
              <a:defRPr/>
            </a:lvl1pPr>
          </a:lstStyle>
          <a:p>
            <a:pPr>
              <a:defRPr/>
            </a:pPr>
            <a:endParaRPr lang="en-US"/>
          </a:p>
        </p:txBody>
      </p:sp>
      <p:sp>
        <p:nvSpPr>
          <p:cNvPr id="5" name="Date Placeholder 13"/>
          <p:cNvSpPr>
            <a:spLocks noGrp="1"/>
          </p:cNvSpPr>
          <p:nvPr>
            <p:ph type="dt" sz="half"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02C7500-5559-4EB8-8B79-111176CD8BA2}" type="slidenum">
              <a:rPr lang="en-US"/>
              <a:pPr>
                <a:defRPr/>
              </a:pPr>
              <a:t>‹Nº›</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9"/>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10"/>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49159643-9FD0-42E0-97F1-B5F6789A0FA1}"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36D3B20-10A2-4209-8B6C-6C89F4BF75E5}" type="slidenum">
              <a:rPr lang="en-US"/>
              <a:pPr>
                <a:defRPr/>
              </a:pPr>
              <a:t>‹Nº›</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9"/>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10"/>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C2CE8A62-502C-454E-BF90-4F6605DD8102}" type="slidenum">
              <a:rPr lang="en-US"/>
              <a:pPr>
                <a:defRPr/>
              </a:pPr>
              <a:t>‹Nº›</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5BA7AFFC-4CE2-44D3-BAED-B40495776ABB}" type="slidenum">
              <a:rPr lang="en-US"/>
              <a:pPr>
                <a:defRPr/>
              </a:pPr>
              <a:t>‹Nº›</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977E0F82-BCC4-47B3-84BE-F327BBC3C20A}" type="slidenum">
              <a:rPr lang="en-US"/>
              <a:pPr>
                <a:defRPr/>
              </a:pPr>
              <a:t>‹Nº›</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70D55411-B6C3-43A2-9D29-76B4ED52E8C6}"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828800"/>
            <a:ext cx="4038600" cy="43021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74FEAA0-9F3E-458D-92F8-769C00A895FE}" type="slidenum">
              <a:rPr lang="en-US"/>
              <a:pPr>
                <a:defRPr/>
              </a:pPr>
              <a:t>‹Nº›</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0D784B20-ADE9-433F-B1ED-10196BE0D9D0}" type="slidenum">
              <a:rPr lang="en-US"/>
              <a:pPr>
                <a:defRPr/>
              </a:pPr>
              <a:t>‹Nº›</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85A14D66-0EA5-42DC-BA9A-DDDC7F360406}" type="slidenum">
              <a:rPr lang="en-US"/>
              <a:pPr>
                <a:defRPr/>
              </a:pPr>
              <a:t>‹Nº›</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9"/>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10"/>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11"/>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12"/>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565566B4-0ECA-4F22-A533-761D8EF50CDD}" type="slidenum">
              <a:rPr lang="en-US"/>
              <a:pPr>
                <a:defRPr/>
              </a:pPr>
              <a:t>‹Nº›</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7913269-971A-472B-8642-D6C97DF6EDD8}" type="slidenum">
              <a:rPr lang="en-US"/>
              <a:pPr>
                <a:defRPr/>
              </a:pPr>
              <a:t>‹Nº›</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9"/>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10"/>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11"/>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5F9991B6-00E8-4212-A030-2E3B01597331}" type="slidenum">
              <a:rPr lang="en-US"/>
              <a:pPr>
                <a:defRPr/>
              </a:pPr>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7"/>
          <p:cNvSpPr>
            <a:spLocks noGrp="1"/>
          </p:cNvSpPr>
          <p:nvPr>
            <p:ph type="dt" sz="half" idx="10"/>
          </p:nvPr>
        </p:nvSpPr>
        <p:spPr/>
        <p:txBody>
          <a:bodyPr/>
          <a:lstStyle>
            <a:lvl1pPr>
              <a:defRPr/>
            </a:lvl1pPr>
          </a:lstStyle>
          <a:p>
            <a:pPr>
              <a:defRPr/>
            </a:pPr>
            <a:fld id="{7F6DE9B8-9720-480F-8E4C-E6B116CC0C17}" type="datetimeFigureOut">
              <a:rPr lang="en-US"/>
              <a:pPr>
                <a:defRPr/>
              </a:pPr>
              <a:t>5/15/2014</a:t>
            </a:fld>
            <a:endParaRPr lang="en-US"/>
          </a:p>
        </p:txBody>
      </p:sp>
      <p:sp>
        <p:nvSpPr>
          <p:cNvPr id="5" name="Footer Placeholder 16"/>
          <p:cNvSpPr>
            <a:spLocks noGrp="1"/>
          </p:cNvSpPr>
          <p:nvPr>
            <p:ph type="ftr" sz="quarter" idx="11"/>
          </p:nvPr>
        </p:nvSpPr>
        <p:spPr/>
        <p:txBody>
          <a:bodyPr/>
          <a:lstStyle>
            <a:lvl1pPr>
              <a:defRPr/>
            </a:lvl1pPr>
          </a:lstStyle>
          <a:p>
            <a:pPr>
              <a:defRPr/>
            </a:pPr>
            <a:endParaRPr lang="en-US"/>
          </a:p>
        </p:txBody>
      </p:sp>
      <p:sp>
        <p:nvSpPr>
          <p:cNvPr id="6" name="Slide Number Placeholder 28"/>
          <p:cNvSpPr>
            <a:spLocks noGrp="1"/>
          </p:cNvSpPr>
          <p:nvPr>
            <p:ph type="sldNum" sz="quarter" idx="12"/>
          </p:nvPr>
        </p:nvSpPr>
        <p:spPr/>
        <p:txBody>
          <a:bodyPr/>
          <a:lstStyle>
            <a:lvl1pPr>
              <a:defRPr/>
            </a:lvl1pPr>
          </a:lstStyle>
          <a:p>
            <a:pPr>
              <a:defRPr/>
            </a:pPr>
            <a:fld id="{8B90BCE9-663A-48E0-86E1-3E1C27ACE46E}" type="slidenum">
              <a:rPr lang="es-ES"/>
              <a:pPr>
                <a:defRPr/>
              </a:pPr>
              <a:t>‹Nº›</a:t>
            </a:fld>
            <a:endParaRPr lang="es-ES"/>
          </a:p>
        </p:txBody>
      </p:sp>
    </p:spTree>
  </p:cSld>
  <p:clrMapOvr>
    <a:masterClrMapping/>
  </p:clrMapOvr>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FE79E7-61CD-40B0-BEFD-2CD5AAEF3694}" type="datetimeFigureOut">
              <a:rPr lang="en-US"/>
              <a:pPr>
                <a:defRPr/>
              </a:pPr>
              <a:t>5/15/2014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E65133-CCCD-48AF-B535-807172295CE1}" type="slidenum">
              <a:rPr lang="es-ES"/>
              <a:pPr>
                <a:defRPr/>
              </a:pPr>
              <a:t>‹Nº›</a:t>
            </a:fld>
            <a:endParaRPr lang="es-ES"/>
          </a:p>
        </p:txBody>
      </p:sp>
    </p:spTree>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F8701BD-3AB0-4D90-A5CC-889302933469}" type="datetimeFigureOut">
              <a:rPr lang="en-US"/>
              <a:pPr>
                <a:defRPr/>
              </a:pPr>
              <a:t>5/15/2014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532236-7E3F-4289-AE7D-710D668A9E53}"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9F30BAD0-C2E8-4AAC-A8E8-D13F75447DDE}" type="datetimeFigureOut">
              <a:rPr lang="en-US"/>
              <a:pPr>
                <a:defRPr/>
              </a:pPr>
              <a:t>5/15/2014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EC60C4A0-2601-40CE-A320-65840E5F50C2}" type="slidenum">
              <a:rPr lang="es-ES"/>
              <a:pPr>
                <a:defRPr/>
              </a:pPr>
              <a:t>‹Nº›</a:t>
            </a:fld>
            <a:endParaRPr lang="es-ES"/>
          </a:p>
        </p:txBody>
      </p:sp>
    </p:spTree>
  </p:cSld>
  <p:clrMapOvr>
    <a:masterClrMapping/>
  </p:clrMapOvr>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CEC35CBA-5E89-4F71-B5F2-D217699A7724}" type="datetimeFigureOut">
              <a:rPr lang="en-US"/>
              <a:pPr>
                <a:defRPr/>
              </a:pPr>
              <a:t>5/15/2014</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79142814-C645-49D1-9774-54E474EE9207}" type="slidenum">
              <a:rPr lang="es-ES"/>
              <a:pPr>
                <a:defRPr/>
              </a:pPr>
              <a:t>‹Nº›</a:t>
            </a:fld>
            <a:endParaRPr lang="es-E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FA2371B-6A46-42FA-B057-E202F717E0B9}" type="slidenum">
              <a:rPr lang="en-US"/>
              <a:pPr>
                <a:defRPr/>
              </a:pPr>
              <a:t>‹Nº›</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A78CEA80-31BB-430E-A17A-DC8F65A7D758}" type="datetimeFigureOut">
              <a:rPr lang="en-US"/>
              <a:pPr>
                <a:defRPr/>
              </a:pPr>
              <a:t>5/15/2014</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F29CD420-E3CE-45D9-9560-892500A66341}" type="slidenum">
              <a:rPr lang="es-ES"/>
              <a:pPr>
                <a:defRPr/>
              </a:pPr>
              <a:t>‹Nº›</a:t>
            </a:fld>
            <a:endParaRPr lang="es-ES"/>
          </a:p>
        </p:txBody>
      </p:sp>
    </p:spTree>
  </p:cSld>
  <p:clrMapOvr>
    <a:masterClrMapping/>
  </p:clrMapOvr>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41AEEFF-AB04-46E6-A514-BE0CB1EC80AF}" type="datetimeFigureOut">
              <a:rPr lang="en-US"/>
              <a:pPr>
                <a:defRPr/>
              </a:pPr>
              <a:t>5/15/2014</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D8753122-30DB-4701-8E2C-771C35E742AB}" type="slidenum">
              <a:rPr lang="es-ES"/>
              <a:pPr>
                <a:defRPr/>
              </a:pPr>
              <a:t>‹Nº›</a:t>
            </a:fld>
            <a:endParaRPr lang="es-ES"/>
          </a:p>
        </p:txBody>
      </p:sp>
    </p:spTree>
  </p:cSld>
  <p:clrMapOvr>
    <a:masterClrMapping/>
  </p:clrMapOvr>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D120612C-6B4C-4307-B086-051FDBBD1A35}" type="datetimeFigureOut">
              <a:rPr lang="en-US"/>
              <a:pPr>
                <a:defRPr/>
              </a:pPr>
              <a:t>5/15/2014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5C52E24-179D-47CE-A9F9-E2C0D39DE39C}" type="slidenum">
              <a:rPr lang="es-ES"/>
              <a:pPr>
                <a:defRPr/>
              </a:pPr>
              <a:t>‹Nº›</a:t>
            </a:fld>
            <a:endParaRPr lang="es-ES"/>
          </a:p>
        </p:txBody>
      </p:sp>
    </p:spTree>
  </p:cSld>
  <p:clrMapOvr>
    <a:masterClrMapping/>
  </p:clrMapOvr>
  <p:hf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4BC8F6F2-F702-473A-9F5A-120BF6EE942C}" type="datetimeFigureOut">
              <a:rPr lang="en-US"/>
              <a:pPr>
                <a:defRPr/>
              </a:pPr>
              <a:t>5/15/2014</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BDA8B2AA-7397-468F-BAC0-A05E9E6C8F2F}" type="slidenum">
              <a:rPr lang="es-ES"/>
              <a:pPr>
                <a:defRPr/>
              </a:pPr>
              <a:t>‹Nº›</a:t>
            </a:fld>
            <a:endParaRPr lang="es-ES"/>
          </a:p>
        </p:txBody>
      </p:sp>
    </p:spTree>
  </p:cSld>
  <p:clrMapOvr>
    <a:masterClrMapping/>
  </p:clrMapOvr>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49F6076-8AF9-4AED-9F6F-63FDA9A48EE0}" type="datetimeFigureOut">
              <a:rPr lang="en-US"/>
              <a:pPr>
                <a:defRPr/>
              </a:pPr>
              <a:t>5/15/2014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E81FDB-CEE8-4874-AE51-3578641431BF}" type="slidenum">
              <a:rPr lang="es-ES"/>
              <a:pPr>
                <a:defRPr/>
              </a:pPr>
              <a:t>‹Nº›</a:t>
            </a:fld>
            <a:endParaRPr lang="es-ES"/>
          </a:p>
        </p:txBody>
      </p:sp>
    </p:spTree>
  </p:cSld>
  <p:clrMapOvr>
    <a:masterClrMapping/>
  </p:clrMapOvr>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CEA437D-BFE7-4F5F-AC76-FE2A93F1A04C}" type="datetimeFigureOut">
              <a:rPr lang="en-US"/>
              <a:pPr>
                <a:defRPr/>
              </a:pPr>
              <a:t>5/15/2014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1AC667-E609-4CE5-A54E-8148B9FA6F7B}" type="slidenum">
              <a:rPr lang="es-ES"/>
              <a:pPr>
                <a:defRPr/>
              </a:pPr>
              <a:t>‹Nº›</a:t>
            </a:fld>
            <a:endParaRPr lang="es-ES"/>
          </a:p>
        </p:txBody>
      </p:sp>
    </p:spTree>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092B23AC-E936-404C-B6D6-1A5F9D9E4414}"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EBE153A-FABE-43DF-AB88-6BEAEA6B8A5E}" type="slidenum">
              <a:rPr lang="en-US"/>
              <a:pPr>
                <a:defRPr/>
              </a:pPr>
              <a:t>‹Nº›</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F7B5F6-C890-48F1-B906-DC987A48EAB3}" type="slidenum">
              <a:rPr lang="en-US"/>
              <a:pPr>
                <a:defRPr/>
              </a:pPr>
              <a:t>‹Nº›</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54CD86-8046-404C-B78E-6EB6AB885B45}"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92199A6-7375-4A58-9033-05EC1FEC36DE}" type="slidenum">
              <a:rPr lang="en-US"/>
              <a:pPr>
                <a:defRPr/>
              </a:pPr>
              <a:t>‹Nº›</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5F52B37A-0A7D-42A2-9CA1-D0FFB751CC22}" type="slidenum">
              <a:rPr lang="en-US"/>
              <a:pPr>
                <a:defRPr/>
              </a:pPr>
              <a:t>‹Nº›</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6E48010D-CCA8-40F5-97B1-D8850C5E103D}" type="slidenum">
              <a:rPr lang="en-US"/>
              <a:pPr>
                <a:defRPr/>
              </a:pPr>
              <a:t>‹Nº›</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2348FBA-AE8A-42D4-899D-628C3E3B3E74}" type="slidenum">
              <a:rPr lang="en-US"/>
              <a:pPr>
                <a:defRPr/>
              </a:pPr>
              <a:t>‹Nº›</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E9F33F8-8E37-42F9-9C65-B46F09D339AE}" type="slidenum">
              <a:rPr lang="en-US"/>
              <a:pPr>
                <a:defRPr/>
              </a:pPr>
              <a:t>‹Nº›</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14"/>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15"/>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16"/>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FB22BA6-BB7E-49FB-BE75-5E12763AEDC8}" type="slidenum">
              <a:rPr lang="en-US"/>
              <a:pPr>
                <a:defRPr/>
              </a:pPr>
              <a:t>‹Nº›</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1266EA4-71EC-4159-8D0B-DCFD3F6F9104}" type="slidenum">
              <a:rPr lang="en-US"/>
              <a:pPr>
                <a:defRPr/>
              </a:pPr>
              <a:t>‹Nº›</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479F618-D056-424F-BC3D-F2A3E15D3B2E}"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75AC5A8-5610-4C6F-B7CC-AFE9F697C525}"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C45845-B48F-4D30-A2DF-A6136C9BC789}"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64319D-9A61-462C-B0B6-094E5043F191}"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828800"/>
            <a:ext cx="8229600" cy="4302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6" name="Rectangle 4"/>
          <p:cNvSpPr>
            <a:spLocks noGrp="1" noChangeArrowheads="1"/>
          </p:cNvSpPr>
          <p:nvPr>
            <p:ph type="dt" sz="half" idx="2"/>
          </p:nvPr>
        </p:nvSpPr>
        <p:spPr bwMode="auto">
          <a:xfrm>
            <a:off x="4572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Arial" charset="0"/>
              </a:defRPr>
            </a:lvl1pPr>
          </a:lstStyle>
          <a:p>
            <a:pPr>
              <a:defRPr/>
            </a:pPr>
            <a:endParaRPr lang="en-US"/>
          </a:p>
        </p:txBody>
      </p:sp>
      <p:sp>
        <p:nvSpPr>
          <p:cNvPr id="13318"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atin typeface="Arial" charset="0"/>
              </a:defRPr>
            </a:lvl1pPr>
          </a:lstStyle>
          <a:p>
            <a:pPr>
              <a:defRPr/>
            </a:pPr>
            <a:fld id="{4A3AE36F-FF38-4FF6-B893-11BF9DFDEE7E}" type="slidenum">
              <a:rPr lang="en-US"/>
              <a:pPr>
                <a:defRPr/>
              </a:pPr>
              <a:t>‹Nº›</a:t>
            </a:fld>
            <a:endParaRPr lang="en-US"/>
          </a:p>
        </p:txBody>
      </p:sp>
      <p:grpSp>
        <p:nvGrpSpPr>
          <p:cNvPr id="1031" name="Group 7"/>
          <p:cNvGrpSpPr>
            <a:grpSpLocks/>
          </p:cNvGrpSpPr>
          <p:nvPr/>
        </p:nvGrpSpPr>
        <p:grpSpPr bwMode="auto">
          <a:xfrm>
            <a:off x="279400" y="152400"/>
            <a:ext cx="8686800" cy="1600200"/>
            <a:chOff x="176" y="96"/>
            <a:chExt cx="5472" cy="1008"/>
          </a:xfrm>
        </p:grpSpPr>
        <p:sp>
          <p:nvSpPr>
            <p:cNvPr id="13320" name="Line 8"/>
            <p:cNvSpPr>
              <a:spLocks noChangeShapeType="1"/>
            </p:cNvSpPr>
            <p:nvPr/>
          </p:nvSpPr>
          <p:spPr bwMode="auto">
            <a:xfrm flipH="1">
              <a:off x="288" y="1104"/>
              <a:ext cx="5232" cy="0"/>
            </a:xfrm>
            <a:prstGeom prst="line">
              <a:avLst/>
            </a:prstGeom>
            <a:noFill/>
            <a:ln w="12700">
              <a:solidFill>
                <a:schemeClr val="tx1"/>
              </a:solidFill>
              <a:round/>
              <a:headEnd/>
              <a:tailEnd/>
            </a:ln>
            <a:effectLst/>
          </p:spPr>
          <p:txBody>
            <a:bodyPr/>
            <a:lstStyle/>
            <a:p>
              <a:pPr>
                <a:defRPr/>
              </a:pPr>
              <a:endParaRPr lang="es-ES"/>
            </a:p>
          </p:txBody>
        </p:sp>
        <p:sp>
          <p:nvSpPr>
            <p:cNvPr id="13321" name="Rectangle 9"/>
            <p:cNvSpPr>
              <a:spLocks noChangeArrowheads="1"/>
            </p:cNvSpPr>
            <p:nvPr/>
          </p:nvSpPr>
          <p:spPr bwMode="auto">
            <a:xfrm>
              <a:off x="5504" y="96"/>
              <a:ext cx="144" cy="144"/>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s-ES" sz="2400"/>
            </a:p>
          </p:txBody>
        </p:sp>
        <p:sp>
          <p:nvSpPr>
            <p:cNvPr id="13322" name="Rectangle 10"/>
            <p:cNvSpPr>
              <a:spLocks noChangeArrowheads="1"/>
            </p:cNvSpPr>
            <p:nvPr/>
          </p:nvSpPr>
          <p:spPr bwMode="auto">
            <a:xfrm>
              <a:off x="176" y="96"/>
              <a:ext cx="5326" cy="144"/>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s-ES" sz="2400"/>
            </a:p>
          </p:txBody>
        </p:sp>
        <p:sp>
          <p:nvSpPr>
            <p:cNvPr id="13323" name="Rectangle 11"/>
            <p:cNvSpPr>
              <a:spLocks noChangeArrowheads="1"/>
            </p:cNvSpPr>
            <p:nvPr/>
          </p:nvSpPr>
          <p:spPr bwMode="auto">
            <a:xfrm>
              <a:off x="176" y="240"/>
              <a:ext cx="5326" cy="88"/>
            </a:xfrm>
            <a:prstGeom prst="rect">
              <a:avLst/>
            </a:prstGeom>
            <a:solidFill>
              <a:schemeClr val="bg2"/>
            </a:solidFill>
            <a:ln w="12700">
              <a:solidFill>
                <a:schemeClr val="tx1"/>
              </a:solidFill>
              <a:miter lim="800000"/>
              <a:headEnd/>
              <a:tailEnd/>
            </a:ln>
            <a:effectLst/>
          </p:spPr>
          <p:txBody>
            <a:bodyPr wrap="none" anchor="ctr"/>
            <a:lstStyle/>
            <a:p>
              <a:pPr algn="ctr" eaLnBrk="1" hangingPunct="1">
                <a:defRPr/>
              </a:pPr>
              <a:endParaRPr lang="es-ES" sz="2400"/>
            </a:p>
          </p:txBody>
        </p:sp>
        <p:sp>
          <p:nvSpPr>
            <p:cNvPr id="13324" name="Rectangle 12"/>
            <p:cNvSpPr>
              <a:spLocks noChangeArrowheads="1"/>
            </p:cNvSpPr>
            <p:nvPr/>
          </p:nvSpPr>
          <p:spPr bwMode="auto">
            <a:xfrm>
              <a:off x="5504" y="241"/>
              <a:ext cx="144" cy="86"/>
            </a:xfrm>
            <a:prstGeom prst="rect">
              <a:avLst/>
            </a:prstGeom>
            <a:solidFill>
              <a:schemeClr val="accent2"/>
            </a:solidFill>
            <a:ln w="12700">
              <a:solidFill>
                <a:schemeClr val="tx1"/>
              </a:solidFill>
              <a:miter lim="800000"/>
              <a:headEnd/>
              <a:tailEnd/>
            </a:ln>
            <a:effectLst/>
          </p:spPr>
          <p:txBody>
            <a:bodyPr wrap="none" anchor="ctr"/>
            <a:lstStyle/>
            <a:p>
              <a:pPr algn="ctr" eaLnBrk="1" hangingPunct="1">
                <a:defRPr/>
              </a:pPr>
              <a:endParaRPr lang="es-ES" sz="2400"/>
            </a:p>
          </p:txBody>
        </p:sp>
      </p:grpSp>
    </p:spTree>
  </p:cSld>
  <p:clrMap bg1="lt1" tx1="dk1" bg2="lt2" tx2="dk2" accent1="accent1" accent2="accent2" accent3="accent3" accent4="accent4" accent5="accent5" accent6="accent6" hlink="hlink" folHlink="folHlink"/>
  <p:sldLayoutIdLst>
    <p:sldLayoutId id="2147483955" r:id="rId1"/>
    <p:sldLayoutId id="2147483919" r:id="rId2"/>
    <p:sldLayoutId id="2147483920" r:id="rId3"/>
    <p:sldLayoutId id="2147483921" r:id="rId4"/>
    <p:sldLayoutId id="2147483922" r:id="rId5"/>
    <p:sldLayoutId id="2147483923" r:id="rId6"/>
    <p:sldLayoutId id="2147483924" r:id="rId7"/>
    <p:sldLayoutId id="2147483925" r:id="rId8"/>
    <p:sldLayoutId id="2147483926" r:id="rId9"/>
    <p:sldLayoutId id="2147483927" r:id="rId10"/>
    <p:sldLayoutId id="2147483928" r:id="rId11"/>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69900" indent="-469900" algn="l" rtl="0" eaLnBrk="0" fontAlgn="base" hangingPunct="0">
        <a:spcBef>
          <a:spcPct val="20000"/>
        </a:spcBef>
        <a:spcAft>
          <a:spcPct val="0"/>
        </a:spcAft>
        <a:buClr>
          <a:schemeClr val="bg2"/>
        </a:buClr>
        <a:buSzPct val="70000"/>
        <a:buFont typeface="Wingdings" pitchFamily="2" charset="2"/>
        <a:buChar char="o"/>
        <a:defRPr sz="32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7950" indent="-468313" algn="l" rtl="0" eaLnBrk="0" fontAlgn="base" hangingPunct="0">
        <a:spcBef>
          <a:spcPct val="20000"/>
        </a:spcBef>
        <a:spcAft>
          <a:spcPct val="0"/>
        </a:spcAft>
        <a:buClr>
          <a:schemeClr val="bg2"/>
        </a:buClr>
        <a:buSzPct val="65000"/>
        <a:buFont typeface="Wingdings" pitchFamily="2" charset="2"/>
        <a:buChar char="o"/>
        <a:defRPr sz="2400">
          <a:solidFill>
            <a:schemeClr val="tx1"/>
          </a:solidFill>
          <a:latin typeface="+mn-lt"/>
        </a:defRPr>
      </a:lvl3pPr>
      <a:lvl4pPr marL="1827213" indent="-438150" algn="l" rtl="0" eaLnBrk="0" fontAlgn="base" hangingPunct="0">
        <a:spcBef>
          <a:spcPct val="20000"/>
        </a:spcBef>
        <a:spcAft>
          <a:spcPct val="0"/>
        </a:spcAft>
        <a:buClr>
          <a:schemeClr val="accent2"/>
        </a:buClr>
        <a:buSzPct val="75000"/>
        <a:buFont typeface="Wingdings" pitchFamily="2" charset="2"/>
        <a:buChar char="n"/>
        <a:defRPr sz="2000">
          <a:solidFill>
            <a:schemeClr val="tx1"/>
          </a:solidFill>
          <a:latin typeface="+mn-lt"/>
        </a:defRPr>
      </a:lvl4pPr>
      <a:lvl5pPr marL="2297113" indent="-468313" algn="l" rtl="0" eaLnBrk="0" fontAlgn="base" hangingPunct="0">
        <a:spcBef>
          <a:spcPct val="20000"/>
        </a:spcBef>
        <a:spcAft>
          <a:spcPct val="0"/>
        </a:spcAft>
        <a:buClr>
          <a:schemeClr val="accent1"/>
        </a:buClr>
        <a:buSzPct val="50000"/>
        <a:buFont typeface="Wingdings" pitchFamily="2" charset="2"/>
        <a:buChar char="o"/>
        <a:defRPr sz="2000">
          <a:solidFill>
            <a:schemeClr val="tx1"/>
          </a:solidFill>
          <a:latin typeface="+mn-lt"/>
        </a:defRPr>
      </a:lvl5pPr>
      <a:lvl6pPr marL="27543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6pPr>
      <a:lvl7pPr marL="32115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7pPr>
      <a:lvl8pPr marL="36687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8pPr>
      <a:lvl9pPr marL="4125913" indent="-468313" algn="l" rtl="0" fontAlgn="base">
        <a:spcBef>
          <a:spcPct val="20000"/>
        </a:spcBef>
        <a:spcAft>
          <a:spcPct val="0"/>
        </a:spcAft>
        <a:buClr>
          <a:schemeClr val="accent1"/>
        </a:buClr>
        <a:buSzPct val="50000"/>
        <a:buFont typeface="Wingdings" pitchFamily="2" charset="2"/>
        <a:buChar char="o"/>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s-ES" smtClean="0"/>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8A3E955-CAE9-435E-857B-B850BE3A2EB4}"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 id="2147483934" r:id="rId6"/>
    <p:sldLayoutId id="2147483935" r:id="rId7"/>
    <p:sldLayoutId id="2147483936" r:id="rId8"/>
    <p:sldLayoutId id="2147483937" r:id="rId9"/>
    <p:sldLayoutId id="2147483938" r:id="rId10"/>
    <p:sldLayoutId id="214748393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sp>
        <p:nvSpPr>
          <p:cNvPr id="3" name="Footer Placeholder 2"/>
          <p:cNvSpPr>
            <a:spLocks noGrp="1"/>
          </p:cNvSpPr>
          <p:nvPr>
            <p:ph type="ftr" sz="quarter" idx="3"/>
          </p:nvPr>
        </p:nvSpPr>
        <p:spPr>
          <a:xfrm>
            <a:off x="1295400" y="6400800"/>
            <a:ext cx="4211638" cy="274638"/>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en-US"/>
          </a:p>
        </p:txBody>
      </p:sp>
      <p:sp>
        <p:nvSpPr>
          <p:cNvPr id="14" name="Date Placeholder 13"/>
          <p:cNvSpPr>
            <a:spLocks noGrp="1"/>
          </p:cNvSpPr>
          <p:nvPr>
            <p:ph type="dt" sz="half" idx="2"/>
          </p:nvPr>
        </p:nvSpPr>
        <p:spPr>
          <a:xfrm>
            <a:off x="5562600" y="6400800"/>
            <a:ext cx="3001963" cy="274638"/>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en-US"/>
          </a:p>
        </p:txBody>
      </p:sp>
      <p:sp>
        <p:nvSpPr>
          <p:cNvPr id="23" name="Slide Number Placeholder 22"/>
          <p:cNvSpPr>
            <a:spLocks noGrp="1"/>
          </p:cNvSpPr>
          <p:nvPr>
            <p:ph type="sldNum" sz="quarter" idx="4"/>
          </p:nvPr>
        </p:nvSpPr>
        <p:spPr>
          <a:xfrm>
            <a:off x="8639175" y="6515100"/>
            <a:ext cx="463550" cy="27305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BCCAB5FB-EE83-4FF3-B0EE-E45E2413B4F8}" type="slidenum">
              <a:rPr lang="en-US"/>
              <a:pPr>
                <a:defRPr/>
              </a:pPr>
              <a:t>‹Nº›</a:t>
            </a:fld>
            <a:endParaRPr lang="en-US"/>
          </a:p>
        </p:txBody>
      </p:sp>
      <p:sp>
        <p:nvSpPr>
          <p:cNvPr id="22" name="Title Placeholder 21"/>
          <p:cNvSpPr>
            <a:spLocks noGrp="1"/>
          </p:cNvSpPr>
          <p:nvPr>
            <p:ph type="title"/>
          </p:nvPr>
        </p:nvSpPr>
        <p:spPr>
          <a:xfrm>
            <a:off x="457200" y="254000"/>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lang="en-US" smtClean="0"/>
              <a:t>Click to edit Master title style</a:t>
            </a:r>
            <a:endParaRPr lang="en-US"/>
          </a:p>
        </p:txBody>
      </p:sp>
      <p:sp>
        <p:nvSpPr>
          <p:cNvPr id="3081" name="Text Placeholder 12"/>
          <p:cNvSpPr>
            <a:spLocks noGrp="1"/>
          </p:cNvSpPr>
          <p:nvPr>
            <p:ph type="body" idx="1"/>
          </p:nvPr>
        </p:nvSpPr>
        <p:spPr bwMode="auto">
          <a:xfrm>
            <a:off x="457200" y="16462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1" tx1="lt1" bg2="dk2" tx2="lt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 id="2147483960" r:id="rId5"/>
    <p:sldLayoutId id="2147483961" r:id="rId6"/>
    <p:sldLayoutId id="2147483940" r:id="rId7"/>
    <p:sldLayoutId id="2147483962" r:id="rId8"/>
    <p:sldLayoutId id="2147483963" r:id="rId9"/>
    <p:sldLayoutId id="2147483941" r:id="rId10"/>
    <p:sldLayoutId id="2147483942" r:id="rId11"/>
  </p:sldLayoutIdLst>
  <p:txStyles>
    <p:titleStyle>
      <a:lvl1pPr marL="53975" indent="-53975" algn="r" rtl="0" eaLnBrk="0" fontAlgn="base" hangingPunct="0">
        <a:spcBef>
          <a:spcPct val="0"/>
        </a:spcBef>
        <a:spcAft>
          <a:spcPct val="0"/>
        </a:spcAft>
        <a:defRPr sz="4600" kern="1200">
          <a:solidFill>
            <a:srgbClr val="E7EACB"/>
          </a:solidFill>
          <a:effectLst>
            <a:outerShdw blurRad="38100" dist="25500" dir="5400000" algn="tl" rotWithShape="0">
              <a:srgbClr val="000000">
                <a:satMod val="180000"/>
                <a:alpha val="75000"/>
              </a:srgbClr>
            </a:outerShdw>
          </a:effectLst>
          <a:latin typeface="+mj-lt"/>
          <a:ea typeface="+mj-ea"/>
          <a:cs typeface="+mj-cs"/>
        </a:defRPr>
      </a:lvl1pPr>
      <a:lvl2pPr marL="53975" indent="-53975" algn="r" rtl="0" eaLnBrk="0" fontAlgn="base" hangingPunct="0">
        <a:spcBef>
          <a:spcPct val="0"/>
        </a:spcBef>
        <a:spcAft>
          <a:spcPct val="0"/>
        </a:spcAft>
        <a:defRPr sz="4600">
          <a:solidFill>
            <a:srgbClr val="E7EACB"/>
          </a:solidFill>
          <a:latin typeface="Rockwell" pitchFamily="18" charset="0"/>
        </a:defRPr>
      </a:lvl2pPr>
      <a:lvl3pPr marL="53975" indent="-53975" algn="r" rtl="0" eaLnBrk="0" fontAlgn="base" hangingPunct="0">
        <a:spcBef>
          <a:spcPct val="0"/>
        </a:spcBef>
        <a:spcAft>
          <a:spcPct val="0"/>
        </a:spcAft>
        <a:defRPr sz="4600">
          <a:solidFill>
            <a:srgbClr val="E7EACB"/>
          </a:solidFill>
          <a:latin typeface="Rockwell" pitchFamily="18" charset="0"/>
        </a:defRPr>
      </a:lvl3pPr>
      <a:lvl4pPr marL="53975" indent="-53975" algn="r" rtl="0" eaLnBrk="0" fontAlgn="base" hangingPunct="0">
        <a:spcBef>
          <a:spcPct val="0"/>
        </a:spcBef>
        <a:spcAft>
          <a:spcPct val="0"/>
        </a:spcAft>
        <a:defRPr sz="4600">
          <a:solidFill>
            <a:srgbClr val="E7EACB"/>
          </a:solidFill>
          <a:latin typeface="Rockwell" pitchFamily="18" charset="0"/>
        </a:defRPr>
      </a:lvl4pPr>
      <a:lvl5pPr marL="53975" indent="-53975" algn="r" rtl="0" eaLnBrk="0" fontAlgn="base" hangingPunct="0">
        <a:spcBef>
          <a:spcPct val="0"/>
        </a:spcBef>
        <a:spcAft>
          <a:spcPct val="0"/>
        </a:spcAft>
        <a:defRPr sz="4600">
          <a:solidFill>
            <a:srgbClr val="E7EACB"/>
          </a:solidFill>
          <a:latin typeface="Rockwell" pitchFamily="18" charset="0"/>
        </a:defRPr>
      </a:lvl5pPr>
      <a:lvl6pPr marL="511175" indent="-53975" algn="r" rtl="0" fontAlgn="base">
        <a:spcBef>
          <a:spcPct val="0"/>
        </a:spcBef>
        <a:spcAft>
          <a:spcPct val="0"/>
        </a:spcAft>
        <a:defRPr sz="4600">
          <a:solidFill>
            <a:srgbClr val="E7EACB"/>
          </a:solidFill>
          <a:latin typeface="Rockwell" pitchFamily="18" charset="0"/>
        </a:defRPr>
      </a:lvl6pPr>
      <a:lvl7pPr marL="968375" indent="-53975" algn="r" rtl="0" fontAlgn="base">
        <a:spcBef>
          <a:spcPct val="0"/>
        </a:spcBef>
        <a:spcAft>
          <a:spcPct val="0"/>
        </a:spcAft>
        <a:defRPr sz="4600">
          <a:solidFill>
            <a:srgbClr val="E7EACB"/>
          </a:solidFill>
          <a:latin typeface="Rockwell" pitchFamily="18" charset="0"/>
        </a:defRPr>
      </a:lvl7pPr>
      <a:lvl8pPr marL="1425575" indent="-53975" algn="r" rtl="0" fontAlgn="base">
        <a:spcBef>
          <a:spcPct val="0"/>
        </a:spcBef>
        <a:spcAft>
          <a:spcPct val="0"/>
        </a:spcAft>
        <a:defRPr sz="4600">
          <a:solidFill>
            <a:srgbClr val="E7EACB"/>
          </a:solidFill>
          <a:latin typeface="Rockwell" pitchFamily="18" charset="0"/>
        </a:defRPr>
      </a:lvl8pPr>
      <a:lvl9pPr marL="1882775" indent="-53975" algn="r" rtl="0" fontAlgn="base">
        <a:spcBef>
          <a:spcPct val="0"/>
        </a:spcBef>
        <a:spcAft>
          <a:spcPct val="0"/>
        </a:spcAft>
        <a:defRPr sz="4600">
          <a:solidFill>
            <a:srgbClr val="E7EACB"/>
          </a:solidFill>
          <a:latin typeface="Rockwell" pitchFamily="18" charset="0"/>
        </a:defRPr>
      </a:lvl9pPr>
      <a:extLst/>
    </p:titleStyle>
    <p:bodyStyle>
      <a:lvl1pPr marL="292100" indent="-292100" algn="l" rtl="0" eaLnBrk="0" fontAlgn="base" hangingPunct="0">
        <a:spcBef>
          <a:spcPct val="0"/>
        </a:spcBef>
        <a:spcAft>
          <a:spcPct val="0"/>
        </a:spcAft>
        <a:buClr>
          <a:schemeClr val="accent1"/>
        </a:buClr>
        <a:buSzPct val="70000"/>
        <a:buFont typeface="Wingdings 2" pitchFamily="18" charset="2"/>
        <a:buChar char=""/>
        <a:defRPr sz="3200" kern="1200">
          <a:solidFill>
            <a:schemeClr val="tx1"/>
          </a:solidFill>
          <a:latin typeface="+mn-lt"/>
          <a:ea typeface="+mn-ea"/>
          <a:cs typeface="+mn-cs"/>
        </a:defRPr>
      </a:lvl1pPr>
      <a:lvl2pPr marL="639763" indent="-228600" algn="l" rtl="0" eaLnBrk="0" fontAlgn="base" hangingPunct="0">
        <a:spcBef>
          <a:spcPts val="400"/>
        </a:spcBef>
        <a:spcAft>
          <a:spcPct val="0"/>
        </a:spcAft>
        <a:buClr>
          <a:schemeClr val="accent2"/>
        </a:buClr>
        <a:buSzPct val="90000"/>
        <a:buChar char="•"/>
        <a:defRPr sz="2600" kern="1200">
          <a:solidFill>
            <a:schemeClr val="tx1"/>
          </a:solidFill>
          <a:latin typeface="+mn-lt"/>
          <a:ea typeface="+mn-ea"/>
          <a:cs typeface="+mn-cs"/>
        </a:defRPr>
      </a:lvl2pPr>
      <a:lvl3pPr marL="822325" indent="-190500" algn="l" rtl="0" eaLnBrk="0" fontAlgn="base" hangingPunct="0">
        <a:spcBef>
          <a:spcPts val="400"/>
        </a:spcBef>
        <a:spcAft>
          <a:spcPct val="0"/>
        </a:spcAft>
        <a:buClr>
          <a:srgbClr val="A8CDD7"/>
        </a:buClr>
        <a:buSzPct val="100000"/>
        <a:buFont typeface="Wingdings 2" pitchFamily="18" charset="2"/>
        <a:buChar char=""/>
        <a:defRPr sz="2300" kern="1200">
          <a:solidFill>
            <a:schemeClr val="tx1"/>
          </a:solidFill>
          <a:latin typeface="+mn-lt"/>
          <a:ea typeface="+mn-ea"/>
          <a:cs typeface="+mn-cs"/>
        </a:defRPr>
      </a:lvl3pPr>
      <a:lvl4pPr marL="1004888" indent="-182563" algn="l" rtl="0" eaLnBrk="0" fontAlgn="base" hangingPunct="0">
        <a:spcBef>
          <a:spcPts val="400"/>
        </a:spcBef>
        <a:spcAft>
          <a:spcPct val="0"/>
        </a:spcAft>
        <a:buClr>
          <a:srgbClr val="A8CDD7"/>
        </a:buClr>
        <a:buSzPct val="100000"/>
        <a:buFont typeface="Wingdings 2" pitchFamily="18" charset="2"/>
        <a:buChar char=""/>
        <a:defRPr sz="2000" kern="1200">
          <a:solidFill>
            <a:schemeClr val="tx1"/>
          </a:solidFill>
          <a:latin typeface="+mn-lt"/>
          <a:ea typeface="+mn-ea"/>
          <a:cs typeface="+mn-cs"/>
        </a:defRPr>
      </a:lvl4pPr>
      <a:lvl5pPr marL="1187450" indent="-182563" algn="l" rtl="0" eaLnBrk="0" fontAlgn="base" hangingPunct="0">
        <a:spcBef>
          <a:spcPts val="400"/>
        </a:spcBef>
        <a:spcAft>
          <a:spcPct val="0"/>
        </a:spcAft>
        <a:buClr>
          <a:srgbClr val="A8CDD7"/>
        </a:buClr>
        <a:buSzPct val="100000"/>
        <a:buFont typeface="Wingdings 2" pitchFamily="18" charset="2"/>
        <a:buChar char=""/>
        <a:defRPr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6588C9BB-A6BA-4E16-BCF1-4433EE03FA97}"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964" r:id="rId1"/>
    <p:sldLayoutId id="2147483943" r:id="rId2"/>
    <p:sldLayoutId id="2147483965" r:id="rId3"/>
    <p:sldLayoutId id="2147483966" r:id="rId4"/>
    <p:sldLayoutId id="2147483967" r:id="rId5"/>
    <p:sldLayoutId id="2147483944" r:id="rId6"/>
    <p:sldLayoutId id="2147483968" r:id="rId7"/>
    <p:sldLayoutId id="2147483945" r:id="rId8"/>
    <p:sldLayoutId id="2147483969" r:id="rId9"/>
    <p:sldLayoutId id="2147483946" r:id="rId10"/>
    <p:sldLayoutId id="2147483970"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5123"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2B9AF392-7286-4EF4-98D3-8433991F4C78}" type="slidenum">
              <a:rPr lang="en-US"/>
              <a:pPr>
                <a:defRPr/>
              </a:pPr>
              <a:t>‹Nº›</a:t>
            </a:fld>
            <a:endParaRPr lang="en-US"/>
          </a:p>
        </p:txBody>
      </p:sp>
    </p:spTree>
  </p:cSld>
  <p:clrMap bg1="dk1" tx1="lt1" bg2="dk2" tx2="lt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614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614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E016303-3346-4CF3-A8D1-40F3BBB2486E}" type="slidenum">
              <a:rPr lang="en-US"/>
              <a:pPr>
                <a:defRPr/>
              </a:pPr>
              <a:t>‹Nº›</a:t>
            </a:fld>
            <a:endParaRPr lang="en-US"/>
          </a:p>
        </p:txBody>
      </p:sp>
      <p:grpSp>
        <p:nvGrpSpPr>
          <p:cNvPr id="615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82" r:id="rId1"/>
    <p:sldLayoutId id="2147483947" r:id="rId2"/>
    <p:sldLayoutId id="2147483983" r:id="rId3"/>
    <p:sldLayoutId id="2147483948" r:id="rId4"/>
    <p:sldLayoutId id="2147483949" r:id="rId5"/>
    <p:sldLayoutId id="2147483950" r:id="rId6"/>
    <p:sldLayoutId id="2147483951" r:id="rId7"/>
    <p:sldLayoutId id="2147483952" r:id="rId8"/>
    <p:sldLayoutId id="2147483984" r:id="rId9"/>
    <p:sldLayoutId id="2147483953" r:id="rId10"/>
    <p:sldLayoutId id="214748395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google.com.pe/imgres?imgurl=http://www.tagnet.org/meraz/Jesus_a_la_puerta.jpg&amp;imgrefurl=http://lasegundavenidadecristo001.blogspot.com/&amp;usg=__Lcy1_TZl2Z7o8jxtRyxNDWqSpRw=&amp;h=1027&amp;w=669&amp;sz=80&amp;hl=es&amp;start=9&amp;um=1&amp;tbnid=J_YtCYc3XRDR2M:&amp;tbnh=150&amp;tbnw=98&amp;prev=/images?q%3Dvenida%2Bde%2Bcristo%26hl%3Des%26um%3D1" TargetMode="External"/><Relationship Id="rId1" Type="http://schemas.openxmlformats.org/officeDocument/2006/relationships/slideLayout" Target="../slideLayouts/slideLayout24.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hyperlink" Target="http://images.google.com.pe/imgres?imgurl=http://www.artenlinea.com/UserFiles/quehaceres_domesticos1.jpg&amp;imgrefurl=http://www.artenlinea.com/blog/archive?month%3D7%26year%3D2007&amp;usg=___hunmX5X3T30ZLNm2rwR-xYRD6M=&amp;h=408&amp;w=422&amp;sz=29&amp;hl=es&amp;start=2&amp;um=1&amp;tbnid=rhP2NS2pBipypM:&amp;tbnh=122&amp;tbnw=126&amp;prev=/images?q%3DQUEHACERES%26hl%3Des%26um%3D1"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6 CuadroTexto"/>
          <p:cNvSpPr txBox="1">
            <a:spLocks noChangeArrowheads="1"/>
          </p:cNvSpPr>
          <p:nvPr/>
        </p:nvSpPr>
        <p:spPr bwMode="auto">
          <a:xfrm>
            <a:off x="4991100" y="5715000"/>
            <a:ext cx="3924300" cy="923925"/>
          </a:xfrm>
          <a:prstGeom prst="rect">
            <a:avLst/>
          </a:prstGeom>
          <a:noFill/>
          <a:ln w="9525">
            <a:noFill/>
            <a:miter lim="800000"/>
            <a:headEnd/>
            <a:tailEnd/>
          </a:ln>
        </p:spPr>
        <p:txBody>
          <a:bodyPr>
            <a:spAutoFit/>
          </a:bodyPr>
          <a:lstStyle/>
          <a:p>
            <a:pPr algn="r"/>
            <a:r>
              <a:rPr lang="es-ES" b="1"/>
              <a:t>Pr.  Alberto Peña Salvatierra</a:t>
            </a:r>
          </a:p>
          <a:p>
            <a:pPr algn="r"/>
            <a:r>
              <a:rPr lang="es-ES"/>
              <a:t>Docente Facultad de Teología </a:t>
            </a:r>
            <a:r>
              <a:rPr lang="es-ES" b="1"/>
              <a:t>UNIVERSIDAD PERUAN UNIÓN</a:t>
            </a:r>
          </a:p>
        </p:txBody>
      </p:sp>
      <p:sp>
        <p:nvSpPr>
          <p:cNvPr id="8" name="Rectangle 7"/>
          <p:cNvSpPr/>
          <p:nvPr/>
        </p:nvSpPr>
        <p:spPr>
          <a:xfrm>
            <a:off x="990600" y="304800"/>
            <a:ext cx="7302512" cy="1754326"/>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s-E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¡AQUÍ VIENE, </a:t>
            </a:r>
          </a:p>
          <a:p>
            <a:pPr algn="ctr">
              <a:defRPr/>
            </a:pPr>
            <a:r>
              <a:rPr lang="es-E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SALID A RECIBIRLE!</a:t>
            </a:r>
          </a:p>
        </p:txBody>
      </p:sp>
      <p:pic>
        <p:nvPicPr>
          <p:cNvPr id="37893" name="Picture 7" descr="http://farm4.static.flickr.com/3121/2858182422_4e8d0d2f51.jpg?v=0"/>
          <p:cNvPicPr>
            <a:picLocks noChangeAspect="1" noChangeArrowheads="1"/>
          </p:cNvPicPr>
          <p:nvPr/>
        </p:nvPicPr>
        <p:blipFill>
          <a:blip r:embed="rId2" cstate="print"/>
          <a:srcRect r="40800" b="24706"/>
          <a:stretch>
            <a:fillRect/>
          </a:stretch>
        </p:blipFill>
        <p:spPr bwMode="auto">
          <a:xfrm>
            <a:off x="685800" y="2209800"/>
            <a:ext cx="7772400" cy="3163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990600" y="457200"/>
            <a:ext cx="7772400" cy="990600"/>
          </a:xfrm>
        </p:spPr>
        <p:txBody>
          <a:bodyPr/>
          <a:lstStyle/>
          <a:p>
            <a:pPr algn="ctr" eaLnBrk="1" hangingPunct="1"/>
            <a:r>
              <a:rPr lang="es-ES" smtClean="0"/>
              <a:t>El culto personal</a:t>
            </a:r>
          </a:p>
        </p:txBody>
      </p:sp>
      <p:sp>
        <p:nvSpPr>
          <p:cNvPr id="8195" name="Rectangle 3"/>
          <p:cNvSpPr>
            <a:spLocks noGrp="1" noChangeArrowheads="1"/>
          </p:cNvSpPr>
          <p:nvPr>
            <p:ph idx="1"/>
          </p:nvPr>
        </p:nvSpPr>
        <p:spPr>
          <a:xfrm>
            <a:off x="3810000" y="1524000"/>
            <a:ext cx="4800600" cy="5029200"/>
          </a:xfrm>
        </p:spPr>
        <p:txBody>
          <a:bodyPr anchor="ctr"/>
          <a:lstStyle/>
          <a:p>
            <a:pPr algn="ctr" eaLnBrk="1" hangingPunct="1">
              <a:lnSpc>
                <a:spcPct val="80000"/>
              </a:lnSpc>
              <a:buFont typeface="Wingdings 2" pitchFamily="18" charset="2"/>
              <a:buNone/>
            </a:pPr>
            <a:r>
              <a:rPr lang="es-ES" sz="2400" smtClean="0"/>
              <a:t>	</a:t>
            </a:r>
            <a:r>
              <a:rPr lang="es-ES" sz="2400" i="1" smtClean="0"/>
              <a:t> </a:t>
            </a:r>
            <a:r>
              <a:rPr lang="es-ES" sz="2800" i="1" smtClean="0"/>
              <a:t>“</a:t>
            </a:r>
            <a:r>
              <a:rPr lang="es-ES" sz="2800" smtClean="0"/>
              <a:t>Pero tú, cuando ores, entra en tu cuarto, cierra la puerta y ora a tu Padre que está en secreto; y tu Padre, que ve en lo secreto, te recompensará en público</a:t>
            </a:r>
            <a:r>
              <a:rPr lang="es-ES" sz="2800" i="1" smtClean="0"/>
              <a:t>”.   Mt 6: 6.</a:t>
            </a:r>
          </a:p>
        </p:txBody>
      </p:sp>
      <p:pic>
        <p:nvPicPr>
          <p:cNvPr id="47108" name="Picture 2" descr="http://www.veritas.com.hr/slike/1zalosno.jpg"/>
          <p:cNvPicPr>
            <a:picLocks noChangeAspect="1" noChangeArrowheads="1"/>
          </p:cNvPicPr>
          <p:nvPr/>
        </p:nvPicPr>
        <p:blipFill>
          <a:blip r:embed="rId2" cstate="print"/>
          <a:srcRect/>
          <a:stretch>
            <a:fillRect/>
          </a:stretch>
        </p:blipFill>
        <p:spPr bwMode="auto">
          <a:xfrm>
            <a:off x="895350" y="1504950"/>
            <a:ext cx="2914650" cy="47434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685800"/>
            <a:ext cx="8686800" cy="990600"/>
          </a:xfrm>
        </p:spPr>
        <p:txBody>
          <a:bodyPr/>
          <a:lstStyle/>
          <a:p>
            <a:pPr algn="ctr" eaLnBrk="1" hangingPunct="1">
              <a:defRPr/>
            </a:pPr>
            <a:r>
              <a:rPr lang="es-ES" sz="3600" b="1" kern="12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El culto personal consistente</a:t>
            </a:r>
          </a:p>
        </p:txBody>
      </p:sp>
      <p:sp>
        <p:nvSpPr>
          <p:cNvPr id="4" name="3 CuadroTexto"/>
          <p:cNvSpPr txBox="1">
            <a:spLocks noChangeArrowheads="1"/>
          </p:cNvSpPr>
          <p:nvPr/>
        </p:nvSpPr>
        <p:spPr bwMode="auto">
          <a:xfrm>
            <a:off x="1524000" y="1676400"/>
            <a:ext cx="5715000" cy="646113"/>
          </a:xfrm>
          <a:prstGeom prst="rect">
            <a:avLst/>
          </a:prstGeom>
          <a:noFill/>
          <a:ln w="9525">
            <a:noFill/>
            <a:miter lim="800000"/>
            <a:headEnd/>
            <a:tailEnd/>
          </a:ln>
        </p:spPr>
        <p:txBody>
          <a:bodyPr>
            <a:spAutoFit/>
          </a:bodyPr>
          <a:lstStyle/>
          <a:p>
            <a:pPr algn="ctr">
              <a:defRPr/>
            </a:pPr>
            <a:r>
              <a:rPr lang="es-ES"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necesita de tiempo</a:t>
            </a:r>
          </a:p>
        </p:txBody>
      </p:sp>
      <p:pic>
        <p:nvPicPr>
          <p:cNvPr id="48132" name="Picture 8" descr="http://www.mienlace.com/media/imgs/1016N_Mandil20071016071025.jpg"/>
          <p:cNvPicPr>
            <a:picLocks noChangeAspect="1" noChangeArrowheads="1"/>
          </p:cNvPicPr>
          <p:nvPr/>
        </p:nvPicPr>
        <p:blipFill>
          <a:blip r:embed="rId2" cstate="print"/>
          <a:srcRect r="8472"/>
          <a:stretch>
            <a:fillRect/>
          </a:stretch>
        </p:blipFill>
        <p:spPr bwMode="auto">
          <a:xfrm>
            <a:off x="6858000" y="3733800"/>
            <a:ext cx="1447800" cy="1136650"/>
          </a:xfrm>
          <a:prstGeom prst="rect">
            <a:avLst/>
          </a:prstGeom>
          <a:noFill/>
          <a:ln w="9525">
            <a:noFill/>
            <a:miter lim="800000"/>
            <a:headEnd/>
            <a:tailEnd/>
          </a:ln>
        </p:spPr>
      </p:pic>
      <p:pic>
        <p:nvPicPr>
          <p:cNvPr id="48133" name="Picture 10" descr="http://www.exallievefma.org/immagini/News/dettaglio/34N.JPG"/>
          <p:cNvPicPr>
            <a:picLocks noChangeAspect="1" noChangeArrowheads="1"/>
          </p:cNvPicPr>
          <p:nvPr/>
        </p:nvPicPr>
        <p:blipFill>
          <a:blip r:embed="rId3" cstate="print"/>
          <a:srcRect t="17625" b="18645"/>
          <a:stretch>
            <a:fillRect/>
          </a:stretch>
        </p:blipFill>
        <p:spPr bwMode="auto">
          <a:xfrm>
            <a:off x="6832600" y="2286000"/>
            <a:ext cx="1436688" cy="1219200"/>
          </a:xfrm>
          <a:prstGeom prst="rect">
            <a:avLst/>
          </a:prstGeom>
          <a:noFill/>
          <a:ln w="9525">
            <a:noFill/>
            <a:miter lim="800000"/>
            <a:headEnd/>
            <a:tailEnd/>
          </a:ln>
        </p:spPr>
      </p:pic>
      <p:pic>
        <p:nvPicPr>
          <p:cNvPr id="48134" name="Picture 12" descr="http://2.bp.blogspot.com/__OeTsHkXGRc/SHsYF4nVq1I/AAAAAAAAAGc/GOP-RF2vPl4/s400/mirando-tv-foto.jpg"/>
          <p:cNvPicPr>
            <a:picLocks noChangeAspect="1" noChangeArrowheads="1"/>
          </p:cNvPicPr>
          <p:nvPr/>
        </p:nvPicPr>
        <p:blipFill>
          <a:blip r:embed="rId4" cstate="print"/>
          <a:srcRect/>
          <a:stretch>
            <a:fillRect/>
          </a:stretch>
        </p:blipFill>
        <p:spPr bwMode="auto">
          <a:xfrm>
            <a:off x="6781800" y="5181600"/>
            <a:ext cx="1600200" cy="1254125"/>
          </a:xfrm>
          <a:prstGeom prst="rect">
            <a:avLst/>
          </a:prstGeom>
          <a:noFill/>
          <a:ln w="9525">
            <a:noFill/>
            <a:miter lim="800000"/>
            <a:headEnd/>
            <a:tailEnd/>
          </a:ln>
        </p:spPr>
      </p:pic>
      <p:sp>
        <p:nvSpPr>
          <p:cNvPr id="10" name="TextBox 9"/>
          <p:cNvSpPr txBox="1"/>
          <p:nvPr/>
        </p:nvSpPr>
        <p:spPr>
          <a:xfrm>
            <a:off x="609600" y="2590800"/>
            <a:ext cx="6019800" cy="369332"/>
          </a:xfrm>
          <a:prstGeom prst="rect">
            <a:avLst/>
          </a:prstGeom>
          <a:noFill/>
        </p:spPr>
        <p:txBody>
          <a:bodyPr>
            <a:spAutoFit/>
          </a:bodyPr>
          <a:lstStyle/>
          <a:p>
            <a:pPr algn="ctr">
              <a:defRPr/>
            </a:pPr>
            <a:r>
              <a:rPr lang="es-E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HAY QUE CURAR EL SÍNDROME DE MARTHA</a:t>
            </a:r>
          </a:p>
        </p:txBody>
      </p:sp>
      <p:sp>
        <p:nvSpPr>
          <p:cNvPr id="11" name="Rectangle 3"/>
          <p:cNvSpPr>
            <a:spLocks noGrp="1" noChangeArrowheads="1"/>
          </p:cNvSpPr>
          <p:nvPr>
            <p:ph idx="1"/>
          </p:nvPr>
        </p:nvSpPr>
        <p:spPr>
          <a:xfrm>
            <a:off x="-76200" y="3200400"/>
            <a:ext cx="6934200" cy="2895600"/>
          </a:xfrm>
        </p:spPr>
        <p:txBody>
          <a:bodyPr anchor="ctr"/>
          <a:lstStyle/>
          <a:p>
            <a:pPr algn="ctr">
              <a:buFont typeface="Wingdings" pitchFamily="2" charset="2"/>
              <a:buNone/>
            </a:pPr>
            <a:r>
              <a:rPr lang="es-ES" sz="2400" b="1" i="1" smtClean="0"/>
              <a:t>        “Marta, en cambio, se preocupaba con muchos quehaceres y, acercándose, dijo: Señor, ¿no te da cuidado que mi hermana me deje servir sola? Dile, pues, que me ayude. Respondiendo Jesús, le dijo: Marta, Marta, afanada y turbada estás con muchas cosas. Pero solo una cosa es necesaria, y María ha escogido la buena parte, la cual no le será quitada”  Lc 10: 42-45.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ox(in)">
                                      <p:cBhvr>
                                        <p:cTn id="12"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685800"/>
            <a:ext cx="8686800" cy="990600"/>
          </a:xfrm>
        </p:spPr>
        <p:txBody>
          <a:bodyPr/>
          <a:lstStyle/>
          <a:p>
            <a:pPr algn="ctr" eaLnBrk="1" hangingPunct="1">
              <a:defRPr/>
            </a:pPr>
            <a:r>
              <a:rPr lang="es-ES" sz="3600" b="1" kern="12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a typeface="+mn-ea"/>
                <a:cs typeface="+mn-cs"/>
              </a:rPr>
              <a:t>Cada día una hora para el culto personal</a:t>
            </a:r>
          </a:p>
        </p:txBody>
      </p:sp>
      <p:pic>
        <p:nvPicPr>
          <p:cNvPr id="49155" name="Picture 8" descr="http://www.mienlace.com/media/imgs/1016N_Mandil20071016071025.jpg"/>
          <p:cNvPicPr>
            <a:picLocks noChangeAspect="1" noChangeArrowheads="1"/>
          </p:cNvPicPr>
          <p:nvPr/>
        </p:nvPicPr>
        <p:blipFill>
          <a:blip r:embed="rId2" cstate="print"/>
          <a:srcRect r="8472"/>
          <a:stretch>
            <a:fillRect/>
          </a:stretch>
        </p:blipFill>
        <p:spPr bwMode="auto">
          <a:xfrm>
            <a:off x="6858000" y="3733800"/>
            <a:ext cx="1447800" cy="1136650"/>
          </a:xfrm>
          <a:prstGeom prst="rect">
            <a:avLst/>
          </a:prstGeom>
          <a:noFill/>
          <a:ln w="9525">
            <a:noFill/>
            <a:miter lim="800000"/>
            <a:headEnd/>
            <a:tailEnd/>
          </a:ln>
        </p:spPr>
      </p:pic>
      <p:pic>
        <p:nvPicPr>
          <p:cNvPr id="49156" name="Picture 10" descr="http://www.exallievefma.org/immagini/News/dettaglio/34N.JPG"/>
          <p:cNvPicPr>
            <a:picLocks noChangeAspect="1" noChangeArrowheads="1"/>
          </p:cNvPicPr>
          <p:nvPr/>
        </p:nvPicPr>
        <p:blipFill>
          <a:blip r:embed="rId3" cstate="print"/>
          <a:srcRect t="17625" b="18645"/>
          <a:stretch>
            <a:fillRect/>
          </a:stretch>
        </p:blipFill>
        <p:spPr bwMode="auto">
          <a:xfrm>
            <a:off x="6832600" y="2286000"/>
            <a:ext cx="1436688" cy="1219200"/>
          </a:xfrm>
          <a:prstGeom prst="rect">
            <a:avLst/>
          </a:prstGeom>
          <a:noFill/>
          <a:ln w="9525">
            <a:noFill/>
            <a:miter lim="800000"/>
            <a:headEnd/>
            <a:tailEnd/>
          </a:ln>
        </p:spPr>
      </p:pic>
      <p:pic>
        <p:nvPicPr>
          <p:cNvPr id="49157" name="Picture 12" descr="http://2.bp.blogspot.com/__OeTsHkXGRc/SHsYF4nVq1I/AAAAAAAAAGc/GOP-RF2vPl4/s400/mirando-tv-foto.jpg"/>
          <p:cNvPicPr>
            <a:picLocks noChangeAspect="1" noChangeArrowheads="1"/>
          </p:cNvPicPr>
          <p:nvPr/>
        </p:nvPicPr>
        <p:blipFill>
          <a:blip r:embed="rId4" cstate="print"/>
          <a:srcRect/>
          <a:stretch>
            <a:fillRect/>
          </a:stretch>
        </p:blipFill>
        <p:spPr bwMode="auto">
          <a:xfrm>
            <a:off x="6781800" y="5181600"/>
            <a:ext cx="1600200" cy="1254125"/>
          </a:xfrm>
          <a:prstGeom prst="rect">
            <a:avLst/>
          </a:prstGeom>
          <a:noFill/>
          <a:ln w="9525">
            <a:noFill/>
            <a:miter lim="800000"/>
            <a:headEnd/>
            <a:tailEnd/>
          </a:ln>
        </p:spPr>
      </p:pic>
      <p:sp>
        <p:nvSpPr>
          <p:cNvPr id="10" name="TextBox 9"/>
          <p:cNvSpPr txBox="1"/>
          <p:nvPr/>
        </p:nvSpPr>
        <p:spPr>
          <a:xfrm>
            <a:off x="609600" y="2069068"/>
            <a:ext cx="6019800" cy="369332"/>
          </a:xfrm>
          <a:prstGeom prst="rect">
            <a:avLst/>
          </a:prstGeom>
          <a:noFill/>
        </p:spPr>
        <p:txBody>
          <a:bodyPr>
            <a:spAutoFit/>
          </a:bodyPr>
          <a:lstStyle/>
          <a:p>
            <a:pPr algn="ctr">
              <a:defRPr/>
            </a:pPr>
            <a:r>
              <a:rPr lang="es-E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HAY QUE CURAR EL SÍNDROME DE MARTHA</a:t>
            </a:r>
          </a:p>
        </p:txBody>
      </p:sp>
      <p:sp>
        <p:nvSpPr>
          <p:cNvPr id="11" name="Rectangle 3"/>
          <p:cNvSpPr>
            <a:spLocks noGrp="1" noChangeArrowheads="1"/>
          </p:cNvSpPr>
          <p:nvPr>
            <p:ph idx="1"/>
          </p:nvPr>
        </p:nvSpPr>
        <p:spPr>
          <a:xfrm>
            <a:off x="-76200" y="3200400"/>
            <a:ext cx="6934200" cy="2895600"/>
          </a:xfrm>
        </p:spPr>
        <p:txBody>
          <a:bodyPr anchor="ctr"/>
          <a:lstStyle/>
          <a:p>
            <a:pPr algn="ctr">
              <a:buFont typeface="Wingdings" pitchFamily="2" charset="2"/>
              <a:buNone/>
            </a:pPr>
            <a:r>
              <a:rPr lang="es-ES" sz="2400" b="1" i="1" smtClean="0"/>
              <a:t>        “Sería bueno que cada día dedicásemos una hora de reflexión a la contemplación de la vida de Cristo. Deberíamos tomarla punto por punto, y dejar que la imaginación se posesione de cada escena, especialmente de las finales. Y mientras nos espaciamos así en su gran sacrificio por nosotros, nuestra confianza en él será constante, se reavivará nuestro amor, y quedaremos más imbuidos  de su Espíritu (El Deseado de Todas las Gentes, pág. 63)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ox(in)">
                                      <p:cBhvr>
                                        <p:cTn id="12"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533400"/>
            <a:ext cx="8382000" cy="1143000"/>
          </a:xfrm>
        </p:spPr>
        <p:txBody>
          <a:bodyPr anchor="ctr"/>
          <a:lstStyle/>
          <a:p>
            <a:pPr algn="ctr" eaLnBrk="1" hangingPunct="1"/>
            <a:r>
              <a:rPr lang="es-ES" b="1" smtClean="0">
                <a:solidFill>
                  <a:srgbClr val="003399"/>
                </a:solidFill>
              </a:rPr>
              <a:t>Tres objetivos del culto personal</a:t>
            </a:r>
          </a:p>
        </p:txBody>
      </p:sp>
      <p:sp>
        <p:nvSpPr>
          <p:cNvPr id="6147" name="AutoShape 3"/>
          <p:cNvSpPr>
            <a:spLocks noChangeArrowheads="1"/>
          </p:cNvSpPr>
          <p:nvPr/>
        </p:nvSpPr>
        <p:spPr bwMode="auto">
          <a:xfrm>
            <a:off x="838200" y="20574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Conocer a Dios</a:t>
            </a:r>
          </a:p>
        </p:txBody>
      </p:sp>
      <p:sp>
        <p:nvSpPr>
          <p:cNvPr id="6148" name="AutoShape 4"/>
          <p:cNvSpPr>
            <a:spLocks noChangeArrowheads="1"/>
          </p:cNvSpPr>
          <p:nvPr/>
        </p:nvSpPr>
        <p:spPr bwMode="auto">
          <a:xfrm>
            <a:off x="838200" y="31242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Amar a Dios</a:t>
            </a:r>
          </a:p>
        </p:txBody>
      </p:sp>
      <p:sp>
        <p:nvSpPr>
          <p:cNvPr id="6149" name="AutoShape 5"/>
          <p:cNvSpPr>
            <a:spLocks noChangeArrowheads="1"/>
          </p:cNvSpPr>
          <p:nvPr/>
        </p:nvSpPr>
        <p:spPr bwMode="auto">
          <a:xfrm>
            <a:off x="838200" y="43434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Servir a Dios</a:t>
            </a:r>
          </a:p>
        </p:txBody>
      </p:sp>
      <p:sp>
        <p:nvSpPr>
          <p:cNvPr id="6150" name="AutoShape 6"/>
          <p:cNvSpPr>
            <a:spLocks noChangeArrowheads="1"/>
          </p:cNvSpPr>
          <p:nvPr/>
        </p:nvSpPr>
        <p:spPr bwMode="auto">
          <a:xfrm>
            <a:off x="838200" y="5715000"/>
            <a:ext cx="75438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Luego, la oración por los pedidos tradicionales</a:t>
            </a:r>
          </a:p>
        </p:txBody>
      </p:sp>
      <p:sp>
        <p:nvSpPr>
          <p:cNvPr id="50183" name="Text Box 8"/>
          <p:cNvSpPr txBox="1">
            <a:spLocks noChangeArrowheads="1"/>
          </p:cNvSpPr>
          <p:nvPr/>
        </p:nvSpPr>
        <p:spPr bwMode="auto">
          <a:xfrm>
            <a:off x="3794125" y="2017713"/>
            <a:ext cx="184150" cy="366712"/>
          </a:xfrm>
          <a:prstGeom prst="rect">
            <a:avLst/>
          </a:prstGeom>
          <a:noFill/>
          <a:ln w="9525">
            <a:noFill/>
            <a:miter lim="800000"/>
            <a:headEnd/>
            <a:tailEnd/>
          </a:ln>
        </p:spPr>
        <p:txBody>
          <a:bodyPr wrap="none">
            <a:spAutoFit/>
          </a:bodyPr>
          <a:lstStyle/>
          <a:p>
            <a:endParaRPr lang="es-ES">
              <a:latin typeface="Arial" charset="0"/>
            </a:endParaRPr>
          </a:p>
        </p:txBody>
      </p:sp>
      <p:sp>
        <p:nvSpPr>
          <p:cNvPr id="7176" name="Text Box 9"/>
          <p:cNvSpPr txBox="1">
            <a:spLocks noChangeArrowheads="1"/>
          </p:cNvSpPr>
          <p:nvPr/>
        </p:nvSpPr>
        <p:spPr bwMode="auto">
          <a:xfrm>
            <a:off x="3886200" y="1905000"/>
            <a:ext cx="4953000" cy="800100"/>
          </a:xfrm>
          <a:prstGeom prst="rect">
            <a:avLst/>
          </a:prstGeom>
          <a:noFill/>
          <a:ln w="9525">
            <a:noFill/>
            <a:miter lim="800000"/>
            <a:headEnd/>
            <a:tailEnd/>
          </a:ln>
        </p:spPr>
        <p:txBody>
          <a:bodyPr>
            <a:spAutoFit/>
          </a:bodyPr>
          <a:lstStyle/>
          <a:p>
            <a:r>
              <a:rPr lang="es-ES" sz="2300" b="1">
                <a:solidFill>
                  <a:srgbClr val="003399"/>
                </a:solidFill>
                <a:latin typeface="Arial" charset="0"/>
              </a:rPr>
              <a:t>“Señor, permíteme estar en tu presencia y que pueda conocerte”</a:t>
            </a:r>
          </a:p>
        </p:txBody>
      </p:sp>
      <p:sp>
        <p:nvSpPr>
          <p:cNvPr id="7177" name="Text Box 10"/>
          <p:cNvSpPr txBox="1">
            <a:spLocks noChangeArrowheads="1"/>
          </p:cNvSpPr>
          <p:nvPr/>
        </p:nvSpPr>
        <p:spPr bwMode="auto">
          <a:xfrm>
            <a:off x="3810000" y="2971800"/>
            <a:ext cx="5486400" cy="800100"/>
          </a:xfrm>
          <a:prstGeom prst="rect">
            <a:avLst/>
          </a:prstGeom>
          <a:noFill/>
          <a:ln w="9525">
            <a:noFill/>
            <a:miter lim="800000"/>
            <a:headEnd/>
            <a:tailEnd/>
          </a:ln>
        </p:spPr>
        <p:txBody>
          <a:bodyPr>
            <a:spAutoFit/>
          </a:bodyPr>
          <a:lstStyle/>
          <a:p>
            <a:r>
              <a:rPr lang="es-ES" sz="2300" b="1">
                <a:solidFill>
                  <a:srgbClr val="003399"/>
                </a:solidFill>
                <a:latin typeface="Arial" charset="0"/>
              </a:rPr>
              <a:t>“Ayúdame a amarte con todo mi corazón y con todas mis fuerzas”</a:t>
            </a:r>
            <a:endParaRPr lang="es-ES" sz="2300">
              <a:latin typeface="Arial" charset="0"/>
            </a:endParaRPr>
          </a:p>
        </p:txBody>
      </p:sp>
      <p:sp>
        <p:nvSpPr>
          <p:cNvPr id="7178" name="Text Box 11"/>
          <p:cNvSpPr txBox="1">
            <a:spLocks noChangeArrowheads="1"/>
          </p:cNvSpPr>
          <p:nvPr/>
        </p:nvSpPr>
        <p:spPr bwMode="auto">
          <a:xfrm>
            <a:off x="3886200" y="3886200"/>
            <a:ext cx="5257800" cy="1508125"/>
          </a:xfrm>
          <a:prstGeom prst="rect">
            <a:avLst/>
          </a:prstGeom>
          <a:noFill/>
          <a:ln w="9525">
            <a:noFill/>
            <a:miter lim="800000"/>
            <a:headEnd/>
            <a:tailEnd/>
          </a:ln>
        </p:spPr>
        <p:txBody>
          <a:bodyPr>
            <a:spAutoFit/>
          </a:bodyPr>
          <a:lstStyle/>
          <a:p>
            <a:r>
              <a:rPr lang="es-ES" sz="2300" b="1">
                <a:solidFill>
                  <a:srgbClr val="003399"/>
                </a:solidFill>
                <a:latin typeface="Arial" charset="0"/>
              </a:rPr>
              <a:t>“Ayúdame a servirte con todo mi corazón. Que sea yo un instrumento para servir a mi prójimo. Que donde haya odio, ponga yo amor…”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box(in)">
                                      <p:cBhvr>
                                        <p:cTn id="7" dur="5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6"/>
                                        </p:tgtEl>
                                        <p:attrNameLst>
                                          <p:attrName>style.visibility</p:attrName>
                                        </p:attrNameLst>
                                      </p:cBhvr>
                                      <p:to>
                                        <p:strVal val="visible"/>
                                      </p:to>
                                    </p:set>
                                    <p:animEffect transition="in" filter="box(in)">
                                      <p:cBhvr>
                                        <p:cTn id="12" dur="500"/>
                                        <p:tgtEl>
                                          <p:spTgt spid="717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48"/>
                                        </p:tgtEl>
                                        <p:attrNameLst>
                                          <p:attrName>style.visibility</p:attrName>
                                        </p:attrNameLst>
                                      </p:cBhvr>
                                      <p:to>
                                        <p:strVal val="visible"/>
                                      </p:to>
                                    </p:set>
                                    <p:animEffect transition="in" filter="box(in)">
                                      <p:cBhvr>
                                        <p:cTn id="17" dur="500"/>
                                        <p:tgtEl>
                                          <p:spTgt spid="614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7"/>
                                        </p:tgtEl>
                                        <p:attrNameLst>
                                          <p:attrName>style.visibility</p:attrName>
                                        </p:attrNameLst>
                                      </p:cBhvr>
                                      <p:to>
                                        <p:strVal val="visible"/>
                                      </p:to>
                                    </p:set>
                                    <p:animEffect transition="in" filter="box(in)">
                                      <p:cBhvr>
                                        <p:cTn id="22" dur="500"/>
                                        <p:tgtEl>
                                          <p:spTgt spid="717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149"/>
                                        </p:tgtEl>
                                        <p:attrNameLst>
                                          <p:attrName>style.visibility</p:attrName>
                                        </p:attrNameLst>
                                      </p:cBhvr>
                                      <p:to>
                                        <p:strVal val="visible"/>
                                      </p:to>
                                    </p:set>
                                    <p:animEffect transition="in" filter="box(in)">
                                      <p:cBhvr>
                                        <p:cTn id="27" dur="500"/>
                                        <p:tgtEl>
                                          <p:spTgt spid="614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178"/>
                                        </p:tgtEl>
                                        <p:attrNameLst>
                                          <p:attrName>style.visibility</p:attrName>
                                        </p:attrNameLst>
                                      </p:cBhvr>
                                      <p:to>
                                        <p:strVal val="visible"/>
                                      </p:to>
                                    </p:set>
                                    <p:animEffect transition="in" filter="box(in)">
                                      <p:cBhvr>
                                        <p:cTn id="32" dur="500"/>
                                        <p:tgtEl>
                                          <p:spTgt spid="717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150"/>
                                        </p:tgtEl>
                                        <p:attrNameLst>
                                          <p:attrName>style.visibility</p:attrName>
                                        </p:attrNameLst>
                                      </p:cBhvr>
                                      <p:to>
                                        <p:strVal val="visible"/>
                                      </p:to>
                                    </p:set>
                                    <p:animEffect transition="in" filter="box(in)">
                                      <p:cBhvr>
                                        <p:cTn id="37"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animBg="1"/>
      <p:bldP spid="6149" grpId="0" animBg="1"/>
      <p:bldP spid="6150" grpId="0" animBg="1"/>
      <p:bldP spid="7176" grpId="0"/>
      <p:bldP spid="7177" grpId="0"/>
      <p:bldP spid="717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chor="ctr"/>
          <a:lstStyle/>
          <a:p>
            <a:pPr algn="ctr" eaLnBrk="1" hangingPunct="1"/>
            <a:r>
              <a:rPr lang="es-ES" b="1" smtClean="0">
                <a:solidFill>
                  <a:srgbClr val="003399"/>
                </a:solidFill>
              </a:rPr>
              <a:t>Para el culto personal es necesario</a:t>
            </a:r>
          </a:p>
        </p:txBody>
      </p:sp>
      <p:sp>
        <p:nvSpPr>
          <p:cNvPr id="6147" name="AutoShape 3"/>
          <p:cNvSpPr>
            <a:spLocks noChangeArrowheads="1"/>
          </p:cNvSpPr>
          <p:nvPr/>
        </p:nvSpPr>
        <p:spPr bwMode="auto">
          <a:xfrm>
            <a:off x="838200" y="20574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Dedicar tiempo</a:t>
            </a:r>
          </a:p>
        </p:txBody>
      </p:sp>
      <p:sp>
        <p:nvSpPr>
          <p:cNvPr id="6148" name="AutoShape 4"/>
          <p:cNvSpPr>
            <a:spLocks noChangeArrowheads="1"/>
          </p:cNvSpPr>
          <p:nvPr/>
        </p:nvSpPr>
        <p:spPr bwMode="auto">
          <a:xfrm>
            <a:off x="838200" y="32004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Dormir temprano</a:t>
            </a:r>
          </a:p>
        </p:txBody>
      </p:sp>
      <p:sp>
        <p:nvSpPr>
          <p:cNvPr id="6149" name="AutoShape 5"/>
          <p:cNvSpPr>
            <a:spLocks noChangeArrowheads="1"/>
          </p:cNvSpPr>
          <p:nvPr/>
        </p:nvSpPr>
        <p:spPr bwMode="auto">
          <a:xfrm>
            <a:off x="533400" y="4419600"/>
            <a:ext cx="31242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Levantarse temprano</a:t>
            </a:r>
          </a:p>
        </p:txBody>
      </p:sp>
      <p:sp>
        <p:nvSpPr>
          <p:cNvPr id="6150" name="AutoShape 6"/>
          <p:cNvSpPr>
            <a:spLocks noChangeArrowheads="1"/>
          </p:cNvSpPr>
          <p:nvPr/>
        </p:nvSpPr>
        <p:spPr bwMode="auto">
          <a:xfrm>
            <a:off x="838200" y="56388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Dedicar un lugar</a:t>
            </a:r>
          </a:p>
        </p:txBody>
      </p:sp>
      <p:sp>
        <p:nvSpPr>
          <p:cNvPr id="51207" name="Text Box 8"/>
          <p:cNvSpPr txBox="1">
            <a:spLocks noChangeArrowheads="1"/>
          </p:cNvSpPr>
          <p:nvPr/>
        </p:nvSpPr>
        <p:spPr bwMode="auto">
          <a:xfrm>
            <a:off x="3794125" y="2017713"/>
            <a:ext cx="184150" cy="366712"/>
          </a:xfrm>
          <a:prstGeom prst="rect">
            <a:avLst/>
          </a:prstGeom>
          <a:noFill/>
          <a:ln w="9525">
            <a:noFill/>
            <a:miter lim="800000"/>
            <a:headEnd/>
            <a:tailEnd/>
          </a:ln>
        </p:spPr>
        <p:txBody>
          <a:bodyPr wrap="none">
            <a:spAutoFit/>
          </a:bodyPr>
          <a:lstStyle/>
          <a:p>
            <a:endParaRPr lang="es-ES">
              <a:latin typeface="Arial" charset="0"/>
            </a:endParaRPr>
          </a:p>
        </p:txBody>
      </p:sp>
      <p:sp>
        <p:nvSpPr>
          <p:cNvPr id="7176" name="Text Box 9"/>
          <p:cNvSpPr txBox="1">
            <a:spLocks noChangeArrowheads="1"/>
          </p:cNvSpPr>
          <p:nvPr/>
        </p:nvSpPr>
        <p:spPr bwMode="auto">
          <a:xfrm>
            <a:off x="4038600" y="2008188"/>
            <a:ext cx="5181600" cy="460375"/>
          </a:xfrm>
          <a:prstGeom prst="rect">
            <a:avLst/>
          </a:prstGeom>
          <a:noFill/>
          <a:ln w="9525">
            <a:noFill/>
            <a:miter lim="800000"/>
            <a:headEnd/>
            <a:tailEnd/>
          </a:ln>
        </p:spPr>
        <p:txBody>
          <a:bodyPr>
            <a:spAutoFit/>
          </a:bodyPr>
          <a:lstStyle/>
          <a:p>
            <a:r>
              <a:rPr lang="es-ES" sz="2400" b="1">
                <a:solidFill>
                  <a:srgbClr val="003399"/>
                </a:solidFill>
                <a:latin typeface="Arial" charset="0"/>
              </a:rPr>
              <a:t>Por lo menos media hora </a:t>
            </a:r>
          </a:p>
        </p:txBody>
      </p:sp>
      <p:sp>
        <p:nvSpPr>
          <p:cNvPr id="7177" name="Text Box 10"/>
          <p:cNvSpPr txBox="1">
            <a:spLocks noChangeArrowheads="1"/>
          </p:cNvSpPr>
          <p:nvPr/>
        </p:nvSpPr>
        <p:spPr bwMode="auto">
          <a:xfrm>
            <a:off x="3946525" y="3195638"/>
            <a:ext cx="5121275" cy="461962"/>
          </a:xfrm>
          <a:prstGeom prst="rect">
            <a:avLst/>
          </a:prstGeom>
          <a:noFill/>
          <a:ln w="9525">
            <a:noFill/>
            <a:miter lim="800000"/>
            <a:headEnd/>
            <a:tailEnd/>
          </a:ln>
        </p:spPr>
        <p:txBody>
          <a:bodyPr>
            <a:spAutoFit/>
          </a:bodyPr>
          <a:lstStyle/>
          <a:p>
            <a:r>
              <a:rPr lang="es-ES" sz="2400" b="1">
                <a:solidFill>
                  <a:srgbClr val="003399"/>
                </a:solidFill>
                <a:latin typeface="Arial" charset="0"/>
              </a:rPr>
              <a:t>No más allá de las 10:00 p.m.</a:t>
            </a:r>
            <a:endParaRPr lang="es-ES" sz="3200">
              <a:latin typeface="Arial" charset="0"/>
            </a:endParaRPr>
          </a:p>
        </p:txBody>
      </p:sp>
      <p:sp>
        <p:nvSpPr>
          <p:cNvPr id="7178" name="Text Box 11"/>
          <p:cNvSpPr txBox="1">
            <a:spLocks noChangeArrowheads="1"/>
          </p:cNvSpPr>
          <p:nvPr/>
        </p:nvSpPr>
        <p:spPr bwMode="auto">
          <a:xfrm>
            <a:off x="3962400" y="4267200"/>
            <a:ext cx="5181600" cy="830263"/>
          </a:xfrm>
          <a:prstGeom prst="rect">
            <a:avLst/>
          </a:prstGeom>
          <a:noFill/>
          <a:ln w="9525">
            <a:noFill/>
            <a:miter lim="800000"/>
            <a:headEnd/>
            <a:tailEnd/>
          </a:ln>
        </p:spPr>
        <p:txBody>
          <a:bodyPr>
            <a:spAutoFit/>
          </a:bodyPr>
          <a:lstStyle/>
          <a:p>
            <a:r>
              <a:rPr lang="es-ES" sz="2400" b="1">
                <a:solidFill>
                  <a:srgbClr val="003399"/>
                </a:solidFill>
                <a:latin typeface="Arial" charset="0"/>
              </a:rPr>
              <a:t>En las madrugadas o en las mañanitas</a:t>
            </a:r>
          </a:p>
        </p:txBody>
      </p:sp>
      <p:sp>
        <p:nvSpPr>
          <p:cNvPr id="7179" name="Text Box 12"/>
          <p:cNvSpPr txBox="1">
            <a:spLocks noChangeArrowheads="1"/>
          </p:cNvSpPr>
          <p:nvPr/>
        </p:nvSpPr>
        <p:spPr bwMode="auto">
          <a:xfrm>
            <a:off x="3886200" y="5562600"/>
            <a:ext cx="5121275" cy="830263"/>
          </a:xfrm>
          <a:prstGeom prst="rect">
            <a:avLst/>
          </a:prstGeom>
          <a:noFill/>
          <a:ln w="9525">
            <a:noFill/>
            <a:miter lim="800000"/>
            <a:headEnd/>
            <a:tailEnd/>
          </a:ln>
        </p:spPr>
        <p:txBody>
          <a:bodyPr>
            <a:spAutoFit/>
          </a:bodyPr>
          <a:lstStyle/>
          <a:p>
            <a:r>
              <a:rPr lang="es-ES" sz="2400" b="1">
                <a:solidFill>
                  <a:srgbClr val="003399"/>
                </a:solidFill>
                <a:latin typeface="Arial" charset="0"/>
              </a:rPr>
              <a:t>Bien despierto, posición correcta y con un plan de estudio.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box(in)">
                                      <p:cBhvr>
                                        <p:cTn id="7" dur="5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6"/>
                                        </p:tgtEl>
                                        <p:attrNameLst>
                                          <p:attrName>style.visibility</p:attrName>
                                        </p:attrNameLst>
                                      </p:cBhvr>
                                      <p:to>
                                        <p:strVal val="visible"/>
                                      </p:to>
                                    </p:set>
                                    <p:animEffect transition="in" filter="box(in)">
                                      <p:cBhvr>
                                        <p:cTn id="12" dur="500"/>
                                        <p:tgtEl>
                                          <p:spTgt spid="717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48"/>
                                        </p:tgtEl>
                                        <p:attrNameLst>
                                          <p:attrName>style.visibility</p:attrName>
                                        </p:attrNameLst>
                                      </p:cBhvr>
                                      <p:to>
                                        <p:strVal val="visible"/>
                                      </p:to>
                                    </p:set>
                                    <p:animEffect transition="in" filter="box(in)">
                                      <p:cBhvr>
                                        <p:cTn id="17" dur="500"/>
                                        <p:tgtEl>
                                          <p:spTgt spid="614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7"/>
                                        </p:tgtEl>
                                        <p:attrNameLst>
                                          <p:attrName>style.visibility</p:attrName>
                                        </p:attrNameLst>
                                      </p:cBhvr>
                                      <p:to>
                                        <p:strVal val="visible"/>
                                      </p:to>
                                    </p:set>
                                    <p:animEffect transition="in" filter="box(in)">
                                      <p:cBhvr>
                                        <p:cTn id="22" dur="500"/>
                                        <p:tgtEl>
                                          <p:spTgt spid="717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149"/>
                                        </p:tgtEl>
                                        <p:attrNameLst>
                                          <p:attrName>style.visibility</p:attrName>
                                        </p:attrNameLst>
                                      </p:cBhvr>
                                      <p:to>
                                        <p:strVal val="visible"/>
                                      </p:to>
                                    </p:set>
                                    <p:animEffect transition="in" filter="box(in)">
                                      <p:cBhvr>
                                        <p:cTn id="27" dur="500"/>
                                        <p:tgtEl>
                                          <p:spTgt spid="614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178"/>
                                        </p:tgtEl>
                                        <p:attrNameLst>
                                          <p:attrName>style.visibility</p:attrName>
                                        </p:attrNameLst>
                                      </p:cBhvr>
                                      <p:to>
                                        <p:strVal val="visible"/>
                                      </p:to>
                                    </p:set>
                                    <p:animEffect transition="in" filter="box(in)">
                                      <p:cBhvr>
                                        <p:cTn id="32" dur="500"/>
                                        <p:tgtEl>
                                          <p:spTgt spid="717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150"/>
                                        </p:tgtEl>
                                        <p:attrNameLst>
                                          <p:attrName>style.visibility</p:attrName>
                                        </p:attrNameLst>
                                      </p:cBhvr>
                                      <p:to>
                                        <p:strVal val="visible"/>
                                      </p:to>
                                    </p:set>
                                    <p:animEffect transition="in" filter="box(in)">
                                      <p:cBhvr>
                                        <p:cTn id="37" dur="500"/>
                                        <p:tgtEl>
                                          <p:spTgt spid="615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7179"/>
                                        </p:tgtEl>
                                        <p:attrNameLst>
                                          <p:attrName>style.visibility</p:attrName>
                                        </p:attrNameLst>
                                      </p:cBhvr>
                                      <p:to>
                                        <p:strVal val="visible"/>
                                      </p:to>
                                    </p:set>
                                    <p:animEffect transition="in" filter="box(in)">
                                      <p:cBhvr>
                                        <p:cTn id="42" dur="5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animBg="1"/>
      <p:bldP spid="6149" grpId="0" animBg="1"/>
      <p:bldP spid="6150" grpId="0" animBg="1"/>
      <p:bldP spid="7176" grpId="0"/>
      <p:bldP spid="7177" grpId="0"/>
      <p:bldP spid="7178" grpId="0"/>
      <p:bldP spid="717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04800" y="381000"/>
            <a:ext cx="8382000" cy="1143000"/>
          </a:xfrm>
        </p:spPr>
        <p:txBody>
          <a:bodyPr/>
          <a:lstStyle/>
          <a:p>
            <a:pPr algn="ctr" eaLnBrk="1" hangingPunct="1"/>
            <a:r>
              <a:rPr lang="es-ES" sz="4800" smtClean="0"/>
              <a:t>CONCLUSIÓN</a:t>
            </a:r>
          </a:p>
        </p:txBody>
      </p:sp>
      <p:sp>
        <p:nvSpPr>
          <p:cNvPr id="8195" name="Rectangle 3"/>
          <p:cNvSpPr>
            <a:spLocks noGrp="1" noChangeArrowheads="1"/>
          </p:cNvSpPr>
          <p:nvPr>
            <p:ph type="body" idx="1"/>
          </p:nvPr>
        </p:nvSpPr>
        <p:spPr>
          <a:xfrm>
            <a:off x="457200" y="1905000"/>
            <a:ext cx="8305800" cy="4800600"/>
          </a:xfrm>
        </p:spPr>
        <p:txBody>
          <a:bodyPr/>
          <a:lstStyle/>
          <a:p>
            <a:r>
              <a:rPr lang="es-ES_tradnl" sz="3000" smtClean="0"/>
              <a:t>La demora de Dios se debe a que no hemos estado preparados</a:t>
            </a:r>
            <a:endParaRPr lang="es-ES_tradnl" sz="3000" smtClean="0">
              <a:solidFill>
                <a:srgbClr val="0000FF"/>
              </a:solidFill>
            </a:endParaRPr>
          </a:p>
          <a:p>
            <a:r>
              <a:rPr lang="es-ES_tradnl" sz="3000" smtClean="0"/>
              <a:t> Invitemos a Jesús a pasar a nuestra mesa.</a:t>
            </a:r>
          </a:p>
          <a:p>
            <a:r>
              <a:rPr lang="es-ES_tradnl" sz="3000" smtClean="0"/>
              <a:t>Cenar con Jesús consiste en hábitos de culto personal consistentes.</a:t>
            </a:r>
          </a:p>
          <a:p>
            <a:r>
              <a:rPr lang="es-ES_tradnl" sz="3000" smtClean="0"/>
              <a:t>Hay que aprender a conocer, amar y servir a Dios con todo nuestro corazón, nuestra fuerza y nuestro corazón.</a:t>
            </a:r>
          </a:p>
          <a:p>
            <a:r>
              <a:rPr lang="es-ES_tradnl" sz="3600" smtClean="0">
                <a:solidFill>
                  <a:srgbClr val="0000FF"/>
                </a:solidFill>
              </a:rPr>
              <a:t>¡Aquí viene, salid a recibirle!</a:t>
            </a:r>
            <a:endParaRPr lang="es-ES_tradnl" sz="36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box(in)">
                                      <p:cBhvr>
                                        <p:cTn id="12" dur="500"/>
                                        <p:tgtEl>
                                          <p:spTgt spid="81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box(in)">
                                      <p:cBhvr>
                                        <p:cTn id="17" dur="500"/>
                                        <p:tgtEl>
                                          <p:spTgt spid="81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box(in)">
                                      <p:cBhvr>
                                        <p:cTn id="22" dur="500"/>
                                        <p:tgtEl>
                                          <p:spTgt spid="81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box(in)">
                                      <p:cBhvr>
                                        <p:cTn id="27"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2" descr="http://1.bp.blogspot.com/_aNuMzPND6bY/SZRY3QkJAnI/AAAAAAAAAHg/STB5Kr7I2v0/S660/upsur-cabecera.jpg"/>
          <p:cNvPicPr>
            <a:picLocks noChangeAspect="1" noChangeArrowheads="1"/>
          </p:cNvPicPr>
          <p:nvPr/>
        </p:nvPicPr>
        <p:blipFill>
          <a:blip r:embed="rId2" cstate="print"/>
          <a:srcRect l="55141"/>
          <a:stretch>
            <a:fillRect/>
          </a:stretch>
        </p:blipFill>
        <p:spPr bwMode="auto">
          <a:xfrm>
            <a:off x="0" y="0"/>
            <a:ext cx="9144000" cy="68691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lgn="ctr" eaLnBrk="1" hangingPunct="1"/>
            <a:r>
              <a:rPr lang="es-ES" sz="4000" b="1" smtClean="0">
                <a:solidFill>
                  <a:srgbClr val="003399"/>
                </a:solidFill>
              </a:rPr>
              <a:t>EL SEXTO SELLO: TIEMPO DEL FIN</a:t>
            </a:r>
          </a:p>
        </p:txBody>
      </p:sp>
      <p:sp>
        <p:nvSpPr>
          <p:cNvPr id="38915" name="Text Box 8"/>
          <p:cNvSpPr txBox="1">
            <a:spLocks noChangeArrowheads="1"/>
          </p:cNvSpPr>
          <p:nvPr/>
        </p:nvSpPr>
        <p:spPr bwMode="auto">
          <a:xfrm>
            <a:off x="3794125" y="2017713"/>
            <a:ext cx="184150" cy="366712"/>
          </a:xfrm>
          <a:prstGeom prst="rect">
            <a:avLst/>
          </a:prstGeom>
          <a:noFill/>
          <a:ln w="9525">
            <a:noFill/>
            <a:miter lim="800000"/>
            <a:headEnd/>
            <a:tailEnd/>
          </a:ln>
        </p:spPr>
        <p:txBody>
          <a:bodyPr wrap="none">
            <a:spAutoFit/>
          </a:bodyPr>
          <a:lstStyle/>
          <a:p>
            <a:endParaRPr lang="es-ES">
              <a:latin typeface="Arial" charset="0"/>
            </a:endParaRPr>
          </a:p>
        </p:txBody>
      </p:sp>
      <p:sp>
        <p:nvSpPr>
          <p:cNvPr id="5129" name="Text Box 9"/>
          <p:cNvSpPr txBox="1">
            <a:spLocks noChangeArrowheads="1"/>
          </p:cNvSpPr>
          <p:nvPr/>
        </p:nvSpPr>
        <p:spPr bwMode="auto">
          <a:xfrm>
            <a:off x="152400" y="1644650"/>
            <a:ext cx="8839200" cy="5048250"/>
          </a:xfrm>
          <a:prstGeom prst="rect">
            <a:avLst/>
          </a:prstGeom>
          <a:noFill/>
          <a:ln w="9525">
            <a:noFill/>
            <a:miter lim="800000"/>
            <a:headEnd/>
            <a:tailEnd/>
          </a:ln>
        </p:spPr>
        <p:txBody>
          <a:bodyPr>
            <a:spAutoFit/>
          </a:bodyPr>
          <a:lstStyle/>
          <a:p>
            <a:pPr algn="ctr"/>
            <a:r>
              <a:rPr lang="es-ES" sz="2300" b="1" i="1">
                <a:solidFill>
                  <a:srgbClr val="003399"/>
                </a:solidFill>
                <a:latin typeface="Arial" charset="0"/>
              </a:rPr>
              <a:t>“Miré cuando abrió el sexto sello, y hubo un gran terremoto. El sol se puso negro como tela de luto, la luna entera se volvió toda como sangre y las estrellas del cielo cayeron sobre la tierra, como la higuera deja caer sus higos cuando es sacudida por un fuerte viento. El cielo se replegó como un pergamino que se enrolla, y todo monte y toda isla fueron removidos de sus lugares. Los reyes de la tierra, los grandes, los ricos, los capitanes, los poderosos, todo esclavo y todo libre, se escondieron en las cuevas y entre las peñas de los montes, y decían a los montes y a las peñas: «Caed sobre nosotros y escondednos del rostro de aquel que está sentado sobre el trono, y de la ira del Cordero,  porque el gran día de su ira ha llegado y ¿quién podrá sostenerse en pie?».</a:t>
            </a:r>
          </a:p>
          <a:p>
            <a:pPr algn="ctr"/>
            <a:r>
              <a:rPr lang="es-ES" sz="2300" b="1" i="1">
                <a:solidFill>
                  <a:srgbClr val="003399"/>
                </a:solidFill>
                <a:latin typeface="Arial" charset="0"/>
              </a:rPr>
              <a:t>Ap 6: 12-17</a:t>
            </a:r>
            <a:endParaRPr lang="en-US" sz="2300" b="1" i="1">
              <a:solidFill>
                <a:srgbClr val="003399"/>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9"/>
                                        </p:tgtEl>
                                        <p:attrNameLst>
                                          <p:attrName>style.visibility</p:attrName>
                                        </p:attrNameLst>
                                      </p:cBhvr>
                                      <p:to>
                                        <p:strVal val="visible"/>
                                      </p:to>
                                    </p:set>
                                    <p:animEffect transition="in" filter="box(in)">
                                      <p:cBhvr>
                                        <p:cTn id="7" dur="500"/>
                                        <p:tgtEl>
                                          <p:spTgt spid="5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eaLnBrk="1" hangingPunct="1"/>
            <a:r>
              <a:rPr lang="es-ES" sz="4000" b="1" smtClean="0">
                <a:solidFill>
                  <a:srgbClr val="003399"/>
                </a:solidFill>
              </a:rPr>
              <a:t>EL SEXTO SELLO: TIEMPO DEL FIN</a:t>
            </a:r>
          </a:p>
        </p:txBody>
      </p:sp>
      <p:sp>
        <p:nvSpPr>
          <p:cNvPr id="6147" name="AutoShape 3"/>
          <p:cNvSpPr>
            <a:spLocks noChangeArrowheads="1"/>
          </p:cNvSpPr>
          <p:nvPr/>
        </p:nvSpPr>
        <p:spPr bwMode="auto">
          <a:xfrm>
            <a:off x="152400" y="2057400"/>
            <a:ext cx="3581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El gran terremoto</a:t>
            </a:r>
          </a:p>
        </p:txBody>
      </p:sp>
      <p:sp>
        <p:nvSpPr>
          <p:cNvPr id="6148" name="AutoShape 4"/>
          <p:cNvSpPr>
            <a:spLocks noChangeArrowheads="1"/>
          </p:cNvSpPr>
          <p:nvPr/>
        </p:nvSpPr>
        <p:spPr bwMode="auto">
          <a:xfrm>
            <a:off x="152400" y="2895600"/>
            <a:ext cx="3581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El día oscuro</a:t>
            </a:r>
          </a:p>
        </p:txBody>
      </p:sp>
      <p:sp>
        <p:nvSpPr>
          <p:cNvPr id="6149" name="AutoShape 5"/>
          <p:cNvSpPr>
            <a:spLocks noChangeArrowheads="1"/>
          </p:cNvSpPr>
          <p:nvPr/>
        </p:nvSpPr>
        <p:spPr bwMode="auto">
          <a:xfrm>
            <a:off x="152400" y="3733800"/>
            <a:ext cx="3581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La caída de las estrellas</a:t>
            </a:r>
          </a:p>
        </p:txBody>
      </p:sp>
      <p:sp>
        <p:nvSpPr>
          <p:cNvPr id="6150" name="AutoShape 6"/>
          <p:cNvSpPr>
            <a:spLocks noChangeArrowheads="1"/>
          </p:cNvSpPr>
          <p:nvPr/>
        </p:nvSpPr>
        <p:spPr bwMode="auto">
          <a:xfrm>
            <a:off x="152400" y="4648200"/>
            <a:ext cx="3581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a:solidFill>
                  <a:srgbClr val="003399"/>
                </a:solidFill>
                <a:latin typeface="Arial" charset="0"/>
              </a:rPr>
              <a:t>El regreso de Jesucristo</a:t>
            </a:r>
          </a:p>
        </p:txBody>
      </p:sp>
      <p:sp>
        <p:nvSpPr>
          <p:cNvPr id="6151" name="AutoShape 7"/>
          <p:cNvSpPr>
            <a:spLocks noChangeArrowheads="1"/>
          </p:cNvSpPr>
          <p:nvPr/>
        </p:nvSpPr>
        <p:spPr bwMode="auto">
          <a:xfrm>
            <a:off x="762000" y="5638800"/>
            <a:ext cx="7620000" cy="5334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3200" b="1">
                <a:solidFill>
                  <a:srgbClr val="003399"/>
                </a:solidFill>
                <a:latin typeface="Arial" charset="0"/>
              </a:rPr>
              <a:t>Debía haber venido, pero no ha venido</a:t>
            </a:r>
          </a:p>
        </p:txBody>
      </p:sp>
      <p:sp>
        <p:nvSpPr>
          <p:cNvPr id="39944" name="Text Box 8"/>
          <p:cNvSpPr txBox="1">
            <a:spLocks noChangeArrowheads="1"/>
          </p:cNvSpPr>
          <p:nvPr/>
        </p:nvSpPr>
        <p:spPr bwMode="auto">
          <a:xfrm>
            <a:off x="3794125" y="2017713"/>
            <a:ext cx="184150" cy="366712"/>
          </a:xfrm>
          <a:prstGeom prst="rect">
            <a:avLst/>
          </a:prstGeom>
          <a:noFill/>
          <a:ln w="9525">
            <a:noFill/>
            <a:miter lim="800000"/>
            <a:headEnd/>
            <a:tailEnd/>
          </a:ln>
        </p:spPr>
        <p:txBody>
          <a:bodyPr wrap="none">
            <a:spAutoFit/>
          </a:bodyPr>
          <a:lstStyle/>
          <a:p>
            <a:endParaRPr lang="es-ES">
              <a:latin typeface="Arial" charset="0"/>
            </a:endParaRPr>
          </a:p>
        </p:txBody>
      </p:sp>
      <p:sp>
        <p:nvSpPr>
          <p:cNvPr id="5129" name="Text Box 9"/>
          <p:cNvSpPr txBox="1">
            <a:spLocks noChangeArrowheads="1"/>
          </p:cNvSpPr>
          <p:nvPr/>
        </p:nvSpPr>
        <p:spPr bwMode="auto">
          <a:xfrm>
            <a:off x="3733800" y="2084388"/>
            <a:ext cx="5410200" cy="430212"/>
          </a:xfrm>
          <a:prstGeom prst="rect">
            <a:avLst/>
          </a:prstGeom>
          <a:noFill/>
          <a:ln w="9525">
            <a:noFill/>
            <a:miter lim="800000"/>
            <a:headEnd/>
            <a:tailEnd/>
          </a:ln>
        </p:spPr>
        <p:txBody>
          <a:bodyPr>
            <a:spAutoFit/>
          </a:bodyPr>
          <a:lstStyle/>
          <a:p>
            <a:r>
              <a:rPr lang="es-ES" sz="2200" b="1">
                <a:solidFill>
                  <a:srgbClr val="003399"/>
                </a:solidFill>
                <a:latin typeface="Arial" charset="0"/>
              </a:rPr>
              <a:t>Terremoto de Lisboa de 1755</a:t>
            </a:r>
            <a:endParaRPr lang="en-US" sz="2200" b="1">
              <a:solidFill>
                <a:srgbClr val="003399"/>
              </a:solidFill>
              <a:latin typeface="Arial" charset="0"/>
            </a:endParaRPr>
          </a:p>
        </p:txBody>
      </p:sp>
      <p:sp>
        <p:nvSpPr>
          <p:cNvPr id="5130" name="Text Box 10"/>
          <p:cNvSpPr txBox="1">
            <a:spLocks noChangeArrowheads="1"/>
          </p:cNvSpPr>
          <p:nvPr/>
        </p:nvSpPr>
        <p:spPr bwMode="auto">
          <a:xfrm>
            <a:off x="3810000" y="2857500"/>
            <a:ext cx="5334000" cy="446088"/>
          </a:xfrm>
          <a:prstGeom prst="rect">
            <a:avLst/>
          </a:prstGeom>
          <a:noFill/>
          <a:ln w="9525">
            <a:noFill/>
            <a:miter lim="800000"/>
            <a:headEnd/>
            <a:tailEnd/>
          </a:ln>
        </p:spPr>
        <p:txBody>
          <a:bodyPr>
            <a:spAutoFit/>
          </a:bodyPr>
          <a:lstStyle/>
          <a:p>
            <a:r>
              <a:rPr lang="es-ES" sz="2300" b="1">
                <a:solidFill>
                  <a:srgbClr val="003399"/>
                </a:solidFill>
                <a:latin typeface="Arial" charset="0"/>
              </a:rPr>
              <a:t>El inexplicable día oscuro de 1780</a:t>
            </a:r>
            <a:endParaRPr lang="en-US" sz="2300">
              <a:latin typeface="Arial" charset="0"/>
            </a:endParaRPr>
          </a:p>
        </p:txBody>
      </p:sp>
      <p:sp>
        <p:nvSpPr>
          <p:cNvPr id="5131" name="Text Box 11"/>
          <p:cNvSpPr txBox="1">
            <a:spLocks noChangeArrowheads="1"/>
          </p:cNvSpPr>
          <p:nvPr/>
        </p:nvSpPr>
        <p:spPr bwMode="auto">
          <a:xfrm>
            <a:off x="3886200" y="3694113"/>
            <a:ext cx="5105400" cy="446087"/>
          </a:xfrm>
          <a:prstGeom prst="rect">
            <a:avLst/>
          </a:prstGeom>
          <a:noFill/>
          <a:ln w="9525">
            <a:noFill/>
            <a:miter lim="800000"/>
            <a:headEnd/>
            <a:tailEnd/>
          </a:ln>
        </p:spPr>
        <p:txBody>
          <a:bodyPr>
            <a:spAutoFit/>
          </a:bodyPr>
          <a:lstStyle/>
          <a:p>
            <a:r>
              <a:rPr lang="es-ES" sz="2300" b="1">
                <a:solidFill>
                  <a:srgbClr val="003399"/>
                </a:solidFill>
                <a:latin typeface="Arial" charset="0"/>
              </a:rPr>
              <a:t>La lluvia de meteoritos de 1833</a:t>
            </a:r>
            <a:endParaRPr lang="en-US" sz="2300" b="1">
              <a:solidFill>
                <a:srgbClr val="003399"/>
              </a:solidFill>
              <a:latin typeface="Arial" charset="0"/>
            </a:endParaRPr>
          </a:p>
        </p:txBody>
      </p:sp>
      <p:sp>
        <p:nvSpPr>
          <p:cNvPr id="5132" name="Text Box 12"/>
          <p:cNvSpPr txBox="1">
            <a:spLocks noChangeArrowheads="1"/>
          </p:cNvSpPr>
          <p:nvPr/>
        </p:nvSpPr>
        <p:spPr bwMode="auto">
          <a:xfrm>
            <a:off x="3886200" y="4648200"/>
            <a:ext cx="5334000" cy="430213"/>
          </a:xfrm>
          <a:prstGeom prst="rect">
            <a:avLst/>
          </a:prstGeom>
          <a:noFill/>
          <a:ln w="9525">
            <a:noFill/>
            <a:miter lim="800000"/>
            <a:headEnd/>
            <a:tailEnd/>
          </a:ln>
        </p:spPr>
        <p:txBody>
          <a:bodyPr>
            <a:spAutoFit/>
          </a:bodyPr>
          <a:lstStyle/>
          <a:p>
            <a:r>
              <a:rPr lang="es-ES" sz="2200" b="1">
                <a:solidFill>
                  <a:srgbClr val="003399"/>
                </a:solidFill>
                <a:latin typeface="Arial" charset="0"/>
              </a:rPr>
              <a:t>2009 y aún no regresa</a:t>
            </a:r>
            <a:endParaRPr lang="en-US" sz="28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box(in)">
                                      <p:cBhvr>
                                        <p:cTn id="7" dur="5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129"/>
                                        </p:tgtEl>
                                        <p:attrNameLst>
                                          <p:attrName>style.visibility</p:attrName>
                                        </p:attrNameLst>
                                      </p:cBhvr>
                                      <p:to>
                                        <p:strVal val="visible"/>
                                      </p:to>
                                    </p:set>
                                    <p:animEffect transition="in" filter="box(in)">
                                      <p:cBhvr>
                                        <p:cTn id="12" dur="500"/>
                                        <p:tgtEl>
                                          <p:spTgt spid="512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48"/>
                                        </p:tgtEl>
                                        <p:attrNameLst>
                                          <p:attrName>style.visibility</p:attrName>
                                        </p:attrNameLst>
                                      </p:cBhvr>
                                      <p:to>
                                        <p:strVal val="visible"/>
                                      </p:to>
                                    </p:set>
                                    <p:animEffect transition="in" filter="box(in)">
                                      <p:cBhvr>
                                        <p:cTn id="17" dur="500"/>
                                        <p:tgtEl>
                                          <p:spTgt spid="614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130"/>
                                        </p:tgtEl>
                                        <p:attrNameLst>
                                          <p:attrName>style.visibility</p:attrName>
                                        </p:attrNameLst>
                                      </p:cBhvr>
                                      <p:to>
                                        <p:strVal val="visible"/>
                                      </p:to>
                                    </p:set>
                                    <p:animEffect transition="in" filter="box(in)">
                                      <p:cBhvr>
                                        <p:cTn id="22" dur="500"/>
                                        <p:tgtEl>
                                          <p:spTgt spid="513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149"/>
                                        </p:tgtEl>
                                        <p:attrNameLst>
                                          <p:attrName>style.visibility</p:attrName>
                                        </p:attrNameLst>
                                      </p:cBhvr>
                                      <p:to>
                                        <p:strVal val="visible"/>
                                      </p:to>
                                    </p:set>
                                    <p:animEffect transition="in" filter="box(in)">
                                      <p:cBhvr>
                                        <p:cTn id="27" dur="500"/>
                                        <p:tgtEl>
                                          <p:spTgt spid="614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5131"/>
                                        </p:tgtEl>
                                        <p:attrNameLst>
                                          <p:attrName>style.visibility</p:attrName>
                                        </p:attrNameLst>
                                      </p:cBhvr>
                                      <p:to>
                                        <p:strVal val="visible"/>
                                      </p:to>
                                    </p:set>
                                    <p:animEffect transition="in" filter="box(in)">
                                      <p:cBhvr>
                                        <p:cTn id="32" dur="500"/>
                                        <p:tgtEl>
                                          <p:spTgt spid="513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150"/>
                                        </p:tgtEl>
                                        <p:attrNameLst>
                                          <p:attrName>style.visibility</p:attrName>
                                        </p:attrNameLst>
                                      </p:cBhvr>
                                      <p:to>
                                        <p:strVal val="visible"/>
                                      </p:to>
                                    </p:set>
                                    <p:animEffect transition="in" filter="box(in)">
                                      <p:cBhvr>
                                        <p:cTn id="37" dur="500"/>
                                        <p:tgtEl>
                                          <p:spTgt spid="615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5132"/>
                                        </p:tgtEl>
                                        <p:attrNameLst>
                                          <p:attrName>style.visibility</p:attrName>
                                        </p:attrNameLst>
                                      </p:cBhvr>
                                      <p:to>
                                        <p:strVal val="visible"/>
                                      </p:to>
                                    </p:set>
                                    <p:animEffect transition="in" filter="box(in)">
                                      <p:cBhvr>
                                        <p:cTn id="42" dur="500"/>
                                        <p:tgtEl>
                                          <p:spTgt spid="5132"/>
                                        </p:tgtEl>
                                      </p:cBhvr>
                                    </p:animEffect>
                                  </p:childTnLst>
                                </p:cTn>
                              </p:par>
                            </p:childTnLst>
                          </p:cTn>
                        </p:par>
                      </p:childTnLst>
                    </p:cTn>
                  </p:par>
                  <p:par>
                    <p:cTn id="43" fill="hold">
                      <p:stCondLst>
                        <p:cond delay="indefinite"/>
                      </p:stCondLst>
                      <p:childTnLst>
                        <p:par>
                          <p:cTn id="44" fill="hold">
                            <p:stCondLst>
                              <p:cond delay="0"/>
                            </p:stCondLst>
                            <p:childTnLst>
                              <p:par>
                                <p:cTn id="45" presetID="26" presetClass="entr" presetSubtype="0" fill="hold" grpId="0" nodeType="clickEffect">
                                  <p:stCondLst>
                                    <p:cond delay="0"/>
                                  </p:stCondLst>
                                  <p:childTnLst>
                                    <p:set>
                                      <p:cBhvr>
                                        <p:cTn id="46" dur="1" fill="hold">
                                          <p:stCondLst>
                                            <p:cond delay="0"/>
                                          </p:stCondLst>
                                        </p:cTn>
                                        <p:tgtEl>
                                          <p:spTgt spid="6151"/>
                                        </p:tgtEl>
                                        <p:attrNameLst>
                                          <p:attrName>style.visibility</p:attrName>
                                        </p:attrNameLst>
                                      </p:cBhvr>
                                      <p:to>
                                        <p:strVal val="visible"/>
                                      </p:to>
                                    </p:set>
                                    <p:animEffect transition="in" filter="wipe(down)">
                                      <p:cBhvr>
                                        <p:cTn id="47" dur="580">
                                          <p:stCondLst>
                                            <p:cond delay="0"/>
                                          </p:stCondLst>
                                        </p:cTn>
                                        <p:tgtEl>
                                          <p:spTgt spid="6151"/>
                                        </p:tgtEl>
                                      </p:cBhvr>
                                    </p:animEffect>
                                    <p:anim calcmode="lin" valueType="num">
                                      <p:cBhvr>
                                        <p:cTn id="48" dur="1822" tmFilter="0,0; 0.14,0.36; 0.43,0.73; 0.71,0.91; 1.0,1.0">
                                          <p:stCondLst>
                                            <p:cond delay="0"/>
                                          </p:stCondLst>
                                        </p:cTn>
                                        <p:tgtEl>
                                          <p:spTgt spid="6151"/>
                                        </p:tgtEl>
                                        <p:attrNameLst>
                                          <p:attrName>ppt_x</p:attrName>
                                        </p:attrNameLst>
                                      </p:cBhvr>
                                      <p:tavLst>
                                        <p:tav tm="0">
                                          <p:val>
                                            <p:strVal val="#ppt_x-0.25"/>
                                          </p:val>
                                        </p:tav>
                                        <p:tav tm="100000">
                                          <p:val>
                                            <p:strVal val="#ppt_x"/>
                                          </p:val>
                                        </p:tav>
                                      </p:tavLst>
                                    </p:anim>
                                    <p:anim calcmode="lin" valueType="num">
                                      <p:cBhvr>
                                        <p:cTn id="49" dur="664" tmFilter="0.0,0.0; 0.25,0.07; 0.50,0.2; 0.75,0.467; 1.0,1.0">
                                          <p:stCondLst>
                                            <p:cond delay="0"/>
                                          </p:stCondLst>
                                        </p:cTn>
                                        <p:tgtEl>
                                          <p:spTgt spid="6151"/>
                                        </p:tgtEl>
                                        <p:attrNameLst>
                                          <p:attrName>ppt_y</p:attrName>
                                        </p:attrNameLst>
                                      </p:cBhvr>
                                      <p:tavLst>
                                        <p:tav tm="0" fmla="#ppt_y-sin(pi*$)/3">
                                          <p:val>
                                            <p:fltVal val="0.5"/>
                                          </p:val>
                                        </p:tav>
                                        <p:tav tm="100000">
                                          <p:val>
                                            <p:fltVal val="1"/>
                                          </p:val>
                                        </p:tav>
                                      </p:tavLst>
                                    </p:anim>
                                    <p:anim calcmode="lin" valueType="num">
                                      <p:cBhvr>
                                        <p:cTn id="50" dur="664" tmFilter="0, 0; 0.125,0.2665; 0.25,0.4; 0.375,0.465; 0.5,0.5;  0.625,0.535; 0.75,0.6; 0.875,0.7335; 1,1">
                                          <p:stCondLst>
                                            <p:cond delay="664"/>
                                          </p:stCondLst>
                                        </p:cTn>
                                        <p:tgtEl>
                                          <p:spTgt spid="6151"/>
                                        </p:tgtEl>
                                        <p:attrNameLst>
                                          <p:attrName>ppt_y</p:attrName>
                                        </p:attrNameLst>
                                      </p:cBhvr>
                                      <p:tavLst>
                                        <p:tav tm="0" fmla="#ppt_y-sin(pi*$)/9">
                                          <p:val>
                                            <p:fltVal val="0"/>
                                          </p:val>
                                        </p:tav>
                                        <p:tav tm="100000">
                                          <p:val>
                                            <p:fltVal val="1"/>
                                          </p:val>
                                        </p:tav>
                                      </p:tavLst>
                                    </p:anim>
                                    <p:anim calcmode="lin" valueType="num">
                                      <p:cBhvr>
                                        <p:cTn id="51" dur="332" tmFilter="0, 0; 0.125,0.2665; 0.25,0.4; 0.375,0.465; 0.5,0.5;  0.625,0.535; 0.75,0.6; 0.875,0.7335; 1,1">
                                          <p:stCondLst>
                                            <p:cond delay="1324"/>
                                          </p:stCondLst>
                                        </p:cTn>
                                        <p:tgtEl>
                                          <p:spTgt spid="6151"/>
                                        </p:tgtEl>
                                        <p:attrNameLst>
                                          <p:attrName>ppt_y</p:attrName>
                                        </p:attrNameLst>
                                      </p:cBhvr>
                                      <p:tavLst>
                                        <p:tav tm="0" fmla="#ppt_y-sin(pi*$)/27">
                                          <p:val>
                                            <p:fltVal val="0"/>
                                          </p:val>
                                        </p:tav>
                                        <p:tav tm="100000">
                                          <p:val>
                                            <p:fltVal val="1"/>
                                          </p:val>
                                        </p:tav>
                                      </p:tavLst>
                                    </p:anim>
                                    <p:anim calcmode="lin" valueType="num">
                                      <p:cBhvr>
                                        <p:cTn id="52" dur="164" tmFilter="0, 0; 0.125,0.2665; 0.25,0.4; 0.375,0.465; 0.5,0.5;  0.625,0.535; 0.75,0.6; 0.875,0.7335; 1,1">
                                          <p:stCondLst>
                                            <p:cond delay="1656"/>
                                          </p:stCondLst>
                                        </p:cTn>
                                        <p:tgtEl>
                                          <p:spTgt spid="6151"/>
                                        </p:tgtEl>
                                        <p:attrNameLst>
                                          <p:attrName>ppt_y</p:attrName>
                                        </p:attrNameLst>
                                      </p:cBhvr>
                                      <p:tavLst>
                                        <p:tav tm="0" fmla="#ppt_y-sin(pi*$)/81">
                                          <p:val>
                                            <p:fltVal val="0"/>
                                          </p:val>
                                        </p:tav>
                                        <p:tav tm="100000">
                                          <p:val>
                                            <p:fltVal val="1"/>
                                          </p:val>
                                        </p:tav>
                                      </p:tavLst>
                                    </p:anim>
                                    <p:animScale>
                                      <p:cBhvr>
                                        <p:cTn id="53" dur="26">
                                          <p:stCondLst>
                                            <p:cond delay="650"/>
                                          </p:stCondLst>
                                        </p:cTn>
                                        <p:tgtEl>
                                          <p:spTgt spid="6151"/>
                                        </p:tgtEl>
                                      </p:cBhvr>
                                      <p:to x="100000" y="60000"/>
                                    </p:animScale>
                                    <p:animScale>
                                      <p:cBhvr>
                                        <p:cTn id="54" dur="166" decel="50000">
                                          <p:stCondLst>
                                            <p:cond delay="676"/>
                                          </p:stCondLst>
                                        </p:cTn>
                                        <p:tgtEl>
                                          <p:spTgt spid="6151"/>
                                        </p:tgtEl>
                                      </p:cBhvr>
                                      <p:to x="100000" y="100000"/>
                                    </p:animScale>
                                    <p:animScale>
                                      <p:cBhvr>
                                        <p:cTn id="55" dur="26">
                                          <p:stCondLst>
                                            <p:cond delay="1312"/>
                                          </p:stCondLst>
                                        </p:cTn>
                                        <p:tgtEl>
                                          <p:spTgt spid="6151"/>
                                        </p:tgtEl>
                                      </p:cBhvr>
                                      <p:to x="100000" y="80000"/>
                                    </p:animScale>
                                    <p:animScale>
                                      <p:cBhvr>
                                        <p:cTn id="56" dur="166" decel="50000">
                                          <p:stCondLst>
                                            <p:cond delay="1338"/>
                                          </p:stCondLst>
                                        </p:cTn>
                                        <p:tgtEl>
                                          <p:spTgt spid="6151"/>
                                        </p:tgtEl>
                                      </p:cBhvr>
                                      <p:to x="100000" y="100000"/>
                                    </p:animScale>
                                    <p:animScale>
                                      <p:cBhvr>
                                        <p:cTn id="57" dur="26">
                                          <p:stCondLst>
                                            <p:cond delay="1642"/>
                                          </p:stCondLst>
                                        </p:cTn>
                                        <p:tgtEl>
                                          <p:spTgt spid="6151"/>
                                        </p:tgtEl>
                                      </p:cBhvr>
                                      <p:to x="100000" y="90000"/>
                                    </p:animScale>
                                    <p:animScale>
                                      <p:cBhvr>
                                        <p:cTn id="58" dur="166" decel="50000">
                                          <p:stCondLst>
                                            <p:cond delay="1668"/>
                                          </p:stCondLst>
                                        </p:cTn>
                                        <p:tgtEl>
                                          <p:spTgt spid="6151"/>
                                        </p:tgtEl>
                                      </p:cBhvr>
                                      <p:to x="100000" y="100000"/>
                                    </p:animScale>
                                    <p:animScale>
                                      <p:cBhvr>
                                        <p:cTn id="59" dur="26">
                                          <p:stCondLst>
                                            <p:cond delay="1808"/>
                                          </p:stCondLst>
                                        </p:cTn>
                                        <p:tgtEl>
                                          <p:spTgt spid="6151"/>
                                        </p:tgtEl>
                                      </p:cBhvr>
                                      <p:to x="100000" y="95000"/>
                                    </p:animScale>
                                    <p:animScale>
                                      <p:cBhvr>
                                        <p:cTn id="60" dur="166" decel="50000">
                                          <p:stCondLst>
                                            <p:cond delay="1834"/>
                                          </p:stCondLst>
                                        </p:cTn>
                                        <p:tgtEl>
                                          <p:spTgt spid="615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animBg="1"/>
      <p:bldP spid="6149" grpId="0" animBg="1"/>
      <p:bldP spid="6150" grpId="0" animBg="1"/>
      <p:bldP spid="6151" grpId="0" animBg="1"/>
      <p:bldP spid="5129" grpId="0"/>
      <p:bldP spid="5130" grpId="0"/>
      <p:bldP spid="5131" grpId="0"/>
      <p:bldP spid="513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533400"/>
            <a:ext cx="8686800" cy="990600"/>
          </a:xfrm>
        </p:spPr>
        <p:txBody>
          <a:bodyPr/>
          <a:lstStyle/>
          <a:p>
            <a:pPr algn="ctr" eaLnBrk="1" hangingPunct="1"/>
            <a:r>
              <a:rPr lang="es-ES" smtClean="0"/>
              <a:t>¿Por qué esta demora aparente?</a:t>
            </a:r>
          </a:p>
        </p:txBody>
      </p:sp>
      <p:sp>
        <p:nvSpPr>
          <p:cNvPr id="8195" name="Rectangle 3"/>
          <p:cNvSpPr>
            <a:spLocks noGrp="1" noChangeArrowheads="1"/>
          </p:cNvSpPr>
          <p:nvPr>
            <p:ph type="body" idx="1"/>
          </p:nvPr>
        </p:nvSpPr>
        <p:spPr>
          <a:xfrm>
            <a:off x="304800" y="2590800"/>
            <a:ext cx="8382000" cy="2133600"/>
          </a:xfrm>
        </p:spPr>
        <p:txBody>
          <a:bodyPr/>
          <a:lstStyle/>
          <a:p>
            <a:pPr algn="ctr" eaLnBrk="1" hangingPunct="1">
              <a:lnSpc>
                <a:spcPct val="80000"/>
              </a:lnSpc>
              <a:buFont typeface="Wingdings" pitchFamily="2" charset="2"/>
              <a:buNone/>
            </a:pPr>
            <a:r>
              <a:rPr lang="es-ES" sz="3000" smtClean="0"/>
              <a:t>	</a:t>
            </a:r>
            <a:r>
              <a:rPr lang="es-ES" sz="3000" i="1" smtClean="0"/>
              <a:t>“El Señor no retarda su promesa, según algunos la tienen por tardanza, sino que es paciente para con nosotros, </a:t>
            </a:r>
            <a:r>
              <a:rPr lang="es-ES" sz="3000" b="1" i="1" smtClean="0"/>
              <a:t>no queriendo que ninguno perezca, sino que todos procedan al arrepentimiento</a:t>
            </a:r>
            <a:r>
              <a:rPr lang="es-ES" sz="3000" i="1" smtClean="0"/>
              <a:t>”.     (2 P 3:9).</a:t>
            </a:r>
            <a:endParaRPr lang="es-ES" sz="2800" i="1" smtClean="0"/>
          </a:p>
        </p:txBody>
      </p:sp>
      <p:sp>
        <p:nvSpPr>
          <p:cNvPr id="40964" name="3 CuadroTexto"/>
          <p:cNvSpPr txBox="1">
            <a:spLocks noChangeArrowheads="1"/>
          </p:cNvSpPr>
          <p:nvPr/>
        </p:nvSpPr>
        <p:spPr bwMode="auto">
          <a:xfrm>
            <a:off x="1524000" y="1752600"/>
            <a:ext cx="5715000" cy="646113"/>
          </a:xfrm>
          <a:prstGeom prst="rect">
            <a:avLst/>
          </a:prstGeom>
          <a:noFill/>
          <a:ln w="9525">
            <a:noFill/>
            <a:miter lim="800000"/>
            <a:headEnd/>
            <a:tailEnd/>
          </a:ln>
        </p:spPr>
        <p:txBody>
          <a:bodyPr>
            <a:spAutoFit/>
          </a:bodyPr>
          <a:lstStyle/>
          <a:p>
            <a:pPr algn="ctr"/>
            <a:r>
              <a:rPr lang="es-ES" sz="3600" b="1"/>
              <a:t>¿Qué dice la Biblia?</a:t>
            </a:r>
          </a:p>
        </p:txBody>
      </p:sp>
      <p:sp>
        <p:nvSpPr>
          <p:cNvPr id="5" name="Rectangle 3"/>
          <p:cNvSpPr txBox="1">
            <a:spLocks noChangeArrowheads="1"/>
          </p:cNvSpPr>
          <p:nvPr/>
        </p:nvSpPr>
        <p:spPr bwMode="auto">
          <a:xfrm>
            <a:off x="0" y="4724400"/>
            <a:ext cx="9144000" cy="1752600"/>
          </a:xfrm>
          <a:prstGeom prst="rect">
            <a:avLst/>
          </a:prstGeom>
          <a:noFill/>
          <a:ln w="9525">
            <a:noFill/>
            <a:miter lim="800000"/>
            <a:headEnd/>
            <a:tailEnd/>
          </a:ln>
        </p:spPr>
        <p:txBody>
          <a:bodyPr/>
          <a:lstStyle/>
          <a:p>
            <a:pPr marL="469900" indent="-469900" algn="ctr" eaLnBrk="1" hangingPunct="1">
              <a:lnSpc>
                <a:spcPct val="80000"/>
              </a:lnSpc>
              <a:spcBef>
                <a:spcPct val="20000"/>
              </a:spcBef>
              <a:buClr>
                <a:schemeClr val="bg2"/>
              </a:buClr>
              <a:buSzPct val="70000"/>
              <a:buFont typeface="Wingdings" pitchFamily="2" charset="2"/>
              <a:buNone/>
              <a:defRPr/>
            </a:pPr>
            <a:r>
              <a:rPr lang="es-ES" sz="3000" kern="0" dirty="0">
                <a:latin typeface="+mn-lt"/>
              </a:rPr>
              <a:t>	</a:t>
            </a:r>
            <a:r>
              <a:rPr lang="es-ES" sz="3000" i="1" kern="0" dirty="0">
                <a:latin typeface="+mn-lt"/>
              </a:rPr>
              <a:t>“Pero el día del Señor vendrá como ladrón en la noche; en el cual los cielos pasarán con grande estruendo, y los elementos ardiendo serán deshechos”. (2 P 3:10).</a:t>
            </a:r>
            <a:endParaRPr lang="es-ES" sz="2800" i="1" kern="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bldLvl="4"/>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533400"/>
            <a:ext cx="8686800" cy="990600"/>
          </a:xfrm>
        </p:spPr>
        <p:txBody>
          <a:bodyPr/>
          <a:lstStyle/>
          <a:p>
            <a:pPr algn="ctr" eaLnBrk="1" hangingPunct="1"/>
            <a:r>
              <a:rPr lang="es-ES" smtClean="0"/>
              <a:t>¿Por qué esta demora aparente?</a:t>
            </a:r>
          </a:p>
        </p:txBody>
      </p:sp>
      <p:sp>
        <p:nvSpPr>
          <p:cNvPr id="8195" name="Rectangle 3"/>
          <p:cNvSpPr>
            <a:spLocks noGrp="1" noChangeArrowheads="1"/>
          </p:cNvSpPr>
          <p:nvPr>
            <p:ph type="body" idx="1"/>
          </p:nvPr>
        </p:nvSpPr>
        <p:spPr>
          <a:xfrm>
            <a:off x="-228600" y="2590800"/>
            <a:ext cx="9144000" cy="4114800"/>
          </a:xfrm>
        </p:spPr>
        <p:txBody>
          <a:bodyPr/>
          <a:lstStyle/>
          <a:p>
            <a:pPr algn="ctr" eaLnBrk="1" hangingPunct="1">
              <a:lnSpc>
                <a:spcPct val="80000"/>
              </a:lnSpc>
              <a:buFont typeface="Wingdings" pitchFamily="2" charset="2"/>
              <a:buNone/>
            </a:pPr>
            <a:r>
              <a:rPr lang="es-ES" sz="3000" smtClean="0"/>
              <a:t>	</a:t>
            </a:r>
            <a:r>
              <a:rPr lang="es-ES" sz="3000" i="1" smtClean="0"/>
              <a:t>“… Jesús podría haber vuelto antes de 1883 para dar al pueblo su recompensa. Pero el período  de incertidumbre que siguió al gran chasco muchos de los creyentes adventistas abandonaron su fe. Así el trabajo fue obstaculizado y el mundo se sumió en tinieblas. ¡ Si todo el pueblo adventista se hubiera unido como un solo hombre en observar los diez mandamientos y se hubieran asido de la fe en Jesús, cuán diferente habría sido nuestra historia!”.                                              </a:t>
            </a:r>
            <a:r>
              <a:rPr lang="es-ES" sz="2000" i="1" smtClean="0"/>
              <a:t>LeRoy E. Froom, Movement of Destiny (R&amp;H, 1971), 575.</a:t>
            </a:r>
            <a:endParaRPr lang="es-ES" sz="1800" i="1" smtClean="0"/>
          </a:p>
        </p:txBody>
      </p:sp>
      <p:sp>
        <p:nvSpPr>
          <p:cNvPr id="41988" name="3 CuadroTexto"/>
          <p:cNvSpPr txBox="1">
            <a:spLocks noChangeArrowheads="1"/>
          </p:cNvSpPr>
          <p:nvPr/>
        </p:nvSpPr>
        <p:spPr bwMode="auto">
          <a:xfrm>
            <a:off x="1524000" y="1752600"/>
            <a:ext cx="5715000" cy="646113"/>
          </a:xfrm>
          <a:prstGeom prst="rect">
            <a:avLst/>
          </a:prstGeom>
          <a:noFill/>
          <a:ln w="9525">
            <a:noFill/>
            <a:miter lim="800000"/>
            <a:headEnd/>
            <a:tailEnd/>
          </a:ln>
        </p:spPr>
        <p:txBody>
          <a:bodyPr>
            <a:spAutoFit/>
          </a:bodyPr>
          <a:lstStyle/>
          <a:p>
            <a:pPr algn="ctr"/>
            <a:r>
              <a:rPr lang="es-ES" sz="3600" b="1"/>
              <a:t>¿Qué dice el don profético?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1 Marcador de número de diapositiva"/>
          <p:cNvSpPr>
            <a:spLocks noGrp="1"/>
          </p:cNvSpPr>
          <p:nvPr>
            <p:ph type="sldNum" sz="quarter" idx="12"/>
          </p:nvPr>
        </p:nvSpPr>
        <p:spPr/>
        <p:txBody>
          <a:bodyPr/>
          <a:lstStyle/>
          <a:p>
            <a:pPr>
              <a:defRPr/>
            </a:pPr>
            <a:fld id="{62BE1C5A-A4B1-4425-885A-BD02A0548855}" type="slidenum">
              <a:rPr lang="es-ES"/>
              <a:pPr>
                <a:defRPr/>
              </a:pPr>
              <a:t>6</a:t>
            </a:fld>
            <a:endParaRPr lang="es-ES"/>
          </a:p>
        </p:txBody>
      </p:sp>
      <p:sp>
        <p:nvSpPr>
          <p:cNvPr id="43011" name="Text Box 6"/>
          <p:cNvSpPr txBox="1">
            <a:spLocks noChangeArrowheads="1"/>
          </p:cNvSpPr>
          <p:nvPr/>
        </p:nvSpPr>
        <p:spPr bwMode="auto">
          <a:xfrm>
            <a:off x="228600" y="6400800"/>
            <a:ext cx="8915400" cy="307975"/>
          </a:xfrm>
          <a:prstGeom prst="rect">
            <a:avLst/>
          </a:prstGeom>
          <a:solidFill>
            <a:schemeClr val="tx2"/>
          </a:solidFill>
          <a:ln w="9525">
            <a:noFill/>
            <a:miter lim="800000"/>
            <a:headEnd/>
            <a:tailEnd/>
          </a:ln>
        </p:spPr>
        <p:txBody>
          <a:bodyPr>
            <a:spAutoFit/>
          </a:bodyPr>
          <a:lstStyle/>
          <a:p>
            <a:pPr algn="ctr">
              <a:spcBef>
                <a:spcPct val="50000"/>
              </a:spcBef>
            </a:pPr>
            <a:r>
              <a:rPr lang="es-ES" sz="1400" b="1">
                <a:solidFill>
                  <a:schemeClr val="bg1"/>
                </a:solidFill>
              </a:rPr>
              <a:t>EL SEXTO SELLO: EL TIEMPO DEL FIN HASTA LA SEGUNDA VENIDA DE CRISTO</a:t>
            </a:r>
          </a:p>
        </p:txBody>
      </p:sp>
      <p:sp>
        <p:nvSpPr>
          <p:cNvPr id="43012" name="AutoShape 14"/>
          <p:cNvSpPr>
            <a:spLocks noChangeArrowheads="1"/>
          </p:cNvSpPr>
          <p:nvPr/>
        </p:nvSpPr>
        <p:spPr bwMode="auto">
          <a:xfrm>
            <a:off x="609600" y="5638800"/>
            <a:ext cx="1066800" cy="762000"/>
          </a:xfrm>
          <a:prstGeom prst="star16">
            <a:avLst>
              <a:gd name="adj" fmla="val 37500"/>
            </a:avLst>
          </a:prstGeom>
          <a:solidFill>
            <a:schemeClr val="accent1"/>
          </a:solidFill>
          <a:ln w="9525">
            <a:solidFill>
              <a:schemeClr val="tx1"/>
            </a:solidFill>
            <a:miter lim="800000"/>
            <a:headEnd/>
            <a:tailEnd/>
          </a:ln>
        </p:spPr>
        <p:txBody>
          <a:bodyPr wrap="none" anchor="ctr"/>
          <a:lstStyle/>
          <a:p>
            <a:pPr algn="ctr"/>
            <a:endParaRPr lang="es-ES" sz="2400"/>
          </a:p>
        </p:txBody>
      </p:sp>
      <p:sp>
        <p:nvSpPr>
          <p:cNvPr id="43013" name="Line 11"/>
          <p:cNvSpPr>
            <a:spLocks noChangeShapeType="1"/>
          </p:cNvSpPr>
          <p:nvPr/>
        </p:nvSpPr>
        <p:spPr bwMode="auto">
          <a:xfrm>
            <a:off x="1066800" y="4724400"/>
            <a:ext cx="0" cy="914400"/>
          </a:xfrm>
          <a:prstGeom prst="line">
            <a:avLst/>
          </a:prstGeom>
          <a:noFill/>
          <a:ln w="76200">
            <a:solidFill>
              <a:schemeClr val="tx1"/>
            </a:solidFill>
            <a:round/>
            <a:headEnd/>
            <a:tailEnd type="triangle" w="med" len="med"/>
          </a:ln>
        </p:spPr>
        <p:txBody>
          <a:bodyPr/>
          <a:lstStyle/>
          <a:p>
            <a:endParaRPr lang="es-PE"/>
          </a:p>
        </p:txBody>
      </p:sp>
      <p:sp>
        <p:nvSpPr>
          <p:cNvPr id="6160" name="Text Box 16"/>
          <p:cNvSpPr txBox="1">
            <a:spLocks noChangeArrowheads="1"/>
          </p:cNvSpPr>
          <p:nvPr/>
        </p:nvSpPr>
        <p:spPr bwMode="auto">
          <a:xfrm>
            <a:off x="685800" y="5786438"/>
            <a:ext cx="914400" cy="461962"/>
          </a:xfrm>
          <a:prstGeom prst="rect">
            <a:avLst/>
          </a:prstGeom>
          <a:noFill/>
          <a:ln w="9525">
            <a:noFill/>
            <a:miter lim="800000"/>
            <a:headEnd/>
            <a:tailEnd/>
          </a:ln>
        </p:spPr>
        <p:txBody>
          <a:bodyPr>
            <a:spAutoFit/>
          </a:bodyPr>
          <a:lstStyle/>
          <a:p>
            <a:pPr>
              <a:spcBef>
                <a:spcPct val="50000"/>
              </a:spcBef>
            </a:pPr>
            <a:r>
              <a:rPr lang="es-ES" sz="2400" b="1">
                <a:latin typeface="Arial" charset="0"/>
              </a:rPr>
              <a:t>1755</a:t>
            </a:r>
          </a:p>
        </p:txBody>
      </p:sp>
      <p:sp>
        <p:nvSpPr>
          <p:cNvPr id="6167" name="Text Box 24"/>
          <p:cNvSpPr txBox="1">
            <a:spLocks noChangeArrowheads="1"/>
          </p:cNvSpPr>
          <p:nvPr/>
        </p:nvSpPr>
        <p:spPr bwMode="auto">
          <a:xfrm>
            <a:off x="1524000" y="4648200"/>
            <a:ext cx="533400" cy="461963"/>
          </a:xfrm>
          <a:prstGeom prst="rect">
            <a:avLst/>
          </a:prstGeom>
          <a:noFill/>
          <a:ln w="9525">
            <a:noFill/>
            <a:miter lim="800000"/>
            <a:headEnd/>
            <a:tailEnd/>
          </a:ln>
        </p:spPr>
        <p:txBody>
          <a:bodyPr>
            <a:spAutoFit/>
          </a:bodyPr>
          <a:lstStyle/>
          <a:p>
            <a:pPr>
              <a:spcBef>
                <a:spcPct val="50000"/>
              </a:spcBef>
            </a:pPr>
            <a:r>
              <a:rPr lang="es-ES" sz="2400" b="1">
                <a:latin typeface="Arial" charset="0"/>
              </a:rPr>
              <a:t>25</a:t>
            </a:r>
          </a:p>
        </p:txBody>
      </p:sp>
      <p:sp>
        <p:nvSpPr>
          <p:cNvPr id="6174" name="Text Box 31"/>
          <p:cNvSpPr txBox="1">
            <a:spLocks noChangeArrowheads="1"/>
          </p:cNvSpPr>
          <p:nvPr/>
        </p:nvSpPr>
        <p:spPr bwMode="auto">
          <a:xfrm>
            <a:off x="2971800" y="4648200"/>
            <a:ext cx="533400" cy="461963"/>
          </a:xfrm>
          <a:prstGeom prst="rect">
            <a:avLst/>
          </a:prstGeom>
          <a:noFill/>
          <a:ln w="9525">
            <a:noFill/>
            <a:miter lim="800000"/>
            <a:headEnd/>
            <a:tailEnd/>
          </a:ln>
        </p:spPr>
        <p:txBody>
          <a:bodyPr>
            <a:spAutoFit/>
          </a:bodyPr>
          <a:lstStyle/>
          <a:p>
            <a:pPr>
              <a:spcBef>
                <a:spcPct val="50000"/>
              </a:spcBef>
            </a:pPr>
            <a:r>
              <a:rPr lang="es-ES" sz="2400" b="1">
                <a:latin typeface="Arial" charset="0"/>
              </a:rPr>
              <a:t>53</a:t>
            </a:r>
          </a:p>
        </p:txBody>
      </p:sp>
      <p:sp>
        <p:nvSpPr>
          <p:cNvPr id="9249" name="Text Box 32"/>
          <p:cNvSpPr txBox="1">
            <a:spLocks noChangeArrowheads="1"/>
          </p:cNvSpPr>
          <p:nvPr/>
        </p:nvSpPr>
        <p:spPr bwMode="auto">
          <a:xfrm>
            <a:off x="8610600" y="0"/>
            <a:ext cx="304800" cy="5140325"/>
          </a:xfrm>
          <a:prstGeom prst="rect">
            <a:avLst/>
          </a:prstGeom>
          <a:solidFill>
            <a:schemeClr val="tx2"/>
          </a:solidFill>
          <a:ln w="9525">
            <a:solidFill>
              <a:schemeClr val="bg1"/>
            </a:solidFill>
            <a:miter lim="800000"/>
            <a:headEnd/>
            <a:tailEnd/>
          </a:ln>
        </p:spPr>
        <p:txBody>
          <a:bodyPr>
            <a:spAutoFit/>
          </a:bodyPr>
          <a:lstStyle/>
          <a:p>
            <a:pPr>
              <a:spcBef>
                <a:spcPct val="50000"/>
              </a:spcBef>
            </a:pPr>
            <a:r>
              <a:rPr lang="es-ES" sz="1600" b="1">
                <a:solidFill>
                  <a:schemeClr val="bg1"/>
                </a:solidFill>
              </a:rPr>
              <a:t>¡AQUÍ </a:t>
            </a:r>
          </a:p>
          <a:p>
            <a:pPr algn="ctr">
              <a:spcBef>
                <a:spcPct val="50000"/>
              </a:spcBef>
            </a:pPr>
            <a:r>
              <a:rPr lang="es-ES" sz="1600" b="1">
                <a:solidFill>
                  <a:schemeClr val="bg1"/>
                </a:solidFill>
              </a:rPr>
              <a:t>VIENE SALID A…!</a:t>
            </a:r>
          </a:p>
        </p:txBody>
      </p:sp>
      <p:sp>
        <p:nvSpPr>
          <p:cNvPr id="6177" name="Text Box 34"/>
          <p:cNvSpPr txBox="1">
            <a:spLocks noChangeArrowheads="1"/>
          </p:cNvSpPr>
          <p:nvPr/>
        </p:nvSpPr>
        <p:spPr bwMode="auto">
          <a:xfrm>
            <a:off x="4343400" y="4648200"/>
            <a:ext cx="533400" cy="461963"/>
          </a:xfrm>
          <a:prstGeom prst="rect">
            <a:avLst/>
          </a:prstGeom>
          <a:noFill/>
          <a:ln w="9525">
            <a:noFill/>
            <a:miter lim="800000"/>
            <a:headEnd/>
            <a:tailEnd/>
          </a:ln>
        </p:spPr>
        <p:txBody>
          <a:bodyPr>
            <a:spAutoFit/>
          </a:bodyPr>
          <a:lstStyle/>
          <a:p>
            <a:pPr>
              <a:spcBef>
                <a:spcPct val="50000"/>
              </a:spcBef>
            </a:pPr>
            <a:r>
              <a:rPr lang="es-ES" sz="2400" b="1">
                <a:latin typeface="Arial" charset="0"/>
              </a:rPr>
              <a:t>50</a:t>
            </a:r>
          </a:p>
        </p:txBody>
      </p:sp>
      <p:sp>
        <p:nvSpPr>
          <p:cNvPr id="43" name="Text Box 4"/>
          <p:cNvSpPr txBox="1">
            <a:spLocks noChangeArrowheads="1"/>
          </p:cNvSpPr>
          <p:nvPr/>
        </p:nvSpPr>
        <p:spPr bwMode="auto">
          <a:xfrm>
            <a:off x="5486400" y="304800"/>
            <a:ext cx="2743200" cy="4800600"/>
          </a:xfrm>
          <a:prstGeom prst="rect">
            <a:avLst/>
          </a:prstGeom>
          <a:solidFill>
            <a:schemeClr val="tx2"/>
          </a:solidFill>
          <a:ln w="9525">
            <a:noFill/>
            <a:miter lim="800000"/>
            <a:headEnd/>
            <a:tailEnd/>
          </a:ln>
        </p:spPr>
        <p:txBody>
          <a:bodyPr>
            <a:spAutoFit/>
          </a:bodyPr>
          <a:lstStyle/>
          <a:p>
            <a:pPr algn="ctr">
              <a:spcBef>
                <a:spcPct val="50000"/>
              </a:spcBef>
            </a:pPr>
            <a:r>
              <a:rPr lang="es-ES" sz="2400" b="1">
                <a:solidFill>
                  <a:schemeClr val="bg1"/>
                </a:solidFill>
              </a:rPr>
              <a:t>TIEMPO PRESTADO</a:t>
            </a:r>
          </a:p>
          <a:p>
            <a:pPr>
              <a:spcBef>
                <a:spcPct val="50000"/>
              </a:spcBef>
              <a:buFont typeface="Arial" charset="0"/>
              <a:buChar char="•"/>
            </a:pPr>
            <a:r>
              <a:rPr lang="es-ES" sz="2400" b="1">
                <a:solidFill>
                  <a:schemeClr val="bg1"/>
                </a:solidFill>
              </a:rPr>
              <a:t>Arrepentimiento</a:t>
            </a:r>
          </a:p>
          <a:p>
            <a:pPr>
              <a:spcBef>
                <a:spcPct val="50000"/>
              </a:spcBef>
              <a:buFont typeface="Arial" charset="0"/>
              <a:buChar char="•"/>
            </a:pPr>
            <a:r>
              <a:rPr lang="es-ES" sz="2400" b="1">
                <a:solidFill>
                  <a:schemeClr val="bg1"/>
                </a:solidFill>
              </a:rPr>
              <a:t>Santidad</a:t>
            </a:r>
          </a:p>
          <a:p>
            <a:pPr>
              <a:spcBef>
                <a:spcPct val="50000"/>
              </a:spcBef>
              <a:buFont typeface="Arial" charset="0"/>
              <a:buChar char="•"/>
            </a:pPr>
            <a:r>
              <a:rPr lang="es-ES" sz="2400" b="1">
                <a:solidFill>
                  <a:schemeClr val="bg1"/>
                </a:solidFill>
              </a:rPr>
              <a:t>Piedad</a:t>
            </a:r>
          </a:p>
          <a:p>
            <a:pPr algn="ctr">
              <a:spcBef>
                <a:spcPct val="50000"/>
              </a:spcBef>
            </a:pPr>
            <a:r>
              <a:rPr lang="es-ES" sz="2400" b="1">
                <a:solidFill>
                  <a:schemeClr val="bg1"/>
                </a:solidFill>
              </a:rPr>
              <a:t>PROBLEMA</a:t>
            </a:r>
          </a:p>
          <a:p>
            <a:pPr>
              <a:spcBef>
                <a:spcPct val="50000"/>
              </a:spcBef>
              <a:buFont typeface="Arial" charset="0"/>
              <a:buChar char="•"/>
            </a:pPr>
            <a:r>
              <a:rPr lang="es-ES" sz="2400" b="1">
                <a:solidFill>
                  <a:schemeClr val="bg1"/>
                </a:solidFill>
              </a:rPr>
              <a:t>Negligencia</a:t>
            </a:r>
          </a:p>
          <a:p>
            <a:pPr>
              <a:spcBef>
                <a:spcPct val="50000"/>
              </a:spcBef>
              <a:buFont typeface="Arial" charset="0"/>
              <a:buChar char="•"/>
            </a:pPr>
            <a:r>
              <a:rPr lang="es-ES" sz="2400" b="1">
                <a:solidFill>
                  <a:schemeClr val="bg1"/>
                </a:solidFill>
              </a:rPr>
              <a:t>Mala elección</a:t>
            </a:r>
          </a:p>
          <a:p>
            <a:pPr>
              <a:spcBef>
                <a:spcPct val="50000"/>
              </a:spcBef>
              <a:buFont typeface="Arial" charset="0"/>
              <a:buChar char="•"/>
            </a:pPr>
            <a:r>
              <a:rPr lang="es-ES" sz="2400" b="1">
                <a:solidFill>
                  <a:schemeClr val="bg1"/>
                </a:solidFill>
              </a:rPr>
              <a:t>Incredulidad</a:t>
            </a:r>
            <a:endParaRPr lang="es-ES" sz="2800" b="1">
              <a:solidFill>
                <a:schemeClr val="bg1"/>
              </a:solidFill>
            </a:endParaRPr>
          </a:p>
        </p:txBody>
      </p:sp>
      <p:sp>
        <p:nvSpPr>
          <p:cNvPr id="43020" name="Line 11"/>
          <p:cNvSpPr>
            <a:spLocks noChangeShapeType="1"/>
          </p:cNvSpPr>
          <p:nvPr/>
        </p:nvSpPr>
        <p:spPr bwMode="auto">
          <a:xfrm>
            <a:off x="5029200" y="4724400"/>
            <a:ext cx="0" cy="914400"/>
          </a:xfrm>
          <a:prstGeom prst="line">
            <a:avLst/>
          </a:prstGeom>
          <a:noFill/>
          <a:ln w="76200">
            <a:solidFill>
              <a:schemeClr val="tx1"/>
            </a:solidFill>
            <a:round/>
            <a:headEnd/>
            <a:tailEnd type="triangle" w="med" len="med"/>
          </a:ln>
        </p:spPr>
        <p:txBody>
          <a:bodyPr/>
          <a:lstStyle/>
          <a:p>
            <a:endParaRPr lang="es-PE"/>
          </a:p>
        </p:txBody>
      </p:sp>
      <p:sp>
        <p:nvSpPr>
          <p:cNvPr id="43021" name="Line 11"/>
          <p:cNvSpPr>
            <a:spLocks noChangeShapeType="1"/>
          </p:cNvSpPr>
          <p:nvPr/>
        </p:nvSpPr>
        <p:spPr bwMode="auto">
          <a:xfrm>
            <a:off x="2209800" y="4724400"/>
            <a:ext cx="0" cy="914400"/>
          </a:xfrm>
          <a:prstGeom prst="line">
            <a:avLst/>
          </a:prstGeom>
          <a:noFill/>
          <a:ln w="76200">
            <a:solidFill>
              <a:schemeClr val="tx1"/>
            </a:solidFill>
            <a:round/>
            <a:headEnd/>
            <a:tailEnd type="triangle" w="med" len="med"/>
          </a:ln>
        </p:spPr>
        <p:txBody>
          <a:bodyPr/>
          <a:lstStyle/>
          <a:p>
            <a:endParaRPr lang="es-PE"/>
          </a:p>
        </p:txBody>
      </p:sp>
      <p:sp>
        <p:nvSpPr>
          <p:cNvPr id="6155" name="Text Box 10"/>
          <p:cNvSpPr txBox="1">
            <a:spLocks noChangeArrowheads="1"/>
          </p:cNvSpPr>
          <p:nvPr/>
        </p:nvSpPr>
        <p:spPr bwMode="auto">
          <a:xfrm>
            <a:off x="914400" y="50800"/>
            <a:ext cx="304800" cy="4770438"/>
          </a:xfrm>
          <a:prstGeom prst="rect">
            <a:avLst/>
          </a:prstGeom>
          <a:solidFill>
            <a:srgbClr val="0070C0"/>
          </a:solidFill>
          <a:ln w="9525">
            <a:solidFill>
              <a:schemeClr val="bg1"/>
            </a:solidFill>
            <a:miter lim="800000"/>
            <a:headEnd/>
            <a:tailEnd/>
          </a:ln>
        </p:spPr>
        <p:txBody>
          <a:bodyPr>
            <a:spAutoFit/>
          </a:bodyPr>
          <a:lstStyle/>
          <a:p>
            <a:pPr algn="ctr">
              <a:spcBef>
                <a:spcPct val="50000"/>
              </a:spcBef>
            </a:pPr>
            <a:r>
              <a:rPr lang="es-ES" sz="1600" b="1"/>
              <a:t>TERREMOTO DE LISBOA</a:t>
            </a:r>
            <a:endParaRPr lang="es-ES" sz="600" b="1"/>
          </a:p>
        </p:txBody>
      </p:sp>
      <p:sp>
        <p:nvSpPr>
          <p:cNvPr id="9235" name="Text Box 18"/>
          <p:cNvSpPr txBox="1">
            <a:spLocks noChangeArrowheads="1"/>
          </p:cNvSpPr>
          <p:nvPr/>
        </p:nvSpPr>
        <p:spPr bwMode="auto">
          <a:xfrm>
            <a:off x="2057400" y="57150"/>
            <a:ext cx="279400" cy="4832350"/>
          </a:xfrm>
          <a:prstGeom prst="rect">
            <a:avLst/>
          </a:prstGeom>
          <a:solidFill>
            <a:srgbClr val="0070C0"/>
          </a:solidFill>
          <a:ln w="9525">
            <a:noFill/>
            <a:miter lim="800000"/>
            <a:headEnd/>
            <a:tailEnd/>
          </a:ln>
        </p:spPr>
        <p:txBody>
          <a:bodyPr>
            <a:spAutoFit/>
          </a:bodyPr>
          <a:lstStyle/>
          <a:p>
            <a:pPr algn="ctr">
              <a:spcBef>
                <a:spcPct val="50000"/>
              </a:spcBef>
            </a:pPr>
            <a:r>
              <a:rPr lang="es-ES" sz="1400" b="1"/>
              <a:t>OSCURECIMIENTO DEL SOL</a:t>
            </a:r>
          </a:p>
        </p:txBody>
      </p:sp>
      <p:sp>
        <p:nvSpPr>
          <p:cNvPr id="43024" name="AutoShape 14"/>
          <p:cNvSpPr>
            <a:spLocks noChangeArrowheads="1"/>
          </p:cNvSpPr>
          <p:nvPr/>
        </p:nvSpPr>
        <p:spPr bwMode="auto">
          <a:xfrm>
            <a:off x="1676400" y="5638800"/>
            <a:ext cx="1066800" cy="762000"/>
          </a:xfrm>
          <a:prstGeom prst="star16">
            <a:avLst>
              <a:gd name="adj" fmla="val 37500"/>
            </a:avLst>
          </a:prstGeom>
          <a:solidFill>
            <a:schemeClr val="accent1"/>
          </a:solidFill>
          <a:ln w="9525">
            <a:solidFill>
              <a:schemeClr val="tx1"/>
            </a:solidFill>
            <a:miter lim="800000"/>
            <a:headEnd/>
            <a:tailEnd/>
          </a:ln>
        </p:spPr>
        <p:txBody>
          <a:bodyPr wrap="none" anchor="ctr"/>
          <a:lstStyle/>
          <a:p>
            <a:pPr algn="ctr"/>
            <a:endParaRPr lang="es-ES" sz="2400"/>
          </a:p>
        </p:txBody>
      </p:sp>
      <p:sp>
        <p:nvSpPr>
          <p:cNvPr id="45" name="Text Box 16"/>
          <p:cNvSpPr txBox="1">
            <a:spLocks noChangeArrowheads="1"/>
          </p:cNvSpPr>
          <p:nvPr/>
        </p:nvSpPr>
        <p:spPr bwMode="auto">
          <a:xfrm>
            <a:off x="1752600" y="5792788"/>
            <a:ext cx="914400" cy="460375"/>
          </a:xfrm>
          <a:prstGeom prst="rect">
            <a:avLst/>
          </a:prstGeom>
          <a:noFill/>
          <a:ln w="9525">
            <a:noFill/>
            <a:miter lim="800000"/>
            <a:headEnd/>
            <a:tailEnd/>
          </a:ln>
        </p:spPr>
        <p:txBody>
          <a:bodyPr>
            <a:spAutoFit/>
          </a:bodyPr>
          <a:lstStyle/>
          <a:p>
            <a:pPr>
              <a:spcBef>
                <a:spcPct val="50000"/>
              </a:spcBef>
            </a:pPr>
            <a:r>
              <a:rPr lang="es-ES" sz="2400" b="1">
                <a:latin typeface="Arial" charset="0"/>
              </a:rPr>
              <a:t>1780</a:t>
            </a:r>
          </a:p>
        </p:txBody>
      </p:sp>
      <p:sp>
        <p:nvSpPr>
          <p:cNvPr id="43026" name="Line 11"/>
          <p:cNvSpPr>
            <a:spLocks noChangeShapeType="1"/>
          </p:cNvSpPr>
          <p:nvPr/>
        </p:nvSpPr>
        <p:spPr bwMode="auto">
          <a:xfrm>
            <a:off x="3657600" y="4724400"/>
            <a:ext cx="0" cy="914400"/>
          </a:xfrm>
          <a:prstGeom prst="line">
            <a:avLst/>
          </a:prstGeom>
          <a:noFill/>
          <a:ln w="76200">
            <a:solidFill>
              <a:schemeClr val="tx1"/>
            </a:solidFill>
            <a:round/>
            <a:headEnd/>
            <a:tailEnd type="triangle" w="med" len="med"/>
          </a:ln>
        </p:spPr>
        <p:txBody>
          <a:bodyPr/>
          <a:lstStyle/>
          <a:p>
            <a:endParaRPr lang="es-PE"/>
          </a:p>
        </p:txBody>
      </p:sp>
      <p:sp>
        <p:nvSpPr>
          <p:cNvPr id="9253" name="Text Box 36"/>
          <p:cNvSpPr txBox="1">
            <a:spLocks noChangeArrowheads="1"/>
          </p:cNvSpPr>
          <p:nvPr/>
        </p:nvSpPr>
        <p:spPr bwMode="auto">
          <a:xfrm>
            <a:off x="3505200" y="57150"/>
            <a:ext cx="304800" cy="4694238"/>
          </a:xfrm>
          <a:prstGeom prst="rect">
            <a:avLst/>
          </a:prstGeom>
          <a:solidFill>
            <a:srgbClr val="0070C0"/>
          </a:solidFill>
          <a:ln w="9525">
            <a:noFill/>
            <a:miter lim="800000"/>
            <a:headEnd/>
            <a:tailEnd/>
          </a:ln>
        </p:spPr>
        <p:txBody>
          <a:bodyPr>
            <a:spAutoFit/>
          </a:bodyPr>
          <a:lstStyle/>
          <a:p>
            <a:pPr algn="ctr">
              <a:spcBef>
                <a:spcPct val="50000"/>
              </a:spcBef>
            </a:pPr>
            <a:r>
              <a:rPr lang="es-ES" sz="1400" b="1"/>
              <a:t>CAÍDA </a:t>
            </a:r>
          </a:p>
          <a:p>
            <a:pPr algn="ctr">
              <a:spcBef>
                <a:spcPct val="50000"/>
              </a:spcBef>
            </a:pPr>
            <a:r>
              <a:rPr lang="es-ES" sz="1400" b="1"/>
              <a:t>DE </a:t>
            </a:r>
          </a:p>
          <a:p>
            <a:pPr algn="ctr">
              <a:spcBef>
                <a:spcPct val="50000"/>
              </a:spcBef>
            </a:pPr>
            <a:r>
              <a:rPr lang="es-ES" sz="1400" b="1"/>
              <a:t>LAS </a:t>
            </a:r>
          </a:p>
          <a:p>
            <a:pPr algn="ctr">
              <a:spcBef>
                <a:spcPct val="50000"/>
              </a:spcBef>
            </a:pPr>
            <a:endParaRPr lang="es-ES" sz="400" b="1"/>
          </a:p>
          <a:p>
            <a:pPr algn="ctr">
              <a:spcBef>
                <a:spcPct val="50000"/>
              </a:spcBef>
            </a:pPr>
            <a:endParaRPr lang="es-ES" sz="400" b="1"/>
          </a:p>
          <a:p>
            <a:pPr algn="ctr">
              <a:spcBef>
                <a:spcPct val="50000"/>
              </a:spcBef>
            </a:pPr>
            <a:r>
              <a:rPr lang="es-ES" sz="1400" b="1"/>
              <a:t>ESTRELLAS</a:t>
            </a:r>
          </a:p>
        </p:txBody>
      </p:sp>
      <p:sp>
        <p:nvSpPr>
          <p:cNvPr id="43028" name="AutoShape 14"/>
          <p:cNvSpPr>
            <a:spLocks noChangeArrowheads="1"/>
          </p:cNvSpPr>
          <p:nvPr/>
        </p:nvSpPr>
        <p:spPr bwMode="auto">
          <a:xfrm>
            <a:off x="3124200" y="5638800"/>
            <a:ext cx="1066800" cy="762000"/>
          </a:xfrm>
          <a:prstGeom prst="star16">
            <a:avLst>
              <a:gd name="adj" fmla="val 37500"/>
            </a:avLst>
          </a:prstGeom>
          <a:solidFill>
            <a:schemeClr val="accent1"/>
          </a:solidFill>
          <a:ln w="9525">
            <a:solidFill>
              <a:schemeClr val="tx1"/>
            </a:solidFill>
            <a:miter lim="800000"/>
            <a:headEnd/>
            <a:tailEnd/>
          </a:ln>
        </p:spPr>
        <p:txBody>
          <a:bodyPr wrap="none" anchor="ctr"/>
          <a:lstStyle/>
          <a:p>
            <a:pPr algn="ctr"/>
            <a:endParaRPr lang="es-ES" sz="2400"/>
          </a:p>
        </p:txBody>
      </p:sp>
      <p:sp>
        <p:nvSpPr>
          <p:cNvPr id="52" name="Text Box 16"/>
          <p:cNvSpPr txBox="1">
            <a:spLocks noChangeArrowheads="1"/>
          </p:cNvSpPr>
          <p:nvPr/>
        </p:nvSpPr>
        <p:spPr bwMode="auto">
          <a:xfrm>
            <a:off x="3200400" y="5791200"/>
            <a:ext cx="914400" cy="461963"/>
          </a:xfrm>
          <a:prstGeom prst="rect">
            <a:avLst/>
          </a:prstGeom>
          <a:noFill/>
          <a:ln w="9525">
            <a:noFill/>
            <a:miter lim="800000"/>
            <a:headEnd/>
            <a:tailEnd/>
          </a:ln>
        </p:spPr>
        <p:txBody>
          <a:bodyPr>
            <a:spAutoFit/>
          </a:bodyPr>
          <a:lstStyle/>
          <a:p>
            <a:pPr>
              <a:spcBef>
                <a:spcPct val="50000"/>
              </a:spcBef>
            </a:pPr>
            <a:r>
              <a:rPr lang="es-ES" sz="2400" b="1">
                <a:latin typeface="Arial" charset="0"/>
              </a:rPr>
              <a:t>1833</a:t>
            </a:r>
          </a:p>
        </p:txBody>
      </p:sp>
      <p:sp>
        <p:nvSpPr>
          <p:cNvPr id="9226" name="Text Box 9"/>
          <p:cNvSpPr txBox="1">
            <a:spLocks noChangeArrowheads="1"/>
          </p:cNvSpPr>
          <p:nvPr/>
        </p:nvSpPr>
        <p:spPr bwMode="auto">
          <a:xfrm>
            <a:off x="4876800" y="134938"/>
            <a:ext cx="304800" cy="4648200"/>
          </a:xfrm>
          <a:prstGeom prst="rect">
            <a:avLst/>
          </a:prstGeom>
          <a:solidFill>
            <a:srgbClr val="0070C0"/>
          </a:solidFill>
          <a:ln w="9525">
            <a:noFill/>
            <a:miter lim="800000"/>
            <a:headEnd/>
            <a:tailEnd/>
          </a:ln>
        </p:spPr>
        <p:txBody>
          <a:bodyPr>
            <a:spAutoFit/>
          </a:bodyPr>
          <a:lstStyle/>
          <a:p>
            <a:pPr algn="ctr">
              <a:spcBef>
                <a:spcPct val="50000"/>
              </a:spcBef>
            </a:pPr>
            <a:r>
              <a:rPr lang="es-ES" sz="1600"/>
              <a:t>EL </a:t>
            </a:r>
          </a:p>
          <a:p>
            <a:pPr algn="ctr">
              <a:spcBef>
                <a:spcPct val="50000"/>
              </a:spcBef>
            </a:pPr>
            <a:r>
              <a:rPr lang="es-ES" sz="1600"/>
              <a:t>REGRESO DE JESÚS</a:t>
            </a:r>
            <a:endParaRPr lang="es-ES" sz="900"/>
          </a:p>
        </p:txBody>
      </p:sp>
      <p:sp>
        <p:nvSpPr>
          <p:cNvPr id="43031" name="AutoShape 14"/>
          <p:cNvSpPr>
            <a:spLocks noChangeArrowheads="1"/>
          </p:cNvSpPr>
          <p:nvPr/>
        </p:nvSpPr>
        <p:spPr bwMode="auto">
          <a:xfrm>
            <a:off x="4484688" y="5638800"/>
            <a:ext cx="1066800" cy="762000"/>
          </a:xfrm>
          <a:prstGeom prst="star16">
            <a:avLst>
              <a:gd name="adj" fmla="val 37500"/>
            </a:avLst>
          </a:prstGeom>
          <a:solidFill>
            <a:schemeClr val="accent1"/>
          </a:solidFill>
          <a:ln w="9525">
            <a:solidFill>
              <a:schemeClr val="tx1"/>
            </a:solidFill>
            <a:miter lim="800000"/>
            <a:headEnd/>
            <a:tailEnd/>
          </a:ln>
        </p:spPr>
        <p:txBody>
          <a:bodyPr wrap="none" anchor="ctr"/>
          <a:lstStyle/>
          <a:p>
            <a:pPr algn="ctr"/>
            <a:endParaRPr lang="es-ES" sz="2400"/>
          </a:p>
        </p:txBody>
      </p:sp>
      <p:sp>
        <p:nvSpPr>
          <p:cNvPr id="53" name="Text Box 16"/>
          <p:cNvSpPr txBox="1">
            <a:spLocks noChangeArrowheads="1"/>
          </p:cNvSpPr>
          <p:nvPr/>
        </p:nvSpPr>
        <p:spPr bwMode="auto">
          <a:xfrm>
            <a:off x="4572000" y="5791200"/>
            <a:ext cx="914400" cy="461963"/>
          </a:xfrm>
          <a:prstGeom prst="rect">
            <a:avLst/>
          </a:prstGeom>
          <a:noFill/>
          <a:ln w="9525">
            <a:noFill/>
            <a:miter lim="800000"/>
            <a:headEnd/>
            <a:tailEnd/>
          </a:ln>
        </p:spPr>
        <p:txBody>
          <a:bodyPr>
            <a:spAutoFit/>
          </a:bodyPr>
          <a:lstStyle/>
          <a:p>
            <a:pPr>
              <a:spcBef>
                <a:spcPct val="50000"/>
              </a:spcBef>
            </a:pPr>
            <a:r>
              <a:rPr lang="es-ES" sz="2400" b="1">
                <a:latin typeface="Arial" charset="0"/>
              </a:rPr>
              <a:t>1883</a:t>
            </a:r>
          </a:p>
        </p:txBody>
      </p:sp>
      <p:sp>
        <p:nvSpPr>
          <p:cNvPr id="55" name="AutoShape 14"/>
          <p:cNvSpPr>
            <a:spLocks noChangeArrowheads="1"/>
          </p:cNvSpPr>
          <p:nvPr/>
        </p:nvSpPr>
        <p:spPr bwMode="auto">
          <a:xfrm>
            <a:off x="8077200" y="5638800"/>
            <a:ext cx="1066800" cy="762000"/>
          </a:xfrm>
          <a:prstGeom prst="star16">
            <a:avLst>
              <a:gd name="adj" fmla="val 37500"/>
            </a:avLst>
          </a:prstGeom>
          <a:solidFill>
            <a:schemeClr val="accent1"/>
          </a:solidFill>
          <a:ln w="9525">
            <a:solidFill>
              <a:schemeClr val="tx1"/>
            </a:solidFill>
            <a:miter lim="800000"/>
            <a:headEnd/>
            <a:tailEnd/>
          </a:ln>
        </p:spPr>
        <p:txBody>
          <a:bodyPr wrap="none" anchor="ctr"/>
          <a:lstStyle/>
          <a:p>
            <a:pPr algn="ctr"/>
            <a:r>
              <a:rPr lang="en-US" sz="2400"/>
              <a:t>2009</a:t>
            </a:r>
          </a:p>
        </p:txBody>
      </p:sp>
      <p:sp>
        <p:nvSpPr>
          <p:cNvPr id="47" name="Text Box 37"/>
          <p:cNvSpPr txBox="1">
            <a:spLocks noChangeArrowheads="1"/>
          </p:cNvSpPr>
          <p:nvPr/>
        </p:nvSpPr>
        <p:spPr bwMode="auto">
          <a:xfrm>
            <a:off x="6781800" y="5494338"/>
            <a:ext cx="2362200" cy="830262"/>
          </a:xfrm>
          <a:prstGeom prst="rect">
            <a:avLst/>
          </a:prstGeom>
          <a:solidFill>
            <a:schemeClr val="bg2"/>
          </a:solidFill>
          <a:ln w="9525">
            <a:solidFill>
              <a:schemeClr val="bg1"/>
            </a:solidFill>
            <a:miter lim="800000"/>
            <a:headEnd/>
            <a:tailEnd/>
          </a:ln>
        </p:spPr>
        <p:txBody>
          <a:bodyPr>
            <a:spAutoFit/>
          </a:bodyPr>
          <a:lstStyle/>
          <a:p>
            <a:pPr algn="ctr">
              <a:spcBef>
                <a:spcPct val="50000"/>
              </a:spcBef>
            </a:pPr>
            <a:r>
              <a:rPr lang="es-ES" sz="1600" b="1"/>
              <a:t>LOS SANTOS RECIBIRÁN           TRONOS Y CORONAS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155"/>
                                        </p:tgtEl>
                                        <p:attrNameLst>
                                          <p:attrName>style.visibility</p:attrName>
                                        </p:attrNameLst>
                                      </p:cBhvr>
                                      <p:to>
                                        <p:strVal val="visible"/>
                                      </p:to>
                                    </p:set>
                                    <p:animEffect transition="in" filter="blinds(horizontal)">
                                      <p:cBhvr>
                                        <p:cTn id="7" dur="500"/>
                                        <p:tgtEl>
                                          <p:spTgt spid="615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160"/>
                                        </p:tgtEl>
                                        <p:attrNameLst>
                                          <p:attrName>style.visibility</p:attrName>
                                        </p:attrNameLst>
                                      </p:cBhvr>
                                      <p:to>
                                        <p:strVal val="visible"/>
                                      </p:to>
                                    </p:set>
                                    <p:animEffect transition="in" filter="blinds(horizontal)">
                                      <p:cBhvr>
                                        <p:cTn id="12" dur="500"/>
                                        <p:tgtEl>
                                          <p:spTgt spid="616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235"/>
                                        </p:tgtEl>
                                        <p:attrNameLst>
                                          <p:attrName>style.visibility</p:attrName>
                                        </p:attrNameLst>
                                      </p:cBhvr>
                                      <p:to>
                                        <p:strVal val="visible"/>
                                      </p:to>
                                    </p:set>
                                    <p:animEffect transition="in" filter="box(in)">
                                      <p:cBhvr>
                                        <p:cTn id="17" dur="500"/>
                                        <p:tgtEl>
                                          <p:spTgt spid="923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5"/>
                                        </p:tgtEl>
                                        <p:attrNameLst>
                                          <p:attrName>style.visibility</p:attrName>
                                        </p:attrNameLst>
                                      </p:cBhvr>
                                      <p:to>
                                        <p:strVal val="visible"/>
                                      </p:to>
                                    </p:set>
                                    <p:animEffect transition="in" filter="blinds(horizontal)">
                                      <p:cBhvr>
                                        <p:cTn id="22" dur="500"/>
                                        <p:tgtEl>
                                          <p:spTgt spid="4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167"/>
                                        </p:tgtEl>
                                        <p:attrNameLst>
                                          <p:attrName>style.visibility</p:attrName>
                                        </p:attrNameLst>
                                      </p:cBhvr>
                                      <p:to>
                                        <p:strVal val="visible"/>
                                      </p:to>
                                    </p:set>
                                    <p:animEffect transition="in" filter="blinds(horizontal)">
                                      <p:cBhvr>
                                        <p:cTn id="27" dur="500"/>
                                        <p:tgtEl>
                                          <p:spTgt spid="616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253"/>
                                        </p:tgtEl>
                                        <p:attrNameLst>
                                          <p:attrName>style.visibility</p:attrName>
                                        </p:attrNameLst>
                                      </p:cBhvr>
                                      <p:to>
                                        <p:strVal val="visible"/>
                                      </p:to>
                                    </p:set>
                                    <p:animEffect transition="in" filter="box(in)">
                                      <p:cBhvr>
                                        <p:cTn id="32" dur="500"/>
                                        <p:tgtEl>
                                          <p:spTgt spid="9253"/>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Effect transition="in" filter="blinds(horizontal)">
                                      <p:cBhvr>
                                        <p:cTn id="37" dur="500"/>
                                        <p:tgtEl>
                                          <p:spTgt spid="52"/>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6174"/>
                                        </p:tgtEl>
                                        <p:attrNameLst>
                                          <p:attrName>style.visibility</p:attrName>
                                        </p:attrNameLst>
                                      </p:cBhvr>
                                      <p:to>
                                        <p:strVal val="visible"/>
                                      </p:to>
                                    </p:set>
                                    <p:animEffect transition="in" filter="blinds(horizontal)">
                                      <p:cBhvr>
                                        <p:cTn id="42" dur="500"/>
                                        <p:tgtEl>
                                          <p:spTgt spid="6174"/>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9226"/>
                                        </p:tgtEl>
                                        <p:attrNameLst>
                                          <p:attrName>style.visibility</p:attrName>
                                        </p:attrNameLst>
                                      </p:cBhvr>
                                      <p:to>
                                        <p:strVal val="visible"/>
                                      </p:to>
                                    </p:set>
                                    <p:animEffect transition="in" filter="box(in)">
                                      <p:cBhvr>
                                        <p:cTn id="47" dur="500"/>
                                        <p:tgtEl>
                                          <p:spTgt spid="922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53"/>
                                        </p:tgtEl>
                                        <p:attrNameLst>
                                          <p:attrName>style.visibility</p:attrName>
                                        </p:attrNameLst>
                                      </p:cBhvr>
                                      <p:to>
                                        <p:strVal val="visible"/>
                                      </p:to>
                                    </p:set>
                                    <p:animEffect transition="in" filter="blinds(horizontal)">
                                      <p:cBhvr>
                                        <p:cTn id="52" dur="500"/>
                                        <p:tgtEl>
                                          <p:spTgt spid="5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6177"/>
                                        </p:tgtEl>
                                        <p:attrNameLst>
                                          <p:attrName>style.visibility</p:attrName>
                                        </p:attrNameLst>
                                      </p:cBhvr>
                                      <p:to>
                                        <p:strVal val="visible"/>
                                      </p:to>
                                    </p:set>
                                    <p:animEffect transition="in" filter="blinds(horizontal)">
                                      <p:cBhvr>
                                        <p:cTn id="57" dur="500"/>
                                        <p:tgtEl>
                                          <p:spTgt spid="6177"/>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blinds(horizontal)">
                                      <p:cBhvr>
                                        <p:cTn id="62" dur="500"/>
                                        <p:tgtEl>
                                          <p:spTgt spid="55"/>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43">
                                            <p:bg/>
                                          </p:spTgt>
                                        </p:tgtEl>
                                        <p:attrNameLst>
                                          <p:attrName>style.visibility</p:attrName>
                                        </p:attrNameLst>
                                      </p:cBhvr>
                                      <p:to>
                                        <p:strVal val="visible"/>
                                      </p:to>
                                    </p:set>
                                    <p:animEffect transition="in" filter="box(in)">
                                      <p:cBhvr>
                                        <p:cTn id="67" dur="500"/>
                                        <p:tgtEl>
                                          <p:spTgt spid="43">
                                            <p:bg/>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43">
                                            <p:txEl>
                                              <p:pRg st="0" end="0"/>
                                            </p:txEl>
                                          </p:spTgt>
                                        </p:tgtEl>
                                        <p:attrNameLst>
                                          <p:attrName>style.visibility</p:attrName>
                                        </p:attrNameLst>
                                      </p:cBhvr>
                                      <p:to>
                                        <p:strVal val="visible"/>
                                      </p:to>
                                    </p:set>
                                    <p:animEffect transition="in" filter="box(in)">
                                      <p:cBhvr>
                                        <p:cTn id="72" dur="500"/>
                                        <p:tgtEl>
                                          <p:spTgt spid="43">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43">
                                            <p:txEl>
                                              <p:pRg st="1" end="1"/>
                                            </p:txEl>
                                          </p:spTgt>
                                        </p:tgtEl>
                                        <p:attrNameLst>
                                          <p:attrName>style.visibility</p:attrName>
                                        </p:attrNameLst>
                                      </p:cBhvr>
                                      <p:to>
                                        <p:strVal val="visible"/>
                                      </p:to>
                                    </p:set>
                                    <p:animEffect transition="in" filter="box(in)">
                                      <p:cBhvr>
                                        <p:cTn id="77" dur="500"/>
                                        <p:tgtEl>
                                          <p:spTgt spid="43">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43">
                                            <p:txEl>
                                              <p:pRg st="2" end="2"/>
                                            </p:txEl>
                                          </p:spTgt>
                                        </p:tgtEl>
                                        <p:attrNameLst>
                                          <p:attrName>style.visibility</p:attrName>
                                        </p:attrNameLst>
                                      </p:cBhvr>
                                      <p:to>
                                        <p:strVal val="visible"/>
                                      </p:to>
                                    </p:set>
                                    <p:animEffect transition="in" filter="box(in)">
                                      <p:cBhvr>
                                        <p:cTn id="82" dur="500"/>
                                        <p:tgtEl>
                                          <p:spTgt spid="43">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43">
                                            <p:txEl>
                                              <p:pRg st="3" end="3"/>
                                            </p:txEl>
                                          </p:spTgt>
                                        </p:tgtEl>
                                        <p:attrNameLst>
                                          <p:attrName>style.visibility</p:attrName>
                                        </p:attrNameLst>
                                      </p:cBhvr>
                                      <p:to>
                                        <p:strVal val="visible"/>
                                      </p:to>
                                    </p:set>
                                    <p:animEffect transition="in" filter="box(in)">
                                      <p:cBhvr>
                                        <p:cTn id="87" dur="500"/>
                                        <p:tgtEl>
                                          <p:spTgt spid="43">
                                            <p:txEl>
                                              <p:pRg st="3" end="3"/>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43">
                                            <p:txEl>
                                              <p:pRg st="4" end="4"/>
                                            </p:txEl>
                                          </p:spTgt>
                                        </p:tgtEl>
                                        <p:attrNameLst>
                                          <p:attrName>style.visibility</p:attrName>
                                        </p:attrNameLst>
                                      </p:cBhvr>
                                      <p:to>
                                        <p:strVal val="visible"/>
                                      </p:to>
                                    </p:set>
                                    <p:animEffect transition="in" filter="box(in)">
                                      <p:cBhvr>
                                        <p:cTn id="92" dur="500"/>
                                        <p:tgtEl>
                                          <p:spTgt spid="43">
                                            <p:txEl>
                                              <p:pRg st="4" end="4"/>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43">
                                            <p:txEl>
                                              <p:pRg st="5" end="5"/>
                                            </p:txEl>
                                          </p:spTgt>
                                        </p:tgtEl>
                                        <p:attrNameLst>
                                          <p:attrName>style.visibility</p:attrName>
                                        </p:attrNameLst>
                                      </p:cBhvr>
                                      <p:to>
                                        <p:strVal val="visible"/>
                                      </p:to>
                                    </p:set>
                                    <p:animEffect transition="in" filter="box(in)">
                                      <p:cBhvr>
                                        <p:cTn id="97" dur="500"/>
                                        <p:tgtEl>
                                          <p:spTgt spid="43">
                                            <p:txEl>
                                              <p:pRg st="5" end="5"/>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4" presetClass="entr" presetSubtype="16" fill="hold" grpId="0" nodeType="clickEffect">
                                  <p:stCondLst>
                                    <p:cond delay="0"/>
                                  </p:stCondLst>
                                  <p:childTnLst>
                                    <p:set>
                                      <p:cBhvr>
                                        <p:cTn id="101" dur="1" fill="hold">
                                          <p:stCondLst>
                                            <p:cond delay="0"/>
                                          </p:stCondLst>
                                        </p:cTn>
                                        <p:tgtEl>
                                          <p:spTgt spid="43">
                                            <p:txEl>
                                              <p:pRg st="6" end="6"/>
                                            </p:txEl>
                                          </p:spTgt>
                                        </p:tgtEl>
                                        <p:attrNameLst>
                                          <p:attrName>style.visibility</p:attrName>
                                        </p:attrNameLst>
                                      </p:cBhvr>
                                      <p:to>
                                        <p:strVal val="visible"/>
                                      </p:to>
                                    </p:set>
                                    <p:animEffect transition="in" filter="box(in)">
                                      <p:cBhvr>
                                        <p:cTn id="102" dur="500"/>
                                        <p:tgtEl>
                                          <p:spTgt spid="43">
                                            <p:txEl>
                                              <p:pRg st="6" end="6"/>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4" presetClass="entr" presetSubtype="16" fill="hold" grpId="0" nodeType="clickEffect">
                                  <p:stCondLst>
                                    <p:cond delay="0"/>
                                  </p:stCondLst>
                                  <p:childTnLst>
                                    <p:set>
                                      <p:cBhvr>
                                        <p:cTn id="106" dur="1" fill="hold">
                                          <p:stCondLst>
                                            <p:cond delay="0"/>
                                          </p:stCondLst>
                                        </p:cTn>
                                        <p:tgtEl>
                                          <p:spTgt spid="43">
                                            <p:txEl>
                                              <p:pRg st="7" end="7"/>
                                            </p:txEl>
                                          </p:spTgt>
                                        </p:tgtEl>
                                        <p:attrNameLst>
                                          <p:attrName>style.visibility</p:attrName>
                                        </p:attrNameLst>
                                      </p:cBhvr>
                                      <p:to>
                                        <p:strVal val="visible"/>
                                      </p:to>
                                    </p:set>
                                    <p:animEffect transition="in" filter="box(in)">
                                      <p:cBhvr>
                                        <p:cTn id="107" dur="500"/>
                                        <p:tgtEl>
                                          <p:spTgt spid="43">
                                            <p:txEl>
                                              <p:pRg st="7" end="7"/>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4" presetClass="entr" presetSubtype="16" fill="hold" grpId="0" nodeType="clickEffect">
                                  <p:stCondLst>
                                    <p:cond delay="0"/>
                                  </p:stCondLst>
                                  <p:childTnLst>
                                    <p:set>
                                      <p:cBhvr>
                                        <p:cTn id="111" dur="1" fill="hold">
                                          <p:stCondLst>
                                            <p:cond delay="0"/>
                                          </p:stCondLst>
                                        </p:cTn>
                                        <p:tgtEl>
                                          <p:spTgt spid="9249"/>
                                        </p:tgtEl>
                                        <p:attrNameLst>
                                          <p:attrName>style.visibility</p:attrName>
                                        </p:attrNameLst>
                                      </p:cBhvr>
                                      <p:to>
                                        <p:strVal val="visible"/>
                                      </p:to>
                                    </p:set>
                                    <p:animEffect transition="in" filter="box(in)">
                                      <p:cBhvr>
                                        <p:cTn id="112" dur="500"/>
                                        <p:tgtEl>
                                          <p:spTgt spid="9249"/>
                                        </p:tgtEl>
                                      </p:cBhvr>
                                    </p:animEffect>
                                  </p:childTnLst>
                                </p:cTn>
                              </p:par>
                            </p:childTnLst>
                          </p:cTn>
                        </p:par>
                      </p:childTnLst>
                    </p:cTn>
                  </p:par>
                  <p:par>
                    <p:cTn id="113" fill="hold">
                      <p:stCondLst>
                        <p:cond delay="indefinite"/>
                      </p:stCondLst>
                      <p:childTnLst>
                        <p:par>
                          <p:cTn id="114" fill="hold">
                            <p:stCondLst>
                              <p:cond delay="0"/>
                            </p:stCondLst>
                            <p:childTnLst>
                              <p:par>
                                <p:cTn id="115" presetID="4" presetClass="entr" presetSubtype="16" fill="hold" grpId="0" nodeType="clickEffect">
                                  <p:stCondLst>
                                    <p:cond delay="0"/>
                                  </p:stCondLst>
                                  <p:childTnLst>
                                    <p:set>
                                      <p:cBhvr>
                                        <p:cTn id="116" dur="1" fill="hold">
                                          <p:stCondLst>
                                            <p:cond delay="0"/>
                                          </p:stCondLst>
                                        </p:cTn>
                                        <p:tgtEl>
                                          <p:spTgt spid="47"/>
                                        </p:tgtEl>
                                        <p:attrNameLst>
                                          <p:attrName>style.visibility</p:attrName>
                                        </p:attrNameLst>
                                      </p:cBhvr>
                                      <p:to>
                                        <p:strVal val="visible"/>
                                      </p:to>
                                    </p:set>
                                    <p:animEffect transition="in" filter="box(in)">
                                      <p:cBhvr>
                                        <p:cTn id="117"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0" grpId="0"/>
      <p:bldP spid="6167" grpId="0"/>
      <p:bldP spid="6174" grpId="0"/>
      <p:bldP spid="9249" grpId="0" animBg="1"/>
      <p:bldP spid="6177" grpId="0"/>
      <p:bldP spid="43" grpId="0" build="p" bldLvl="5" animBg="1"/>
      <p:bldP spid="6155" grpId="0" animBg="1"/>
      <p:bldP spid="9235" grpId="0" animBg="1"/>
      <p:bldP spid="45" grpId="0"/>
      <p:bldP spid="9253" grpId="0" animBg="1"/>
      <p:bldP spid="52" grpId="0"/>
      <p:bldP spid="9226" grpId="0" animBg="1"/>
      <p:bldP spid="53" grpId="0"/>
      <p:bldP spid="55" grpId="0" animBg="1"/>
      <p:bldP spid="4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19200"/>
            <a:ext cx="5562600" cy="4114800"/>
          </a:xfrm>
        </p:spPr>
        <p:txBody>
          <a:bodyPr>
            <a:normAutofit fontScale="90000"/>
          </a:bodyPr>
          <a:lstStyle/>
          <a:p>
            <a:pPr marL="54864" indent="0" algn="ctr" eaLnBrk="1" fontAlgn="auto" hangingPunct="1">
              <a:spcAft>
                <a:spcPts val="0"/>
              </a:spcAft>
              <a:defRPr/>
            </a:pPr>
            <a:r>
              <a:rPr lang="es-ES" sz="6600" dirty="0" smtClean="0">
                <a:solidFill>
                  <a:schemeClr val="tx2">
                    <a:tint val="100000"/>
                    <a:shade val="90000"/>
                    <a:satMod val="250000"/>
                    <a:alpha val="100000"/>
                  </a:schemeClr>
                </a:solidFill>
              </a:rPr>
              <a:t>¿CUÁL ES EL PROBLEMA DE LA IGLESIA DE LAODICEA?</a:t>
            </a:r>
            <a:endParaRPr lang="es-ES" sz="6000" dirty="0" smtClean="0">
              <a:solidFill>
                <a:schemeClr val="tx2">
                  <a:tint val="100000"/>
                  <a:shade val="90000"/>
                  <a:satMod val="250000"/>
                  <a:alpha val="100000"/>
                </a:schemeClr>
              </a:solidFill>
            </a:endParaRPr>
          </a:p>
        </p:txBody>
      </p:sp>
      <p:pic>
        <p:nvPicPr>
          <p:cNvPr id="44035" name="Picture 5" descr="http://tbn1.google.com/images?q=tbn:J_YtCYc3XRDR2M:http://www.tagnet.org/meraz/Jesus_a_la_puerta.jpg">
            <a:hlinkClick r:id="rId2"/>
          </p:cNvPr>
          <p:cNvPicPr>
            <a:picLocks noChangeAspect="1" noChangeArrowheads="1"/>
          </p:cNvPicPr>
          <p:nvPr/>
        </p:nvPicPr>
        <p:blipFill>
          <a:blip r:embed="rId3" cstate="print"/>
          <a:srcRect/>
          <a:stretch>
            <a:fillRect/>
          </a:stretch>
        </p:blipFill>
        <p:spPr bwMode="auto">
          <a:xfrm>
            <a:off x="6629400" y="400050"/>
            <a:ext cx="1430338" cy="2190750"/>
          </a:xfrm>
          <a:prstGeom prst="rect">
            <a:avLst/>
          </a:prstGeom>
          <a:noFill/>
          <a:ln w="9525">
            <a:noFill/>
            <a:miter lim="800000"/>
            <a:headEnd/>
            <a:tailEnd/>
          </a:ln>
        </p:spPr>
      </p:pic>
      <p:pic>
        <p:nvPicPr>
          <p:cNvPr id="44036" name="Picture 7" descr="http://tbn2.google.com/images?q=tbn:rhP2NS2pBipypM:http://www.artenlinea.com/UserFiles/quehaceres_domesticos1.jpg">
            <a:hlinkClick r:id="rId4"/>
          </p:cNvPr>
          <p:cNvPicPr>
            <a:picLocks noChangeAspect="1" noChangeArrowheads="1"/>
          </p:cNvPicPr>
          <p:nvPr/>
        </p:nvPicPr>
        <p:blipFill>
          <a:blip r:embed="rId5" cstate="print"/>
          <a:srcRect/>
          <a:stretch>
            <a:fillRect/>
          </a:stretch>
        </p:blipFill>
        <p:spPr bwMode="auto">
          <a:xfrm>
            <a:off x="6629400" y="2743200"/>
            <a:ext cx="1436688" cy="1390650"/>
          </a:xfrm>
          <a:prstGeom prst="rect">
            <a:avLst/>
          </a:prstGeom>
          <a:noFill/>
          <a:ln w="9525">
            <a:noFill/>
            <a:miter lim="800000"/>
            <a:headEnd/>
            <a:tailEnd/>
          </a:ln>
        </p:spPr>
      </p:pic>
      <p:pic>
        <p:nvPicPr>
          <p:cNvPr id="44037" name="Picture 9" descr="http://www.pastoral.cl/cp_archivos/PASTORAL_Templo2.jpg"/>
          <p:cNvPicPr>
            <a:picLocks noChangeAspect="1" noChangeArrowheads="1"/>
          </p:cNvPicPr>
          <p:nvPr/>
        </p:nvPicPr>
        <p:blipFill>
          <a:blip r:embed="rId6" cstate="print"/>
          <a:srcRect/>
          <a:stretch>
            <a:fillRect/>
          </a:stretch>
        </p:blipFill>
        <p:spPr bwMode="auto">
          <a:xfrm>
            <a:off x="6629400" y="4319588"/>
            <a:ext cx="1398588" cy="21574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90600" y="457200"/>
            <a:ext cx="7772400" cy="990600"/>
          </a:xfrm>
        </p:spPr>
        <p:txBody>
          <a:bodyPr>
            <a:normAutofit fontScale="90000"/>
          </a:bodyPr>
          <a:lstStyle/>
          <a:p>
            <a:pPr algn="ctr" eaLnBrk="1" fontAlgn="auto" hangingPunct="1">
              <a:spcAft>
                <a:spcPts val="0"/>
              </a:spcAft>
              <a:defRPr/>
            </a:pPr>
            <a:r>
              <a:rPr lang="es-ES" dirty="0" smtClean="0"/>
              <a:t>Problema y solución de Laodicea</a:t>
            </a:r>
          </a:p>
        </p:txBody>
      </p:sp>
      <p:sp>
        <p:nvSpPr>
          <p:cNvPr id="8195" name="Rectangle 3"/>
          <p:cNvSpPr>
            <a:spLocks noGrp="1" noChangeArrowheads="1"/>
          </p:cNvSpPr>
          <p:nvPr>
            <p:ph idx="1"/>
          </p:nvPr>
        </p:nvSpPr>
        <p:spPr>
          <a:xfrm>
            <a:off x="228600" y="1524000"/>
            <a:ext cx="5562600" cy="5029200"/>
          </a:xfrm>
        </p:spPr>
        <p:txBody>
          <a:bodyPr/>
          <a:lstStyle/>
          <a:p>
            <a:pPr algn="ctr" eaLnBrk="1" hangingPunct="1">
              <a:lnSpc>
                <a:spcPct val="80000"/>
              </a:lnSpc>
              <a:buFont typeface="Wingdings 2" pitchFamily="18" charset="2"/>
              <a:buNone/>
            </a:pPr>
            <a:r>
              <a:rPr lang="es-ES" sz="2400" smtClean="0"/>
              <a:t>	</a:t>
            </a:r>
            <a:r>
              <a:rPr lang="es-ES" sz="2400" i="1" smtClean="0"/>
              <a:t> “15Yo conozco tus obras, que ni eres frío ni caliente. ¡Ojalá fueras frío o caliente! …17 Tú dices: Yo soy rico, me he enriquecido y de nada tengo necesidad… 18 Por tanto, yo te aconsejo que </a:t>
            </a:r>
            <a:r>
              <a:rPr lang="es-ES" sz="2400" b="1" i="1" smtClean="0"/>
              <a:t>compres de mí oro </a:t>
            </a:r>
            <a:r>
              <a:rPr lang="es-ES" sz="2400" i="1" smtClean="0"/>
              <a:t>refinado en el fuego para que seas rico, y </a:t>
            </a:r>
            <a:r>
              <a:rPr lang="es-ES" sz="2400" b="1" i="1" smtClean="0"/>
              <a:t>vestiduras</a:t>
            </a:r>
            <a:r>
              <a:rPr lang="es-ES" sz="2400" i="1" smtClean="0"/>
              <a:t> blancas para vestirte, para que no se descubra la vergüenza de tu desnudez. Y unge tus ojos con </a:t>
            </a:r>
            <a:r>
              <a:rPr lang="es-ES" sz="2400" b="1" i="1" smtClean="0"/>
              <a:t>colirio</a:t>
            </a:r>
            <a:r>
              <a:rPr lang="es-ES" sz="2400" i="1" smtClean="0"/>
              <a:t> para que veas. 19… </a:t>
            </a:r>
            <a:r>
              <a:rPr lang="es-ES" sz="2400" b="1" i="1" smtClean="0"/>
              <a:t>sé, pues, celoso y arrepiéntete</a:t>
            </a:r>
            <a:r>
              <a:rPr lang="es-ES" sz="2400" i="1" smtClean="0"/>
              <a:t>. 20 Yo estoy a la puerta y llamo; </a:t>
            </a:r>
            <a:r>
              <a:rPr lang="es-ES" sz="2400" b="1" i="1" smtClean="0"/>
              <a:t>si alguno oye mi voz y abre la puerta</a:t>
            </a:r>
            <a:r>
              <a:rPr lang="es-ES" sz="2400" i="1" smtClean="0"/>
              <a:t>, entraré a él y cenaré con él y él conmigo”.                                                    Ap 3: 15-22.</a:t>
            </a:r>
          </a:p>
        </p:txBody>
      </p:sp>
      <p:pic>
        <p:nvPicPr>
          <p:cNvPr id="45060" name="Picture 2" descr="http://www.apocalipsis18-4.com/jesus_a_la_puerta.jpg"/>
          <p:cNvPicPr>
            <a:picLocks noChangeAspect="1" noChangeArrowheads="1"/>
          </p:cNvPicPr>
          <p:nvPr/>
        </p:nvPicPr>
        <p:blipFill>
          <a:blip r:embed="rId2" cstate="print"/>
          <a:srcRect/>
          <a:stretch>
            <a:fillRect/>
          </a:stretch>
        </p:blipFill>
        <p:spPr bwMode="auto">
          <a:xfrm>
            <a:off x="6019800" y="1828800"/>
            <a:ext cx="2543175" cy="39004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box(in)">
                                      <p:cBhvr>
                                        <p:cTn id="7"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chor="ctr"/>
          <a:lstStyle/>
          <a:p>
            <a:pPr algn="ctr" eaLnBrk="1" hangingPunct="1"/>
            <a:r>
              <a:rPr lang="es-ES" b="1" smtClean="0">
                <a:solidFill>
                  <a:srgbClr val="003399"/>
                </a:solidFill>
              </a:rPr>
              <a:t>Nuestra mayor necesidad</a:t>
            </a:r>
          </a:p>
        </p:txBody>
      </p:sp>
      <p:sp>
        <p:nvSpPr>
          <p:cNvPr id="6147" name="AutoShape 3"/>
          <p:cNvSpPr>
            <a:spLocks noChangeArrowheads="1"/>
          </p:cNvSpPr>
          <p:nvPr/>
        </p:nvSpPr>
        <p:spPr bwMode="auto">
          <a:xfrm>
            <a:off x="533400" y="21336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Conocer a Dios</a:t>
            </a:r>
          </a:p>
        </p:txBody>
      </p:sp>
      <p:sp>
        <p:nvSpPr>
          <p:cNvPr id="6148" name="AutoShape 4"/>
          <p:cNvSpPr>
            <a:spLocks noChangeArrowheads="1"/>
          </p:cNvSpPr>
          <p:nvPr/>
        </p:nvSpPr>
        <p:spPr bwMode="auto">
          <a:xfrm>
            <a:off x="76200" y="3124200"/>
            <a:ext cx="32766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Poner a Dios primero</a:t>
            </a:r>
          </a:p>
        </p:txBody>
      </p:sp>
      <p:sp>
        <p:nvSpPr>
          <p:cNvPr id="6149" name="AutoShape 5"/>
          <p:cNvSpPr>
            <a:spLocks noChangeArrowheads="1"/>
          </p:cNvSpPr>
          <p:nvPr/>
        </p:nvSpPr>
        <p:spPr bwMode="auto">
          <a:xfrm>
            <a:off x="533400" y="44196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Amar a Dios</a:t>
            </a:r>
          </a:p>
        </p:txBody>
      </p:sp>
      <p:sp>
        <p:nvSpPr>
          <p:cNvPr id="6150" name="AutoShape 6"/>
          <p:cNvSpPr>
            <a:spLocks noChangeArrowheads="1"/>
          </p:cNvSpPr>
          <p:nvPr/>
        </p:nvSpPr>
        <p:spPr bwMode="auto">
          <a:xfrm>
            <a:off x="457200" y="5486400"/>
            <a:ext cx="2819400" cy="457200"/>
          </a:xfrm>
          <a:prstGeom prst="roundRect">
            <a:avLst>
              <a:gd name="adj" fmla="val 16667"/>
            </a:avLst>
          </a:prstGeom>
          <a:solidFill>
            <a:schemeClr val="accent1"/>
          </a:solidFill>
          <a:ln w="9525">
            <a:solidFill>
              <a:schemeClr val="tx1"/>
            </a:solidFill>
            <a:round/>
            <a:headEnd/>
            <a:tailEnd/>
          </a:ln>
          <a:effectLst>
            <a:outerShdw dist="35921" dir="2700000" algn="ctr" rotWithShape="0">
              <a:schemeClr val="bg2"/>
            </a:outerShdw>
          </a:effectLst>
        </p:spPr>
        <p:txBody>
          <a:bodyPr wrap="none" anchor="ctr"/>
          <a:lstStyle/>
          <a:p>
            <a:pPr algn="ctr">
              <a:defRPr/>
            </a:pPr>
            <a:r>
              <a:rPr lang="es-ES" sz="2400" b="1" dirty="0">
                <a:solidFill>
                  <a:srgbClr val="003399"/>
                </a:solidFill>
                <a:latin typeface="Arial" charset="0"/>
              </a:rPr>
              <a:t>Amar al prójimo</a:t>
            </a:r>
          </a:p>
        </p:txBody>
      </p:sp>
      <p:sp>
        <p:nvSpPr>
          <p:cNvPr id="46087" name="Text Box 8"/>
          <p:cNvSpPr txBox="1">
            <a:spLocks noChangeArrowheads="1"/>
          </p:cNvSpPr>
          <p:nvPr/>
        </p:nvSpPr>
        <p:spPr bwMode="auto">
          <a:xfrm>
            <a:off x="3794125" y="2017713"/>
            <a:ext cx="184150" cy="366712"/>
          </a:xfrm>
          <a:prstGeom prst="rect">
            <a:avLst/>
          </a:prstGeom>
          <a:noFill/>
          <a:ln w="9525">
            <a:noFill/>
            <a:miter lim="800000"/>
            <a:headEnd/>
            <a:tailEnd/>
          </a:ln>
        </p:spPr>
        <p:txBody>
          <a:bodyPr wrap="none">
            <a:spAutoFit/>
          </a:bodyPr>
          <a:lstStyle/>
          <a:p>
            <a:endParaRPr lang="es-ES">
              <a:latin typeface="Arial" charset="0"/>
            </a:endParaRPr>
          </a:p>
        </p:txBody>
      </p:sp>
      <p:sp>
        <p:nvSpPr>
          <p:cNvPr id="7176" name="Text Box 9"/>
          <p:cNvSpPr txBox="1">
            <a:spLocks noChangeArrowheads="1"/>
          </p:cNvSpPr>
          <p:nvPr/>
        </p:nvSpPr>
        <p:spPr bwMode="auto">
          <a:xfrm>
            <a:off x="3581400" y="1752600"/>
            <a:ext cx="5715000" cy="1108075"/>
          </a:xfrm>
          <a:prstGeom prst="rect">
            <a:avLst/>
          </a:prstGeom>
          <a:noFill/>
          <a:ln w="9525">
            <a:noFill/>
            <a:miter lim="800000"/>
            <a:headEnd/>
            <a:tailEnd/>
          </a:ln>
        </p:spPr>
        <p:txBody>
          <a:bodyPr>
            <a:spAutoFit/>
          </a:bodyPr>
          <a:lstStyle/>
          <a:p>
            <a:r>
              <a:rPr lang="es-ES" sz="2200" b="1">
                <a:solidFill>
                  <a:srgbClr val="003399"/>
                </a:solidFill>
                <a:latin typeface="Arial" charset="0"/>
              </a:rPr>
              <a:t>Y esta es la vida eterna: que te conozcan a ti, el único Dios verdadero, y a Jesucristo, a quien has enviado (Jn 17:3)</a:t>
            </a:r>
          </a:p>
        </p:txBody>
      </p:sp>
      <p:sp>
        <p:nvSpPr>
          <p:cNvPr id="7177" name="Text Box 10"/>
          <p:cNvSpPr txBox="1">
            <a:spLocks noChangeArrowheads="1"/>
          </p:cNvSpPr>
          <p:nvPr/>
        </p:nvSpPr>
        <p:spPr bwMode="auto">
          <a:xfrm>
            <a:off x="3505200" y="2968625"/>
            <a:ext cx="5638800" cy="1446213"/>
          </a:xfrm>
          <a:prstGeom prst="rect">
            <a:avLst/>
          </a:prstGeom>
          <a:noFill/>
          <a:ln w="9525">
            <a:noFill/>
            <a:miter lim="800000"/>
            <a:headEnd/>
            <a:tailEnd/>
          </a:ln>
        </p:spPr>
        <p:txBody>
          <a:bodyPr>
            <a:spAutoFit/>
          </a:bodyPr>
          <a:lstStyle/>
          <a:p>
            <a:r>
              <a:rPr lang="es-ES" sz="2200" b="1">
                <a:solidFill>
                  <a:srgbClr val="003399"/>
                </a:solidFill>
                <a:latin typeface="Arial" charset="0"/>
              </a:rPr>
              <a:t>El que ama a padre o madre más que a mí, no es digno de mí; el que ama a hijo o hija más que a mí, no es digno de mí (Mt 10: 37).</a:t>
            </a:r>
            <a:endParaRPr lang="es-ES" sz="2200">
              <a:latin typeface="Arial" charset="0"/>
            </a:endParaRPr>
          </a:p>
        </p:txBody>
      </p:sp>
      <p:sp>
        <p:nvSpPr>
          <p:cNvPr id="7178" name="Text Box 11"/>
          <p:cNvSpPr txBox="1">
            <a:spLocks noChangeArrowheads="1"/>
          </p:cNvSpPr>
          <p:nvPr/>
        </p:nvSpPr>
        <p:spPr bwMode="auto">
          <a:xfrm>
            <a:off x="3505200" y="4275138"/>
            <a:ext cx="5638800" cy="1016000"/>
          </a:xfrm>
          <a:prstGeom prst="rect">
            <a:avLst/>
          </a:prstGeom>
          <a:noFill/>
          <a:ln w="9525">
            <a:noFill/>
            <a:miter lim="800000"/>
            <a:headEnd/>
            <a:tailEnd/>
          </a:ln>
        </p:spPr>
        <p:txBody>
          <a:bodyPr>
            <a:spAutoFit/>
          </a:bodyPr>
          <a:lstStyle/>
          <a:p>
            <a:r>
              <a:rPr lang="es-ES" sz="2000" b="1">
                <a:solidFill>
                  <a:srgbClr val="003399"/>
                </a:solidFill>
                <a:latin typeface="Arial" charset="0"/>
              </a:rPr>
              <a:t>“Amarás al Señor tu Dios con todo tu corazón, con toda tu alma y con toda tu mente” (Mt 22: 38).</a:t>
            </a:r>
          </a:p>
        </p:txBody>
      </p:sp>
      <p:sp>
        <p:nvSpPr>
          <p:cNvPr id="7179" name="Text Box 12"/>
          <p:cNvSpPr txBox="1">
            <a:spLocks noChangeArrowheads="1"/>
          </p:cNvSpPr>
          <p:nvPr/>
        </p:nvSpPr>
        <p:spPr bwMode="auto">
          <a:xfrm>
            <a:off x="3581400" y="5341938"/>
            <a:ext cx="5410200" cy="1106487"/>
          </a:xfrm>
          <a:prstGeom prst="rect">
            <a:avLst/>
          </a:prstGeom>
          <a:noFill/>
          <a:ln w="9525">
            <a:noFill/>
            <a:miter lim="800000"/>
            <a:headEnd/>
            <a:tailEnd/>
          </a:ln>
        </p:spPr>
        <p:txBody>
          <a:bodyPr>
            <a:spAutoFit/>
          </a:bodyPr>
          <a:lstStyle/>
          <a:p>
            <a:r>
              <a:rPr lang="es-ES" sz="2200" b="1">
                <a:solidFill>
                  <a:srgbClr val="003399"/>
                </a:solidFill>
                <a:latin typeface="Arial" charset="0"/>
              </a:rPr>
              <a:t>Y el segundo es semejante: “Amarás a tu prójimo como a ti mismo” (Mt 22: 39).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box(in)">
                                      <p:cBhvr>
                                        <p:cTn id="7" dur="500"/>
                                        <p:tgtEl>
                                          <p:spTgt spid="614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6"/>
                                        </p:tgtEl>
                                        <p:attrNameLst>
                                          <p:attrName>style.visibility</p:attrName>
                                        </p:attrNameLst>
                                      </p:cBhvr>
                                      <p:to>
                                        <p:strVal val="visible"/>
                                      </p:to>
                                    </p:set>
                                    <p:animEffect transition="in" filter="box(in)">
                                      <p:cBhvr>
                                        <p:cTn id="12" dur="500"/>
                                        <p:tgtEl>
                                          <p:spTgt spid="717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148"/>
                                        </p:tgtEl>
                                        <p:attrNameLst>
                                          <p:attrName>style.visibility</p:attrName>
                                        </p:attrNameLst>
                                      </p:cBhvr>
                                      <p:to>
                                        <p:strVal val="visible"/>
                                      </p:to>
                                    </p:set>
                                    <p:animEffect transition="in" filter="box(in)">
                                      <p:cBhvr>
                                        <p:cTn id="17" dur="500"/>
                                        <p:tgtEl>
                                          <p:spTgt spid="614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7"/>
                                        </p:tgtEl>
                                        <p:attrNameLst>
                                          <p:attrName>style.visibility</p:attrName>
                                        </p:attrNameLst>
                                      </p:cBhvr>
                                      <p:to>
                                        <p:strVal val="visible"/>
                                      </p:to>
                                    </p:set>
                                    <p:animEffect transition="in" filter="box(in)">
                                      <p:cBhvr>
                                        <p:cTn id="22" dur="500"/>
                                        <p:tgtEl>
                                          <p:spTgt spid="717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149"/>
                                        </p:tgtEl>
                                        <p:attrNameLst>
                                          <p:attrName>style.visibility</p:attrName>
                                        </p:attrNameLst>
                                      </p:cBhvr>
                                      <p:to>
                                        <p:strVal val="visible"/>
                                      </p:to>
                                    </p:set>
                                    <p:animEffect transition="in" filter="box(in)">
                                      <p:cBhvr>
                                        <p:cTn id="27" dur="500"/>
                                        <p:tgtEl>
                                          <p:spTgt spid="614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178"/>
                                        </p:tgtEl>
                                        <p:attrNameLst>
                                          <p:attrName>style.visibility</p:attrName>
                                        </p:attrNameLst>
                                      </p:cBhvr>
                                      <p:to>
                                        <p:strVal val="visible"/>
                                      </p:to>
                                    </p:set>
                                    <p:animEffect transition="in" filter="box(in)">
                                      <p:cBhvr>
                                        <p:cTn id="32" dur="500"/>
                                        <p:tgtEl>
                                          <p:spTgt spid="717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6150"/>
                                        </p:tgtEl>
                                        <p:attrNameLst>
                                          <p:attrName>style.visibility</p:attrName>
                                        </p:attrNameLst>
                                      </p:cBhvr>
                                      <p:to>
                                        <p:strVal val="visible"/>
                                      </p:to>
                                    </p:set>
                                    <p:animEffect transition="in" filter="box(in)">
                                      <p:cBhvr>
                                        <p:cTn id="37" dur="500"/>
                                        <p:tgtEl>
                                          <p:spTgt spid="615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7179"/>
                                        </p:tgtEl>
                                        <p:attrNameLst>
                                          <p:attrName>style.visibility</p:attrName>
                                        </p:attrNameLst>
                                      </p:cBhvr>
                                      <p:to>
                                        <p:strVal val="visible"/>
                                      </p:to>
                                    </p:set>
                                    <p:animEffect transition="in" filter="box(in)">
                                      <p:cBhvr>
                                        <p:cTn id="42" dur="500"/>
                                        <p:tgtEl>
                                          <p:spTgt spid="7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nimBg="1"/>
      <p:bldP spid="6148" grpId="0" animBg="1"/>
      <p:bldP spid="6149" grpId="0" animBg="1"/>
      <p:bldP spid="6150" grpId="0" animBg="1"/>
      <p:bldP spid="7176" grpId="0"/>
      <p:bldP spid="7177" grpId="0"/>
      <p:bldP spid="7178" grpId="0"/>
      <p:bldP spid="7179" grpId="0"/>
    </p:bldLst>
  </p:timing>
</p:sld>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_rels/theme6.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Quadrant">
  <a:themeElements>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fontScheme name="Quadran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Quadrant 1">
        <a:dk1>
          <a:srgbClr val="5C5674"/>
        </a:dk1>
        <a:lt1>
          <a:srgbClr val="FFFFFF"/>
        </a:lt1>
        <a:dk2>
          <a:srgbClr val="85986A"/>
        </a:dk2>
        <a:lt2>
          <a:srgbClr val="FFFFFF"/>
        </a:lt2>
        <a:accent1>
          <a:srgbClr val="666633"/>
        </a:accent1>
        <a:accent2>
          <a:srgbClr val="ADC5B8"/>
        </a:accent2>
        <a:accent3>
          <a:srgbClr val="C2CAB9"/>
        </a:accent3>
        <a:accent4>
          <a:srgbClr val="DADADA"/>
        </a:accent4>
        <a:accent5>
          <a:srgbClr val="B8B8AD"/>
        </a:accent5>
        <a:accent6>
          <a:srgbClr val="9CB2A6"/>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2">
        <a:dk1>
          <a:srgbClr val="000000"/>
        </a:dk1>
        <a:lt1>
          <a:srgbClr val="FFFFFF"/>
        </a:lt1>
        <a:dk2>
          <a:srgbClr val="420000"/>
        </a:dk2>
        <a:lt2>
          <a:srgbClr val="660000"/>
        </a:lt2>
        <a:accent1>
          <a:srgbClr val="CCCC00"/>
        </a:accent1>
        <a:accent2>
          <a:srgbClr val="999966"/>
        </a:accent2>
        <a:accent3>
          <a:srgbClr val="FFFFFF"/>
        </a:accent3>
        <a:accent4>
          <a:srgbClr val="000000"/>
        </a:accent4>
        <a:accent5>
          <a:srgbClr val="E2E2AA"/>
        </a:accent5>
        <a:accent6>
          <a:srgbClr val="8A8A5C"/>
        </a:accent6>
        <a:hlink>
          <a:srgbClr val="996633"/>
        </a:hlink>
        <a:folHlink>
          <a:srgbClr val="993300"/>
        </a:folHlink>
      </a:clrScheme>
      <a:clrMap bg1="lt1" tx1="dk1" bg2="lt2" tx2="dk2" accent1="accent1" accent2="accent2" accent3="accent3" accent4="accent4" accent5="accent5" accent6="accent6" hlink="hlink" folHlink="folHlink"/>
    </a:extraClrScheme>
    <a:extraClrScheme>
      <a:clrScheme name="Quadrant 3">
        <a:dk1>
          <a:srgbClr val="618052"/>
        </a:dk1>
        <a:lt1>
          <a:srgbClr val="FFFFE3"/>
        </a:lt1>
        <a:dk2>
          <a:srgbClr val="162E36"/>
        </a:dk2>
        <a:lt2>
          <a:srgbClr val="FFFFFF"/>
        </a:lt2>
        <a:accent1>
          <a:srgbClr val="336699"/>
        </a:accent1>
        <a:accent2>
          <a:srgbClr val="69888B"/>
        </a:accent2>
        <a:accent3>
          <a:srgbClr val="ABADAE"/>
        </a:accent3>
        <a:accent4>
          <a:srgbClr val="DADAC2"/>
        </a:accent4>
        <a:accent5>
          <a:srgbClr val="ADB8CA"/>
        </a:accent5>
        <a:accent6>
          <a:srgbClr val="5E7B7D"/>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Quadrant 4">
        <a:dk1>
          <a:srgbClr val="000000"/>
        </a:dk1>
        <a:lt1>
          <a:srgbClr val="FFFFFF"/>
        </a:lt1>
        <a:dk2>
          <a:srgbClr val="000000"/>
        </a:dk2>
        <a:lt2>
          <a:srgbClr val="CC0000"/>
        </a:lt2>
        <a:accent1>
          <a:srgbClr val="FFCC00"/>
        </a:accent1>
        <a:accent2>
          <a:srgbClr val="3366CC"/>
        </a:accent2>
        <a:accent3>
          <a:srgbClr val="FFFFFF"/>
        </a:accent3>
        <a:accent4>
          <a:srgbClr val="000000"/>
        </a:accent4>
        <a:accent5>
          <a:srgbClr val="FFE2AA"/>
        </a:accent5>
        <a:accent6>
          <a:srgbClr val="2D5CB9"/>
        </a:accent6>
        <a:hlink>
          <a:srgbClr val="666699"/>
        </a:hlink>
        <a:folHlink>
          <a:srgbClr val="C0C0C0"/>
        </a:folHlink>
      </a:clrScheme>
      <a:clrMap bg1="lt1" tx1="dk1" bg2="lt2" tx2="dk2" accent1="accent1" accent2="accent2" accent3="accent3" accent4="accent4" accent5="accent5" accent6="accent6" hlink="hlink" folHlink="folHlink"/>
    </a:extraClrScheme>
    <a:extraClrScheme>
      <a:clrScheme name="Quadrant 5">
        <a:dk1>
          <a:srgbClr val="666699"/>
        </a:dk1>
        <a:lt1>
          <a:srgbClr val="FFFFFF"/>
        </a:lt1>
        <a:dk2>
          <a:srgbClr val="000033"/>
        </a:dk2>
        <a:lt2>
          <a:srgbClr val="FFFFFF"/>
        </a:lt2>
        <a:accent1>
          <a:srgbClr val="9966FF"/>
        </a:accent1>
        <a:accent2>
          <a:srgbClr val="CCCCFF"/>
        </a:accent2>
        <a:accent3>
          <a:srgbClr val="AAAAAD"/>
        </a:accent3>
        <a:accent4>
          <a:srgbClr val="DADADA"/>
        </a:accent4>
        <a:accent5>
          <a:srgbClr val="CAB8FF"/>
        </a:accent5>
        <a:accent6>
          <a:srgbClr val="B9B9E7"/>
        </a:accent6>
        <a:hlink>
          <a:srgbClr val="CCCC00"/>
        </a:hlink>
        <a:folHlink>
          <a:srgbClr val="CC9900"/>
        </a:folHlink>
      </a:clrScheme>
      <a:clrMap bg1="dk2" tx1="lt1" bg2="dk1" tx2="lt2" accent1="accent1" accent2="accent2" accent3="accent3" accent4="accent4" accent5="accent5" accent6="accent6" hlink="hlink" folHlink="folHlink"/>
    </a:extraClrScheme>
    <a:extraClrScheme>
      <a:clrScheme name="Quadrant 6">
        <a:dk1>
          <a:srgbClr val="000000"/>
        </a:dk1>
        <a:lt1>
          <a:srgbClr val="FFFFFF"/>
        </a:lt1>
        <a:dk2>
          <a:srgbClr val="000000"/>
        </a:dk2>
        <a:lt2>
          <a:srgbClr val="669966"/>
        </a:lt2>
        <a:accent1>
          <a:srgbClr val="CCCCFF"/>
        </a:accent1>
        <a:accent2>
          <a:srgbClr val="9999CC"/>
        </a:accent2>
        <a:accent3>
          <a:srgbClr val="FFFFFF"/>
        </a:accent3>
        <a:accent4>
          <a:srgbClr val="000000"/>
        </a:accent4>
        <a:accent5>
          <a:srgbClr val="E2E2FF"/>
        </a:accent5>
        <a:accent6>
          <a:srgbClr val="8A8AB9"/>
        </a:accent6>
        <a:hlink>
          <a:srgbClr val="000066"/>
        </a:hlink>
        <a:folHlink>
          <a:srgbClr val="333399"/>
        </a:folHlink>
      </a:clrScheme>
      <a:clrMap bg1="lt1" tx1="dk1" bg2="lt2" tx2="dk2" accent1="accent1" accent2="accent2" accent3="accent3" accent4="accent4" accent5="accent5" accent6="accent6" hlink="hlink" folHlink="folHlink"/>
    </a:extraClrScheme>
    <a:extraClrScheme>
      <a:clrScheme name="Quadrant 7">
        <a:dk1>
          <a:srgbClr val="0099CC"/>
        </a:dk1>
        <a:lt1>
          <a:srgbClr val="FFFFFF"/>
        </a:lt1>
        <a:dk2>
          <a:srgbClr val="000099"/>
        </a:dk2>
        <a:lt2>
          <a:srgbClr val="FFFFFF"/>
        </a:lt2>
        <a:accent1>
          <a:srgbClr val="0099CC"/>
        </a:accent1>
        <a:accent2>
          <a:srgbClr val="6600FF"/>
        </a:accent2>
        <a:accent3>
          <a:srgbClr val="AAAACA"/>
        </a:accent3>
        <a:accent4>
          <a:srgbClr val="DADADA"/>
        </a:accent4>
        <a:accent5>
          <a:srgbClr val="AACAE2"/>
        </a:accent5>
        <a:accent6>
          <a:srgbClr val="5C00E7"/>
        </a:accent6>
        <a:hlink>
          <a:srgbClr val="FFCC00"/>
        </a:hlink>
        <a:folHlink>
          <a:srgbClr val="00CCFF"/>
        </a:folHlink>
      </a:clrScheme>
      <a:clrMap bg1="dk2" tx1="lt1" bg2="dk1" tx2="lt2" accent1="accent1" accent2="accent2" accent3="accent3" accent4="accent4" accent5="accent5" accent6="accent6" hlink="hlink" folHlink="folHlink"/>
    </a:extraClrScheme>
    <a:extraClrScheme>
      <a:clrScheme name="Quadrant 8">
        <a:dk1>
          <a:srgbClr val="000033"/>
        </a:dk1>
        <a:lt1>
          <a:srgbClr val="FFFFFF"/>
        </a:lt1>
        <a:dk2>
          <a:srgbClr val="003366"/>
        </a:dk2>
        <a:lt2>
          <a:srgbClr val="275C6D"/>
        </a:lt2>
        <a:accent1>
          <a:srgbClr val="A7D2DF"/>
        </a:accent1>
        <a:accent2>
          <a:srgbClr val="108DA6"/>
        </a:accent2>
        <a:accent3>
          <a:srgbClr val="FFFFFF"/>
        </a:accent3>
        <a:accent4>
          <a:srgbClr val="00002A"/>
        </a:accent4>
        <a:accent5>
          <a:srgbClr val="D0E5EC"/>
        </a:accent5>
        <a:accent6>
          <a:srgbClr val="0D7F96"/>
        </a:accent6>
        <a:hlink>
          <a:srgbClr val="666699"/>
        </a:hlink>
        <a:folHlink>
          <a:srgbClr val="9999FF"/>
        </a:folHlink>
      </a:clrScheme>
      <a:clrMap bg1="lt1" tx1="dk1" bg2="lt2" tx2="dk2" accent1="accent1" accent2="accent2" accent3="accent3" accent4="accent4" accent5="accent5" accent6="accent6" hlink="hlink" folHlink="folHlink"/>
    </a:extraClrScheme>
    <a:extraClrScheme>
      <a:clrScheme name="Quadrant 9">
        <a:dk1>
          <a:srgbClr val="CC3300"/>
        </a:dk1>
        <a:lt1>
          <a:srgbClr val="FFFFFF"/>
        </a:lt1>
        <a:dk2>
          <a:srgbClr val="000000"/>
        </a:dk2>
        <a:lt2>
          <a:srgbClr val="FFFFCC"/>
        </a:lt2>
        <a:accent1>
          <a:srgbClr val="FF9900"/>
        </a:accent1>
        <a:accent2>
          <a:srgbClr val="993300"/>
        </a:accent2>
        <a:accent3>
          <a:srgbClr val="AAAAAA"/>
        </a:accent3>
        <a:accent4>
          <a:srgbClr val="DADADA"/>
        </a:accent4>
        <a:accent5>
          <a:srgbClr val="FFCAAA"/>
        </a:accent5>
        <a:accent6>
          <a:srgbClr val="8A2D00"/>
        </a:accent6>
        <a:hlink>
          <a:srgbClr val="CEC5A2"/>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4.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6.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2664</TotalTime>
  <Words>732</Words>
  <Application>Microsoft Office PowerPoint</Application>
  <PresentationFormat>Presentación en pantalla (4:3)</PresentationFormat>
  <Paragraphs>100</Paragraphs>
  <Slides>16</Slides>
  <Notes>1</Notes>
  <HiddenSlides>0</HiddenSlides>
  <MMClips>0</MMClips>
  <ScaleCrop>false</ScaleCrop>
  <HeadingPairs>
    <vt:vector size="4" baseType="variant">
      <vt:variant>
        <vt:lpstr>Tema</vt:lpstr>
      </vt:variant>
      <vt:variant>
        <vt:i4>6</vt:i4>
      </vt:variant>
      <vt:variant>
        <vt:lpstr>Títulos de diapositiva</vt:lpstr>
      </vt:variant>
      <vt:variant>
        <vt:i4>16</vt:i4>
      </vt:variant>
    </vt:vector>
  </HeadingPairs>
  <TitlesOfParts>
    <vt:vector size="22" baseType="lpstr">
      <vt:lpstr>Quadrant</vt:lpstr>
      <vt:lpstr>Office Theme</vt:lpstr>
      <vt:lpstr>Foundry</vt:lpstr>
      <vt:lpstr>Median</vt:lpstr>
      <vt:lpstr>Apex</vt:lpstr>
      <vt:lpstr>Flow</vt:lpstr>
      <vt:lpstr>Presentación de PowerPoint</vt:lpstr>
      <vt:lpstr>EL SEXTO SELLO: TIEMPO DEL FIN</vt:lpstr>
      <vt:lpstr>EL SEXTO SELLO: TIEMPO DEL FIN</vt:lpstr>
      <vt:lpstr>¿Por qué esta demora aparente?</vt:lpstr>
      <vt:lpstr>¿Por qué esta demora aparente?</vt:lpstr>
      <vt:lpstr>Presentación de PowerPoint</vt:lpstr>
      <vt:lpstr>¿CUÁL ES EL PROBLEMA DE LA IGLESIA DE LAODICEA?</vt:lpstr>
      <vt:lpstr>Problema y solución de Laodicea</vt:lpstr>
      <vt:lpstr>Nuestra mayor necesidad</vt:lpstr>
      <vt:lpstr>El culto personal</vt:lpstr>
      <vt:lpstr>El culto personal consistente</vt:lpstr>
      <vt:lpstr>Cada día una hora para el culto personal</vt:lpstr>
      <vt:lpstr>Tres objetivos del culto personal</vt:lpstr>
      <vt:lpstr>Para el culto personal es necesario</vt:lpstr>
      <vt:lpstr>CONCLUSIÓN</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Equipo1</cp:lastModifiedBy>
  <cp:revision>115</cp:revision>
  <cp:lastPrinted>1601-01-01T00:00:00Z</cp:lastPrinted>
  <dcterms:created xsi:type="dcterms:W3CDTF">1601-01-01T00:00:00Z</dcterms:created>
  <dcterms:modified xsi:type="dcterms:W3CDTF">2014-05-15T17:48:39Z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