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5"/>
  </p:notesMasterIdLst>
  <p:sldIdLst>
    <p:sldId id="256" r:id="rId2"/>
    <p:sldId id="290" r:id="rId3"/>
    <p:sldId id="304" r:id="rId4"/>
    <p:sldId id="310" r:id="rId5"/>
    <p:sldId id="311" r:id="rId6"/>
    <p:sldId id="312" r:id="rId7"/>
    <p:sldId id="314" r:id="rId8"/>
    <p:sldId id="313" r:id="rId9"/>
    <p:sldId id="315" r:id="rId10"/>
    <p:sldId id="316" r:id="rId11"/>
    <p:sldId id="277" r:id="rId12"/>
    <p:sldId id="317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88E"/>
    <a:srgbClr val="F8F8F8"/>
    <a:srgbClr val="E9DA4F"/>
    <a:srgbClr val="080808"/>
    <a:srgbClr val="95BCDB"/>
    <a:srgbClr val="B3D1E3"/>
    <a:srgbClr val="B8DB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304A-C63B-4265-BA08-C2636EBB0E69}" type="datetimeFigureOut">
              <a:rPr lang="es-HN" smtClean="0"/>
              <a:pPr/>
              <a:t>06/08/2013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172D-2C08-4C27-98BA-8A75788F565B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6919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</a:t>
            </a:fld>
            <a:endParaRPr lang="es-H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10</a:t>
            </a:fld>
            <a:endParaRPr lang="es-H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11</a:t>
            </a:fld>
            <a:endParaRPr lang="es-H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12</a:t>
            </a:fld>
            <a:endParaRPr lang="es-H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13</a:t>
            </a:fld>
            <a:endParaRPr lang="es-H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2</a:t>
            </a:fld>
            <a:endParaRPr lang="es-H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1C04-0435-419D-BA41-B1D6DA6707BF}" type="slidenum">
              <a:rPr lang="es-HN" smtClean="0"/>
              <a:pPr/>
              <a:t>3</a:t>
            </a:fld>
            <a:endParaRPr lang="es-H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4</a:t>
            </a:fld>
            <a:endParaRPr lang="es-H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5</a:t>
            </a:fld>
            <a:endParaRPr lang="es-H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6</a:t>
            </a:fld>
            <a:endParaRPr lang="es-H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7</a:t>
            </a:fld>
            <a:endParaRPr lang="es-H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8</a:t>
            </a:fld>
            <a:endParaRPr lang="es-H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6172D-2C08-4C27-98BA-8A75788F565B}" type="slidenum">
              <a:rPr lang="es-HN" smtClean="0"/>
              <a:pPr/>
              <a:t>9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reeform 2"/>
          <p:cNvSpPr>
            <a:spLocks/>
          </p:cNvSpPr>
          <p:nvPr/>
        </p:nvSpPr>
        <p:spPr bwMode="gray">
          <a:xfrm>
            <a:off x="34925" y="44450"/>
            <a:ext cx="9153525" cy="4429125"/>
          </a:xfrm>
          <a:custGeom>
            <a:avLst/>
            <a:gdLst/>
            <a:ahLst/>
            <a:cxnLst>
              <a:cxn ang="0">
                <a:pos x="1554" y="644"/>
              </a:cxn>
              <a:cxn ang="0">
                <a:pos x="3604" y="817"/>
              </a:cxn>
              <a:cxn ang="0">
                <a:pos x="4674" y="1271"/>
              </a:cxn>
              <a:cxn ang="0">
                <a:pos x="5441" y="1944"/>
              </a:cxn>
              <a:cxn ang="0">
                <a:pos x="5709" y="2282"/>
              </a:cxn>
              <a:cxn ang="0">
                <a:pos x="5744" y="2410"/>
              </a:cxn>
              <a:cxn ang="0">
                <a:pos x="5722" y="0"/>
              </a:cxn>
              <a:cxn ang="0">
                <a:pos x="0" y="0"/>
              </a:cxn>
              <a:cxn ang="0">
                <a:pos x="0" y="1043"/>
              </a:cxn>
              <a:cxn ang="0">
                <a:pos x="683" y="798"/>
              </a:cxn>
              <a:cxn ang="0">
                <a:pos x="1361" y="663"/>
              </a:cxn>
            </a:cxnLst>
            <a:rect l="0" t="0" r="r" b="b"/>
            <a:pathLst>
              <a:path w="5760" h="2790">
                <a:moveTo>
                  <a:pt x="1554" y="644"/>
                </a:moveTo>
                <a:cubicBezTo>
                  <a:pt x="2547" y="580"/>
                  <a:pt x="3078" y="689"/>
                  <a:pt x="3604" y="817"/>
                </a:cubicBezTo>
                <a:cubicBezTo>
                  <a:pt x="4129" y="945"/>
                  <a:pt x="4368" y="1083"/>
                  <a:pt x="4674" y="1271"/>
                </a:cubicBezTo>
                <a:cubicBezTo>
                  <a:pt x="4980" y="1459"/>
                  <a:pt x="5263" y="1745"/>
                  <a:pt x="5441" y="1944"/>
                </a:cubicBezTo>
                <a:cubicBezTo>
                  <a:pt x="5618" y="2143"/>
                  <a:pt x="5658" y="2204"/>
                  <a:pt x="5709" y="2282"/>
                </a:cubicBezTo>
                <a:cubicBezTo>
                  <a:pt x="5760" y="2360"/>
                  <a:pt x="5742" y="2790"/>
                  <a:pt x="5744" y="2410"/>
                </a:cubicBezTo>
                <a:lnTo>
                  <a:pt x="5722" y="0"/>
                </a:lnTo>
                <a:lnTo>
                  <a:pt x="0" y="0"/>
                </a:lnTo>
                <a:lnTo>
                  <a:pt x="0" y="1043"/>
                </a:lnTo>
                <a:cubicBezTo>
                  <a:pt x="0" y="1043"/>
                  <a:pt x="455" y="861"/>
                  <a:pt x="683" y="798"/>
                </a:cubicBezTo>
                <a:cubicBezTo>
                  <a:pt x="907" y="736"/>
                  <a:pt x="1252" y="682"/>
                  <a:pt x="1361" y="663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HN"/>
          </a:p>
        </p:txBody>
      </p:sp>
      <p:grpSp>
        <p:nvGrpSpPr>
          <p:cNvPr id="146435" name="Group 3"/>
          <p:cNvGrpSpPr>
            <a:grpSpLocks/>
          </p:cNvGrpSpPr>
          <p:nvPr/>
        </p:nvGrpSpPr>
        <p:grpSpPr bwMode="auto">
          <a:xfrm>
            <a:off x="-3175" y="0"/>
            <a:ext cx="9142413" cy="6858000"/>
            <a:chOff x="-3" y="0"/>
            <a:chExt cx="8063" cy="6048"/>
          </a:xfrm>
        </p:grpSpPr>
        <p:sp>
          <p:nvSpPr>
            <p:cNvPr id="146436" name="AutoShape 4"/>
            <p:cNvSpPr>
              <a:spLocks noChangeArrowheads="1"/>
            </p:cNvSpPr>
            <p:nvPr/>
          </p:nvSpPr>
          <p:spPr bwMode="gray">
            <a:xfrm>
              <a:off x="20" y="22"/>
              <a:ext cx="8021" cy="5999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gray">
            <a:xfrm>
              <a:off x="2" y="8"/>
              <a:ext cx="403" cy="395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6438" name="Freeform 6"/>
            <p:cNvSpPr>
              <a:spLocks/>
            </p:cNvSpPr>
            <p:nvPr/>
          </p:nvSpPr>
          <p:spPr bwMode="gray">
            <a:xfrm>
              <a:off x="-3" y="5575"/>
              <a:ext cx="391" cy="473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6439" name="Freeform 7"/>
            <p:cNvSpPr>
              <a:spLocks/>
            </p:cNvSpPr>
            <p:nvPr/>
          </p:nvSpPr>
          <p:spPr bwMode="gray">
            <a:xfrm>
              <a:off x="7706" y="5636"/>
              <a:ext cx="354" cy="40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gray">
            <a:xfrm>
              <a:off x="7651" y="0"/>
              <a:ext cx="403" cy="4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46441" name="Oval 9"/>
          <p:cNvSpPr>
            <a:spLocks noChangeArrowheads="1"/>
          </p:cNvSpPr>
          <p:nvPr/>
        </p:nvSpPr>
        <p:spPr bwMode="gray">
          <a:xfrm>
            <a:off x="7667625" y="2349500"/>
            <a:ext cx="1223963" cy="1295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gray">
          <a:xfrm>
            <a:off x="5508625" y="1125538"/>
            <a:ext cx="792163" cy="7905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gray">
          <a:xfrm>
            <a:off x="2987675" y="836613"/>
            <a:ext cx="504825" cy="50482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gray">
          <a:xfrm>
            <a:off x="971550" y="1196975"/>
            <a:ext cx="360363" cy="3587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438400"/>
            <a:ext cx="6400800" cy="147002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309688" y="3962400"/>
            <a:ext cx="64008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46448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4644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0"/>
            </a:lvl1pPr>
          </a:lstStyle>
          <a:p>
            <a:fld id="{37DA2EC3-2CB6-4D43-A522-5D80D8CC30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8EACB-CB65-44E9-A502-5B18422370B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203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203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509F8-2336-46FC-9259-DB517D5202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521450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521450"/>
            <a:ext cx="609600" cy="184150"/>
          </a:xfrm>
        </p:spPr>
        <p:txBody>
          <a:bodyPr/>
          <a:lstStyle>
            <a:lvl1pPr>
              <a:defRPr/>
            </a:lvl1pPr>
          </a:lstStyle>
          <a:p>
            <a:fld id="{E41AE571-1BFD-4DE9-B0AC-3F01CD20E1D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DE75E-B99E-4FF9-9DDB-BC4BCF65801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F4F30-EC70-476B-9567-6A6BAA131B3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1C2A-7C6F-4780-8289-A077F7DE48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070D4-2D5A-461F-805C-60FC95E331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7A9E-96CF-4296-B6CC-F5CBEB5B965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14E2A-67FC-467E-98AF-9FFFA93250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73875-D216-4F50-A841-993D0DDD644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6222A-4812-4C35-9031-9C84FF8E8A3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reeform 2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576" y="560"/>
              </a:cxn>
              <a:cxn ang="0">
                <a:pos x="1403" y="390"/>
              </a:cxn>
              <a:cxn ang="0">
                <a:pos x="2452" y="314"/>
              </a:cxn>
              <a:cxn ang="0">
                <a:pos x="3102" y="326"/>
              </a:cxn>
              <a:cxn ang="0">
                <a:pos x="4043" y="434"/>
              </a:cxn>
              <a:cxn ang="0">
                <a:pos x="4944" y="668"/>
              </a:cxn>
              <a:cxn ang="0">
                <a:pos x="5691" y="971"/>
              </a:cxn>
              <a:cxn ang="0">
                <a:pos x="5718" y="19"/>
              </a:cxn>
              <a:cxn ang="0">
                <a:pos x="9" y="0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HN"/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45412" name="Freeform 4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5413" name="Freeform 5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5414" name="AutoShape 6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HN"/>
            </a:p>
          </p:txBody>
        </p:sp>
        <p:sp>
          <p:nvSpPr>
            <p:cNvPr id="145415" name="Freeform 7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  <p:sp>
          <p:nvSpPr>
            <p:cNvPr id="145416" name="Freeform 8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45417" name="Line 9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HN"/>
          </a:p>
        </p:txBody>
      </p:sp>
      <p:sp>
        <p:nvSpPr>
          <p:cNvPr id="145418" name="Oval 10"/>
          <p:cNvSpPr>
            <a:spLocks noChangeArrowheads="1"/>
          </p:cNvSpPr>
          <p:nvPr/>
        </p:nvSpPr>
        <p:spPr bwMode="gray">
          <a:xfrm>
            <a:off x="7019925" y="836613"/>
            <a:ext cx="360363" cy="3587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5419" name="Oval 11"/>
          <p:cNvSpPr>
            <a:spLocks noChangeArrowheads="1"/>
          </p:cNvSpPr>
          <p:nvPr/>
        </p:nvSpPr>
        <p:spPr bwMode="gray">
          <a:xfrm>
            <a:off x="7667625" y="981075"/>
            <a:ext cx="431800" cy="4318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gray">
          <a:xfrm>
            <a:off x="8315325" y="1196975"/>
            <a:ext cx="504825" cy="50323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174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42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77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2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4542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21450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4542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21450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633D99FF-1425-42C1-A259-4C238E34D726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w-world.de/image/0,,1908506_1,00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guk3.dejavu.es/guk/interface/imagen_barravertical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hyperlink" Target="http://images.google.hn/imgres?imgurl=http://www.negocios.com/file_upload/noticias/imagenes/460x435/bebe11967583811721929841.jpg&amp;imgrefurl=http://www.taringa.net/posts/noticias/1649913/celulas-madre---primer-beb%C3%A9-nacido-para-curar.html&amp;usg=__Ut5EpkdpY7QYb5JD3lY9OESxKEk=&amp;h=500&amp;w=500&amp;sz=133&amp;hl=es&amp;start=1&amp;tbnid=W7Eyiz4_Ms5kyM:&amp;tbnh=130&amp;tbnw=130&amp;prev=/images?q=beb%C3%A9&amp;gbv=2&amp;hl=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jpeg"/><Relationship Id="rId5" Type="http://schemas.openxmlformats.org/officeDocument/2006/relationships/hyperlink" Target="http://images.google.hn/imgres?imgurl=http://www.cptetuan.org/rosana/nina-leyendo.jpg&amp;imgrefurl=http://cptetuan.org/moodle/&amp;usg=__P25jaCAzpYNJfnM8fO-QpGiAvnE=&amp;h=314&amp;w=400&amp;sz=23&amp;hl=es&amp;start=1&amp;tbnid=gVlql1G89_lMiM:&amp;tbnh=97&amp;tbnw=124&amp;prev=/images?q=ni%C3%B1a+leyendo&amp;gbv=2&amp;hl=es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diariosur.es/noticias/200805/21/Media/notario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hn/imgres?imgurl=http://es.dreamstime.com/hombre-de-negocios-del-ejecutivo-%22senior%22-thumb3745031.jpg&amp;imgrefurl=http://es.dreamstime.com/hombre-de-negocios-del-ejecutivo-%22senior%22-image3745031&amp;usg=__uwc1zFC7vgWEWQmNaHZMDDMuv6c=&amp;h=350&amp;w=263&amp;sz=48&amp;hl=es&amp;start=16&amp;tbnid=XZIDJkFXvJeidM:&amp;tbnh=120&amp;tbnw=90&amp;prev=/images?q=hombre+ejecutivo&amp;gbv=2&amp;hl=es&amp;sa=X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hn/imgres?imgurl=http://www.escuela-devuelo.com.ar/images/cabina_avion_comercial.jpg&amp;imgrefurl=http://www.mirajunin.com.ar/index.php?option=com_content&amp;task=view&amp;id=3745&amp;Itemid=43&amp;usg=__LUBozjhymW6Ebj6KNtoizoeQuZA=&amp;h=342&amp;w=447&amp;sz=16&amp;hl=es&amp;start=9&amp;tbnid=9tz_H4woHduZMM:&amp;tbnh=97&amp;tbnw=127&amp;prev=/images?q=avion&amp;gbv=2&amp;hl=es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5.jpeg"/><Relationship Id="rId4" Type="http://schemas.openxmlformats.org/officeDocument/2006/relationships/hyperlink" Target="http://images.google.hn/imgres?imgurl=http://nereland.files.wordpress.com/2009/03/reloj-arena.jpg&amp;imgrefurl=http://nereland.wordpress.com/2009/03/&amp;usg=__qUEZdC0hF4yao28IegnYBy4EJsw=&amp;h=400&amp;w=299&amp;sz=33&amp;hl=es&amp;start=12&amp;tbnid=NyZ3fOfKXXD74M:&amp;tbnh=124&amp;tbnw=93&amp;prev=/images?q=reloj+de+arena&amp;gbv=2&amp;hl=es&amp;sa=X" TargetMode="Externa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hn/imgres?imgurl=http://www.fotocasion.es/images/portadas/27791.jpg&amp;imgrefurl=http://www.fotocasion.es/listarticulos.php?searchf=050400&amp;usg=__MT2enbdIAxtQR8Xdp7WmQAEiORg=&amp;h=380&amp;w=381&amp;sz=29&amp;hl=es&amp;start=13&amp;um=1&amp;tbnid=LzZ2icVMIi2_3M:&amp;tbnh=123&amp;tbnw=123&amp;prev=/images?q=videoproyector&amp;hl=es&amp;rlz=1T4TSHB_enHN328HN328&amp;sa=N&amp;um=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hn/imgres?imgurl=http://img380.imageshack.us/img380/5299/laptop9dn.jpg&amp;imgrefurl=http://edduperu.perublog.net/2006/05/08/laptop_sin_disco_duro&amp;usg=__Sp7tvZGsyJGAUa7CIpHeJeEEPfs=&amp;h=315&amp;w=425&amp;sz=38&amp;hl=es&amp;start=15&amp;tbnid=yQDiLwdhqeeEqM:&amp;tbnh=93&amp;tbnw=126&amp;prev=/images?q=laptop&amp;gbv=2&amp;hl=es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images.google.hn/imgres?imgurl=http://www.blogdetrabajo.com/wp-content/uploads/dinero-por-internet.jpg&amp;imgrefurl=http://www.blogdetrabajo.com/ganar-dinero-por-internet.htm&amp;usg=__w7dFdN-dt-4YStZxcfg1FFawOnc=&amp;h=329&amp;w=500&amp;sz=36&amp;hl=es&amp;start=19&amp;um=1&amp;tbnid=aCNmk735CCK6aM:&amp;tbnh=86&amp;tbnw=130&amp;prev=/images?q=dinero&amp;hl=es&amp;rlz=1T4TSHB_enHN328HN328&amp;um=1" TargetMode="External"/><Relationship Id="rId4" Type="http://schemas.openxmlformats.org/officeDocument/2006/relationships/hyperlink" Target="http://www.caradvice.com.au/wp-content/uploads/2007/10/07rav4v6-73hr.jpg" TargetMode="Externa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hn/imgres?imgurl=http://www.sin.cl/cube/images/uploads/IMG_3197.jpg&amp;imgrefurl=http://www.sin.cl/cube/index.php?act=viewProd&amp;productId=22&amp;usg=__H3-2dS98Qje-l7piuhaUrTo_01s=&amp;h=325&amp;w=390&amp;sz=35&amp;hl=es&amp;start=8&amp;um=1&amp;tbnid=5xeWbsbogy01vM:&amp;tbnh=103&amp;tbnw=123&amp;prev=/images?q=diplomas&amp;hl=es&amp;rlz=1T4TSHB_enHN328HN328&amp;um=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hn/imgres?imgurl=http://www.oei.es/noticias/IMG/jpg/libros.jpg&amp;imgrefurl=http://www.oei.es/noticias/spip.php?article1959&amp;usg=__DIZK_VT7KFiPUhUxyoDIR1e8Wsg=&amp;h=301&amp;w=293&amp;sz=25&amp;hl=es&amp;start=20&amp;um=1&amp;tbnid=Bv31XIEO5eaWSM:&amp;tbnh=116&amp;tbnw=113&amp;prev=/images?q=libros&amp;hl=es&amp;rlz=1T4TSHB_enHN328HN328&amp;um=1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5.jpeg"/><Relationship Id="rId4" Type="http://schemas.openxmlformats.org/officeDocument/2006/relationships/hyperlink" Target="http://images.google.hn/imgres?imgurl=http://www.usc.es/ptllc/cas/imagenes/fotos/birrete.jpg&amp;imgrefurl=http://www.photoshop-designs.com/foro/viewtopic.php?p=186957&amp;usg=__doT5RqAj7kw5AfSfmj6EPHCHVlM=&amp;h=200&amp;w=177&amp;sz=7&amp;hl=es&amp;start=5&amp;um=1&amp;tbnid=KtZ7CiXNsZHEgM:&amp;tbnh=104&amp;tbnw=92&amp;prev=/images?q=BIRRETES&amp;hl=es&amp;rlz=1T4TSHB_enHN328HN328&amp;um=1" TargetMode="External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heBo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00018"/>
            <a:ext cx="6357982" cy="6357982"/>
          </a:xfrm>
          <a:prstGeom prst="rect">
            <a:avLst/>
          </a:prstGeom>
        </p:spPr>
      </p:pic>
      <p:pic>
        <p:nvPicPr>
          <p:cNvPr id="9" name="Picture 8" descr="logoPC GA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7017" y="2357430"/>
            <a:ext cx="1199518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1406" y="3000372"/>
            <a:ext cx="46434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  <a:latin typeface="AdLib" pitchFamily="2" charset="0"/>
              </a:rPr>
              <a:t>NUESTRO NUEVO ESTILO DE VIDA</a:t>
            </a:r>
            <a:endParaRPr lang="en-US" sz="2000" b="1" cap="none" spc="0" dirty="0">
              <a:ln/>
              <a:solidFill>
                <a:schemeClr val="accent3"/>
              </a:solidFill>
              <a:effectLst/>
              <a:latin typeface="AdLib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1772816"/>
            <a:ext cx="4514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Grupos Pequeños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9DA4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30710"/>
            <a:ext cx="3277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600" b="1" dirty="0" smtClean="0">
                <a:solidFill>
                  <a:schemeClr val="bg1"/>
                </a:solidFill>
              </a:rPr>
              <a:t>SEMINARIOS DE SUPLEMENTO</a:t>
            </a:r>
            <a:endParaRPr lang="es-HN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84368" y="5445224"/>
            <a:ext cx="991299" cy="1219200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280663"/>
            <a:ext cx="3242810" cy="3362915"/>
          </a:xfrm>
          <a:prstGeom prst="rect">
            <a:avLst/>
          </a:prstGeom>
        </p:spPr>
      </p:pic>
      <p:pic>
        <p:nvPicPr>
          <p:cNvPr id="20" name="Picture 19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916" y="1357298"/>
            <a:ext cx="3214678" cy="3762803"/>
          </a:xfrm>
          <a:prstGeom prst="rect">
            <a:avLst/>
          </a:prstGeom>
        </p:spPr>
      </p:pic>
      <p:pic>
        <p:nvPicPr>
          <p:cNvPr id="19" name="Picture 18" descr="Imagen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23844">
            <a:off x="255274" y="2798791"/>
            <a:ext cx="3000396" cy="331262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6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000100" y="714356"/>
            <a:ext cx="4857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El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arma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más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poderosa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Lib" pitchFamily="2" charset="0"/>
            </a:endParaRP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1814" y="962553"/>
            <a:ext cx="2997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d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el Pastor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9DA4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981552">
            <a:off x="1148389" y="4041380"/>
            <a:ext cx="806022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ush Script MT" pitchFamily="66" charset="0"/>
              </a:rPr>
              <a:t>Sus</a:t>
            </a:r>
            <a:r>
              <a:rPr lang="en-US" sz="15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15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ush Script MT" pitchFamily="66" charset="0"/>
              </a:rPr>
              <a:t>Líderes</a:t>
            </a:r>
            <a:endParaRPr lang="en-US" sz="15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ush Script MT" pitchFamily="66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black">
          <a:xfrm>
            <a:off x="5572132" y="1643050"/>
            <a:ext cx="8572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/>
              <a:t>SON</a:t>
            </a:r>
            <a:endParaRPr lang="en-US" b="1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pic>
        <p:nvPicPr>
          <p:cNvPr id="14" name="Picture 3" descr="LOGO_GALA_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40250"/>
            <a:ext cx="4162336" cy="5360584"/>
          </a:xfrm>
          <a:prstGeom prst="rect">
            <a:avLst/>
          </a:prstGeom>
        </p:spPr>
      </p:pic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1285852" y="2047864"/>
            <a:ext cx="385765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857224" y="1928802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black">
          <a:xfrm>
            <a:off x="1785918" y="2103427"/>
            <a:ext cx="32861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err="1" smtClean="0"/>
              <a:t>Maximiza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resultados</a:t>
            </a:r>
            <a:endParaRPr lang="en-US" sz="1600" dirty="0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gray">
          <a:xfrm>
            <a:off x="1011212" y="2027227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EFEFE"/>
                </a:solidFill>
              </a:rPr>
              <a:t>1</a:t>
            </a: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1238224" y="2833682"/>
            <a:ext cx="390528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857224" y="2714620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black">
          <a:xfrm>
            <a:off x="1785918" y="2889245"/>
            <a:ext cx="28575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err="1" smtClean="0"/>
              <a:t>Disminuye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carga</a:t>
            </a:r>
            <a:endParaRPr lang="en-US" sz="1600" dirty="0"/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gray">
          <a:xfrm>
            <a:off x="1011212" y="281304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2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1238224" y="3619500"/>
            <a:ext cx="390528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sz="1600" dirty="0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857224" y="3500438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gray">
          <a:xfrm>
            <a:off x="1011212" y="35988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3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1285852" y="4429132"/>
            <a:ext cx="385765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dirty="0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857224" y="4286256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gray">
          <a:xfrm>
            <a:off x="1011212" y="4357694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 QUE HACE UN LÍDER POR SU PASTOR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pic>
        <p:nvPicPr>
          <p:cNvPr id="2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AutoShape 23"/>
          <p:cNvSpPr>
            <a:spLocks noChangeArrowheads="1"/>
          </p:cNvSpPr>
          <p:nvPr/>
        </p:nvSpPr>
        <p:spPr bwMode="gray">
          <a:xfrm>
            <a:off x="1285852" y="5191136"/>
            <a:ext cx="385765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gray">
          <a:xfrm>
            <a:off x="857224" y="5072074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gray">
          <a:xfrm>
            <a:off x="1011212" y="5170499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5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black">
          <a:xfrm>
            <a:off x="1323948" y="5233586"/>
            <a:ext cx="38909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/>
              <a:t>Le </a:t>
            </a:r>
            <a:r>
              <a:rPr lang="en-US" sz="1600" dirty="0" err="1" smtClean="0"/>
              <a:t>apoya</a:t>
            </a:r>
            <a:r>
              <a:rPr lang="en-US" sz="1600" dirty="0" smtClean="0"/>
              <a:t>, </a:t>
            </a:r>
            <a:r>
              <a:rPr lang="en-US" sz="1600" dirty="0" err="1" smtClean="0"/>
              <a:t>fortalece</a:t>
            </a:r>
            <a:r>
              <a:rPr lang="en-US" sz="1600" dirty="0" smtClean="0"/>
              <a:t>, </a:t>
            </a:r>
            <a:r>
              <a:rPr lang="en-US" sz="1600" dirty="0" err="1" smtClean="0"/>
              <a:t>consuela</a:t>
            </a:r>
            <a:r>
              <a:rPr lang="en-US" sz="1600" dirty="0" smtClean="0"/>
              <a:t> y anima</a:t>
            </a:r>
            <a:endParaRPr lang="en-US" sz="1600" dirty="0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black">
          <a:xfrm>
            <a:off x="1785918" y="3661950"/>
            <a:ext cx="22860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err="1" smtClean="0"/>
              <a:t>Facilita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tarea</a:t>
            </a:r>
            <a:endParaRPr lang="en-US" sz="1600" dirty="0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black">
          <a:xfrm>
            <a:off x="1785918" y="4447768"/>
            <a:ext cx="3500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Le </a:t>
            </a:r>
            <a:r>
              <a:rPr lang="en-US" sz="1600" dirty="0" err="1" smtClean="0"/>
              <a:t>crea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estructura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20805278">
            <a:off x="1278885" y="142821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Freestyle Script" pitchFamily="66" charset="0"/>
              </a:rPr>
              <a:t>¿</a:t>
            </a:r>
            <a:r>
              <a:rPr lang="en-US" sz="3200" b="1" dirty="0" err="1" smtClean="0">
                <a:solidFill>
                  <a:srgbClr val="C00000"/>
                </a:solidFill>
                <a:latin typeface="Freestyle Script" pitchFamily="66" charset="0"/>
              </a:rPr>
              <a:t>Por</a:t>
            </a:r>
            <a:r>
              <a:rPr lang="en-US" sz="3200" b="1" dirty="0" smtClean="0">
                <a:solidFill>
                  <a:srgbClr val="C00000"/>
                </a:solidFill>
                <a:latin typeface="Freestyle Script" pitchFamily="66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Freestyle Script" pitchFamily="66" charset="0"/>
              </a:rPr>
              <a:t>qué</a:t>
            </a:r>
            <a:r>
              <a:rPr lang="en-US" sz="3200" b="1" dirty="0" smtClean="0">
                <a:solidFill>
                  <a:srgbClr val="C00000"/>
                </a:solidFill>
                <a:latin typeface="Freestyle Script" pitchFamily="66" charset="0"/>
              </a:rPr>
              <a:t>?</a:t>
            </a:r>
            <a:endParaRPr lang="es-HN" sz="3200" b="1" dirty="0">
              <a:solidFill>
                <a:srgbClr val="C00000"/>
              </a:solidFill>
              <a:latin typeface="Freestyle Script" pitchFamily="66" charset="0"/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pic>
        <p:nvPicPr>
          <p:cNvPr id="31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 animBg="1"/>
      <p:bldP spid="99352" grpId="0" animBg="1"/>
      <p:bldP spid="99353" grpId="0"/>
      <p:bldP spid="99354" grpId="0"/>
      <p:bldP spid="99355" grpId="0" animBg="1"/>
      <p:bldP spid="99356" grpId="0" animBg="1"/>
      <p:bldP spid="99357" grpId="0"/>
      <p:bldP spid="99358" grpId="0"/>
      <p:bldP spid="99359" grpId="0" animBg="1"/>
      <p:bldP spid="99360" grpId="0" animBg="1"/>
      <p:bldP spid="99362" grpId="0"/>
      <p:bldP spid="99363" grpId="0" animBg="1"/>
      <p:bldP spid="99364" grpId="0" animBg="1"/>
      <p:bldP spid="99366" grpId="0"/>
      <p:bldP spid="23" grpId="0"/>
      <p:bldP spid="29" grpId="0" animBg="1"/>
      <p:bldP spid="30" grpId="0" animBg="1"/>
      <p:bldP spid="32" grpId="0"/>
      <p:bldP spid="33" grpId="0"/>
      <p:bldP spid="34" grpId="0"/>
      <p:bldP spid="35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40250"/>
            <a:ext cx="4162336" cy="5360584"/>
          </a:xfrm>
          <a:prstGeom prst="rect">
            <a:avLst/>
          </a:prstGeom>
        </p:spPr>
      </p:pic>
      <p:sp>
        <p:nvSpPr>
          <p:cNvPr id="99351" name="AutoShape 23"/>
          <p:cNvSpPr>
            <a:spLocks noChangeArrowheads="1"/>
          </p:cNvSpPr>
          <p:nvPr/>
        </p:nvSpPr>
        <p:spPr bwMode="gray">
          <a:xfrm>
            <a:off x="1285852" y="1262046"/>
            <a:ext cx="385765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2" name="AutoShape 24"/>
          <p:cNvSpPr>
            <a:spLocks noChangeArrowheads="1"/>
          </p:cNvSpPr>
          <p:nvPr/>
        </p:nvSpPr>
        <p:spPr bwMode="gray">
          <a:xfrm>
            <a:off x="857224" y="1142984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black">
          <a:xfrm>
            <a:off x="2500298" y="1317609"/>
            <a:ext cx="32861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INSTRUIRLOS</a:t>
            </a:r>
            <a:endParaRPr lang="en-US" sz="1600" dirty="0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gray">
          <a:xfrm>
            <a:off x="1011212" y="1241409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EFEFE"/>
                </a:solidFill>
              </a:rPr>
              <a:t>1</a:t>
            </a:r>
          </a:p>
        </p:txBody>
      </p:sp>
      <p:sp>
        <p:nvSpPr>
          <p:cNvPr id="99355" name="AutoShape 27"/>
          <p:cNvSpPr>
            <a:spLocks noChangeArrowheads="1"/>
          </p:cNvSpPr>
          <p:nvPr/>
        </p:nvSpPr>
        <p:spPr bwMode="gray">
          <a:xfrm>
            <a:off x="1238224" y="2047864"/>
            <a:ext cx="390528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6" name="AutoShape 28"/>
          <p:cNvSpPr>
            <a:spLocks noChangeArrowheads="1"/>
          </p:cNvSpPr>
          <p:nvPr/>
        </p:nvSpPr>
        <p:spPr bwMode="gray">
          <a:xfrm>
            <a:off x="857224" y="1928802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black">
          <a:xfrm>
            <a:off x="2428860" y="2103427"/>
            <a:ext cx="28575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ENTRENARLOS</a:t>
            </a:r>
            <a:endParaRPr lang="en-US" sz="1600" dirty="0"/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gray">
          <a:xfrm>
            <a:off x="1011212" y="2027227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2</a:t>
            </a: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gray">
          <a:xfrm>
            <a:off x="1238224" y="2833682"/>
            <a:ext cx="390528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sz="1600" dirty="0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gray">
          <a:xfrm>
            <a:off x="857224" y="2714620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gray">
          <a:xfrm>
            <a:off x="1011212" y="281304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3</a:t>
            </a:r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gray">
          <a:xfrm>
            <a:off x="1285852" y="3643314"/>
            <a:ext cx="385765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 dirty="0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gray">
          <a:xfrm>
            <a:off x="857224" y="3500438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gray">
          <a:xfrm>
            <a:off x="1011212" y="3571876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EFEFE"/>
                </a:solidFill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93669"/>
            <a:ext cx="5143536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¿QUÉ DEBE HACER </a:t>
            </a:r>
            <a:b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EL PASTOR POR SUS LÍDERES?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pic>
        <p:nvPicPr>
          <p:cNvPr id="2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AutoShape 23"/>
          <p:cNvSpPr>
            <a:spLocks noChangeArrowheads="1"/>
          </p:cNvSpPr>
          <p:nvPr/>
        </p:nvSpPr>
        <p:spPr bwMode="gray">
          <a:xfrm>
            <a:off x="1285852" y="4405318"/>
            <a:ext cx="385765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gray">
          <a:xfrm>
            <a:off x="857224" y="4286256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rgbClr val="FEFE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HN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gray">
          <a:xfrm>
            <a:off x="1011212" y="4384681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FEFEFE"/>
                </a:solidFill>
              </a:rPr>
              <a:t>5</a:t>
            </a:r>
            <a:endParaRPr lang="en-US" sz="2400" dirty="0">
              <a:solidFill>
                <a:srgbClr val="FEFEFE"/>
              </a:solidFill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black">
          <a:xfrm>
            <a:off x="2214546" y="4447768"/>
            <a:ext cx="20336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/>
              <a:t>CUIDARLOS</a:t>
            </a:r>
            <a:endParaRPr lang="en-US" sz="1600" dirty="0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black">
          <a:xfrm>
            <a:off x="2500298" y="2876132"/>
            <a:ext cx="22860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EQUIPARLOS</a:t>
            </a:r>
            <a:endParaRPr lang="en-US" sz="1600" dirty="0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black">
          <a:xfrm>
            <a:off x="2428860" y="3661950"/>
            <a:ext cx="3500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FINANCIARLOS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20805278">
            <a:off x="1394302" y="142821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Freestyle Script" pitchFamily="66" charset="0"/>
              </a:rPr>
              <a:t>Entonces</a:t>
            </a:r>
            <a:endParaRPr lang="es-HN" sz="3200" b="1" dirty="0">
              <a:solidFill>
                <a:srgbClr val="C00000"/>
              </a:solidFill>
              <a:latin typeface="Freestyle Script" pitchFamily="66" charset="0"/>
            </a:endParaRPr>
          </a:p>
        </p:txBody>
      </p:sp>
      <p:pic>
        <p:nvPicPr>
          <p:cNvPr id="31" name="Picture 30" descr="dedo senalando wm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71670" y="4857760"/>
            <a:ext cx="785818" cy="46363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571736" y="4857760"/>
            <a:ext cx="2286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ALIMENTARLOS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" name="Picture 36" descr="dedo senalando wm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71670" y="5286388"/>
            <a:ext cx="785818" cy="463633"/>
          </a:xfrm>
          <a:prstGeom prst="rect">
            <a:avLst/>
          </a:prstGeom>
        </p:spPr>
      </p:pic>
      <p:pic>
        <p:nvPicPr>
          <p:cNvPr id="38" name="Picture 37" descr="dedo senalando wm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71670" y="5715016"/>
            <a:ext cx="785818" cy="463633"/>
          </a:xfrm>
          <a:prstGeom prst="rect">
            <a:avLst/>
          </a:prstGeom>
        </p:spPr>
      </p:pic>
      <p:pic>
        <p:nvPicPr>
          <p:cNvPr id="39" name="Picture 38" descr="dedo senalando wm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71670" y="6108639"/>
            <a:ext cx="785818" cy="4636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357422" y="5233586"/>
            <a:ext cx="2286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VISITARLOS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43174" y="5662214"/>
            <a:ext cx="2286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ORAR POR ELLOS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14546" y="6019404"/>
            <a:ext cx="22860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AMARLOS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pic>
        <p:nvPicPr>
          <p:cNvPr id="41" name="Picture 3" descr="LOGO_GALA_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1" grpId="0" animBg="1"/>
      <p:bldP spid="99352" grpId="0" animBg="1"/>
      <p:bldP spid="99353" grpId="0"/>
      <p:bldP spid="99354" grpId="0"/>
      <p:bldP spid="99355" grpId="0" animBg="1"/>
      <p:bldP spid="99356" grpId="0" animBg="1"/>
      <p:bldP spid="99357" grpId="0"/>
      <p:bldP spid="99358" grpId="0"/>
      <p:bldP spid="99359" grpId="0" animBg="1"/>
      <p:bldP spid="99360" grpId="0" animBg="1"/>
      <p:bldP spid="99362" grpId="0"/>
      <p:bldP spid="99363" grpId="0" animBg="1"/>
      <p:bldP spid="99364" grpId="0" animBg="1"/>
      <p:bldP spid="99366" grpId="0"/>
      <p:bldP spid="23" grpId="0"/>
      <p:bldP spid="29" grpId="0" animBg="1"/>
      <p:bldP spid="30" grpId="0" animBg="1"/>
      <p:bldP spid="32" grpId="0"/>
      <p:bldP spid="33" grpId="0"/>
      <p:bldP spid="34" grpId="0"/>
      <p:bldP spid="35" grpId="0"/>
      <p:bldP spid="40" grpId="0"/>
      <p:bldP spid="36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86116" y="500042"/>
            <a:ext cx="5663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  <a:latin typeface="AdLib" pitchFamily="2" charset="0"/>
              </a:rPr>
              <a:t>COMO DIJO EL APÓSTOL PABLO</a:t>
            </a:r>
            <a:endParaRPr lang="en-US" sz="2800" b="1" cap="none" spc="0" dirty="0">
              <a:ln/>
              <a:solidFill>
                <a:schemeClr val="accent3"/>
              </a:solidFill>
              <a:effectLst/>
              <a:latin typeface="AdLib" pitchFamily="2" charset="0"/>
            </a:endParaRPr>
          </a:p>
        </p:txBody>
      </p:sp>
      <p:pic>
        <p:nvPicPr>
          <p:cNvPr id="10" name="Picture 9" descr="logoPC GA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1814" y="2286024"/>
            <a:ext cx="1332768" cy="1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m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8660" y="812338"/>
            <a:ext cx="4286280" cy="6045662"/>
          </a:xfrm>
          <a:prstGeom prst="rect">
            <a:avLst/>
          </a:prstGeom>
          <a:noFill/>
        </p:spPr>
      </p:pic>
      <p:sp>
        <p:nvSpPr>
          <p:cNvPr id="809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00364" y="2285992"/>
            <a:ext cx="4643470" cy="250033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ES" sz="36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“Y Yo con el mayor placer </a:t>
            </a:r>
            <a:r>
              <a:rPr lang="es-ES" sz="36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gastaré </a:t>
            </a:r>
            <a:r>
              <a:rPr lang="es-ES" sz="36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lo mío, y aún yo mismo me </a:t>
            </a:r>
            <a:r>
              <a:rPr lang="es-ES" sz="36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gastaré </a:t>
            </a:r>
            <a:r>
              <a:rPr lang="es-ES" sz="36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del todo por amor a vuestras almas… aunque amándoos más, sea amado menos.”  </a:t>
            </a:r>
            <a:r>
              <a:rPr lang="es-ES" sz="2000" b="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s-ES" sz="2000" b="0" kern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Cor.</a:t>
            </a:r>
            <a:r>
              <a:rPr lang="es-ES" sz="2000" b="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12:14,15. </a:t>
            </a:r>
            <a:endParaRPr lang="es-ES" sz="2000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668344" y="5041310"/>
            <a:ext cx="1207323" cy="1484888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09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29"/>
          <p:cNvSpPr>
            <a:spLocks noChangeArrowheads="1"/>
          </p:cNvSpPr>
          <p:nvPr/>
        </p:nvSpPr>
        <p:spPr bwMode="gray">
          <a:xfrm>
            <a:off x="1357290" y="3771911"/>
            <a:ext cx="4071966" cy="12287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HN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886620" y="6592888"/>
            <a:ext cx="2614602" cy="193698"/>
          </a:xfrm>
        </p:spPr>
        <p:txBody>
          <a:bodyPr/>
          <a:lstStyle/>
          <a:p>
            <a:r>
              <a:rPr lang="en-US" dirty="0" err="1" smtClean="0"/>
              <a:t>Seminarios</a:t>
            </a:r>
            <a:r>
              <a:rPr lang="en-US" dirty="0" smtClean="0"/>
              <a:t> de </a:t>
            </a:r>
            <a:r>
              <a:rPr lang="en-US" dirty="0" err="1" smtClean="0"/>
              <a:t>Suplemento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20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sp>
        <p:nvSpPr>
          <p:cNvPr id="112665" name="AutoShape 25"/>
          <p:cNvSpPr>
            <a:spLocks noChangeArrowheads="1"/>
          </p:cNvSpPr>
          <p:nvPr/>
        </p:nvSpPr>
        <p:spPr bwMode="gray">
          <a:xfrm>
            <a:off x="1357290" y="3786190"/>
            <a:ext cx="4071966" cy="410301"/>
          </a:xfrm>
          <a:prstGeom prst="roundRect">
            <a:avLst>
              <a:gd name="adj" fmla="val 10889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  <a:buClr>
                <a:schemeClr val="folHlink"/>
              </a:buClr>
              <a:defRPr/>
            </a:pPr>
            <a:endParaRPr lang="es-H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dLib" pitchFamily="2" charset="0"/>
            </a:endParaRPr>
          </a:p>
        </p:txBody>
      </p:sp>
      <p:sp>
        <p:nvSpPr>
          <p:cNvPr id="112669" name="AutoShape 29"/>
          <p:cNvSpPr>
            <a:spLocks noChangeArrowheads="1"/>
          </p:cNvSpPr>
          <p:nvPr/>
        </p:nvSpPr>
        <p:spPr bwMode="gray">
          <a:xfrm>
            <a:off x="1357290" y="2357430"/>
            <a:ext cx="4071966" cy="12287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HN"/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gray">
          <a:xfrm>
            <a:off x="1357290" y="928670"/>
            <a:ext cx="4071966" cy="12287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HN"/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gray">
          <a:xfrm>
            <a:off x="3071802" y="1357298"/>
            <a:ext cx="2143140" cy="393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dLib" pitchFamily="2" charset="0"/>
              </a:rPr>
              <a:t>DIOS MISMO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dLib" pitchFamily="2" charset="0"/>
            </a:endParaRP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gray">
          <a:xfrm>
            <a:off x="3486104" y="2751666"/>
            <a:ext cx="1657400" cy="391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dLib" pitchFamily="2" charset="0"/>
              </a:rPr>
              <a:t>LA FE</a:t>
            </a: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gray">
          <a:xfrm>
            <a:off x="3357554" y="4214818"/>
            <a:ext cx="1785950" cy="391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dLib" pitchFamily="2" charset="0"/>
              </a:rPr>
              <a:t>LA BIBLIA</a:t>
            </a:r>
          </a:p>
        </p:txBody>
      </p:sp>
      <p:pic>
        <p:nvPicPr>
          <p:cNvPr id="23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AutoShape 33"/>
          <p:cNvSpPr>
            <a:spLocks noChangeArrowheads="1"/>
          </p:cNvSpPr>
          <p:nvPr/>
        </p:nvSpPr>
        <p:spPr bwMode="gray">
          <a:xfrm>
            <a:off x="1428728" y="5143512"/>
            <a:ext cx="4071966" cy="12287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HN"/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gray">
          <a:xfrm>
            <a:off x="3071802" y="5500702"/>
            <a:ext cx="3460746" cy="391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dLib" pitchFamily="2" charset="0"/>
              </a:rPr>
              <a:t>LA ORACIÓN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428860" y="0"/>
            <a:ext cx="3643338" cy="714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357290" y="142852"/>
            <a:ext cx="5500726" cy="7858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222231"/>
            <a:ext cx="3929090" cy="492125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PRIMERAMENTE EL PASTOR TIENE COMO ARMAS A: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" name="Picture 39" descr="Rabb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857232"/>
            <a:ext cx="1571636" cy="1357322"/>
          </a:xfrm>
          <a:prstGeom prst="rect">
            <a:avLst/>
          </a:prstGeom>
        </p:spPr>
      </p:pic>
      <p:pic>
        <p:nvPicPr>
          <p:cNvPr id="41" name="Picture 40" descr="CrossCrow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357454"/>
            <a:ext cx="1428736" cy="1428736"/>
          </a:xfrm>
          <a:prstGeom prst="rect">
            <a:avLst/>
          </a:prstGeom>
        </p:spPr>
      </p:pic>
      <p:pic>
        <p:nvPicPr>
          <p:cNvPr id="42" name="Picture 41" descr="biblia w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714752"/>
            <a:ext cx="1399380" cy="1556926"/>
          </a:xfrm>
          <a:prstGeom prst="rect">
            <a:avLst/>
          </a:prstGeom>
        </p:spPr>
      </p:pic>
      <p:pic>
        <p:nvPicPr>
          <p:cNvPr id="43" name="Picture 42" descr="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4960750"/>
            <a:ext cx="1469276" cy="1540084"/>
          </a:xfrm>
          <a:prstGeom prst="rect">
            <a:avLst/>
          </a:prstGeom>
        </p:spPr>
      </p:pic>
      <p:pic>
        <p:nvPicPr>
          <p:cNvPr id="44" name="Picture 43" descr="espiritu estudiando 1 w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000628" y="1142984"/>
            <a:ext cx="4143404" cy="5344539"/>
          </a:xfrm>
          <a:prstGeom prst="rect">
            <a:avLst/>
          </a:prstGeom>
        </p:spPr>
      </p:pic>
      <p:pic>
        <p:nvPicPr>
          <p:cNvPr id="24" name="Picture 3" descr="LOGO_GALA_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2673" grpId="0" animBg="1"/>
      <p:bldP spid="112677" grpId="0"/>
      <p:bldP spid="112679" grpId="0"/>
      <p:bldP spid="112681" grpId="0"/>
      <p:bldP spid="27" grpId="0" animBg="1"/>
      <p:bldP spid="31" grpId="0"/>
      <p:bldP spid="1126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HN"/>
          </a:p>
        </p:txBody>
      </p:sp>
      <p:sp>
        <p:nvSpPr>
          <p:cNvPr id="35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8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Rectangle 38"/>
          <p:cNvSpPr/>
          <p:nvPr/>
        </p:nvSpPr>
        <p:spPr>
          <a:xfrm>
            <a:off x="4929222" y="1474761"/>
            <a:ext cx="3643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1" hangingPunct="1">
              <a:buClr>
                <a:schemeClr val="folHlink"/>
              </a:buClr>
              <a:defRPr/>
            </a:pP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  <a:cs typeface="Times New Roman" pitchFamily="18" charset="0"/>
              </a:rPr>
              <a:t>Si el Pastor tiene otra arma aparte de estas…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rush Script MT" pitchFamily="66" charset="0"/>
              <a:cs typeface="Times New Roman" pitchFamily="18" charset="0"/>
            </a:endParaRPr>
          </a:p>
        </p:txBody>
      </p:sp>
      <p:pic>
        <p:nvPicPr>
          <p:cNvPr id="48" name="Picture 47" descr="Picture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550" y="785794"/>
            <a:ext cx="5431250" cy="5863414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857752" y="5214950"/>
            <a:ext cx="364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Clr>
                <a:schemeClr val="folHlink"/>
              </a:buClr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¿Cuál cree usted </a:t>
            </a:r>
          </a:p>
          <a:p>
            <a:pPr lvl="1" algn="ctr" eaLnBrk="1" hangingPunct="1">
              <a:buClr>
                <a:schemeClr val="folHlink"/>
              </a:buClr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que pueda ser?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gray">
          <a:xfrm rot="5400000">
            <a:off x="5822166" y="2464588"/>
            <a:ext cx="2107420" cy="2678924"/>
          </a:xfrm>
          <a:prstGeom prst="chevron">
            <a:avLst>
              <a:gd name="adj" fmla="val 52514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342900" dir="6780000" sx="200000" sy="200000" rotWithShape="0">
              <a:prstClr val="black">
                <a:alpha val="0"/>
              </a:prstClr>
            </a:outerShdw>
          </a:effectLst>
        </p:spPr>
        <p:txBody>
          <a:bodyPr wrap="none" anchor="ctr"/>
          <a:lstStyle/>
          <a:p>
            <a:endParaRPr lang="es-HN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pic>
        <p:nvPicPr>
          <p:cNvPr id="11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>
            <a:spLocks noEditPoints="1"/>
          </p:cNvSpPr>
          <p:nvPr/>
        </p:nvSpPr>
        <p:spPr bwMode="gray">
          <a:xfrm rot="20241944">
            <a:off x="1392210" y="2801938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HN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3821085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2370110" y="48418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4838673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464273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42910" y="1428736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DONES NATURALES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44" y="962553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8000" b="1" cap="none" spc="0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5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0034" y="2000240"/>
            <a:ext cx="3643338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41" descr="Predicador w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071678"/>
            <a:ext cx="1071570" cy="112282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9506" name="Picture 2" descr="Ver imagen en tamaño complet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256"/>
            <a:ext cx="1214446" cy="1158455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4" name="Picture 43" descr="hombre_computado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2218750"/>
            <a:ext cx="1134806" cy="11388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9508" name="Picture 4" descr="Ver imagen en tamaño comple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786322"/>
            <a:ext cx="1178942" cy="115252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46" name="TextBox 45"/>
          <p:cNvSpPr txBox="1"/>
          <p:nvPr/>
        </p:nvSpPr>
        <p:spPr>
          <a:xfrm>
            <a:off x="3714744" y="3058539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Predicación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9438" y="3214686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Administración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3438" y="5344555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Organización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0232" y="4286256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Habilidades</a:t>
            </a:r>
            <a:endParaRPr lang="es-HN" sz="3200" b="1" dirty="0">
              <a:latin typeface="Freestyle Script" pitchFamily="66" charset="0"/>
            </a:endParaRPr>
          </a:p>
        </p:txBody>
      </p:sp>
      <p:pic>
        <p:nvPicPr>
          <p:cNvPr id="27" name="Picture 3" descr="LOGO_GALA_1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>
            <a:spLocks noEditPoints="1"/>
          </p:cNvSpPr>
          <p:nvPr/>
        </p:nvSpPr>
        <p:spPr bwMode="gray">
          <a:xfrm rot="20241944">
            <a:off x="1392210" y="2801938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HN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3821085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2370110" y="48418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4838673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464273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85812" y="1428736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LA FAMILIA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44" y="962553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8000" b="1" cap="none" spc="0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5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0034" y="2000240"/>
            <a:ext cx="3643338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848933" y="3058539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Esposa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9438" y="3214686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Hijos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2" y="521495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Hijos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0232" y="4286256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Hijos</a:t>
            </a:r>
            <a:endParaRPr lang="es-HN" sz="3200" b="1" dirty="0">
              <a:latin typeface="Freestyle Script" pitchFamily="66" charset="0"/>
            </a:endParaRPr>
          </a:p>
        </p:txBody>
      </p:sp>
      <p:pic>
        <p:nvPicPr>
          <p:cNvPr id="28" name="Picture 27" descr="muj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3" y="1981589"/>
            <a:ext cx="1214445" cy="124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87394" name="Picture 2" descr="http://tbn2.google.com/images?q=tbn:gVlql1G89_lMiM:http://www.cptetuan.org/rosana/nina-leyend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214554"/>
            <a:ext cx="1143008" cy="114300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87396" name="Picture 4" descr="http://tbn2.google.com/images?q=tbn:W7Eyiz4_Ms5kyM:http://www.negocios.com/file_upload/noticias/imagenes/460x435/bebe1196758381172192984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214818"/>
            <a:ext cx="1238250" cy="1238250"/>
          </a:xfrm>
          <a:prstGeom prst="ellipse">
            <a:avLst/>
          </a:prstGeom>
          <a:noFill/>
        </p:spPr>
      </p:pic>
      <p:pic>
        <p:nvPicPr>
          <p:cNvPr id="187398" name="Picture 6" descr="Ver imagen en tamaño complet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846073"/>
            <a:ext cx="1182025" cy="108325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27" name="Picture 3" descr="LOGO_GALA_1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>
            <a:spLocks noEditPoints="1"/>
          </p:cNvSpPr>
          <p:nvPr/>
        </p:nvSpPr>
        <p:spPr bwMode="gray">
          <a:xfrm rot="20241944">
            <a:off x="1392210" y="2801938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HN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3821085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4838673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464273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14374" y="1428736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SU EXPERIENCIA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44" y="962553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8000" b="1" cap="none" spc="0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5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0034" y="2000240"/>
            <a:ext cx="3643338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714744" y="3058539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Tiempo</a:t>
            </a:r>
            <a:r>
              <a:rPr lang="en-US" sz="3200" b="1" dirty="0" smtClean="0">
                <a:latin typeface="Freestyle Script" pitchFamily="66" charset="0"/>
              </a:rPr>
              <a:t> en la </a:t>
            </a:r>
            <a:r>
              <a:rPr lang="en-US" sz="3200" b="1" dirty="0" err="1" smtClean="0">
                <a:latin typeface="Freestyle Script" pitchFamily="66" charset="0"/>
              </a:rPr>
              <a:t>Obra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3214686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Viajes</a:t>
            </a:r>
            <a:r>
              <a:rPr lang="en-US" sz="3200" b="1" dirty="0" smtClean="0">
                <a:latin typeface="Freestyle Script" pitchFamily="66" charset="0"/>
              </a:rPr>
              <a:t> </a:t>
            </a:r>
            <a:r>
              <a:rPr lang="en-US" sz="3200" b="1" dirty="0" err="1" smtClean="0">
                <a:latin typeface="Freestyle Script" pitchFamily="66" charset="0"/>
              </a:rPr>
              <a:t>Realizados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3438" y="5344555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Freestyle Script" pitchFamily="66" charset="0"/>
              </a:rPr>
              <a:t>Cargos </a:t>
            </a:r>
            <a:r>
              <a:rPr lang="en-US" sz="3200" b="1" dirty="0" err="1" smtClean="0">
                <a:latin typeface="Freestyle Script" pitchFamily="66" charset="0"/>
              </a:rPr>
              <a:t>Desempeñados</a:t>
            </a:r>
            <a:endParaRPr lang="es-HN" sz="3200" b="1" dirty="0">
              <a:latin typeface="Freestyle Script" pitchFamily="66" charset="0"/>
            </a:endParaRPr>
          </a:p>
        </p:txBody>
      </p:sp>
      <p:pic>
        <p:nvPicPr>
          <p:cNvPr id="189442" name="Picture 2" descr="http://tbn3.google.com/images?q=tbn:NyZ3fOfKXXD74M:http://nereland.files.wordpress.com/2009/03/reloj-are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0240"/>
            <a:ext cx="1214446" cy="121444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89444" name="Picture 4" descr="http://tbn3.google.com/images?q=tbn:9tz_H4woHduZMM:http://www.escuela-devuelo.com.ar/images/cabina_avion_comerci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214554"/>
            <a:ext cx="1138237" cy="114300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89446" name="Picture 6" descr="http://tbn3.google.com/images?q=tbn:XZIDJkFXvJeidM:http://es.dreamstime.com/hombre-de-negocios-del-ejecutivo-%2522senior%2522-thumb374503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4214818"/>
            <a:ext cx="1214446" cy="1214439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27" name="TextBox 26"/>
          <p:cNvSpPr txBox="1"/>
          <p:nvPr/>
        </p:nvSpPr>
        <p:spPr>
          <a:xfrm>
            <a:off x="4929190" y="5715016"/>
            <a:ext cx="16914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Secretario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 Campo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Departamental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Otros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H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LOGO_GALA_1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6" grpId="0"/>
      <p:bldP spid="47" grpId="0"/>
      <p:bldP spid="4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>
            <a:spLocks noEditPoints="1"/>
          </p:cNvSpPr>
          <p:nvPr/>
        </p:nvSpPr>
        <p:spPr bwMode="gray">
          <a:xfrm rot="20241944">
            <a:off x="1392210" y="2801938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HN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3821085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2370110" y="4841875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4838673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464273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85812" y="1428736"/>
            <a:ext cx="4000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SUS RECURSOS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44" y="962553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8000" b="1" cap="none" spc="0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5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0034" y="2000240"/>
            <a:ext cx="3643338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848933" y="3058539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Vehículo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9438" y="3214686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Computadora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2" y="5415993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Freestyle Script" pitchFamily="66" charset="0"/>
              </a:rPr>
              <a:t>Video </a:t>
            </a:r>
            <a:r>
              <a:rPr lang="en-US" sz="3200" b="1" dirty="0" err="1" smtClean="0">
                <a:latin typeface="Freestyle Script" pitchFamily="66" charset="0"/>
              </a:rPr>
              <a:t>Proyector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0232" y="428625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Dinero</a:t>
            </a:r>
            <a:endParaRPr lang="es-HN" sz="3200" b="1" dirty="0">
              <a:latin typeface="Freestyle Script" pitchFamily="66" charset="0"/>
            </a:endParaRPr>
          </a:p>
        </p:txBody>
      </p:sp>
      <p:pic>
        <p:nvPicPr>
          <p:cNvPr id="191490" name="Picture 2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4705"/>
            <a:ext cx="1214446" cy="113854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91492" name="Picture 4" descr="http://tbn2.google.com/images?q=tbn:yQDiLwdhqeeEqM:http://img380.imageshack.us/img380/5299/laptop9d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214554"/>
            <a:ext cx="1128712" cy="114300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91494" name="Picture 6" descr="http://tbn2.google.com/images?q=tbn:LzZ2icVMIi2_3M:http://www.fotocasion.es/images/portadas/2779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4286256"/>
            <a:ext cx="1214446" cy="1171575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91498" name="Picture 10" descr="http://tbn2.google.com/images?q=tbn:aCNmk735CCK6aM:http://www.blogdetrabajo.com/wp-content/uploads/dinero-por-intern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4786322"/>
            <a:ext cx="1143008" cy="1214446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27" name="Picture 3" descr="LOGO_GALA_1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>
            <a:spLocks noEditPoints="1"/>
          </p:cNvSpPr>
          <p:nvPr/>
        </p:nvSpPr>
        <p:spPr bwMode="gray">
          <a:xfrm rot="20241944">
            <a:off x="1392210" y="2801938"/>
            <a:ext cx="6094413" cy="2424113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HN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3821085" y="205740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4838673" y="4297363"/>
            <a:ext cx="1141413" cy="11017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464273" y="2254250"/>
            <a:ext cx="1079500" cy="11033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s-HN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14374" y="1428736"/>
            <a:ext cx="4000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SUS CONOCIMIENTOS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44" y="962553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8000" b="1" cap="none" spc="0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5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3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0034" y="2000240"/>
            <a:ext cx="3643338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714744" y="3129977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Títulos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3272853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Libros</a:t>
            </a:r>
            <a:endParaRPr lang="es-HN" sz="3200" b="1" dirty="0">
              <a:latin typeface="Freestyle Script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3438" y="534455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Freestyle Script" pitchFamily="66" charset="0"/>
              </a:rPr>
              <a:t>Cursos</a:t>
            </a:r>
            <a:endParaRPr lang="es-HN" sz="3200" b="1" dirty="0">
              <a:latin typeface="Freestyle Script" pitchFamily="66" charset="0"/>
            </a:endParaRPr>
          </a:p>
        </p:txBody>
      </p:sp>
      <p:pic>
        <p:nvPicPr>
          <p:cNvPr id="195586" name="Picture 2" descr="http://tbn3.google.com/images?q=tbn:KtZ7CiXNsZHEgM:http://www.usc.es/ptllc/cas/imagenes/fotos/birre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03345"/>
            <a:ext cx="1214446" cy="121134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95588" name="Picture 4" descr="http://tbn1.google.com/images?q=tbn:Bv31XIEO5eaWSM:http://www.oei.es/noticias/IMG/jpg/libro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285992"/>
            <a:ext cx="1076325" cy="1104901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95590" name="Picture 6" descr="http://tbn2.google.com/images?q=tbn:5xeWbsbogy01vM:http://www.sin.cl/cube/images/uploads/IMG_319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286256"/>
            <a:ext cx="1171575" cy="107157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9" name="Picture 3" descr="LOGO_GALA_1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162336" cy="5360584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886620" y="6592888"/>
            <a:ext cx="2614602" cy="19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Seminarios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Suplemento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17" descr="G:\Multimedia 2007 Trabajos\Division Interamericana\LOG OF 3.png"/>
          <p:cNvPicPr>
            <a:picLocks noChangeAspect="1" noChangeArrowheads="1"/>
          </p:cNvPicPr>
          <p:nvPr/>
        </p:nvPicPr>
        <p:blipFill>
          <a:blip r:embed="rId4" cstate="print"/>
          <a:srcRect l="3030" t="13880" r="6061" b="24430"/>
          <a:stretch>
            <a:fillRect/>
          </a:stretch>
        </p:blipFill>
        <p:spPr bwMode="auto">
          <a:xfrm>
            <a:off x="71438" y="6143644"/>
            <a:ext cx="785786" cy="67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071934" y="4786322"/>
            <a:ext cx="4857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El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arma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mas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Lib" pitchFamily="2" charset="0"/>
              </a:rPr>
              <a:t>poderosa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Lib" pitchFamily="2" charset="0"/>
            </a:endParaRP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48" y="5034519"/>
            <a:ext cx="2997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d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DA4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el Pastor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9DA4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1159530"/>
            <a:ext cx="48577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dirty="0" smtClean="0"/>
              <a:t>Aún cuando estas cosas son MUY BUENAS</a:t>
            </a:r>
            <a:endParaRPr lang="es-ES" sz="2400" dirty="0"/>
          </a:p>
          <a:p>
            <a:pPr algn="just"/>
            <a:endParaRPr lang="es-HN" sz="2400" dirty="0"/>
          </a:p>
        </p:txBody>
      </p:sp>
      <p:sp>
        <p:nvSpPr>
          <p:cNvPr id="16" name="Rectangle 15"/>
          <p:cNvSpPr/>
          <p:nvPr/>
        </p:nvSpPr>
        <p:spPr>
          <a:xfrm rot="20490550">
            <a:off x="3842086" y="1737874"/>
            <a:ext cx="3041218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rush Script MT" pitchFamily="66" charset="0"/>
              </a:rPr>
              <a:t>No</a:t>
            </a:r>
            <a:endParaRPr lang="en-US" sz="25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rush Script MT" pitchFamily="66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black">
          <a:xfrm>
            <a:off x="4038592" y="4429132"/>
            <a:ext cx="50340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/>
              <a:t>CONSTITUYEN</a:t>
            </a:r>
            <a:endParaRPr lang="en-US" sz="1600" b="1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592912"/>
            <a:ext cx="3186106" cy="33655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Poderosa</a:t>
            </a:r>
            <a:r>
              <a:rPr lang="en-US" dirty="0" smtClean="0"/>
              <a:t> del Pastor</a:t>
            </a:r>
            <a:endParaRPr lang="en-US" dirty="0"/>
          </a:p>
        </p:txBody>
      </p:sp>
      <p:pic>
        <p:nvPicPr>
          <p:cNvPr id="13" name="Picture 3" descr="LOGO_GALA_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188640"/>
            <a:ext cx="703267" cy="864949"/>
          </a:xfrm>
          <a:prstGeom prst="rect">
            <a:avLst/>
          </a:prstGeom>
          <a:noFill/>
          <a:ln>
            <a:noFill/>
          </a:ln>
          <a:effectLst>
            <a:outerShdw blurRad="50800" dist="139700" dir="26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F029TGp">
  <a:themeElements>
    <a:clrScheme name="021TGp_bizmedical_light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9999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CACAFF"/>
      </a:accent5>
      <a:accent6>
        <a:srgbClr val="278791"/>
      </a:accent6>
      <a:hlink>
        <a:srgbClr val="5A7CC0"/>
      </a:hlink>
      <a:folHlink>
        <a:srgbClr val="872ECA"/>
      </a:folHlink>
    </a:clrScheme>
    <a:fontScheme name="021TGp_bizmedical_ligh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21TGp_bizmedical_light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1TGp_bizmedical_light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9999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CACAFF"/>
        </a:accent5>
        <a:accent6>
          <a:srgbClr val="278791"/>
        </a:accent6>
        <a:hlink>
          <a:srgbClr val="5A7CC0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F029TGp</Template>
  <TotalTime>761</TotalTime>
  <Words>328</Words>
  <Application>Microsoft Office PowerPoint</Application>
  <PresentationFormat>Presentación en pantalla (4:3)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F029TGp</vt:lpstr>
      <vt:lpstr>Presentación de PowerPoint</vt:lpstr>
      <vt:lpstr>PRIMERAMENTE EL PASTOR TIENE COMO ARMAS 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QUE HACE UN LÍDER POR SU PASTOR</vt:lpstr>
      <vt:lpstr>¿QUÉ DEBE HACER  EL PASTOR POR SUS LÍDERES?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arma más poderosa</dc:title>
  <dc:creator>Peter M. Simpson</dc:creator>
  <cp:lastModifiedBy>Diego</cp:lastModifiedBy>
  <cp:revision>143</cp:revision>
  <dcterms:created xsi:type="dcterms:W3CDTF">2009-05-21T21:02:20Z</dcterms:created>
  <dcterms:modified xsi:type="dcterms:W3CDTF">2013-08-06T15:28:40Z</dcterms:modified>
</cp:coreProperties>
</file>