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56" r:id="rId3"/>
    <p:sldId id="257" r:id="rId4"/>
    <p:sldId id="258" r:id="rId5"/>
    <p:sldId id="259" r:id="rId6"/>
    <p:sldId id="272" r:id="rId7"/>
    <p:sldId id="273" r:id="rId8"/>
    <p:sldId id="270" r:id="rId9"/>
    <p:sldId id="271" r:id="rId10"/>
    <p:sldId id="26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1E1A"/>
    <a:srgbClr val="0D232E"/>
    <a:srgbClr val="122631"/>
    <a:srgbClr val="75D4F0"/>
    <a:srgbClr val="2B1D17"/>
    <a:srgbClr val="070100"/>
    <a:srgbClr val="0C0B10"/>
    <a:srgbClr val="E6E6E6"/>
    <a:srgbClr val="13121A"/>
    <a:srgbClr val="662B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8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FBA69-F33E-4C7A-837B-9844FBFC109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0B60EB21-07DC-4D49-8D62-CCBB95AA7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C0C30F50-D087-4BBA-B1BC-EFC28F16010C}"/>
              </a:ext>
            </a:extLst>
          </p:cNvPr>
          <p:cNvSpPr>
            <a:spLocks noGrp="1"/>
          </p:cNvSpPr>
          <p:nvPr>
            <p:ph type="dt" sz="half" idx="10"/>
          </p:nvPr>
        </p:nvSpPr>
        <p:spPr/>
        <p:txBody>
          <a:bodyPr/>
          <a:lstStyle/>
          <a:p>
            <a:fld id="{4E22AD77-8F5A-4530-A915-6426427179D6}" type="datetimeFigureOut">
              <a:rPr lang="en-US" smtClean="0"/>
              <a:t>9/20/2023</a:t>
            </a:fld>
            <a:endParaRPr lang="en-US"/>
          </a:p>
        </p:txBody>
      </p:sp>
      <p:sp>
        <p:nvSpPr>
          <p:cNvPr id="5" name="Marcador de pie de página 4">
            <a:extLst>
              <a:ext uri="{FF2B5EF4-FFF2-40B4-BE49-F238E27FC236}">
                <a16:creationId xmlns:a16="http://schemas.microsoft.com/office/drawing/2014/main" id="{76E1DCEE-9F47-4FEE-8E12-50358B0D9631}"/>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C8640958-1ABA-45BC-B7C7-12C32004BDC9}"/>
              </a:ext>
            </a:extLst>
          </p:cNvPr>
          <p:cNvSpPr>
            <a:spLocks noGrp="1"/>
          </p:cNvSpPr>
          <p:nvPr>
            <p:ph type="sldNum" sz="quarter" idx="12"/>
          </p:nvPr>
        </p:nvSpPr>
        <p:spPr/>
        <p:txBody>
          <a:bodyPr/>
          <a:lstStyle/>
          <a:p>
            <a:fld id="{AB82F487-D66A-41BA-A6D0-A76FBD4D949C}" type="slidenum">
              <a:rPr lang="en-US" smtClean="0"/>
              <a:t>‹Nº›</a:t>
            </a:fld>
            <a:endParaRPr lang="en-US"/>
          </a:p>
        </p:txBody>
      </p:sp>
    </p:spTree>
    <p:extLst>
      <p:ext uri="{BB962C8B-B14F-4D97-AF65-F5344CB8AC3E}">
        <p14:creationId xmlns:p14="http://schemas.microsoft.com/office/powerpoint/2010/main" val="2905458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6A8B8E-1A20-403B-B1AD-8988BDF83C8A}"/>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1C9B0ACF-B755-46FA-A78B-513BF1050F9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1CFD27C8-FB1E-407A-924D-30FF9F1EF782}"/>
              </a:ext>
            </a:extLst>
          </p:cNvPr>
          <p:cNvSpPr>
            <a:spLocks noGrp="1"/>
          </p:cNvSpPr>
          <p:nvPr>
            <p:ph type="dt" sz="half" idx="10"/>
          </p:nvPr>
        </p:nvSpPr>
        <p:spPr/>
        <p:txBody>
          <a:bodyPr/>
          <a:lstStyle/>
          <a:p>
            <a:fld id="{4E22AD77-8F5A-4530-A915-6426427179D6}" type="datetimeFigureOut">
              <a:rPr lang="en-US" smtClean="0"/>
              <a:t>9/20/2023</a:t>
            </a:fld>
            <a:endParaRPr lang="en-US"/>
          </a:p>
        </p:txBody>
      </p:sp>
      <p:sp>
        <p:nvSpPr>
          <p:cNvPr id="5" name="Marcador de pie de página 4">
            <a:extLst>
              <a:ext uri="{FF2B5EF4-FFF2-40B4-BE49-F238E27FC236}">
                <a16:creationId xmlns:a16="http://schemas.microsoft.com/office/drawing/2014/main" id="{C46EA2EA-8F5E-4DB5-8C8A-7264D58D9F1F}"/>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AA5DA0BF-BC80-4F2E-8639-012F7E3BEA3A}"/>
              </a:ext>
            </a:extLst>
          </p:cNvPr>
          <p:cNvSpPr>
            <a:spLocks noGrp="1"/>
          </p:cNvSpPr>
          <p:nvPr>
            <p:ph type="sldNum" sz="quarter" idx="12"/>
          </p:nvPr>
        </p:nvSpPr>
        <p:spPr/>
        <p:txBody>
          <a:bodyPr/>
          <a:lstStyle/>
          <a:p>
            <a:fld id="{AB82F487-D66A-41BA-A6D0-A76FBD4D949C}" type="slidenum">
              <a:rPr lang="en-US" smtClean="0"/>
              <a:t>‹Nº›</a:t>
            </a:fld>
            <a:endParaRPr lang="en-US"/>
          </a:p>
        </p:txBody>
      </p:sp>
    </p:spTree>
    <p:extLst>
      <p:ext uri="{BB962C8B-B14F-4D97-AF65-F5344CB8AC3E}">
        <p14:creationId xmlns:p14="http://schemas.microsoft.com/office/powerpoint/2010/main" val="3694020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9D57B10-63B8-4BB4-8F74-AC18BCA5BC5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0A5C6C25-8128-409E-A001-E10F70A4EAD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F5F36165-946C-4337-B0A6-8CFFD2A44B8A}"/>
              </a:ext>
            </a:extLst>
          </p:cNvPr>
          <p:cNvSpPr>
            <a:spLocks noGrp="1"/>
          </p:cNvSpPr>
          <p:nvPr>
            <p:ph type="dt" sz="half" idx="10"/>
          </p:nvPr>
        </p:nvSpPr>
        <p:spPr/>
        <p:txBody>
          <a:bodyPr/>
          <a:lstStyle/>
          <a:p>
            <a:fld id="{4E22AD77-8F5A-4530-A915-6426427179D6}" type="datetimeFigureOut">
              <a:rPr lang="en-US" smtClean="0"/>
              <a:t>9/20/2023</a:t>
            </a:fld>
            <a:endParaRPr lang="en-US"/>
          </a:p>
        </p:txBody>
      </p:sp>
      <p:sp>
        <p:nvSpPr>
          <p:cNvPr id="5" name="Marcador de pie de página 4">
            <a:extLst>
              <a:ext uri="{FF2B5EF4-FFF2-40B4-BE49-F238E27FC236}">
                <a16:creationId xmlns:a16="http://schemas.microsoft.com/office/drawing/2014/main" id="{42C5184C-41C2-40E5-BD27-AED6DD58A0B9}"/>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92B3AB0B-60EA-468F-AD8C-CD3F3B53F21D}"/>
              </a:ext>
            </a:extLst>
          </p:cNvPr>
          <p:cNvSpPr>
            <a:spLocks noGrp="1"/>
          </p:cNvSpPr>
          <p:nvPr>
            <p:ph type="sldNum" sz="quarter" idx="12"/>
          </p:nvPr>
        </p:nvSpPr>
        <p:spPr/>
        <p:txBody>
          <a:bodyPr/>
          <a:lstStyle/>
          <a:p>
            <a:fld id="{AB82F487-D66A-41BA-A6D0-A76FBD4D949C}" type="slidenum">
              <a:rPr lang="en-US" smtClean="0"/>
              <a:t>‹Nº›</a:t>
            </a:fld>
            <a:endParaRPr lang="en-US"/>
          </a:p>
        </p:txBody>
      </p:sp>
    </p:spTree>
    <p:extLst>
      <p:ext uri="{BB962C8B-B14F-4D97-AF65-F5344CB8AC3E}">
        <p14:creationId xmlns:p14="http://schemas.microsoft.com/office/powerpoint/2010/main" val="3278291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7F49E6-2177-4E0B-89FD-2156FC6D18C2}"/>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1A0E395F-809E-41E1-A23A-78C306C821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F1B1D459-DC5A-40F1-BCD4-10D1734B93AC}"/>
              </a:ext>
            </a:extLst>
          </p:cNvPr>
          <p:cNvSpPr>
            <a:spLocks noGrp="1"/>
          </p:cNvSpPr>
          <p:nvPr>
            <p:ph type="dt" sz="half" idx="10"/>
          </p:nvPr>
        </p:nvSpPr>
        <p:spPr/>
        <p:txBody>
          <a:bodyPr/>
          <a:lstStyle/>
          <a:p>
            <a:fld id="{4E22AD77-8F5A-4530-A915-6426427179D6}" type="datetimeFigureOut">
              <a:rPr lang="en-US" smtClean="0"/>
              <a:t>9/20/2023</a:t>
            </a:fld>
            <a:endParaRPr lang="en-US"/>
          </a:p>
        </p:txBody>
      </p:sp>
      <p:sp>
        <p:nvSpPr>
          <p:cNvPr id="5" name="Marcador de pie de página 4">
            <a:extLst>
              <a:ext uri="{FF2B5EF4-FFF2-40B4-BE49-F238E27FC236}">
                <a16:creationId xmlns:a16="http://schemas.microsoft.com/office/drawing/2014/main" id="{23AFB2CB-3410-47E7-A0FB-0BDBC6EC9484}"/>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650BD727-04B2-4B77-8DF4-DF7021CB800A}"/>
              </a:ext>
            </a:extLst>
          </p:cNvPr>
          <p:cNvSpPr>
            <a:spLocks noGrp="1"/>
          </p:cNvSpPr>
          <p:nvPr>
            <p:ph type="sldNum" sz="quarter" idx="12"/>
          </p:nvPr>
        </p:nvSpPr>
        <p:spPr/>
        <p:txBody>
          <a:bodyPr/>
          <a:lstStyle/>
          <a:p>
            <a:fld id="{AB82F487-D66A-41BA-A6D0-A76FBD4D949C}" type="slidenum">
              <a:rPr lang="en-US" smtClean="0"/>
              <a:t>‹Nº›</a:t>
            </a:fld>
            <a:endParaRPr lang="en-US"/>
          </a:p>
        </p:txBody>
      </p:sp>
    </p:spTree>
    <p:extLst>
      <p:ext uri="{BB962C8B-B14F-4D97-AF65-F5344CB8AC3E}">
        <p14:creationId xmlns:p14="http://schemas.microsoft.com/office/powerpoint/2010/main" val="282058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D28E9E-ECC3-443A-897A-4AF3367482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F011DA85-FFE5-49EA-9930-0B520E8613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701CA46-F7C8-400F-B1F9-B7A2492DCA7F}"/>
              </a:ext>
            </a:extLst>
          </p:cNvPr>
          <p:cNvSpPr>
            <a:spLocks noGrp="1"/>
          </p:cNvSpPr>
          <p:nvPr>
            <p:ph type="dt" sz="half" idx="10"/>
          </p:nvPr>
        </p:nvSpPr>
        <p:spPr/>
        <p:txBody>
          <a:bodyPr/>
          <a:lstStyle/>
          <a:p>
            <a:fld id="{4E22AD77-8F5A-4530-A915-6426427179D6}" type="datetimeFigureOut">
              <a:rPr lang="en-US" smtClean="0"/>
              <a:t>9/20/2023</a:t>
            </a:fld>
            <a:endParaRPr lang="en-US"/>
          </a:p>
        </p:txBody>
      </p:sp>
      <p:sp>
        <p:nvSpPr>
          <p:cNvPr id="5" name="Marcador de pie de página 4">
            <a:extLst>
              <a:ext uri="{FF2B5EF4-FFF2-40B4-BE49-F238E27FC236}">
                <a16:creationId xmlns:a16="http://schemas.microsoft.com/office/drawing/2014/main" id="{279F8C18-9742-4323-A640-178E0D17D376}"/>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A0C4D3B1-0FFF-4FB3-AFA9-FEE2CA90DC20}"/>
              </a:ext>
            </a:extLst>
          </p:cNvPr>
          <p:cNvSpPr>
            <a:spLocks noGrp="1"/>
          </p:cNvSpPr>
          <p:nvPr>
            <p:ph type="sldNum" sz="quarter" idx="12"/>
          </p:nvPr>
        </p:nvSpPr>
        <p:spPr/>
        <p:txBody>
          <a:bodyPr/>
          <a:lstStyle/>
          <a:p>
            <a:fld id="{AB82F487-D66A-41BA-A6D0-A76FBD4D949C}" type="slidenum">
              <a:rPr lang="en-US" smtClean="0"/>
              <a:t>‹Nº›</a:t>
            </a:fld>
            <a:endParaRPr lang="en-US"/>
          </a:p>
        </p:txBody>
      </p:sp>
    </p:spTree>
    <p:extLst>
      <p:ext uri="{BB962C8B-B14F-4D97-AF65-F5344CB8AC3E}">
        <p14:creationId xmlns:p14="http://schemas.microsoft.com/office/powerpoint/2010/main" val="340895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224A2-6E60-454B-88B8-001A30A409BD}"/>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36BD4E23-A0BC-4C4C-BE6F-113A2A855F0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A2F45288-DC47-483B-84EB-07960133B1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D9D829A6-9D4C-4978-B195-581BE37D7D59}"/>
              </a:ext>
            </a:extLst>
          </p:cNvPr>
          <p:cNvSpPr>
            <a:spLocks noGrp="1"/>
          </p:cNvSpPr>
          <p:nvPr>
            <p:ph type="dt" sz="half" idx="10"/>
          </p:nvPr>
        </p:nvSpPr>
        <p:spPr/>
        <p:txBody>
          <a:bodyPr/>
          <a:lstStyle/>
          <a:p>
            <a:fld id="{4E22AD77-8F5A-4530-A915-6426427179D6}" type="datetimeFigureOut">
              <a:rPr lang="en-US" smtClean="0"/>
              <a:t>9/20/2023</a:t>
            </a:fld>
            <a:endParaRPr lang="en-US"/>
          </a:p>
        </p:txBody>
      </p:sp>
      <p:sp>
        <p:nvSpPr>
          <p:cNvPr id="6" name="Marcador de pie de página 5">
            <a:extLst>
              <a:ext uri="{FF2B5EF4-FFF2-40B4-BE49-F238E27FC236}">
                <a16:creationId xmlns:a16="http://schemas.microsoft.com/office/drawing/2014/main" id="{60037483-13C8-45AB-BB20-27EE6A748021}"/>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768348C2-4BB3-40DF-9E03-1AAA5A8DF205}"/>
              </a:ext>
            </a:extLst>
          </p:cNvPr>
          <p:cNvSpPr>
            <a:spLocks noGrp="1"/>
          </p:cNvSpPr>
          <p:nvPr>
            <p:ph type="sldNum" sz="quarter" idx="12"/>
          </p:nvPr>
        </p:nvSpPr>
        <p:spPr/>
        <p:txBody>
          <a:bodyPr/>
          <a:lstStyle/>
          <a:p>
            <a:fld id="{AB82F487-D66A-41BA-A6D0-A76FBD4D949C}" type="slidenum">
              <a:rPr lang="en-US" smtClean="0"/>
              <a:t>‹Nº›</a:t>
            </a:fld>
            <a:endParaRPr lang="en-US"/>
          </a:p>
        </p:txBody>
      </p:sp>
    </p:spTree>
    <p:extLst>
      <p:ext uri="{BB962C8B-B14F-4D97-AF65-F5344CB8AC3E}">
        <p14:creationId xmlns:p14="http://schemas.microsoft.com/office/powerpoint/2010/main" val="1664734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E76258-CB39-4FBD-AED1-DB8E68592E9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47A12D7A-371A-48FA-BA9C-E412F49D7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EEF3F71-BF1A-4D9E-8492-B0C28F1DF4C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EFC08EA7-DC3C-4099-A4B4-2BE2323911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2A26C3A-92A8-4243-AD3E-B8AD9DD2D10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2620D774-2BEC-4430-982C-547124EFC6CC}"/>
              </a:ext>
            </a:extLst>
          </p:cNvPr>
          <p:cNvSpPr>
            <a:spLocks noGrp="1"/>
          </p:cNvSpPr>
          <p:nvPr>
            <p:ph type="dt" sz="half" idx="10"/>
          </p:nvPr>
        </p:nvSpPr>
        <p:spPr/>
        <p:txBody>
          <a:bodyPr/>
          <a:lstStyle/>
          <a:p>
            <a:fld id="{4E22AD77-8F5A-4530-A915-6426427179D6}" type="datetimeFigureOut">
              <a:rPr lang="en-US" smtClean="0"/>
              <a:t>9/20/2023</a:t>
            </a:fld>
            <a:endParaRPr lang="en-US"/>
          </a:p>
        </p:txBody>
      </p:sp>
      <p:sp>
        <p:nvSpPr>
          <p:cNvPr id="8" name="Marcador de pie de página 7">
            <a:extLst>
              <a:ext uri="{FF2B5EF4-FFF2-40B4-BE49-F238E27FC236}">
                <a16:creationId xmlns:a16="http://schemas.microsoft.com/office/drawing/2014/main" id="{03CC7D93-3241-4787-B4D8-ECD76AA31E12}"/>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75B02132-75B2-4971-83F3-9ADB5E5AC247}"/>
              </a:ext>
            </a:extLst>
          </p:cNvPr>
          <p:cNvSpPr>
            <a:spLocks noGrp="1"/>
          </p:cNvSpPr>
          <p:nvPr>
            <p:ph type="sldNum" sz="quarter" idx="12"/>
          </p:nvPr>
        </p:nvSpPr>
        <p:spPr/>
        <p:txBody>
          <a:bodyPr/>
          <a:lstStyle/>
          <a:p>
            <a:fld id="{AB82F487-D66A-41BA-A6D0-A76FBD4D949C}" type="slidenum">
              <a:rPr lang="en-US" smtClean="0"/>
              <a:t>‹Nº›</a:t>
            </a:fld>
            <a:endParaRPr lang="en-US"/>
          </a:p>
        </p:txBody>
      </p:sp>
    </p:spTree>
    <p:extLst>
      <p:ext uri="{BB962C8B-B14F-4D97-AF65-F5344CB8AC3E}">
        <p14:creationId xmlns:p14="http://schemas.microsoft.com/office/powerpoint/2010/main" val="2808929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4E6AE-C123-41B5-A06C-A33952A7BD4F}"/>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EE9AA441-0ADE-4A2B-856C-B9DA9254C1BB}"/>
              </a:ext>
            </a:extLst>
          </p:cNvPr>
          <p:cNvSpPr>
            <a:spLocks noGrp="1"/>
          </p:cNvSpPr>
          <p:nvPr>
            <p:ph type="dt" sz="half" idx="10"/>
          </p:nvPr>
        </p:nvSpPr>
        <p:spPr/>
        <p:txBody>
          <a:bodyPr/>
          <a:lstStyle/>
          <a:p>
            <a:fld id="{4E22AD77-8F5A-4530-A915-6426427179D6}" type="datetimeFigureOut">
              <a:rPr lang="en-US" smtClean="0"/>
              <a:t>9/20/2023</a:t>
            </a:fld>
            <a:endParaRPr lang="en-US"/>
          </a:p>
        </p:txBody>
      </p:sp>
      <p:sp>
        <p:nvSpPr>
          <p:cNvPr id="4" name="Marcador de pie de página 3">
            <a:extLst>
              <a:ext uri="{FF2B5EF4-FFF2-40B4-BE49-F238E27FC236}">
                <a16:creationId xmlns:a16="http://schemas.microsoft.com/office/drawing/2014/main" id="{0221BED0-87E4-42FA-A128-6BC802BC3099}"/>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F2232F2D-7313-41FD-AFF5-5E48FAADD42B}"/>
              </a:ext>
            </a:extLst>
          </p:cNvPr>
          <p:cNvSpPr>
            <a:spLocks noGrp="1"/>
          </p:cNvSpPr>
          <p:nvPr>
            <p:ph type="sldNum" sz="quarter" idx="12"/>
          </p:nvPr>
        </p:nvSpPr>
        <p:spPr/>
        <p:txBody>
          <a:bodyPr/>
          <a:lstStyle/>
          <a:p>
            <a:fld id="{AB82F487-D66A-41BA-A6D0-A76FBD4D949C}" type="slidenum">
              <a:rPr lang="en-US" smtClean="0"/>
              <a:t>‹Nº›</a:t>
            </a:fld>
            <a:endParaRPr lang="en-US"/>
          </a:p>
        </p:txBody>
      </p:sp>
    </p:spTree>
    <p:extLst>
      <p:ext uri="{BB962C8B-B14F-4D97-AF65-F5344CB8AC3E}">
        <p14:creationId xmlns:p14="http://schemas.microsoft.com/office/powerpoint/2010/main" val="169765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EF6EA6A-53C5-4AA8-B970-C2F4138FBFE9}"/>
              </a:ext>
            </a:extLst>
          </p:cNvPr>
          <p:cNvSpPr>
            <a:spLocks noGrp="1"/>
          </p:cNvSpPr>
          <p:nvPr>
            <p:ph type="dt" sz="half" idx="10"/>
          </p:nvPr>
        </p:nvSpPr>
        <p:spPr/>
        <p:txBody>
          <a:bodyPr/>
          <a:lstStyle/>
          <a:p>
            <a:fld id="{4E22AD77-8F5A-4530-A915-6426427179D6}" type="datetimeFigureOut">
              <a:rPr lang="en-US" smtClean="0"/>
              <a:t>9/20/2023</a:t>
            </a:fld>
            <a:endParaRPr lang="en-US"/>
          </a:p>
        </p:txBody>
      </p:sp>
      <p:sp>
        <p:nvSpPr>
          <p:cNvPr id="3" name="Marcador de pie de página 2">
            <a:extLst>
              <a:ext uri="{FF2B5EF4-FFF2-40B4-BE49-F238E27FC236}">
                <a16:creationId xmlns:a16="http://schemas.microsoft.com/office/drawing/2014/main" id="{9369E544-BC7A-4D7E-92D8-B863674B8EF2}"/>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8BE892E1-ADAB-48EA-B8A5-4232CDAEB687}"/>
              </a:ext>
            </a:extLst>
          </p:cNvPr>
          <p:cNvSpPr>
            <a:spLocks noGrp="1"/>
          </p:cNvSpPr>
          <p:nvPr>
            <p:ph type="sldNum" sz="quarter" idx="12"/>
          </p:nvPr>
        </p:nvSpPr>
        <p:spPr/>
        <p:txBody>
          <a:bodyPr/>
          <a:lstStyle/>
          <a:p>
            <a:fld id="{AB82F487-D66A-41BA-A6D0-A76FBD4D949C}" type="slidenum">
              <a:rPr lang="en-US" smtClean="0"/>
              <a:t>‹Nº›</a:t>
            </a:fld>
            <a:endParaRPr lang="en-US"/>
          </a:p>
        </p:txBody>
      </p:sp>
    </p:spTree>
    <p:extLst>
      <p:ext uri="{BB962C8B-B14F-4D97-AF65-F5344CB8AC3E}">
        <p14:creationId xmlns:p14="http://schemas.microsoft.com/office/powerpoint/2010/main" val="2043695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BDC0C8-D85D-45B9-A703-F14D15A817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3962B031-98B4-413D-AF7C-8345755D31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0136A18C-8493-4510-8351-F2BB372B8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C57674-F9C6-4405-80B2-197E1F84CE9A}"/>
              </a:ext>
            </a:extLst>
          </p:cNvPr>
          <p:cNvSpPr>
            <a:spLocks noGrp="1"/>
          </p:cNvSpPr>
          <p:nvPr>
            <p:ph type="dt" sz="half" idx="10"/>
          </p:nvPr>
        </p:nvSpPr>
        <p:spPr/>
        <p:txBody>
          <a:bodyPr/>
          <a:lstStyle/>
          <a:p>
            <a:fld id="{4E22AD77-8F5A-4530-A915-6426427179D6}" type="datetimeFigureOut">
              <a:rPr lang="en-US" smtClean="0"/>
              <a:t>9/20/2023</a:t>
            </a:fld>
            <a:endParaRPr lang="en-US"/>
          </a:p>
        </p:txBody>
      </p:sp>
      <p:sp>
        <p:nvSpPr>
          <p:cNvPr id="6" name="Marcador de pie de página 5">
            <a:extLst>
              <a:ext uri="{FF2B5EF4-FFF2-40B4-BE49-F238E27FC236}">
                <a16:creationId xmlns:a16="http://schemas.microsoft.com/office/drawing/2014/main" id="{C6FD31B2-1977-4296-8F30-D55B41DEF90C}"/>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BAB5EFC1-47C7-414A-8CF0-2FE3FD2B3EBC}"/>
              </a:ext>
            </a:extLst>
          </p:cNvPr>
          <p:cNvSpPr>
            <a:spLocks noGrp="1"/>
          </p:cNvSpPr>
          <p:nvPr>
            <p:ph type="sldNum" sz="quarter" idx="12"/>
          </p:nvPr>
        </p:nvSpPr>
        <p:spPr/>
        <p:txBody>
          <a:bodyPr/>
          <a:lstStyle/>
          <a:p>
            <a:fld id="{AB82F487-D66A-41BA-A6D0-A76FBD4D949C}" type="slidenum">
              <a:rPr lang="en-US" smtClean="0"/>
              <a:t>‹Nº›</a:t>
            </a:fld>
            <a:endParaRPr lang="en-US"/>
          </a:p>
        </p:txBody>
      </p:sp>
    </p:spTree>
    <p:extLst>
      <p:ext uri="{BB962C8B-B14F-4D97-AF65-F5344CB8AC3E}">
        <p14:creationId xmlns:p14="http://schemas.microsoft.com/office/powerpoint/2010/main" val="4221652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819DC-B70C-4090-9530-057C77D8ECC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E7339CB7-192F-40B5-B286-981FA543C7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71877C92-BB8A-445A-91F7-DEE6E7285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3FC184E-475D-4112-AE77-AA6AB0ECD186}"/>
              </a:ext>
            </a:extLst>
          </p:cNvPr>
          <p:cNvSpPr>
            <a:spLocks noGrp="1"/>
          </p:cNvSpPr>
          <p:nvPr>
            <p:ph type="dt" sz="half" idx="10"/>
          </p:nvPr>
        </p:nvSpPr>
        <p:spPr/>
        <p:txBody>
          <a:bodyPr/>
          <a:lstStyle/>
          <a:p>
            <a:fld id="{4E22AD77-8F5A-4530-A915-6426427179D6}" type="datetimeFigureOut">
              <a:rPr lang="en-US" smtClean="0"/>
              <a:t>9/20/2023</a:t>
            </a:fld>
            <a:endParaRPr lang="en-US"/>
          </a:p>
        </p:txBody>
      </p:sp>
      <p:sp>
        <p:nvSpPr>
          <p:cNvPr id="6" name="Marcador de pie de página 5">
            <a:extLst>
              <a:ext uri="{FF2B5EF4-FFF2-40B4-BE49-F238E27FC236}">
                <a16:creationId xmlns:a16="http://schemas.microsoft.com/office/drawing/2014/main" id="{D015816C-BC99-4B75-A977-F175D355E246}"/>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5FD10DFC-3CA1-4B92-BCF2-92B3F8685148}"/>
              </a:ext>
            </a:extLst>
          </p:cNvPr>
          <p:cNvSpPr>
            <a:spLocks noGrp="1"/>
          </p:cNvSpPr>
          <p:nvPr>
            <p:ph type="sldNum" sz="quarter" idx="12"/>
          </p:nvPr>
        </p:nvSpPr>
        <p:spPr/>
        <p:txBody>
          <a:bodyPr/>
          <a:lstStyle/>
          <a:p>
            <a:fld id="{AB82F487-D66A-41BA-A6D0-A76FBD4D949C}" type="slidenum">
              <a:rPr lang="en-US" smtClean="0"/>
              <a:t>‹Nº›</a:t>
            </a:fld>
            <a:endParaRPr lang="en-US"/>
          </a:p>
        </p:txBody>
      </p:sp>
    </p:spTree>
    <p:extLst>
      <p:ext uri="{BB962C8B-B14F-4D97-AF65-F5344CB8AC3E}">
        <p14:creationId xmlns:p14="http://schemas.microsoft.com/office/powerpoint/2010/main" val="1804042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ECF55F0-6CAB-47FA-85F8-53D0827CA5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9622426B-25F1-4300-B5F5-275F92622F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E5E0E2F7-0B1B-4E4C-AD8B-976FA4777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2AD77-8F5A-4530-A915-6426427179D6}" type="datetimeFigureOut">
              <a:rPr lang="en-US" smtClean="0"/>
              <a:t>9/20/2023</a:t>
            </a:fld>
            <a:endParaRPr lang="en-US"/>
          </a:p>
        </p:txBody>
      </p:sp>
      <p:sp>
        <p:nvSpPr>
          <p:cNvPr id="5" name="Marcador de pie de página 4">
            <a:extLst>
              <a:ext uri="{FF2B5EF4-FFF2-40B4-BE49-F238E27FC236}">
                <a16:creationId xmlns:a16="http://schemas.microsoft.com/office/drawing/2014/main" id="{765F7956-BF08-493B-A90E-D381CF1E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A941C020-AEEC-45A8-A3E3-F824E8D59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82F487-D66A-41BA-A6D0-A76FBD4D949C}" type="slidenum">
              <a:rPr lang="en-US" smtClean="0"/>
              <a:t>‹Nº›</a:t>
            </a:fld>
            <a:endParaRPr lang="en-US"/>
          </a:p>
        </p:txBody>
      </p:sp>
    </p:spTree>
    <p:extLst>
      <p:ext uri="{BB962C8B-B14F-4D97-AF65-F5344CB8AC3E}">
        <p14:creationId xmlns:p14="http://schemas.microsoft.com/office/powerpoint/2010/main" val="95857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E6D6D9D-60F8-4D21-8A74-2D7D8B8322D8}"/>
              </a:ext>
            </a:extLst>
          </p:cNvPr>
          <p:cNvPicPr>
            <a:picLocks noChangeAspect="1"/>
          </p:cNvPicPr>
          <p:nvPr/>
        </p:nvPicPr>
        <p:blipFill>
          <a:blip r:embed="rId2"/>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99123E2C-1695-42C4-AB05-064966F824CC}"/>
              </a:ext>
            </a:extLst>
          </p:cNvPr>
          <p:cNvSpPr>
            <a:spLocks noGrp="1"/>
          </p:cNvSpPr>
          <p:nvPr>
            <p:ph idx="1"/>
          </p:nvPr>
        </p:nvSpPr>
        <p:spPr>
          <a:xfrm>
            <a:off x="838200" y="3626777"/>
            <a:ext cx="10515600" cy="2550185"/>
          </a:xfrm>
        </p:spPr>
        <p:txBody>
          <a:bodyPr>
            <a:normAutofit/>
          </a:bodyPr>
          <a:lstStyle/>
          <a:p>
            <a:pPr marL="0" indent="0" algn="ctr">
              <a:buNone/>
            </a:pPr>
            <a:r>
              <a:rPr lang="es-CO" sz="8800" b="1" dirty="0">
                <a:solidFill>
                  <a:schemeClr val="bg1"/>
                </a:solidFill>
                <a:effectLst>
                  <a:outerShdw blurRad="38100" dist="38100" dir="2700000" algn="tl">
                    <a:srgbClr val="000000">
                      <a:alpha val="43137"/>
                    </a:srgbClr>
                  </a:outerShdw>
                </a:effectLst>
                <a:latin typeface="Arial Rounded MT Bold" panose="020F0704030504030204" pitchFamily="34" charset="0"/>
              </a:rPr>
              <a:t>El verdadero arrepentimiento</a:t>
            </a:r>
            <a:endParaRPr lang="en-US" sz="88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131559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01B19F7-BA9A-4A82-8FB4-C5C301DD1D48}"/>
              </a:ext>
            </a:extLst>
          </p:cNvPr>
          <p:cNvPicPr>
            <a:picLocks noChangeAspect="1"/>
          </p:cNvPicPr>
          <p:nvPr/>
        </p:nvPicPr>
        <p:blipFill>
          <a:blip r:embed="rId2"/>
          <a:stretch>
            <a:fillRect/>
          </a:stretch>
        </p:blipFill>
        <p:spPr>
          <a:xfrm>
            <a:off x="0" y="0"/>
            <a:ext cx="12194486" cy="6858000"/>
          </a:xfrm>
          <a:prstGeom prst="rect">
            <a:avLst/>
          </a:prstGeom>
        </p:spPr>
      </p:pic>
      <p:sp>
        <p:nvSpPr>
          <p:cNvPr id="3" name="Marcador de contenido 2">
            <a:extLst>
              <a:ext uri="{FF2B5EF4-FFF2-40B4-BE49-F238E27FC236}">
                <a16:creationId xmlns:a16="http://schemas.microsoft.com/office/drawing/2014/main" id="{3F288550-0ED5-441C-96CD-70491FB15C94}"/>
              </a:ext>
            </a:extLst>
          </p:cNvPr>
          <p:cNvSpPr>
            <a:spLocks noGrp="1"/>
          </p:cNvSpPr>
          <p:nvPr>
            <p:ph idx="1"/>
          </p:nvPr>
        </p:nvSpPr>
        <p:spPr>
          <a:xfrm>
            <a:off x="685800" y="704850"/>
            <a:ext cx="10515600" cy="4338638"/>
          </a:xfrm>
        </p:spPr>
        <p:txBody>
          <a:bodyPr>
            <a:normAutofit lnSpcReduction="10000"/>
          </a:bodyPr>
          <a:lstStyle/>
          <a:p>
            <a:pPr marL="0" indent="0">
              <a:buNone/>
            </a:pPr>
            <a:r>
              <a:rPr lang="es-ES" sz="4000" b="1" i="0" dirty="0">
                <a:solidFill>
                  <a:schemeClr val="bg1"/>
                </a:solidFill>
                <a:effectLst>
                  <a:glow rad="139700">
                    <a:srgbClr val="2B1D17"/>
                  </a:glow>
                  <a:outerShdw blurRad="38100" dist="38100" dir="2700000" algn="tl">
                    <a:srgbClr val="000000">
                      <a:alpha val="43137"/>
                    </a:srgbClr>
                  </a:outerShdw>
                </a:effectLst>
                <a:latin typeface="Open Sans" panose="020B0606030504020204" pitchFamily="34" charset="0"/>
              </a:rPr>
              <a:t>Dios espera que tú actúes primero. No esperes a sentirte poderoso o confiado. Avanza en tu debilidad, haciendo lo correcto, a pesar de tus miedos y sentimientos. Esta es la forma de cooperar con el Espíritu Santo, y es también la forma en que tu carácter se desarrolla.</a:t>
            </a:r>
            <a:endParaRPr lang="en-US" sz="4000" dirty="0">
              <a:solidFill>
                <a:schemeClr val="bg1"/>
              </a:solidFill>
              <a:effectLst>
                <a:glow rad="139700">
                  <a:srgbClr val="2B1D17"/>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264771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B017F84-593E-4B1B-A8CD-26201CA6BDCE}"/>
              </a:ext>
            </a:extLst>
          </p:cNvPr>
          <p:cNvPicPr>
            <a:picLocks noChangeAspect="1"/>
          </p:cNvPicPr>
          <p:nvPr/>
        </p:nvPicPr>
        <p:blipFill>
          <a:blip r:embed="rId2"/>
          <a:stretch>
            <a:fillRect/>
          </a:stretch>
        </p:blipFill>
        <p:spPr>
          <a:xfrm>
            <a:off x="-1" y="-77097"/>
            <a:ext cx="12192001" cy="6935097"/>
          </a:xfrm>
          <a:prstGeom prst="rect">
            <a:avLst/>
          </a:prstGeom>
        </p:spPr>
      </p:pic>
      <p:sp>
        <p:nvSpPr>
          <p:cNvPr id="3" name="Marcador de contenido 2">
            <a:extLst>
              <a:ext uri="{FF2B5EF4-FFF2-40B4-BE49-F238E27FC236}">
                <a16:creationId xmlns:a16="http://schemas.microsoft.com/office/drawing/2014/main" id="{21106A2D-07DE-43C6-A64A-526500994C8D}"/>
              </a:ext>
            </a:extLst>
          </p:cNvPr>
          <p:cNvSpPr>
            <a:spLocks noGrp="1"/>
          </p:cNvSpPr>
          <p:nvPr>
            <p:ph idx="1"/>
          </p:nvPr>
        </p:nvSpPr>
        <p:spPr>
          <a:xfrm>
            <a:off x="647272" y="462337"/>
            <a:ext cx="7037798" cy="5714626"/>
          </a:xfrm>
        </p:spPr>
        <p:txBody>
          <a:bodyPr>
            <a:normAutofit/>
          </a:bodyPr>
          <a:lstStyle/>
          <a:p>
            <a:pPr marL="0" indent="0">
              <a:buNone/>
            </a:pPr>
            <a:r>
              <a:rPr lang="es-ES" sz="3600" b="1" i="0" dirty="0">
                <a:solidFill>
                  <a:schemeClr val="bg1"/>
                </a:solidFill>
                <a:effectLst>
                  <a:glow rad="101600">
                    <a:srgbClr val="3F7B02"/>
                  </a:glow>
                </a:effectLst>
                <a:latin typeface="Arial Rounded MT Bold" panose="020F0704030504030204" pitchFamily="34" charset="0"/>
              </a:rPr>
              <a:t>La Biblia compara el crecimiento espiritual con una semilla, con un edificio, y con un niño que crece. Cada metáfora requiere de una participación activa</a:t>
            </a:r>
            <a:endParaRPr lang="en-US" sz="3600" dirty="0">
              <a:solidFill>
                <a:schemeClr val="bg1"/>
              </a:solidFill>
              <a:effectLst>
                <a:glow rad="101600">
                  <a:srgbClr val="3F7B02"/>
                </a:glow>
              </a:effectLst>
              <a:latin typeface="Arial Rounded MT Bold" panose="020F0704030504030204" pitchFamily="34" charset="0"/>
            </a:endParaRPr>
          </a:p>
        </p:txBody>
      </p:sp>
    </p:spTree>
    <p:extLst>
      <p:ext uri="{BB962C8B-B14F-4D97-AF65-F5344CB8AC3E}">
        <p14:creationId xmlns:p14="http://schemas.microsoft.com/office/powerpoint/2010/main" val="3467769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4ED4233-37F7-44A8-8D32-E505D3F8773C}"/>
              </a:ext>
            </a:extLst>
          </p:cNvPr>
          <p:cNvPicPr>
            <a:picLocks noChangeAspect="1"/>
          </p:cNvPicPr>
          <p:nvPr/>
        </p:nvPicPr>
        <p:blipFill>
          <a:blip r:embed="rId2"/>
          <a:stretch>
            <a:fillRect/>
          </a:stretch>
        </p:blipFill>
        <p:spPr>
          <a:xfrm>
            <a:off x="0" y="0"/>
            <a:ext cx="12192000" cy="6986016"/>
          </a:xfrm>
          <a:prstGeom prst="rect">
            <a:avLst/>
          </a:prstGeom>
        </p:spPr>
      </p:pic>
      <p:sp>
        <p:nvSpPr>
          <p:cNvPr id="3" name="Marcador de contenido 2">
            <a:extLst>
              <a:ext uri="{FF2B5EF4-FFF2-40B4-BE49-F238E27FC236}">
                <a16:creationId xmlns:a16="http://schemas.microsoft.com/office/drawing/2014/main" id="{25CEC70F-D6DC-4DED-8174-DB440237A7BB}"/>
              </a:ext>
            </a:extLst>
          </p:cNvPr>
          <p:cNvSpPr>
            <a:spLocks noGrp="1"/>
          </p:cNvSpPr>
          <p:nvPr>
            <p:ph idx="1"/>
          </p:nvPr>
        </p:nvSpPr>
        <p:spPr>
          <a:xfrm>
            <a:off x="838200" y="688369"/>
            <a:ext cx="10515600" cy="5488594"/>
          </a:xfrm>
        </p:spPr>
        <p:txBody>
          <a:bodyPr>
            <a:normAutofit/>
          </a:bodyPr>
          <a:lstStyle/>
          <a:p>
            <a:pPr marL="0" indent="0">
              <a:buNone/>
            </a:pPr>
            <a:r>
              <a:rPr lang="es-ES" b="1" i="0" dirty="0">
                <a:solidFill>
                  <a:schemeClr val="bg1"/>
                </a:solidFill>
                <a:effectLst>
                  <a:glow rad="101600">
                    <a:srgbClr val="070100"/>
                  </a:glow>
                </a:effectLst>
                <a:latin typeface="Open Sans" panose="020B0606030504020204" pitchFamily="34" charset="0"/>
              </a:rPr>
              <a:t>hagamos todos los esfuerzos” para nuestro crecimiento hasta llegar a ser como Jesús</a:t>
            </a:r>
          </a:p>
          <a:p>
            <a:pPr marL="0" indent="0">
              <a:buNone/>
            </a:pPr>
            <a:endParaRPr lang="es-ES" b="1" i="0" dirty="0">
              <a:solidFill>
                <a:schemeClr val="bg1"/>
              </a:solidFill>
              <a:effectLst>
                <a:glow rad="101600">
                  <a:srgbClr val="070100"/>
                </a:glow>
              </a:effectLst>
              <a:latin typeface="Open Sans" panose="020B0606030504020204" pitchFamily="34" charset="0"/>
            </a:endParaRPr>
          </a:p>
          <a:p>
            <a:r>
              <a:rPr lang="es-ES" b="1" i="0" dirty="0">
                <a:solidFill>
                  <a:schemeClr val="bg1"/>
                </a:solidFill>
                <a:effectLst>
                  <a:glow rad="101600">
                    <a:srgbClr val="070100"/>
                  </a:glow>
                </a:effectLst>
                <a:latin typeface="Open Sans" panose="020B0606030504020204" pitchFamily="34" charset="0"/>
              </a:rPr>
              <a:t> Lucas 13:24  </a:t>
            </a:r>
          </a:p>
          <a:p>
            <a:r>
              <a:rPr lang="es-ES" b="1" i="0" dirty="0">
                <a:solidFill>
                  <a:schemeClr val="bg1"/>
                </a:solidFill>
                <a:effectLst>
                  <a:glow rad="101600">
                    <a:srgbClr val="070100"/>
                  </a:glow>
                </a:effectLst>
                <a:latin typeface="Open Sans" panose="020B0606030504020204" pitchFamily="34" charset="0"/>
              </a:rPr>
              <a:t>Romanos 14:19 </a:t>
            </a:r>
          </a:p>
          <a:p>
            <a:r>
              <a:rPr lang="es-ES" b="1" i="0" dirty="0">
                <a:solidFill>
                  <a:schemeClr val="bg1"/>
                </a:solidFill>
                <a:effectLst>
                  <a:glow rad="101600">
                    <a:srgbClr val="070100"/>
                  </a:glow>
                </a:effectLst>
                <a:latin typeface="Open Sans" panose="020B0606030504020204" pitchFamily="34" charset="0"/>
              </a:rPr>
              <a:t> Efesios 4:3 </a:t>
            </a:r>
          </a:p>
          <a:p>
            <a:r>
              <a:rPr lang="es-ES" b="1" i="0" dirty="0">
                <a:solidFill>
                  <a:schemeClr val="bg1"/>
                </a:solidFill>
                <a:effectLst>
                  <a:glow rad="101600">
                    <a:srgbClr val="070100"/>
                  </a:glow>
                </a:effectLst>
                <a:latin typeface="Open Sans" panose="020B0606030504020204" pitchFamily="34" charset="0"/>
              </a:rPr>
              <a:t> 2 Timoteo 2:15</a:t>
            </a:r>
          </a:p>
          <a:p>
            <a:r>
              <a:rPr lang="es-ES" b="1" i="0" dirty="0">
                <a:solidFill>
                  <a:schemeClr val="bg1"/>
                </a:solidFill>
                <a:effectLst>
                  <a:glow rad="101600">
                    <a:srgbClr val="070100"/>
                  </a:glow>
                </a:effectLst>
                <a:latin typeface="Open Sans" panose="020B0606030504020204" pitchFamily="34" charset="0"/>
              </a:rPr>
              <a:t>Hebreos 4:11</a:t>
            </a:r>
          </a:p>
          <a:p>
            <a:r>
              <a:rPr lang="es-ES" b="1" i="0" dirty="0">
                <a:solidFill>
                  <a:schemeClr val="bg1"/>
                </a:solidFill>
                <a:effectLst>
                  <a:glow rad="101600">
                    <a:srgbClr val="070100"/>
                  </a:glow>
                </a:effectLst>
                <a:latin typeface="Open Sans" panose="020B0606030504020204" pitchFamily="34" charset="0"/>
              </a:rPr>
              <a:t>Hebreos 12:14</a:t>
            </a:r>
          </a:p>
          <a:p>
            <a:r>
              <a:rPr lang="es-ES" b="1" i="0" dirty="0">
                <a:solidFill>
                  <a:schemeClr val="bg1"/>
                </a:solidFill>
                <a:effectLst>
                  <a:glow rad="101600">
                    <a:srgbClr val="070100"/>
                  </a:glow>
                </a:effectLst>
                <a:latin typeface="Open Sans" panose="020B0606030504020204" pitchFamily="34" charset="0"/>
              </a:rPr>
              <a:t> 2 Pedro 3:14 </a:t>
            </a:r>
            <a:endParaRPr lang="en-US" dirty="0">
              <a:solidFill>
                <a:schemeClr val="bg1"/>
              </a:solidFill>
              <a:effectLst>
                <a:glow rad="101600">
                  <a:srgbClr val="070100"/>
                </a:glow>
              </a:effectLst>
            </a:endParaRPr>
          </a:p>
        </p:txBody>
      </p:sp>
    </p:spTree>
    <p:extLst>
      <p:ext uri="{BB962C8B-B14F-4D97-AF65-F5344CB8AC3E}">
        <p14:creationId xmlns:p14="http://schemas.microsoft.com/office/powerpoint/2010/main" val="1076853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0503152-7415-4C1D-AB20-E738BC347161}"/>
              </a:ext>
            </a:extLst>
          </p:cNvPr>
          <p:cNvPicPr>
            <a:picLocks noChangeAspect="1"/>
          </p:cNvPicPr>
          <p:nvPr/>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0C6BDD22-2E55-41E6-BC46-DEB184BEAA12}"/>
              </a:ext>
            </a:extLst>
          </p:cNvPr>
          <p:cNvSpPr>
            <a:spLocks noGrp="1"/>
          </p:cNvSpPr>
          <p:nvPr>
            <p:ph type="title"/>
          </p:nvPr>
        </p:nvSpPr>
        <p:spPr>
          <a:xfrm>
            <a:off x="838199" y="1000124"/>
            <a:ext cx="10658475" cy="1343025"/>
          </a:xfrm>
        </p:spPr>
        <p:txBody>
          <a:bodyPr>
            <a:normAutofit fontScale="90000"/>
          </a:bodyPr>
          <a:lstStyle/>
          <a:p>
            <a:r>
              <a:rPr lang="es-ES" b="1" i="0" dirty="0">
                <a:solidFill>
                  <a:schemeClr val="bg1"/>
                </a:solidFill>
                <a:effectLst>
                  <a:glow rad="101600">
                    <a:srgbClr val="13121A"/>
                  </a:glow>
                  <a:outerShdw blurRad="38100" dist="38100" dir="2700000" algn="tl">
                    <a:srgbClr val="000000">
                      <a:alpha val="43137"/>
                    </a:srgbClr>
                  </a:outerShdw>
                </a:effectLst>
                <a:latin typeface="Javanese Text" panose="02000000000000000000" pitchFamily="2" charset="0"/>
              </a:rPr>
              <a:t>Pablo explica en Efesios 4:22-24 nuestras tres responsabilidades en semejanza a Cristo.</a:t>
            </a:r>
            <a:endParaRPr lang="en-US" dirty="0">
              <a:solidFill>
                <a:schemeClr val="bg1"/>
              </a:solidFill>
              <a:effectLst>
                <a:glow rad="101600">
                  <a:srgbClr val="13121A"/>
                </a:glow>
                <a:outerShdw blurRad="38100" dist="38100" dir="2700000" algn="tl">
                  <a:srgbClr val="000000">
                    <a:alpha val="43137"/>
                  </a:srgbClr>
                </a:outerShdw>
              </a:effectLst>
              <a:latin typeface="Javanese Text" panose="02000000000000000000" pitchFamily="2" charset="0"/>
            </a:endParaRPr>
          </a:p>
        </p:txBody>
      </p:sp>
      <p:sp>
        <p:nvSpPr>
          <p:cNvPr id="3" name="Marcador de contenido 2">
            <a:extLst>
              <a:ext uri="{FF2B5EF4-FFF2-40B4-BE49-F238E27FC236}">
                <a16:creationId xmlns:a16="http://schemas.microsoft.com/office/drawing/2014/main" id="{BC997A7C-E5CC-4CB8-8F66-5A4CD8C44AFA}"/>
              </a:ext>
            </a:extLst>
          </p:cNvPr>
          <p:cNvSpPr>
            <a:spLocks noGrp="1"/>
          </p:cNvSpPr>
          <p:nvPr>
            <p:ph idx="1"/>
          </p:nvPr>
        </p:nvSpPr>
        <p:spPr>
          <a:xfrm>
            <a:off x="838199" y="3133725"/>
            <a:ext cx="10884613" cy="3359150"/>
          </a:xfrm>
        </p:spPr>
        <p:txBody>
          <a:bodyPr>
            <a:normAutofit/>
          </a:bodyPr>
          <a:lstStyle/>
          <a:p>
            <a:pPr marL="0" indent="0">
              <a:buNone/>
            </a:pPr>
            <a:r>
              <a:rPr lang="es-ES" sz="4400" b="1" i="1" dirty="0">
                <a:solidFill>
                  <a:schemeClr val="bg1"/>
                </a:solidFill>
                <a:effectLst>
                  <a:glow rad="101600">
                    <a:srgbClr val="0C0B10"/>
                  </a:glow>
                </a:effectLst>
                <a:latin typeface="inherit"/>
              </a:rPr>
              <a:t>1.</a:t>
            </a:r>
            <a:r>
              <a:rPr lang="es-ES" sz="4400" b="1" i="0" dirty="0">
                <a:solidFill>
                  <a:schemeClr val="bg1"/>
                </a:solidFill>
                <a:effectLst>
                  <a:glow rad="101600">
                    <a:srgbClr val="0C0B10"/>
                  </a:glow>
                </a:effectLst>
                <a:latin typeface="Open Sans" panose="020B0606030504020204" pitchFamily="34" charset="0"/>
              </a:rPr>
              <a:t> Tenemos que decidirnos a dejar de lado las viejas formas de actuar. Efesios 4:22 TLA)</a:t>
            </a:r>
            <a:endParaRPr lang="en-US" sz="4400" dirty="0">
              <a:solidFill>
                <a:schemeClr val="bg1"/>
              </a:solidFill>
              <a:effectLst>
                <a:glow rad="101600">
                  <a:srgbClr val="0C0B10"/>
                </a:glow>
              </a:effectLst>
            </a:endParaRPr>
          </a:p>
        </p:txBody>
      </p:sp>
    </p:spTree>
    <p:extLst>
      <p:ext uri="{BB962C8B-B14F-4D97-AF65-F5344CB8AC3E}">
        <p14:creationId xmlns:p14="http://schemas.microsoft.com/office/powerpoint/2010/main" val="2821810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288F52B-E46E-4D57-987B-3137DD1B77D1}"/>
              </a:ext>
            </a:extLst>
          </p:cNvPr>
          <p:cNvPicPr>
            <a:picLocks noChangeAspect="1"/>
          </p:cNvPicPr>
          <p:nvPr/>
        </p:nvPicPr>
        <p:blipFill>
          <a:blip r:embed="rId2"/>
          <a:stretch>
            <a:fillRect/>
          </a:stretch>
        </p:blipFill>
        <p:spPr>
          <a:xfrm>
            <a:off x="0" y="1673"/>
            <a:ext cx="12192000" cy="6854653"/>
          </a:xfrm>
          <a:prstGeom prst="rect">
            <a:avLst/>
          </a:prstGeom>
        </p:spPr>
      </p:pic>
      <p:sp>
        <p:nvSpPr>
          <p:cNvPr id="3" name="Marcador de contenido 2">
            <a:extLst>
              <a:ext uri="{FF2B5EF4-FFF2-40B4-BE49-F238E27FC236}">
                <a16:creationId xmlns:a16="http://schemas.microsoft.com/office/drawing/2014/main" id="{F1B555AE-626C-4323-89CA-0A70D07082B6}"/>
              </a:ext>
            </a:extLst>
          </p:cNvPr>
          <p:cNvSpPr>
            <a:spLocks noGrp="1"/>
          </p:cNvSpPr>
          <p:nvPr>
            <p:ph idx="1"/>
          </p:nvPr>
        </p:nvSpPr>
        <p:spPr>
          <a:xfrm>
            <a:off x="609601" y="847725"/>
            <a:ext cx="5305424" cy="5329238"/>
          </a:xfrm>
        </p:spPr>
        <p:txBody>
          <a:bodyPr>
            <a:normAutofit/>
          </a:bodyPr>
          <a:lstStyle/>
          <a:p>
            <a:pPr marL="0" indent="0">
              <a:buNone/>
            </a:pPr>
            <a:r>
              <a:rPr lang="es-ES" sz="4800" b="1" i="1" dirty="0">
                <a:effectLst>
                  <a:outerShdw blurRad="38100" dist="38100" dir="2700000" algn="tl">
                    <a:srgbClr val="000000">
                      <a:alpha val="43137"/>
                    </a:srgbClr>
                  </a:outerShdw>
                </a:effectLst>
                <a:latin typeface="inherit"/>
              </a:rPr>
              <a:t>2. T</a:t>
            </a:r>
            <a:r>
              <a:rPr lang="es-ES" sz="4800" b="1" i="0" dirty="0">
                <a:effectLst>
                  <a:outerShdw blurRad="38100" dist="38100" dir="2700000" algn="tl">
                    <a:srgbClr val="000000">
                      <a:alpha val="43137"/>
                    </a:srgbClr>
                  </a:outerShdw>
                </a:effectLst>
                <a:latin typeface="Open Sans" panose="020B0606030504020204" pitchFamily="34" charset="0"/>
              </a:rPr>
              <a:t>enemos que cambiar nuestra forma de pensar. (Efesios 4:23 TLA). (Romanos 12:2)</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74826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626A17D-3FBB-438B-B58E-2BC0750D3096}"/>
              </a:ext>
            </a:extLst>
          </p:cNvPr>
          <p:cNvPicPr>
            <a:picLocks noChangeAspect="1"/>
          </p:cNvPicPr>
          <p:nvPr/>
        </p:nvPicPr>
        <p:blipFill>
          <a:blip r:embed="rId2"/>
          <a:stretch>
            <a:fillRect/>
          </a:stretch>
        </p:blipFill>
        <p:spPr>
          <a:xfrm>
            <a:off x="0" y="3222913"/>
            <a:ext cx="12192000" cy="3879273"/>
          </a:xfrm>
          <a:prstGeom prst="rect">
            <a:avLst/>
          </a:prstGeom>
        </p:spPr>
      </p:pic>
      <p:sp>
        <p:nvSpPr>
          <p:cNvPr id="3" name="Marcador de contenido 2">
            <a:extLst>
              <a:ext uri="{FF2B5EF4-FFF2-40B4-BE49-F238E27FC236}">
                <a16:creationId xmlns:a16="http://schemas.microsoft.com/office/drawing/2014/main" id="{5F42FF7E-10C1-4E72-B7CF-477C2C451935}"/>
              </a:ext>
            </a:extLst>
          </p:cNvPr>
          <p:cNvSpPr>
            <a:spLocks noGrp="1"/>
          </p:cNvSpPr>
          <p:nvPr>
            <p:ph idx="1"/>
          </p:nvPr>
        </p:nvSpPr>
        <p:spPr>
          <a:xfrm>
            <a:off x="561975" y="695325"/>
            <a:ext cx="10791825" cy="5481638"/>
          </a:xfrm>
        </p:spPr>
        <p:txBody>
          <a:bodyPr>
            <a:normAutofit/>
          </a:bodyPr>
          <a:lstStyle/>
          <a:p>
            <a:pPr marL="0" indent="0">
              <a:buNone/>
            </a:pPr>
            <a:r>
              <a:rPr lang="es-ES" sz="4000" b="1" dirty="0">
                <a:effectLst>
                  <a:outerShdw blurRad="38100" dist="38100" dir="2700000" algn="tl">
                    <a:srgbClr val="000000">
                      <a:alpha val="43137"/>
                    </a:srgbClr>
                  </a:outerShdw>
                </a:effectLst>
              </a:rPr>
              <a:t>La palabra griega que se usa para transformar, es “metamorfosis” (usada en Romanos 12:2 y 2 Corintios 3:18); actualmente la utilizamos para describir el asombroso proceso de cambio que sufre una oruga para convertirse en una mariposa. </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3971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148B682-4122-4755-8392-595A6E30F9CD}"/>
              </a:ext>
            </a:extLst>
          </p:cNvPr>
          <p:cNvPicPr>
            <a:picLocks noChangeAspect="1"/>
          </p:cNvPicPr>
          <p:nvPr/>
        </p:nvPicPr>
        <p:blipFill>
          <a:blip r:embed="rId2"/>
          <a:stretch>
            <a:fillRect/>
          </a:stretch>
        </p:blipFill>
        <p:spPr>
          <a:xfrm>
            <a:off x="0" y="-1"/>
            <a:ext cx="12115800" cy="6874727"/>
          </a:xfrm>
          <a:prstGeom prst="rect">
            <a:avLst/>
          </a:prstGeom>
        </p:spPr>
      </p:pic>
      <p:sp>
        <p:nvSpPr>
          <p:cNvPr id="3" name="Marcador de contenido 2">
            <a:extLst>
              <a:ext uri="{FF2B5EF4-FFF2-40B4-BE49-F238E27FC236}">
                <a16:creationId xmlns:a16="http://schemas.microsoft.com/office/drawing/2014/main" id="{DF022057-0958-48DF-87E4-238446AF2D97}"/>
              </a:ext>
            </a:extLst>
          </p:cNvPr>
          <p:cNvSpPr>
            <a:spLocks noGrp="1"/>
          </p:cNvSpPr>
          <p:nvPr>
            <p:ph idx="1"/>
          </p:nvPr>
        </p:nvSpPr>
        <p:spPr>
          <a:xfrm>
            <a:off x="571500" y="1066799"/>
            <a:ext cx="11544300" cy="5648325"/>
          </a:xfrm>
        </p:spPr>
        <p:txBody>
          <a:bodyPr>
            <a:normAutofit/>
          </a:bodyPr>
          <a:lstStyle/>
          <a:p>
            <a:pPr marL="0" indent="0">
              <a:buNone/>
            </a:pPr>
            <a:r>
              <a:rPr lang="es-ES" sz="4800" b="1" i="1" dirty="0">
                <a:effectLst>
                  <a:outerShdw blurRad="38100" dist="38100" dir="2700000" algn="tl">
                    <a:srgbClr val="000000">
                      <a:alpha val="43137"/>
                    </a:srgbClr>
                  </a:outerShdw>
                </a:effectLst>
                <a:latin typeface="inherit"/>
              </a:rPr>
              <a:t>3</a:t>
            </a:r>
            <a:r>
              <a:rPr lang="es-ES" sz="5400" b="1" i="1" dirty="0">
                <a:effectLst>
                  <a:outerShdw blurRad="38100" dist="38100" dir="2700000" algn="tl">
                    <a:srgbClr val="000000">
                      <a:alpha val="43137"/>
                    </a:srgbClr>
                  </a:outerShdw>
                </a:effectLst>
                <a:latin typeface="inherit"/>
              </a:rPr>
              <a:t>. </a:t>
            </a:r>
            <a:r>
              <a:rPr lang="es-ES" sz="4800" b="1" i="0" dirty="0">
                <a:effectLst>
                  <a:outerShdw blurRad="38100" dist="38100" dir="2700000" algn="tl">
                    <a:srgbClr val="000000">
                      <a:alpha val="43137"/>
                    </a:srgbClr>
                  </a:outerShdw>
                </a:effectLst>
                <a:latin typeface="Open Sans" panose="020B0606030504020204" pitchFamily="34" charset="0"/>
              </a:rPr>
              <a:t>debemos de imponernos el carácter de Cristo, mediante el desarrollo de nuevos hábitos como los de Cristo. Tu carácter es esencialmente la suma de tus hábitos; es básicamente tu forma natural y habitual de actuar. (Efesios 4:24 LBLA).</a:t>
            </a:r>
            <a:endParaRPr lang="en-US" sz="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1261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268A4CE-5B7B-4E1F-8DDC-512A58194F1F}"/>
              </a:ext>
            </a:extLst>
          </p:cNvPr>
          <p:cNvPicPr>
            <a:picLocks noChangeAspect="1"/>
          </p:cNvPicPr>
          <p:nvPr/>
        </p:nvPicPr>
        <p:blipFill>
          <a:blip r:embed="rId2"/>
          <a:stretch>
            <a:fillRect/>
          </a:stretch>
        </p:blipFill>
        <p:spPr>
          <a:xfrm>
            <a:off x="0" y="-1"/>
            <a:ext cx="12202431" cy="6858001"/>
          </a:xfrm>
          <a:prstGeom prst="rect">
            <a:avLst/>
          </a:prstGeom>
        </p:spPr>
      </p:pic>
      <p:sp>
        <p:nvSpPr>
          <p:cNvPr id="2" name="Título 1">
            <a:extLst>
              <a:ext uri="{FF2B5EF4-FFF2-40B4-BE49-F238E27FC236}">
                <a16:creationId xmlns:a16="http://schemas.microsoft.com/office/drawing/2014/main" id="{5B37580C-5CF0-48B4-8DC0-8E0721C72D19}"/>
              </a:ext>
            </a:extLst>
          </p:cNvPr>
          <p:cNvSpPr>
            <a:spLocks noGrp="1"/>
          </p:cNvSpPr>
          <p:nvPr>
            <p:ph type="title"/>
          </p:nvPr>
        </p:nvSpPr>
        <p:spPr>
          <a:xfrm>
            <a:off x="1000125" y="638175"/>
            <a:ext cx="5800725" cy="3924300"/>
          </a:xfrm>
        </p:spPr>
        <p:txBody>
          <a:bodyPr>
            <a:normAutofit/>
          </a:bodyPr>
          <a:lstStyle/>
          <a:p>
            <a:r>
              <a:rPr lang="es-ES" b="1" i="0" dirty="0">
                <a:solidFill>
                  <a:schemeClr val="bg1"/>
                </a:solidFill>
                <a:effectLst>
                  <a:glow rad="139700">
                    <a:srgbClr val="070100"/>
                  </a:glow>
                  <a:outerShdw blurRad="38100" dist="38100" dir="2700000" algn="tl">
                    <a:srgbClr val="000000">
                      <a:alpha val="43137"/>
                    </a:srgbClr>
                  </a:outerShdw>
                </a:effectLst>
                <a:latin typeface="MS Reference Sans Serif" panose="020B0604030504040204" pitchFamily="34" charset="0"/>
              </a:rPr>
              <a:t>Al cambiar tu manera de pensar; cambiara tu actitud ante todo</a:t>
            </a:r>
            <a:endParaRPr lang="en-US" dirty="0">
              <a:solidFill>
                <a:schemeClr val="bg1"/>
              </a:solidFill>
              <a:effectLst>
                <a:glow rad="139700">
                  <a:srgbClr val="070100"/>
                </a:glow>
                <a:outerShdw blurRad="38100" dist="38100" dir="2700000" algn="tl">
                  <a:srgbClr val="000000">
                    <a:alpha val="43137"/>
                  </a:srgbClr>
                </a:outerShdw>
              </a:effectLst>
              <a:latin typeface="MS Reference Sans Serif" panose="020B0604030504040204" pitchFamily="34" charset="0"/>
            </a:endParaRPr>
          </a:p>
        </p:txBody>
      </p:sp>
    </p:spTree>
    <p:extLst>
      <p:ext uri="{BB962C8B-B14F-4D97-AF65-F5344CB8AC3E}">
        <p14:creationId xmlns:p14="http://schemas.microsoft.com/office/powerpoint/2010/main" val="1761579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E3EF0C9-8470-4398-8A97-526AA04F1229}"/>
              </a:ext>
            </a:extLst>
          </p:cNvPr>
          <p:cNvPicPr>
            <a:picLocks noChangeAspect="1"/>
          </p:cNvPicPr>
          <p:nvPr/>
        </p:nvPicPr>
        <p:blipFill>
          <a:blip r:embed="rId2"/>
          <a:stretch>
            <a:fillRect/>
          </a:stretch>
        </p:blipFill>
        <p:spPr>
          <a:xfrm>
            <a:off x="-1" y="0"/>
            <a:ext cx="12192001" cy="6858000"/>
          </a:xfrm>
          <a:prstGeom prst="rect">
            <a:avLst/>
          </a:prstGeom>
        </p:spPr>
      </p:pic>
      <p:sp>
        <p:nvSpPr>
          <p:cNvPr id="3" name="Marcador de contenido 2">
            <a:extLst>
              <a:ext uri="{FF2B5EF4-FFF2-40B4-BE49-F238E27FC236}">
                <a16:creationId xmlns:a16="http://schemas.microsoft.com/office/drawing/2014/main" id="{DB7CDCD7-2A5C-4EEA-B154-3B6D6B5C7DB7}"/>
              </a:ext>
            </a:extLst>
          </p:cNvPr>
          <p:cNvSpPr>
            <a:spLocks noGrp="1"/>
          </p:cNvSpPr>
          <p:nvPr>
            <p:ph idx="1"/>
          </p:nvPr>
        </p:nvSpPr>
        <p:spPr>
          <a:xfrm>
            <a:off x="4619624" y="588168"/>
            <a:ext cx="7077075" cy="5681663"/>
          </a:xfrm>
        </p:spPr>
        <p:txBody>
          <a:bodyPr/>
          <a:lstStyle/>
          <a:p>
            <a:pPr marL="0" indent="0" algn="l" fontAlgn="base">
              <a:buNone/>
            </a:pPr>
            <a:r>
              <a:rPr lang="es-ES" sz="4400" b="1" i="0" dirty="0">
                <a:effectLst>
                  <a:glow rad="63500">
                    <a:srgbClr val="75D4F0"/>
                  </a:glow>
                  <a:outerShdw blurRad="38100" dist="38100" dir="2700000" algn="tl">
                    <a:srgbClr val="000000">
                      <a:alpha val="43137"/>
                    </a:srgbClr>
                  </a:outerShdw>
                </a:effectLst>
                <a:latin typeface="Open Sans" panose="020B0606030504020204" pitchFamily="34" charset="0"/>
              </a:rPr>
              <a:t>Piensa en esto:</a:t>
            </a:r>
          </a:p>
          <a:p>
            <a:pPr marL="0" indent="0" algn="l" fontAlgn="base">
              <a:buNone/>
            </a:pPr>
            <a:endParaRPr lang="es-ES" sz="4400" b="1" i="0" dirty="0">
              <a:effectLst>
                <a:glow rad="63500">
                  <a:srgbClr val="75D4F0"/>
                </a:glow>
                <a:outerShdw blurRad="38100" dist="38100" dir="2700000" algn="tl">
                  <a:srgbClr val="000000">
                    <a:alpha val="43137"/>
                  </a:srgbClr>
                </a:outerShdw>
              </a:effectLst>
              <a:latin typeface="Open Sans" panose="020B0606030504020204" pitchFamily="34" charset="0"/>
            </a:endParaRPr>
          </a:p>
          <a:p>
            <a:pPr marL="0" indent="0" algn="l" fontAlgn="base">
              <a:buNone/>
            </a:pPr>
            <a:r>
              <a:rPr lang="es-ES" sz="4400" b="1" i="0" dirty="0">
                <a:effectLst>
                  <a:glow rad="63500">
                    <a:srgbClr val="75D4F0"/>
                  </a:glow>
                  <a:outerShdw blurRad="38100" dist="38100" dir="2700000" algn="tl">
                    <a:srgbClr val="000000">
                      <a:alpha val="43137"/>
                    </a:srgbClr>
                  </a:outerShdw>
                </a:effectLst>
                <a:latin typeface="inherit"/>
              </a:rPr>
              <a:t>¿Qué paso de fe y en el poder de Dios necesitas dar hoy?</a:t>
            </a:r>
            <a:br>
              <a:rPr lang="es-ES" sz="4400" b="1" i="0" dirty="0">
                <a:effectLst>
                  <a:glow rad="63500">
                    <a:srgbClr val="75D4F0"/>
                  </a:glow>
                  <a:outerShdw blurRad="38100" dist="38100" dir="2700000" algn="tl">
                    <a:srgbClr val="000000">
                      <a:alpha val="43137"/>
                    </a:srgbClr>
                  </a:outerShdw>
                </a:effectLst>
                <a:latin typeface="inherit"/>
              </a:rPr>
            </a:br>
            <a:endParaRPr lang="es-ES" sz="4400" b="1" i="0" dirty="0">
              <a:effectLst>
                <a:glow rad="63500">
                  <a:srgbClr val="75D4F0"/>
                </a:glow>
                <a:outerShdw blurRad="38100" dist="38100" dir="2700000" algn="tl">
                  <a:srgbClr val="000000">
                    <a:alpha val="43137"/>
                  </a:srgbClr>
                </a:outerShdw>
              </a:effectLst>
              <a:latin typeface="inherit"/>
            </a:endParaRPr>
          </a:p>
          <a:p>
            <a:pPr marL="0" indent="0" algn="l" fontAlgn="base">
              <a:buNone/>
            </a:pPr>
            <a:r>
              <a:rPr lang="es-ES" sz="4400" b="1" i="0" dirty="0">
                <a:effectLst>
                  <a:glow rad="63500">
                    <a:srgbClr val="75D4F0"/>
                  </a:glow>
                  <a:outerShdw blurRad="38100" dist="38100" dir="2700000" algn="tl">
                    <a:srgbClr val="000000">
                      <a:alpha val="43137"/>
                    </a:srgbClr>
                  </a:outerShdw>
                </a:effectLst>
                <a:latin typeface="inherit"/>
              </a:rPr>
              <a:t>¿De qué maneras prácticas puedes cambiar tu manera de pensar?</a:t>
            </a:r>
          </a:p>
          <a:p>
            <a:endParaRPr lang="en-US" dirty="0"/>
          </a:p>
        </p:txBody>
      </p:sp>
    </p:spTree>
    <p:extLst>
      <p:ext uri="{BB962C8B-B14F-4D97-AF65-F5344CB8AC3E}">
        <p14:creationId xmlns:p14="http://schemas.microsoft.com/office/powerpoint/2010/main" val="2962013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F91B434-993C-46B4-B78E-713E58C5C9EC}"/>
              </a:ext>
            </a:extLst>
          </p:cNvPr>
          <p:cNvPicPr>
            <a:picLocks noChangeAspect="1"/>
          </p:cNvPicPr>
          <p:nvPr/>
        </p:nvPicPr>
        <p:blipFill>
          <a:blip r:embed="rId2"/>
          <a:stretch>
            <a:fill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C10E343A-AE93-4590-88E8-C9BC28A1873D}"/>
              </a:ext>
            </a:extLst>
          </p:cNvPr>
          <p:cNvSpPr>
            <a:spLocks noGrp="1"/>
          </p:cNvSpPr>
          <p:nvPr>
            <p:ph type="ctrTitle"/>
          </p:nvPr>
        </p:nvSpPr>
        <p:spPr>
          <a:xfrm>
            <a:off x="308225" y="3595955"/>
            <a:ext cx="5270642" cy="2461999"/>
          </a:xfrm>
        </p:spPr>
        <p:txBody>
          <a:bodyPr>
            <a:normAutofit fontScale="90000"/>
          </a:bodyPr>
          <a:lstStyle/>
          <a:p>
            <a:r>
              <a:rPr lang="es-ES" b="1" i="0" dirty="0">
                <a:effectLst>
                  <a:glow rad="63500">
                    <a:srgbClr val="EECF6B"/>
                  </a:glow>
                  <a:outerShdw blurRad="38100" dist="38100" dir="2700000" algn="tl">
                    <a:srgbClr val="000000">
                      <a:alpha val="43137"/>
                    </a:srgbClr>
                  </a:outerShdw>
                </a:effectLst>
                <a:latin typeface="Arial" panose="020B0604020202020204" pitchFamily="34" charset="0"/>
                <a:cs typeface="Arial" panose="020B0604020202020204" pitchFamily="34" charset="0"/>
              </a:rPr>
              <a:t>El ESPIRITU CAMBIA TU MANERA DE PENSAR</a:t>
            </a:r>
            <a:br>
              <a:rPr lang="es-ES" b="1" i="0" dirty="0">
                <a:solidFill>
                  <a:srgbClr val="444444"/>
                </a:solidFill>
                <a:effectLst/>
                <a:latin typeface="Droid Serif"/>
              </a:rPr>
            </a:br>
            <a:endParaRPr lang="en-US" dirty="0"/>
          </a:p>
        </p:txBody>
      </p:sp>
      <p:pic>
        <p:nvPicPr>
          <p:cNvPr id="6" name="Imagen 5">
            <a:extLst>
              <a:ext uri="{FF2B5EF4-FFF2-40B4-BE49-F238E27FC236}">
                <a16:creationId xmlns:a16="http://schemas.microsoft.com/office/drawing/2014/main" id="{E330E11E-9BD2-4FB2-9891-E6803109C81D}"/>
              </a:ext>
            </a:extLst>
          </p:cNvPr>
          <p:cNvPicPr>
            <a:picLocks noChangeAspect="1"/>
          </p:cNvPicPr>
          <p:nvPr/>
        </p:nvPicPr>
        <p:blipFill>
          <a:blip r:embed="rId3"/>
          <a:stretch>
            <a:fillRect/>
          </a:stretch>
        </p:blipFill>
        <p:spPr>
          <a:xfrm>
            <a:off x="0" y="5804899"/>
            <a:ext cx="1353429" cy="1053101"/>
          </a:xfrm>
          <a:prstGeom prst="rect">
            <a:avLst/>
          </a:prstGeom>
        </p:spPr>
      </p:pic>
    </p:spTree>
    <p:extLst>
      <p:ext uri="{BB962C8B-B14F-4D97-AF65-F5344CB8AC3E}">
        <p14:creationId xmlns:p14="http://schemas.microsoft.com/office/powerpoint/2010/main" val="3171876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0CFB9-343F-4F56-90B2-C90D14E87338}"/>
              </a:ext>
            </a:extLst>
          </p:cNvPr>
          <p:cNvSpPr>
            <a:spLocks noGrp="1"/>
          </p:cNvSpPr>
          <p:nvPr>
            <p:ph type="title"/>
          </p:nvPr>
        </p:nvSpPr>
        <p:spPr/>
        <p:txBody>
          <a:bodyPr/>
          <a:lstStyle/>
          <a:p>
            <a:endParaRPr lang="en-US"/>
          </a:p>
        </p:txBody>
      </p:sp>
      <p:sp>
        <p:nvSpPr>
          <p:cNvPr id="3" name="Marcador de contenido 2">
            <a:extLst>
              <a:ext uri="{FF2B5EF4-FFF2-40B4-BE49-F238E27FC236}">
                <a16:creationId xmlns:a16="http://schemas.microsoft.com/office/drawing/2014/main" id="{BC9EFD5C-DE66-414F-B43A-4A691EF9DFBA}"/>
              </a:ext>
            </a:extLst>
          </p:cNvPr>
          <p:cNvSpPr>
            <a:spLocks noGrp="1"/>
          </p:cNvSpPr>
          <p:nvPr>
            <p:ph idx="1"/>
          </p:nvPr>
        </p:nvSpPr>
        <p:spPr/>
        <p:txBody>
          <a:bodyPr/>
          <a:lstStyle/>
          <a:p>
            <a:endParaRPr lang="en-US"/>
          </a:p>
        </p:txBody>
      </p:sp>
      <p:pic>
        <p:nvPicPr>
          <p:cNvPr id="4" name="Imagen 3">
            <a:extLst>
              <a:ext uri="{FF2B5EF4-FFF2-40B4-BE49-F238E27FC236}">
                <a16:creationId xmlns:a16="http://schemas.microsoft.com/office/drawing/2014/main" id="{02D348B0-F266-4EF4-A844-8F1858C3228D}"/>
              </a:ext>
            </a:extLst>
          </p:cNvPr>
          <p:cNvPicPr>
            <a:picLocks noChangeAspect="1"/>
          </p:cNvPicPr>
          <p:nvPr/>
        </p:nvPicPr>
        <p:blipFill>
          <a:blip r:embed="rId2"/>
          <a:stretch>
            <a:fillRect/>
          </a:stretch>
        </p:blipFill>
        <p:spPr>
          <a:xfrm>
            <a:off x="0" y="-30823"/>
            <a:ext cx="12202490" cy="6780944"/>
          </a:xfrm>
          <a:prstGeom prst="rect">
            <a:avLst/>
          </a:prstGeom>
        </p:spPr>
      </p:pic>
      <p:sp>
        <p:nvSpPr>
          <p:cNvPr id="6" name="CuadroTexto 5">
            <a:extLst>
              <a:ext uri="{FF2B5EF4-FFF2-40B4-BE49-F238E27FC236}">
                <a16:creationId xmlns:a16="http://schemas.microsoft.com/office/drawing/2014/main" id="{D50CA3BF-CD47-453E-A6E8-78475CF5B92A}"/>
              </a:ext>
            </a:extLst>
          </p:cNvPr>
          <p:cNvSpPr txBox="1"/>
          <p:nvPr/>
        </p:nvSpPr>
        <p:spPr>
          <a:xfrm>
            <a:off x="410966" y="4001294"/>
            <a:ext cx="11178283" cy="1569660"/>
          </a:xfrm>
          <a:prstGeom prst="rect">
            <a:avLst/>
          </a:prstGeom>
          <a:noFill/>
        </p:spPr>
        <p:txBody>
          <a:bodyPr wrap="square">
            <a:spAutoFit/>
          </a:bodyPr>
          <a:lstStyle/>
          <a:p>
            <a:r>
              <a:rPr lang="es-ES" sz="4800" b="1" dirty="0">
                <a:ln>
                  <a:solidFill>
                    <a:schemeClr val="bg1"/>
                  </a:solidFill>
                </a:ln>
                <a:solidFill>
                  <a:schemeClr val="bg1"/>
                </a:solidFill>
                <a:effectLst>
                  <a:glow rad="101600">
                    <a:srgbClr val="070100"/>
                  </a:glow>
                  <a:outerShdw blurRad="38100" dist="38100" dir="2700000" algn="tl">
                    <a:srgbClr val="000000">
                      <a:alpha val="43137"/>
                    </a:srgbClr>
                  </a:outerShdw>
                </a:effectLst>
                <a:latin typeface="MV Boli" panose="02000500030200090000" pitchFamily="2" charset="0"/>
                <a:cs typeface="MV Boli" panose="02000500030200090000" pitchFamily="2" charset="0"/>
              </a:rPr>
              <a:t>“Deja que el Espíritu cambie tu forma de pensar</a:t>
            </a:r>
            <a:r>
              <a:rPr lang="es-ES" sz="3600" b="1" dirty="0">
                <a:ln>
                  <a:solidFill>
                    <a:schemeClr val="bg1"/>
                  </a:solidFill>
                </a:ln>
                <a:solidFill>
                  <a:schemeClr val="bg1"/>
                </a:solidFill>
                <a:effectLst>
                  <a:glow rad="101600">
                    <a:srgbClr val="070100"/>
                  </a:glow>
                  <a:outerShdw blurRad="38100" dist="38100" dir="2700000" algn="tl">
                    <a:srgbClr val="000000">
                      <a:alpha val="43137"/>
                    </a:srgbClr>
                  </a:outerShdw>
                </a:effectLst>
                <a:latin typeface="MV Boli" panose="02000500030200090000" pitchFamily="2" charset="0"/>
                <a:cs typeface="MV Boli" panose="02000500030200090000" pitchFamily="2" charset="0"/>
              </a:rPr>
              <a:t>”(Efesios 4:23T CEV)</a:t>
            </a:r>
            <a:endParaRPr lang="en-US" sz="4800" dirty="0">
              <a:ln>
                <a:solidFill>
                  <a:schemeClr val="bg1"/>
                </a:solidFill>
              </a:ln>
              <a:solidFill>
                <a:schemeClr val="bg1"/>
              </a:solidFill>
              <a:effectLst>
                <a:glow rad="101600">
                  <a:srgbClr val="070100"/>
                </a:glow>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952826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556DB4E-D408-453C-941D-E84884FB47D3}"/>
              </a:ext>
            </a:extLst>
          </p:cNvPr>
          <p:cNvPicPr>
            <a:picLocks noChangeAspect="1"/>
          </p:cNvPicPr>
          <p:nvPr/>
        </p:nvPicPr>
        <p:blipFill>
          <a:blip r:embed="rId2"/>
          <a:stretch>
            <a:fillRect/>
          </a:stretch>
        </p:blipFill>
        <p:spPr>
          <a:xfrm>
            <a:off x="0" y="0"/>
            <a:ext cx="12192000" cy="6858000"/>
          </a:xfrm>
          <a:prstGeom prst="rect">
            <a:avLst/>
          </a:prstGeom>
        </p:spPr>
      </p:pic>
      <p:sp>
        <p:nvSpPr>
          <p:cNvPr id="3" name="Marcador de contenido 2">
            <a:extLst>
              <a:ext uri="{FF2B5EF4-FFF2-40B4-BE49-F238E27FC236}">
                <a16:creationId xmlns:a16="http://schemas.microsoft.com/office/drawing/2014/main" id="{625766EB-1A5C-4B9B-96FF-EF2062197202}"/>
              </a:ext>
            </a:extLst>
          </p:cNvPr>
          <p:cNvSpPr>
            <a:spLocks noGrp="1"/>
          </p:cNvSpPr>
          <p:nvPr>
            <p:ph idx="1"/>
          </p:nvPr>
        </p:nvSpPr>
        <p:spPr>
          <a:xfrm>
            <a:off x="636998" y="914400"/>
            <a:ext cx="5640512" cy="5262563"/>
          </a:xfrm>
        </p:spPr>
        <p:txBody>
          <a:bodyPr>
            <a:normAutofit/>
          </a:bodyPr>
          <a:lstStyle/>
          <a:p>
            <a:pPr marL="0" indent="0">
              <a:buNone/>
            </a:pPr>
            <a:r>
              <a:rPr lang="es-ES" sz="4000" b="1" i="0" dirty="0">
                <a:effectLst>
                  <a:glow rad="101600">
                    <a:srgbClr val="F5EACC"/>
                  </a:glow>
                  <a:outerShdw blurRad="38100" dist="38100" dir="2700000" algn="tl">
                    <a:srgbClr val="000000">
                      <a:alpha val="43137"/>
                    </a:srgbClr>
                  </a:outerShdw>
                </a:effectLst>
                <a:latin typeface="Open Sans" panose="020B0606030504020204" pitchFamily="34" charset="0"/>
              </a:rPr>
              <a:t>A lo largo de la Biblia vemos una importante verdad ilustrada una y otra vez: El Espíritu Santo libera su poder en el momento en que das un paso de fe.</a:t>
            </a:r>
            <a:endParaRPr lang="en-US" sz="4000" dirty="0">
              <a:effectLst>
                <a:glow rad="101600">
                  <a:srgbClr val="F5EACC"/>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505588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B2162-8598-446B-B3E4-AD2839A1A9EA}"/>
              </a:ext>
            </a:extLst>
          </p:cNvPr>
          <p:cNvSpPr>
            <a:spLocks noGrp="1"/>
          </p:cNvSpPr>
          <p:nvPr>
            <p:ph type="title"/>
          </p:nvPr>
        </p:nvSpPr>
        <p:spPr>
          <a:xfrm>
            <a:off x="838200" y="549667"/>
            <a:ext cx="10515600" cy="1325563"/>
          </a:xfrm>
        </p:spPr>
        <p:txBody>
          <a:bodyPr>
            <a:normAutofit fontScale="90000"/>
          </a:bodyPr>
          <a:lstStyle/>
          <a:p>
            <a:pPr algn="ctr"/>
            <a:r>
              <a:rPr lang="es-CO" sz="7200" b="1" dirty="0">
                <a:solidFill>
                  <a:srgbClr val="1A3F47"/>
                </a:solidFill>
                <a:effectLst>
                  <a:glow rad="63500">
                    <a:schemeClr val="accent1">
                      <a:satMod val="175000"/>
                      <a:alpha val="40000"/>
                    </a:schemeClr>
                  </a:glow>
                  <a:outerShdw blurRad="38100" dist="38100" dir="2700000" algn="tl">
                    <a:srgbClr val="000000">
                      <a:alpha val="43137"/>
                    </a:srgbClr>
                  </a:outerShdw>
                </a:effectLst>
                <a:latin typeface="Freestyle Script" panose="030804020302050B0404" pitchFamily="66" charset="0"/>
              </a:rPr>
              <a:t>Josué es uno de los claros ejemplos</a:t>
            </a:r>
            <a:br>
              <a:rPr lang="es-CO" sz="7200" b="1" dirty="0">
                <a:solidFill>
                  <a:srgbClr val="1A3F47"/>
                </a:solidFill>
                <a:effectLst>
                  <a:glow rad="63500">
                    <a:schemeClr val="accent1">
                      <a:satMod val="175000"/>
                      <a:alpha val="40000"/>
                    </a:schemeClr>
                  </a:glow>
                  <a:outerShdw blurRad="38100" dist="38100" dir="2700000" algn="tl">
                    <a:srgbClr val="000000">
                      <a:alpha val="43137"/>
                    </a:srgbClr>
                  </a:outerShdw>
                </a:effectLst>
                <a:latin typeface="Freestyle Script" panose="030804020302050B0404" pitchFamily="66" charset="0"/>
              </a:rPr>
            </a:br>
            <a:r>
              <a:rPr lang="es-CO" sz="7200" b="1" dirty="0">
                <a:solidFill>
                  <a:srgbClr val="1A3F47"/>
                </a:solidFill>
                <a:effectLst>
                  <a:glow rad="63500">
                    <a:schemeClr val="accent1">
                      <a:satMod val="175000"/>
                      <a:alpha val="40000"/>
                    </a:schemeClr>
                  </a:glow>
                  <a:outerShdw blurRad="38100" dist="38100" dir="2700000" algn="tl">
                    <a:srgbClr val="000000">
                      <a:alpha val="43137"/>
                    </a:srgbClr>
                  </a:outerShdw>
                </a:effectLst>
                <a:latin typeface="Freestyle Script" panose="030804020302050B0404" pitchFamily="66" charset="0"/>
              </a:rPr>
              <a:t>Josué 3:8</a:t>
            </a:r>
            <a:endParaRPr lang="en-US" sz="7200" b="1" dirty="0">
              <a:solidFill>
                <a:srgbClr val="1A3F47"/>
              </a:solidFill>
              <a:effectLst>
                <a:glow rad="63500">
                  <a:schemeClr val="accent1">
                    <a:satMod val="175000"/>
                    <a:alpha val="40000"/>
                  </a:schemeClr>
                </a:glow>
                <a:outerShdw blurRad="38100" dist="38100" dir="2700000" algn="tl">
                  <a:srgbClr val="000000">
                    <a:alpha val="43137"/>
                  </a:srgbClr>
                </a:outerShdw>
              </a:effectLst>
              <a:latin typeface="Freestyle Script" panose="030804020302050B0404" pitchFamily="66" charset="0"/>
            </a:endParaRPr>
          </a:p>
        </p:txBody>
      </p:sp>
      <p:pic>
        <p:nvPicPr>
          <p:cNvPr id="5" name="Imagen 4">
            <a:extLst>
              <a:ext uri="{FF2B5EF4-FFF2-40B4-BE49-F238E27FC236}">
                <a16:creationId xmlns:a16="http://schemas.microsoft.com/office/drawing/2014/main" id="{658F6310-24A5-4C68-AD26-2BD8B9069077}"/>
              </a:ext>
            </a:extLst>
          </p:cNvPr>
          <p:cNvPicPr>
            <a:picLocks noChangeAspect="1"/>
          </p:cNvPicPr>
          <p:nvPr/>
        </p:nvPicPr>
        <p:blipFill>
          <a:blip r:embed="rId2"/>
          <a:stretch>
            <a:fillRect/>
          </a:stretch>
        </p:blipFill>
        <p:spPr>
          <a:xfrm>
            <a:off x="979470" y="2044557"/>
            <a:ext cx="10233060" cy="4263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2961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DEACE84-2663-47C1-8FAB-584B76E5F876}"/>
              </a:ext>
            </a:extLst>
          </p:cNvPr>
          <p:cNvPicPr>
            <a:picLocks noChangeAspect="1"/>
          </p:cNvPicPr>
          <p:nvPr/>
        </p:nvPicPr>
        <p:blipFill>
          <a:blip r:embed="rId2"/>
          <a:stretch>
            <a:fillRect/>
          </a:stretch>
        </p:blipFill>
        <p:spPr>
          <a:xfrm>
            <a:off x="0" y="0"/>
            <a:ext cx="12192000" cy="6870389"/>
          </a:xfrm>
          <a:prstGeom prst="rect">
            <a:avLst/>
          </a:prstGeom>
        </p:spPr>
      </p:pic>
      <p:sp>
        <p:nvSpPr>
          <p:cNvPr id="3" name="Marcador de contenido 2">
            <a:extLst>
              <a:ext uri="{FF2B5EF4-FFF2-40B4-BE49-F238E27FC236}">
                <a16:creationId xmlns:a16="http://schemas.microsoft.com/office/drawing/2014/main" id="{00E236A9-8A74-4C69-B2FC-ACF5FFBA412A}"/>
              </a:ext>
            </a:extLst>
          </p:cNvPr>
          <p:cNvSpPr>
            <a:spLocks noGrp="1"/>
          </p:cNvSpPr>
          <p:nvPr>
            <p:ph idx="1"/>
          </p:nvPr>
        </p:nvSpPr>
        <p:spPr>
          <a:xfrm>
            <a:off x="698643" y="688368"/>
            <a:ext cx="11126912" cy="5691883"/>
          </a:xfrm>
        </p:spPr>
        <p:txBody>
          <a:bodyPr>
            <a:normAutofit/>
          </a:bodyPr>
          <a:lstStyle/>
          <a:p>
            <a:pPr marL="0" indent="0" algn="ctr">
              <a:buNone/>
            </a:pPr>
            <a:r>
              <a:rPr lang="es-ES" sz="4400" b="1" i="0" dirty="0">
                <a:solidFill>
                  <a:srgbClr val="FFFF00"/>
                </a:solidFill>
                <a:effectLst>
                  <a:glow rad="139700">
                    <a:srgbClr val="031E1A"/>
                  </a:glow>
                </a:effectLst>
                <a:latin typeface="Raleway"/>
              </a:rPr>
              <a:t>Todos sabían, sin embargo, que sin la ayuda divina no podían esperar cruzar el río. Durante esa época del año, la primavera, las nieves derretidas de las montañas habían hecho crecer tanto el Jordán que el río se había desbordado, y era imposible cruzarlo en los vados acostumbrados. Dios quería que el cruce del Jordán por Israel fuese milagroso. </a:t>
            </a:r>
            <a:endParaRPr lang="en-US" sz="4400" b="1" dirty="0">
              <a:solidFill>
                <a:srgbClr val="FFFF00"/>
              </a:solidFill>
              <a:effectLst>
                <a:glow rad="139700">
                  <a:srgbClr val="031E1A"/>
                </a:glow>
              </a:effectLst>
            </a:endParaRPr>
          </a:p>
        </p:txBody>
      </p:sp>
    </p:spTree>
    <p:extLst>
      <p:ext uri="{BB962C8B-B14F-4D97-AF65-F5344CB8AC3E}">
        <p14:creationId xmlns:p14="http://schemas.microsoft.com/office/powerpoint/2010/main" val="1716860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DEACE84-2663-47C1-8FAB-584B76E5F876}"/>
              </a:ext>
            </a:extLst>
          </p:cNvPr>
          <p:cNvPicPr>
            <a:picLocks noChangeAspect="1"/>
          </p:cNvPicPr>
          <p:nvPr/>
        </p:nvPicPr>
        <p:blipFill>
          <a:blip r:embed="rId2"/>
          <a:stretch>
            <a:fillRect/>
          </a:stretch>
        </p:blipFill>
        <p:spPr>
          <a:xfrm>
            <a:off x="0" y="0"/>
            <a:ext cx="12192000" cy="6870389"/>
          </a:xfrm>
          <a:prstGeom prst="rect">
            <a:avLst/>
          </a:prstGeom>
        </p:spPr>
      </p:pic>
      <p:sp>
        <p:nvSpPr>
          <p:cNvPr id="3" name="Marcador de contenido 2">
            <a:extLst>
              <a:ext uri="{FF2B5EF4-FFF2-40B4-BE49-F238E27FC236}">
                <a16:creationId xmlns:a16="http://schemas.microsoft.com/office/drawing/2014/main" id="{00E236A9-8A74-4C69-B2FC-ACF5FFBA412A}"/>
              </a:ext>
            </a:extLst>
          </p:cNvPr>
          <p:cNvSpPr>
            <a:spLocks noGrp="1"/>
          </p:cNvSpPr>
          <p:nvPr>
            <p:ph idx="1"/>
          </p:nvPr>
        </p:nvSpPr>
        <p:spPr>
          <a:xfrm>
            <a:off x="698643" y="688368"/>
            <a:ext cx="11126912" cy="5691883"/>
          </a:xfrm>
        </p:spPr>
        <p:txBody>
          <a:bodyPr>
            <a:normAutofit fontScale="92500"/>
          </a:bodyPr>
          <a:lstStyle/>
          <a:p>
            <a:pPr marL="0" indent="0" algn="ctr">
              <a:buNone/>
            </a:pPr>
            <a:r>
              <a:rPr lang="es-ES" sz="6000" b="1" i="0" dirty="0">
                <a:solidFill>
                  <a:srgbClr val="FFFF00"/>
                </a:solidFill>
                <a:effectLst>
                  <a:glow rad="139700">
                    <a:srgbClr val="031E1A"/>
                  </a:glow>
                </a:effectLst>
                <a:latin typeface="Raleway"/>
              </a:rPr>
              <a:t>Por orden divina, Josué mandó al pueblo que se santificase; debía poner a un lado sus pecados y librarse de toda impureza exterior; “porque—dijo—Jehová hará mañana entre vosotros maravillas.”</a:t>
            </a:r>
            <a:endParaRPr lang="en-US" sz="6000" b="1" dirty="0">
              <a:solidFill>
                <a:srgbClr val="FFFF00"/>
              </a:solidFill>
              <a:effectLst>
                <a:glow rad="139700">
                  <a:srgbClr val="031E1A"/>
                </a:glow>
              </a:effectLst>
            </a:endParaRPr>
          </a:p>
        </p:txBody>
      </p:sp>
    </p:spTree>
    <p:extLst>
      <p:ext uri="{BB962C8B-B14F-4D97-AF65-F5344CB8AC3E}">
        <p14:creationId xmlns:p14="http://schemas.microsoft.com/office/powerpoint/2010/main" val="841728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7DD7A30-8407-4BE7-971D-62D694568E7F}"/>
              </a:ext>
            </a:extLst>
          </p:cNvPr>
          <p:cNvPicPr>
            <a:picLocks noChangeAspect="1"/>
          </p:cNvPicPr>
          <p:nvPr/>
        </p:nvPicPr>
        <p:blipFill>
          <a:blip r:embed="rId2"/>
          <a:stretch>
            <a:fillRect/>
          </a:stretch>
        </p:blipFill>
        <p:spPr>
          <a:xfrm>
            <a:off x="0" y="0"/>
            <a:ext cx="12192000" cy="6864096"/>
          </a:xfrm>
          <a:prstGeom prst="rect">
            <a:avLst/>
          </a:prstGeom>
        </p:spPr>
      </p:pic>
      <p:sp>
        <p:nvSpPr>
          <p:cNvPr id="3" name="Marcador de contenido 2">
            <a:extLst>
              <a:ext uri="{FF2B5EF4-FFF2-40B4-BE49-F238E27FC236}">
                <a16:creationId xmlns:a16="http://schemas.microsoft.com/office/drawing/2014/main" id="{D9F438D5-29D5-435C-BDE2-292EE2C8E432}"/>
              </a:ext>
            </a:extLst>
          </p:cNvPr>
          <p:cNvSpPr>
            <a:spLocks noGrp="1"/>
          </p:cNvSpPr>
          <p:nvPr>
            <p:ph idx="1"/>
          </p:nvPr>
        </p:nvSpPr>
        <p:spPr>
          <a:xfrm>
            <a:off x="838200" y="729465"/>
            <a:ext cx="10515600" cy="5447498"/>
          </a:xfrm>
        </p:spPr>
        <p:txBody>
          <a:bodyPr>
            <a:normAutofit fontScale="92500"/>
          </a:bodyPr>
          <a:lstStyle/>
          <a:p>
            <a:pPr marL="0" indent="0">
              <a:buNone/>
            </a:pPr>
            <a:r>
              <a:rPr lang="es-ES" sz="4400" b="1" i="0" dirty="0">
                <a:solidFill>
                  <a:srgbClr val="FFFF00"/>
                </a:solidFill>
                <a:effectLst>
                  <a:glow rad="139700">
                    <a:srgbClr val="122631"/>
                  </a:glow>
                  <a:outerShdw blurRad="38100" dist="38100" dir="2700000" algn="tl">
                    <a:srgbClr val="000000">
                      <a:alpha val="43137"/>
                    </a:srgbClr>
                  </a:outerShdw>
                </a:effectLst>
                <a:latin typeface="Raleway"/>
              </a:rPr>
              <a:t>A la hora señalada comenzó el avance. El arca, llevada en hombros de los sacerdotes, encabezaba la vanguardia. Se le había ordenado al pueblo que se retrasara un poco, de manera que había un espacio de más de media milla entre ellos y el arca. Todos observaron con profundo interés cómo los sacerdotes bajaban hacia la orilla del Jordán</a:t>
            </a:r>
            <a:endParaRPr lang="en-US" sz="4400" b="1" dirty="0">
              <a:solidFill>
                <a:srgbClr val="FFFF00"/>
              </a:solidFill>
              <a:effectLst>
                <a:glow rad="139700">
                  <a:srgbClr val="12263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894684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7DD7A30-8407-4BE7-971D-62D694568E7F}"/>
              </a:ext>
            </a:extLst>
          </p:cNvPr>
          <p:cNvPicPr>
            <a:picLocks noChangeAspect="1"/>
          </p:cNvPicPr>
          <p:nvPr/>
        </p:nvPicPr>
        <p:blipFill>
          <a:blip r:embed="rId2"/>
          <a:stretch>
            <a:fillRect/>
          </a:stretch>
        </p:blipFill>
        <p:spPr>
          <a:xfrm>
            <a:off x="0" y="0"/>
            <a:ext cx="12192000" cy="6864096"/>
          </a:xfrm>
          <a:prstGeom prst="rect">
            <a:avLst/>
          </a:prstGeom>
        </p:spPr>
      </p:pic>
      <p:sp>
        <p:nvSpPr>
          <p:cNvPr id="3" name="Marcador de contenido 2">
            <a:extLst>
              <a:ext uri="{FF2B5EF4-FFF2-40B4-BE49-F238E27FC236}">
                <a16:creationId xmlns:a16="http://schemas.microsoft.com/office/drawing/2014/main" id="{D9F438D5-29D5-435C-BDE2-292EE2C8E432}"/>
              </a:ext>
            </a:extLst>
          </p:cNvPr>
          <p:cNvSpPr>
            <a:spLocks noGrp="1"/>
          </p:cNvSpPr>
          <p:nvPr>
            <p:ph idx="1"/>
          </p:nvPr>
        </p:nvSpPr>
        <p:spPr>
          <a:xfrm>
            <a:off x="838200" y="606175"/>
            <a:ext cx="10515600" cy="5570788"/>
          </a:xfrm>
        </p:spPr>
        <p:txBody>
          <a:bodyPr>
            <a:normAutofit lnSpcReduction="10000"/>
          </a:bodyPr>
          <a:lstStyle/>
          <a:p>
            <a:pPr marL="0" indent="0">
              <a:buNone/>
            </a:pPr>
            <a:r>
              <a:rPr lang="es-ES" sz="4800" b="1" i="0" dirty="0">
                <a:solidFill>
                  <a:srgbClr val="FFFF00"/>
                </a:solidFill>
                <a:effectLst>
                  <a:glow rad="139700">
                    <a:srgbClr val="0D232E"/>
                  </a:glow>
                </a:effectLst>
                <a:latin typeface="Raleway"/>
              </a:rPr>
              <a:t>Los vieron avanzar firmemente con el arca santa en dirección a la corriente airada y turbulenta, hasta que los pies de los portadores del arca tocaron el agua. Entonces, las aguas que venían de arriba fueron rechazadas de repente, mientras que las de abajo siguieron su curso, y se vació el lecho del río. </a:t>
            </a:r>
            <a:endParaRPr lang="en-US" sz="4800" b="1" dirty="0">
              <a:solidFill>
                <a:srgbClr val="FFFF00"/>
              </a:solidFill>
              <a:effectLst>
                <a:glow rad="139700">
                  <a:srgbClr val="0D232E"/>
                </a:glow>
              </a:effectLst>
            </a:endParaRPr>
          </a:p>
        </p:txBody>
      </p:sp>
    </p:spTree>
    <p:extLst>
      <p:ext uri="{BB962C8B-B14F-4D97-AF65-F5344CB8AC3E}">
        <p14:creationId xmlns:p14="http://schemas.microsoft.com/office/powerpoint/2010/main" val="391117453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1715</TotalTime>
  <Words>600</Words>
  <Application>Microsoft Office PowerPoint</Application>
  <PresentationFormat>Panorámica</PresentationFormat>
  <Paragraphs>30</Paragraphs>
  <Slides>18</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18</vt:i4>
      </vt:variant>
    </vt:vector>
  </HeadingPairs>
  <TitlesOfParts>
    <vt:vector size="31" baseType="lpstr">
      <vt:lpstr>Arial</vt:lpstr>
      <vt:lpstr>Arial Rounded MT Bold</vt:lpstr>
      <vt:lpstr>Calibri</vt:lpstr>
      <vt:lpstr>Calibri Light</vt:lpstr>
      <vt:lpstr>Droid Serif</vt:lpstr>
      <vt:lpstr>Freestyle Script</vt:lpstr>
      <vt:lpstr>inherit</vt:lpstr>
      <vt:lpstr>Javanese Text</vt:lpstr>
      <vt:lpstr>MS Reference Sans Serif</vt:lpstr>
      <vt:lpstr>MV Boli</vt:lpstr>
      <vt:lpstr>Open Sans</vt:lpstr>
      <vt:lpstr>Raleway</vt:lpstr>
      <vt:lpstr>Tema de Office</vt:lpstr>
      <vt:lpstr>Presentación de PowerPoint</vt:lpstr>
      <vt:lpstr>El ESPIRITU CAMBIA TU MANERA DE PENSAR </vt:lpstr>
      <vt:lpstr>Presentación de PowerPoint</vt:lpstr>
      <vt:lpstr>Presentación de PowerPoint</vt:lpstr>
      <vt:lpstr>Josué es uno de los claros ejemplos Josué 3:8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Pablo explica en Efesios 4:22-24 nuestras tres responsabilidades en semejanza a Cristo.</vt:lpstr>
      <vt:lpstr>Presentación de PowerPoint</vt:lpstr>
      <vt:lpstr>Presentación de PowerPoint</vt:lpstr>
      <vt:lpstr>Presentación de PowerPoint</vt:lpstr>
      <vt:lpstr>Al cambiar tu manera de pensar; cambiara tu actitud ante todo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Permite Que El ESPIRITU Cambie Tu Manera De Pensar</dc:title>
  <dc:creator>57314</dc:creator>
  <cp:lastModifiedBy>arielbarragan7@outlook.com</cp:lastModifiedBy>
  <cp:revision>30</cp:revision>
  <dcterms:created xsi:type="dcterms:W3CDTF">2021-07-01T16:11:24Z</dcterms:created>
  <dcterms:modified xsi:type="dcterms:W3CDTF">2023-09-20T14:12:09Z</dcterms:modified>
</cp:coreProperties>
</file>