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1"/>
    <p:sldMasterId id="2147484052" r:id="rId2"/>
    <p:sldMasterId id="2147484065" r:id="rId3"/>
    <p:sldMasterId id="2147484119" r:id="rId4"/>
    <p:sldMasterId id="2147484137" r:id="rId5"/>
    <p:sldMasterId id="2147484149" r:id="rId6"/>
    <p:sldMasterId id="2147484161" r:id="rId7"/>
    <p:sldMasterId id="2147484173" r:id="rId8"/>
    <p:sldMasterId id="2147484185" r:id="rId9"/>
    <p:sldMasterId id="2147484197" r:id="rId10"/>
    <p:sldMasterId id="2147484209" r:id="rId11"/>
  </p:sldMasterIdLst>
  <p:notesMasterIdLst>
    <p:notesMasterId r:id="rId44"/>
  </p:notesMasterIdLst>
  <p:sldIdLst>
    <p:sldId id="416" r:id="rId12"/>
    <p:sldId id="257" r:id="rId13"/>
    <p:sldId id="402" r:id="rId14"/>
    <p:sldId id="404" r:id="rId15"/>
    <p:sldId id="274" r:id="rId16"/>
    <p:sldId id="271" r:id="rId17"/>
    <p:sldId id="259" r:id="rId18"/>
    <p:sldId id="411" r:id="rId19"/>
    <p:sldId id="258" r:id="rId20"/>
    <p:sldId id="270" r:id="rId21"/>
    <p:sldId id="267" r:id="rId22"/>
    <p:sldId id="289" r:id="rId23"/>
    <p:sldId id="409" r:id="rId24"/>
    <p:sldId id="297" r:id="rId25"/>
    <p:sldId id="312" r:id="rId26"/>
    <p:sldId id="314" r:id="rId27"/>
    <p:sldId id="329" r:id="rId28"/>
    <p:sldId id="313" r:id="rId29"/>
    <p:sldId id="315" r:id="rId30"/>
    <p:sldId id="414" r:id="rId31"/>
    <p:sldId id="279" r:id="rId32"/>
    <p:sldId id="321" r:id="rId33"/>
    <p:sldId id="412" r:id="rId34"/>
    <p:sldId id="407" r:id="rId35"/>
    <p:sldId id="331" r:id="rId36"/>
    <p:sldId id="320" r:id="rId37"/>
    <p:sldId id="325" r:id="rId38"/>
    <p:sldId id="352" r:id="rId39"/>
    <p:sldId id="401" r:id="rId40"/>
    <p:sldId id="266" r:id="rId41"/>
    <p:sldId id="415" r:id="rId42"/>
    <p:sldId id="26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CCFF66"/>
    <a:srgbClr val="FFFF00"/>
    <a:srgbClr val="006600"/>
    <a:srgbClr val="CCFFFF"/>
    <a:srgbClr val="0D54F3"/>
    <a:srgbClr val="000000"/>
    <a:srgbClr val="FFFF99"/>
    <a:srgbClr val="ACF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729" autoAdjust="0"/>
    <p:restoredTop sz="94660"/>
  </p:normalViewPr>
  <p:slideViewPr>
    <p:cSldViewPr snapToGrid="0">
      <p:cViewPr varScale="1">
        <p:scale>
          <a:sx n="82" d="100"/>
          <a:sy n="82" d="100"/>
        </p:scale>
        <p:origin x="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C37F9-E043-4EF9-8F9A-3F910F2ADE25}" type="datetimeFigureOut">
              <a:rPr lang="es-CO" smtClean="0"/>
              <a:t>9/10/2024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59EAF-5113-4A1F-93C3-C9B9C5656EE8}" type="slidenum">
              <a:rPr lang="es-CO" smtClean="0"/>
              <a:t>‹Nº›</a:t>
            </a:fld>
            <a:endParaRPr lang="es-CO"/>
          </a:p>
        </p:txBody>
      </p:sp>
    </p:spTree>
    <p:extLst>
      <p:ext uri="{BB962C8B-B14F-4D97-AF65-F5344CB8AC3E}">
        <p14:creationId xmlns:p14="http://schemas.microsoft.com/office/powerpoint/2010/main" val="3583508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párrafo del texto original en inglés comienza “</a:t>
            </a:r>
            <a:r>
              <a:rPr lang="en-US" dirty="0"/>
              <a:t>It is now too late in the day for men to please and glorify themselves…”</a:t>
            </a:r>
          </a:p>
          <a:p>
            <a:r>
              <a:rPr lang="en-US" dirty="0"/>
              <a:t>“The Bible will be opened from house to house, and men and women will find access to these homes, and minds will be opened to receive the word of God; and when the crisis comes, many will be prepared to make right decisions even in the face of the formidable difficulties that will be brought about through the deceptive miracles of Satan. […] There will be an army of steadfast believers who will stand as firm as a rock through the last test. […]</a:t>
            </a:r>
          </a:p>
          <a:p>
            <a:r>
              <a:rPr lang="en-US" dirty="0"/>
              <a:t>Brethren and sisters, the Lord wants to impart to us increased light. He desires that we shall have distinct </a:t>
            </a:r>
            <a:r>
              <a:rPr lang="en-US" dirty="0" err="1"/>
              <a:t>revealings</a:t>
            </a:r>
            <a:r>
              <a:rPr lang="en-US" dirty="0"/>
              <a:t> of his glory; that ministers and people shall become strong in his strength”</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E64013-D08B-4B9A-95C5-772BC315B93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18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443C31A-3898-4A7E-83A9-6376ABD0CD61}" type="slidenum">
              <a:rPr lang="es-CO" smtClean="0"/>
              <a:t>28</a:t>
            </a:fld>
            <a:endParaRPr lang="es-CO"/>
          </a:p>
        </p:txBody>
      </p:sp>
    </p:spTree>
    <p:extLst>
      <p:ext uri="{BB962C8B-B14F-4D97-AF65-F5344CB8AC3E}">
        <p14:creationId xmlns:p14="http://schemas.microsoft.com/office/powerpoint/2010/main" val="290529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1" y="6350"/>
            <a:ext cx="12187767"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6007 w 5184"/>
                  <a:gd name="T3" fmla="*/ 3159 h 3159"/>
                  <a:gd name="T4" fmla="*/ 600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652 w 556"/>
                  <a:gd name="T5" fmla="*/ 3159 h 3159"/>
                  <a:gd name="T6" fmla="*/ 6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sz="1800">
                <a:solidFill>
                  <a:srgbClr val="FFFFFF"/>
                </a:solidFill>
              </a:endParaRPr>
            </a:p>
          </p:txBody>
        </p:sp>
        <p:sp>
          <p:nvSpPr>
            <p:cNvPr id="7" name="Freeform 7"/>
            <p:cNvSpPr>
              <a:spLocks/>
            </p:cNvSpPr>
            <p:nvPr/>
          </p:nvSpPr>
          <p:spPr bwMode="ltGray">
            <a:xfrm>
              <a:off x="767" y="1155"/>
              <a:ext cx="252" cy="12"/>
            </a:xfrm>
            <a:custGeom>
              <a:avLst/>
              <a:gdLst>
                <a:gd name="T0" fmla="*/ 299 w 251"/>
                <a:gd name="T1" fmla="*/ 0 h 12"/>
                <a:gd name="T2" fmla="*/ 0 w 251"/>
                <a:gd name="T3" fmla="*/ 0 h 12"/>
                <a:gd name="T4" fmla="*/ 0 w 251"/>
                <a:gd name="T5" fmla="*/ 12 h 12"/>
                <a:gd name="T6" fmla="*/ 299 w 251"/>
                <a:gd name="T7" fmla="*/ 12 h 12"/>
                <a:gd name="T8" fmla="*/ 299 w 251"/>
                <a:gd name="T9" fmla="*/ 0 h 12"/>
                <a:gd name="T10" fmla="*/ 29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147483646 w 251"/>
                <a:gd name="T5" fmla="*/ 12 h 12"/>
                <a:gd name="T6" fmla="*/ 214748364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2" name="Freeform 12"/>
              <p:cNvSpPr>
                <a:spLocks/>
              </p:cNvSpPr>
              <p:nvPr/>
            </p:nvSpPr>
            <p:spPr bwMode="ltGray">
              <a:xfrm>
                <a:off x="1019" y="1155"/>
                <a:ext cx="4739" cy="12"/>
              </a:xfrm>
              <a:custGeom>
                <a:avLst/>
                <a:gdLst>
                  <a:gd name="T0" fmla="*/ 5498 w 4724"/>
                  <a:gd name="T1" fmla="*/ 0 h 12"/>
                  <a:gd name="T2" fmla="*/ 0 w 4724"/>
                  <a:gd name="T3" fmla="*/ 0 h 12"/>
                  <a:gd name="T4" fmla="*/ 0 w 4724"/>
                  <a:gd name="T5" fmla="*/ 12 h 12"/>
                  <a:gd name="T6" fmla="*/ 5498 w 4724"/>
                  <a:gd name="T7" fmla="*/ 12 h 12"/>
                  <a:gd name="T8" fmla="*/ 5498 w 4724"/>
                  <a:gd name="T9" fmla="*/ 0 h 12"/>
                  <a:gd name="T10" fmla="*/ 5498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sz="1800">
                  <a:solidFill>
                    <a:srgbClr val="FFFFFF"/>
                  </a:solidFill>
                </a:endParaRPr>
              </a:p>
            </p:txBody>
          </p:sp>
        </p:grpSp>
      </p:grpSp>
      <p:sp>
        <p:nvSpPr>
          <p:cNvPr id="34832" name="Rectangle 16"/>
          <p:cNvSpPr>
            <a:spLocks noGrp="1" noChangeArrowheads="1"/>
          </p:cNvSpPr>
          <p:nvPr>
            <p:ph type="ctrTitle" sz="quarter"/>
          </p:nvPr>
        </p:nvSpPr>
        <p:spPr>
          <a:xfrm>
            <a:off x="1422400" y="1997076"/>
            <a:ext cx="9448800" cy="1431925"/>
          </a:xfrm>
        </p:spPr>
        <p:txBody>
          <a:bodyPr anchor="b"/>
          <a:lstStyle>
            <a:lvl1pPr>
              <a:defRPr/>
            </a:lvl1pPr>
          </a:lstStyle>
          <a:p>
            <a:pPr lvl="0"/>
            <a:r>
              <a:rPr lang="es-ES" noProof="0"/>
              <a:t>Haga clic para cambiar el estilo de título	</a:t>
            </a:r>
          </a:p>
        </p:txBody>
      </p:sp>
      <p:sp>
        <p:nvSpPr>
          <p:cNvPr id="34833"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pPr lvl="0"/>
            <a:r>
              <a:rPr lang="es-ES" noProof="0"/>
              <a:t>Haga clic para modificar el estilo de subtítulo del patrón</a:t>
            </a:r>
          </a:p>
        </p:txBody>
      </p:sp>
      <p:sp>
        <p:nvSpPr>
          <p:cNvPr id="18" name="Rectangle 18"/>
          <p:cNvSpPr>
            <a:spLocks noGrp="1" noChangeArrowheads="1"/>
          </p:cNvSpPr>
          <p:nvPr>
            <p:ph type="dt" sz="quarter" idx="10"/>
          </p:nvPr>
        </p:nvSpPr>
        <p:spPr/>
        <p:txBody>
          <a:bodyPr/>
          <a:lstStyle>
            <a:lvl1pPr>
              <a:defRPr/>
            </a:lvl1pPr>
          </a:lstStyle>
          <a:p>
            <a:pPr>
              <a:defRPr/>
            </a:pPr>
            <a:endParaRPr lang="es-ES"/>
          </a:p>
        </p:txBody>
      </p:sp>
      <p:sp>
        <p:nvSpPr>
          <p:cNvPr id="19" name="Rectangle 19"/>
          <p:cNvSpPr>
            <a:spLocks noGrp="1" noChangeArrowheads="1"/>
          </p:cNvSpPr>
          <p:nvPr>
            <p:ph type="ftr" sz="quarter" idx="11"/>
          </p:nvPr>
        </p:nvSpPr>
        <p:spPr>
          <a:xfrm>
            <a:off x="4470400" y="6248400"/>
            <a:ext cx="3860800" cy="457200"/>
          </a:xfrm>
        </p:spPr>
        <p:txBody>
          <a:bodyPr/>
          <a:lstStyle>
            <a:lvl1pPr>
              <a:defRPr/>
            </a:lvl1pPr>
          </a:lstStyle>
          <a:p>
            <a:pPr>
              <a:defRPr/>
            </a:pPr>
            <a:endParaRPr lang="es-ES"/>
          </a:p>
        </p:txBody>
      </p:sp>
      <p:sp>
        <p:nvSpPr>
          <p:cNvPr id="20" name="Rectangle 20"/>
          <p:cNvSpPr>
            <a:spLocks noGrp="1" noChangeArrowheads="1"/>
          </p:cNvSpPr>
          <p:nvPr>
            <p:ph type="sldNum" sz="quarter" idx="12"/>
          </p:nvPr>
        </p:nvSpPr>
        <p:spPr/>
        <p:txBody>
          <a:bodyPr/>
          <a:lstStyle>
            <a:lvl1pPr>
              <a:defRPr/>
            </a:lvl1pPr>
          </a:lstStyle>
          <a:p>
            <a:pPr>
              <a:defRPr/>
            </a:pPr>
            <a:fld id="{CB170432-2074-4F8D-A533-D6E10F908B9E}" type="slidenum">
              <a:rPr lang="es-ES" altLang="es-CO"/>
              <a:pPr>
                <a:defRPr/>
              </a:pPr>
              <a:t>‹Nº›</a:t>
            </a:fld>
            <a:endParaRPr lang="es-ES" altLang="es-CO"/>
          </a:p>
        </p:txBody>
      </p:sp>
    </p:spTree>
    <p:extLst>
      <p:ext uri="{BB962C8B-B14F-4D97-AF65-F5344CB8AC3E}">
        <p14:creationId xmlns:p14="http://schemas.microsoft.com/office/powerpoint/2010/main" val="32851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BB06D1F3-2D03-4F46-8F34-9C8CF090D1E1}" type="slidenum">
              <a:rPr lang="es-ES" altLang="es-CO"/>
              <a:pPr>
                <a:defRPr/>
              </a:pPr>
              <a:t>‹Nº›</a:t>
            </a:fld>
            <a:endParaRPr lang="es-ES" altLang="es-CO"/>
          </a:p>
        </p:txBody>
      </p:sp>
    </p:spTree>
    <p:extLst>
      <p:ext uri="{BB962C8B-B14F-4D97-AF65-F5344CB8AC3E}">
        <p14:creationId xmlns:p14="http://schemas.microsoft.com/office/powerpoint/2010/main" val="35773169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09/10/2024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62491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09/10/2024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2359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09/10/2024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61520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99D6D8E-65D4-4EEB-A743-1F1189AFB9C0}" type="datetimeFigureOut">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566BF72-31F5-44F7-810B-BF4CEF759F05}" type="slidenum">
              <a:rPr lang="es-ES" smtClean="0"/>
              <a:t>‹Nº›</a:t>
            </a:fld>
            <a:endParaRPr lang="es-ES"/>
          </a:p>
        </p:txBody>
      </p:sp>
    </p:spTree>
    <p:extLst>
      <p:ext uri="{BB962C8B-B14F-4D97-AF65-F5344CB8AC3E}">
        <p14:creationId xmlns:p14="http://schemas.microsoft.com/office/powerpoint/2010/main" val="191060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9D6D8E-65D4-4EEB-A743-1F1189AFB9C0}" type="datetimeFigureOut">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566BF72-31F5-44F7-810B-BF4CEF759F05}" type="slidenum">
              <a:rPr lang="es-ES" smtClean="0"/>
              <a:t>‹Nº›</a:t>
            </a:fld>
            <a:endParaRPr lang="es-ES"/>
          </a:p>
        </p:txBody>
      </p:sp>
    </p:spTree>
    <p:extLst>
      <p:ext uri="{BB962C8B-B14F-4D97-AF65-F5344CB8AC3E}">
        <p14:creationId xmlns:p14="http://schemas.microsoft.com/office/powerpoint/2010/main" val="98840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99D6D8E-65D4-4EEB-A743-1F1189AFB9C0}" type="datetimeFigureOut">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566BF72-31F5-44F7-810B-BF4CEF759F05}" type="slidenum">
              <a:rPr lang="es-ES" smtClean="0"/>
              <a:t>‹Nº›</a:t>
            </a:fld>
            <a:endParaRPr lang="es-ES"/>
          </a:p>
        </p:txBody>
      </p:sp>
    </p:spTree>
    <p:extLst>
      <p:ext uri="{BB962C8B-B14F-4D97-AF65-F5344CB8AC3E}">
        <p14:creationId xmlns:p14="http://schemas.microsoft.com/office/powerpoint/2010/main" val="374411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99D6D8E-65D4-4EEB-A743-1F1189AFB9C0}" type="datetimeFigureOut">
              <a:rPr lang="es-ES" smtClean="0"/>
              <a:t>09/10/2024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566BF72-31F5-44F7-810B-BF4CEF759F05}" type="slidenum">
              <a:rPr lang="es-ES" smtClean="0"/>
              <a:t>‹Nº›</a:t>
            </a:fld>
            <a:endParaRPr lang="es-ES"/>
          </a:p>
        </p:txBody>
      </p:sp>
    </p:spTree>
    <p:extLst>
      <p:ext uri="{BB962C8B-B14F-4D97-AF65-F5344CB8AC3E}">
        <p14:creationId xmlns:p14="http://schemas.microsoft.com/office/powerpoint/2010/main" val="402665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99D6D8E-65D4-4EEB-A743-1F1189AFB9C0}" type="datetimeFigureOut">
              <a:rPr lang="es-ES" smtClean="0"/>
              <a:t>09/10/2024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566BF72-31F5-44F7-810B-BF4CEF759F05}" type="slidenum">
              <a:rPr lang="es-ES" smtClean="0"/>
              <a:t>‹Nº›</a:t>
            </a:fld>
            <a:endParaRPr lang="es-ES"/>
          </a:p>
        </p:txBody>
      </p:sp>
    </p:spTree>
    <p:extLst>
      <p:ext uri="{BB962C8B-B14F-4D97-AF65-F5344CB8AC3E}">
        <p14:creationId xmlns:p14="http://schemas.microsoft.com/office/powerpoint/2010/main" val="417926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99D6D8E-65D4-4EEB-A743-1F1189AFB9C0}" type="datetimeFigureOut">
              <a:rPr lang="es-ES" smtClean="0"/>
              <a:t>09/10/2024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566BF72-31F5-44F7-810B-BF4CEF759F05}" type="slidenum">
              <a:rPr lang="es-ES" smtClean="0"/>
              <a:t>‹Nº›</a:t>
            </a:fld>
            <a:endParaRPr lang="es-ES"/>
          </a:p>
        </p:txBody>
      </p:sp>
    </p:spTree>
    <p:extLst>
      <p:ext uri="{BB962C8B-B14F-4D97-AF65-F5344CB8AC3E}">
        <p14:creationId xmlns:p14="http://schemas.microsoft.com/office/powerpoint/2010/main" val="25609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D6D8E-65D4-4EEB-A743-1F1189AFB9C0}" type="datetimeFigureOut">
              <a:rPr lang="es-ES" smtClean="0"/>
              <a:t>09/10/2024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566BF72-31F5-44F7-810B-BF4CEF759F05}" type="slidenum">
              <a:rPr lang="es-ES" smtClean="0"/>
              <a:t>‹Nº›</a:t>
            </a:fld>
            <a:endParaRPr lang="es-ES"/>
          </a:p>
        </p:txBody>
      </p:sp>
    </p:spTree>
    <p:extLst>
      <p:ext uri="{BB962C8B-B14F-4D97-AF65-F5344CB8AC3E}">
        <p14:creationId xmlns:p14="http://schemas.microsoft.com/office/powerpoint/2010/main" val="308745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966200" y="304800"/>
            <a:ext cx="251460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422400" y="304800"/>
            <a:ext cx="734060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0D3D1AFB-3E89-42B2-8EA0-E7935C3DF2A2}" type="slidenum">
              <a:rPr lang="es-ES" altLang="es-CO"/>
              <a:pPr>
                <a:defRPr/>
              </a:pPr>
              <a:t>‹Nº›</a:t>
            </a:fld>
            <a:endParaRPr lang="es-ES" altLang="es-CO"/>
          </a:p>
        </p:txBody>
      </p:sp>
    </p:spTree>
    <p:extLst>
      <p:ext uri="{BB962C8B-B14F-4D97-AF65-F5344CB8AC3E}">
        <p14:creationId xmlns:p14="http://schemas.microsoft.com/office/powerpoint/2010/main" val="32262442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9D6D8E-65D4-4EEB-A743-1F1189AFB9C0}" type="datetimeFigureOut">
              <a:rPr lang="es-ES" smtClean="0"/>
              <a:t>09/10/2024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566BF72-31F5-44F7-810B-BF4CEF759F05}" type="slidenum">
              <a:rPr lang="es-ES" smtClean="0"/>
              <a:t>‹Nº›</a:t>
            </a:fld>
            <a:endParaRPr lang="es-ES"/>
          </a:p>
        </p:txBody>
      </p:sp>
    </p:spTree>
    <p:extLst>
      <p:ext uri="{BB962C8B-B14F-4D97-AF65-F5344CB8AC3E}">
        <p14:creationId xmlns:p14="http://schemas.microsoft.com/office/powerpoint/2010/main" val="50435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9D6D8E-65D4-4EEB-A743-1F1189AFB9C0}" type="datetimeFigureOut">
              <a:rPr lang="es-ES" smtClean="0"/>
              <a:t>09/10/2024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566BF72-31F5-44F7-810B-BF4CEF759F05}" type="slidenum">
              <a:rPr lang="es-ES" smtClean="0"/>
              <a:t>‹Nº›</a:t>
            </a:fld>
            <a:endParaRPr lang="es-ES"/>
          </a:p>
        </p:txBody>
      </p:sp>
    </p:spTree>
    <p:extLst>
      <p:ext uri="{BB962C8B-B14F-4D97-AF65-F5344CB8AC3E}">
        <p14:creationId xmlns:p14="http://schemas.microsoft.com/office/powerpoint/2010/main" val="117231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9D6D8E-65D4-4EEB-A743-1F1189AFB9C0}" type="datetimeFigureOut">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566BF72-31F5-44F7-810B-BF4CEF759F05}" type="slidenum">
              <a:rPr lang="es-ES" smtClean="0"/>
              <a:t>‹Nº›</a:t>
            </a:fld>
            <a:endParaRPr lang="es-ES"/>
          </a:p>
        </p:txBody>
      </p:sp>
    </p:spTree>
    <p:extLst>
      <p:ext uri="{BB962C8B-B14F-4D97-AF65-F5344CB8AC3E}">
        <p14:creationId xmlns:p14="http://schemas.microsoft.com/office/powerpoint/2010/main" val="387879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9D6D8E-65D4-4EEB-A743-1F1189AFB9C0}" type="datetimeFigureOut">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566BF72-31F5-44F7-810B-BF4CEF759F05}" type="slidenum">
              <a:rPr lang="es-ES" smtClean="0"/>
              <a:t>‹Nº›</a:t>
            </a:fld>
            <a:endParaRPr lang="es-ES"/>
          </a:p>
        </p:txBody>
      </p:sp>
    </p:spTree>
    <p:extLst>
      <p:ext uri="{BB962C8B-B14F-4D97-AF65-F5344CB8AC3E}">
        <p14:creationId xmlns:p14="http://schemas.microsoft.com/office/powerpoint/2010/main" val="283369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CA21E781-33A4-4F0C-94F8-4FA586FD1692}" type="datetimeFigureOut">
              <a:rPr lang="es-ES" smtClean="0"/>
              <a:t>09/10/2024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4728FD14-A5BD-4405-8041-1CAD4F6A2E81}" type="slidenum">
              <a:rPr lang="es-ES" smtClean="0"/>
              <a:t>‹Nº›</a:t>
            </a:fld>
            <a:endParaRPr lang="es-ES" dirty="0"/>
          </a:p>
        </p:txBody>
      </p:sp>
    </p:spTree>
    <p:extLst>
      <p:ext uri="{BB962C8B-B14F-4D97-AF65-F5344CB8AC3E}">
        <p14:creationId xmlns:p14="http://schemas.microsoft.com/office/powerpoint/2010/main" val="158675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A21E781-33A4-4F0C-94F8-4FA586FD1692}" type="datetimeFigureOut">
              <a:rPr lang="es-ES" smtClean="0"/>
              <a:t>09/10/2024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4728FD14-A5BD-4405-8041-1CAD4F6A2E81}" type="slidenum">
              <a:rPr lang="es-ES" smtClean="0"/>
              <a:t>‹Nº›</a:t>
            </a:fld>
            <a:endParaRPr lang="es-ES" dirty="0"/>
          </a:p>
        </p:txBody>
      </p:sp>
    </p:spTree>
    <p:extLst>
      <p:ext uri="{BB962C8B-B14F-4D97-AF65-F5344CB8AC3E}">
        <p14:creationId xmlns:p14="http://schemas.microsoft.com/office/powerpoint/2010/main" val="321318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A21E781-33A4-4F0C-94F8-4FA586FD1692}" type="datetimeFigureOut">
              <a:rPr lang="es-ES" smtClean="0"/>
              <a:t>09/10/2024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4728FD14-A5BD-4405-8041-1CAD4F6A2E81}" type="slidenum">
              <a:rPr lang="es-ES" smtClean="0"/>
              <a:t>‹Nº›</a:t>
            </a:fld>
            <a:endParaRPr lang="es-ES" dirty="0"/>
          </a:p>
        </p:txBody>
      </p:sp>
    </p:spTree>
    <p:extLst>
      <p:ext uri="{BB962C8B-B14F-4D97-AF65-F5344CB8AC3E}">
        <p14:creationId xmlns:p14="http://schemas.microsoft.com/office/powerpoint/2010/main" val="90167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CA21E781-33A4-4F0C-94F8-4FA586FD1692}" type="datetimeFigureOut">
              <a:rPr lang="es-ES" smtClean="0"/>
              <a:t>09/10/2024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4728FD14-A5BD-4405-8041-1CAD4F6A2E81}" type="slidenum">
              <a:rPr lang="es-ES" smtClean="0"/>
              <a:t>‹Nº›</a:t>
            </a:fld>
            <a:endParaRPr lang="es-ES" dirty="0"/>
          </a:p>
        </p:txBody>
      </p:sp>
    </p:spTree>
    <p:extLst>
      <p:ext uri="{BB962C8B-B14F-4D97-AF65-F5344CB8AC3E}">
        <p14:creationId xmlns:p14="http://schemas.microsoft.com/office/powerpoint/2010/main" val="355558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CA21E781-33A4-4F0C-94F8-4FA586FD1692}" type="datetimeFigureOut">
              <a:rPr lang="es-ES" smtClean="0"/>
              <a:t>09/10/2024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4728FD14-A5BD-4405-8041-1CAD4F6A2E81}" type="slidenum">
              <a:rPr lang="es-ES" smtClean="0"/>
              <a:t>‹Nº›</a:t>
            </a:fld>
            <a:endParaRPr lang="es-ES" dirty="0"/>
          </a:p>
        </p:txBody>
      </p:sp>
    </p:spTree>
    <p:extLst>
      <p:ext uri="{BB962C8B-B14F-4D97-AF65-F5344CB8AC3E}">
        <p14:creationId xmlns:p14="http://schemas.microsoft.com/office/powerpoint/2010/main" val="156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CA21E781-33A4-4F0C-94F8-4FA586FD1692}" type="datetimeFigureOut">
              <a:rPr lang="es-ES" smtClean="0"/>
              <a:t>09/10/2024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4728FD14-A5BD-4405-8041-1CAD4F6A2E81}" type="slidenum">
              <a:rPr lang="es-ES" smtClean="0"/>
              <a:t>‹Nº›</a:t>
            </a:fld>
            <a:endParaRPr lang="es-ES" dirty="0"/>
          </a:p>
        </p:txBody>
      </p:sp>
    </p:spTree>
    <p:extLst>
      <p:ext uri="{BB962C8B-B14F-4D97-AF65-F5344CB8AC3E}">
        <p14:creationId xmlns:p14="http://schemas.microsoft.com/office/powerpoint/2010/main" val="268558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22400" y="304801"/>
            <a:ext cx="10058400" cy="1431925"/>
          </a:xfrm>
        </p:spPr>
        <p:txBody>
          <a:bodyPr/>
          <a:lstStyle/>
          <a:p>
            <a:r>
              <a:rPr lang="es-ES"/>
              <a:t>Haga clic para modificar el estilo de título del patrón</a:t>
            </a:r>
          </a:p>
        </p:txBody>
      </p:sp>
      <p:sp>
        <p:nvSpPr>
          <p:cNvPr id="3" name="2 Marcador de contenido"/>
          <p:cNvSpPr>
            <a:spLocks noGrp="1"/>
          </p:cNvSpPr>
          <p:nvPr>
            <p:ph sz="half" idx="1"/>
          </p:nvPr>
        </p:nvSpPr>
        <p:spPr>
          <a:xfrm>
            <a:off x="1422400" y="1981200"/>
            <a:ext cx="49276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553200" y="1981200"/>
            <a:ext cx="49276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553200" y="4114800"/>
            <a:ext cx="49276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17"/>
          <p:cNvSpPr>
            <a:spLocks noGrp="1" noChangeArrowheads="1"/>
          </p:cNvSpPr>
          <p:nvPr>
            <p:ph type="dt" sz="half" idx="10"/>
          </p:nvPr>
        </p:nvSpPr>
        <p:spPr/>
        <p:txBody>
          <a:bodyPr/>
          <a:lstStyle>
            <a:lvl1pPr>
              <a:defRPr/>
            </a:lvl1pPr>
          </a:lstStyle>
          <a:p>
            <a:pPr>
              <a:defRPr/>
            </a:pPr>
            <a:endParaRPr lang="es-ES"/>
          </a:p>
        </p:txBody>
      </p:sp>
      <p:sp>
        <p:nvSpPr>
          <p:cNvPr id="7" name="Rectangle 18"/>
          <p:cNvSpPr>
            <a:spLocks noGrp="1" noChangeArrowheads="1"/>
          </p:cNvSpPr>
          <p:nvPr>
            <p:ph type="ftr" sz="quarter" idx="11"/>
          </p:nvPr>
        </p:nvSpPr>
        <p:spPr/>
        <p:txBody>
          <a:bodyPr/>
          <a:lstStyle>
            <a:lvl1pPr>
              <a:defRPr/>
            </a:lvl1pPr>
          </a:lstStyle>
          <a:p>
            <a:pPr>
              <a:defRPr/>
            </a:pPr>
            <a:endParaRPr lang="es-ES"/>
          </a:p>
        </p:txBody>
      </p:sp>
      <p:sp>
        <p:nvSpPr>
          <p:cNvPr id="8" name="Rectangle 19"/>
          <p:cNvSpPr>
            <a:spLocks noGrp="1" noChangeArrowheads="1"/>
          </p:cNvSpPr>
          <p:nvPr>
            <p:ph type="sldNum" sz="quarter" idx="12"/>
          </p:nvPr>
        </p:nvSpPr>
        <p:spPr/>
        <p:txBody>
          <a:bodyPr/>
          <a:lstStyle>
            <a:lvl1pPr>
              <a:defRPr/>
            </a:lvl1pPr>
          </a:lstStyle>
          <a:p>
            <a:pPr>
              <a:defRPr/>
            </a:pPr>
            <a:fld id="{859610B3-F9A0-4FA8-B946-106DABB31BCA}" type="slidenum">
              <a:rPr lang="es-ES" altLang="es-CO"/>
              <a:pPr>
                <a:defRPr/>
              </a:pPr>
              <a:t>‹Nº›</a:t>
            </a:fld>
            <a:endParaRPr lang="es-ES" altLang="es-CO"/>
          </a:p>
        </p:txBody>
      </p:sp>
    </p:spTree>
    <p:extLst>
      <p:ext uri="{BB962C8B-B14F-4D97-AF65-F5344CB8AC3E}">
        <p14:creationId xmlns:p14="http://schemas.microsoft.com/office/powerpoint/2010/main" val="4867704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21E781-33A4-4F0C-94F8-4FA586FD1692}" type="datetimeFigureOut">
              <a:rPr lang="es-ES" smtClean="0"/>
              <a:t>09/10/2024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4728FD14-A5BD-4405-8041-1CAD4F6A2E81}" type="slidenum">
              <a:rPr lang="es-ES" smtClean="0"/>
              <a:t>‹Nº›</a:t>
            </a:fld>
            <a:endParaRPr lang="es-ES" dirty="0"/>
          </a:p>
        </p:txBody>
      </p:sp>
    </p:spTree>
    <p:extLst>
      <p:ext uri="{BB962C8B-B14F-4D97-AF65-F5344CB8AC3E}">
        <p14:creationId xmlns:p14="http://schemas.microsoft.com/office/powerpoint/2010/main" val="286610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A21E781-33A4-4F0C-94F8-4FA586FD1692}" type="datetimeFigureOut">
              <a:rPr lang="es-ES" smtClean="0"/>
              <a:t>09/10/2024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4728FD14-A5BD-4405-8041-1CAD4F6A2E81}" type="slidenum">
              <a:rPr lang="es-ES" smtClean="0"/>
              <a:t>‹Nº›</a:t>
            </a:fld>
            <a:endParaRPr lang="es-ES" dirty="0"/>
          </a:p>
        </p:txBody>
      </p:sp>
    </p:spTree>
    <p:extLst>
      <p:ext uri="{BB962C8B-B14F-4D97-AF65-F5344CB8AC3E}">
        <p14:creationId xmlns:p14="http://schemas.microsoft.com/office/powerpoint/2010/main" val="29665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A21E781-33A4-4F0C-94F8-4FA586FD1692}" type="datetimeFigureOut">
              <a:rPr lang="es-ES" smtClean="0"/>
              <a:t>09/10/2024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4728FD14-A5BD-4405-8041-1CAD4F6A2E81}" type="slidenum">
              <a:rPr lang="es-ES" smtClean="0"/>
              <a:t>‹Nº›</a:t>
            </a:fld>
            <a:endParaRPr lang="es-ES" dirty="0"/>
          </a:p>
        </p:txBody>
      </p:sp>
    </p:spTree>
    <p:extLst>
      <p:ext uri="{BB962C8B-B14F-4D97-AF65-F5344CB8AC3E}">
        <p14:creationId xmlns:p14="http://schemas.microsoft.com/office/powerpoint/2010/main" val="264738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A21E781-33A4-4F0C-94F8-4FA586FD1692}" type="datetimeFigureOut">
              <a:rPr lang="es-ES" smtClean="0"/>
              <a:t>09/10/2024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4728FD14-A5BD-4405-8041-1CAD4F6A2E81}" type="slidenum">
              <a:rPr lang="es-ES" smtClean="0"/>
              <a:t>‹Nº›</a:t>
            </a:fld>
            <a:endParaRPr lang="es-ES" dirty="0"/>
          </a:p>
        </p:txBody>
      </p:sp>
    </p:spTree>
    <p:extLst>
      <p:ext uri="{BB962C8B-B14F-4D97-AF65-F5344CB8AC3E}">
        <p14:creationId xmlns:p14="http://schemas.microsoft.com/office/powerpoint/2010/main" val="178928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A21E781-33A4-4F0C-94F8-4FA586FD1692}" type="datetimeFigureOut">
              <a:rPr lang="es-ES" smtClean="0"/>
              <a:t>09/10/2024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4728FD14-A5BD-4405-8041-1CAD4F6A2E81}" type="slidenum">
              <a:rPr lang="es-ES" smtClean="0"/>
              <a:t>‹Nº›</a:t>
            </a:fld>
            <a:endParaRPr lang="es-ES" dirty="0"/>
          </a:p>
        </p:txBody>
      </p:sp>
    </p:spTree>
    <p:extLst>
      <p:ext uri="{BB962C8B-B14F-4D97-AF65-F5344CB8AC3E}">
        <p14:creationId xmlns:p14="http://schemas.microsoft.com/office/powerpoint/2010/main" val="177996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B23B228-AC07-4AB7-91FE-7928244F49E7}" type="datetimeFigureOut">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AED11B-0031-49BA-9C6A-4A1FB4507229}" type="slidenum">
              <a:rPr lang="es-ES" smtClean="0"/>
              <a:t>‹Nº›</a:t>
            </a:fld>
            <a:endParaRPr lang="es-ES"/>
          </a:p>
        </p:txBody>
      </p:sp>
    </p:spTree>
    <p:extLst>
      <p:ext uri="{BB962C8B-B14F-4D97-AF65-F5344CB8AC3E}">
        <p14:creationId xmlns:p14="http://schemas.microsoft.com/office/powerpoint/2010/main" val="36450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23B228-AC07-4AB7-91FE-7928244F49E7}" type="datetimeFigureOut">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AED11B-0031-49BA-9C6A-4A1FB4507229}" type="slidenum">
              <a:rPr lang="es-ES" smtClean="0"/>
              <a:t>‹Nº›</a:t>
            </a:fld>
            <a:endParaRPr lang="es-ES"/>
          </a:p>
        </p:txBody>
      </p:sp>
    </p:spTree>
    <p:extLst>
      <p:ext uri="{BB962C8B-B14F-4D97-AF65-F5344CB8AC3E}">
        <p14:creationId xmlns:p14="http://schemas.microsoft.com/office/powerpoint/2010/main" val="210875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B23B228-AC07-4AB7-91FE-7928244F49E7}" type="datetimeFigureOut">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AED11B-0031-49BA-9C6A-4A1FB4507229}" type="slidenum">
              <a:rPr lang="es-ES" smtClean="0"/>
              <a:t>‹Nº›</a:t>
            </a:fld>
            <a:endParaRPr lang="es-ES"/>
          </a:p>
        </p:txBody>
      </p:sp>
    </p:spTree>
    <p:extLst>
      <p:ext uri="{BB962C8B-B14F-4D97-AF65-F5344CB8AC3E}">
        <p14:creationId xmlns:p14="http://schemas.microsoft.com/office/powerpoint/2010/main" val="27747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23B228-AC07-4AB7-91FE-7928244F49E7}" type="datetimeFigureOut">
              <a:rPr lang="es-ES" smtClean="0"/>
              <a:t>09/10/2024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AED11B-0031-49BA-9C6A-4A1FB4507229}" type="slidenum">
              <a:rPr lang="es-ES" smtClean="0"/>
              <a:t>‹Nº›</a:t>
            </a:fld>
            <a:endParaRPr lang="es-ES"/>
          </a:p>
        </p:txBody>
      </p:sp>
    </p:spTree>
    <p:extLst>
      <p:ext uri="{BB962C8B-B14F-4D97-AF65-F5344CB8AC3E}">
        <p14:creationId xmlns:p14="http://schemas.microsoft.com/office/powerpoint/2010/main" val="10379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B23B228-AC07-4AB7-91FE-7928244F49E7}" type="datetimeFigureOut">
              <a:rPr lang="es-ES" smtClean="0"/>
              <a:t>09/10/2024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4AED11B-0031-49BA-9C6A-4A1FB4507229}" type="slidenum">
              <a:rPr lang="es-ES" smtClean="0"/>
              <a:t>‹Nº›</a:t>
            </a:fld>
            <a:endParaRPr lang="es-ES"/>
          </a:p>
        </p:txBody>
      </p:sp>
    </p:spTree>
    <p:extLst>
      <p:ext uri="{BB962C8B-B14F-4D97-AF65-F5344CB8AC3E}">
        <p14:creationId xmlns:p14="http://schemas.microsoft.com/office/powerpoint/2010/main" val="227234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1" y="6350"/>
            <a:ext cx="12187767"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6007 w 5184"/>
                  <a:gd name="T3" fmla="*/ 3159 h 3159"/>
                  <a:gd name="T4" fmla="*/ 600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652 w 556"/>
                  <a:gd name="T5" fmla="*/ 3159 h 3159"/>
                  <a:gd name="T6" fmla="*/ 6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sz="1800">
                <a:solidFill>
                  <a:srgbClr val="FFFFFF"/>
                </a:solidFill>
              </a:endParaRPr>
            </a:p>
          </p:txBody>
        </p:sp>
        <p:sp>
          <p:nvSpPr>
            <p:cNvPr id="7" name="Freeform 7"/>
            <p:cNvSpPr>
              <a:spLocks/>
            </p:cNvSpPr>
            <p:nvPr/>
          </p:nvSpPr>
          <p:spPr bwMode="ltGray">
            <a:xfrm>
              <a:off x="767" y="1155"/>
              <a:ext cx="252" cy="12"/>
            </a:xfrm>
            <a:custGeom>
              <a:avLst/>
              <a:gdLst>
                <a:gd name="T0" fmla="*/ 299 w 251"/>
                <a:gd name="T1" fmla="*/ 0 h 12"/>
                <a:gd name="T2" fmla="*/ 0 w 251"/>
                <a:gd name="T3" fmla="*/ 0 h 12"/>
                <a:gd name="T4" fmla="*/ 0 w 251"/>
                <a:gd name="T5" fmla="*/ 12 h 12"/>
                <a:gd name="T6" fmla="*/ 299 w 251"/>
                <a:gd name="T7" fmla="*/ 12 h 12"/>
                <a:gd name="T8" fmla="*/ 299 w 251"/>
                <a:gd name="T9" fmla="*/ 0 h 12"/>
                <a:gd name="T10" fmla="*/ 29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147483646 w 251"/>
                <a:gd name="T5" fmla="*/ 12 h 12"/>
                <a:gd name="T6" fmla="*/ 214748364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2" name="Freeform 12"/>
              <p:cNvSpPr>
                <a:spLocks/>
              </p:cNvSpPr>
              <p:nvPr/>
            </p:nvSpPr>
            <p:spPr bwMode="ltGray">
              <a:xfrm>
                <a:off x="1019" y="1155"/>
                <a:ext cx="4739" cy="12"/>
              </a:xfrm>
              <a:custGeom>
                <a:avLst/>
                <a:gdLst>
                  <a:gd name="T0" fmla="*/ 5498 w 4724"/>
                  <a:gd name="T1" fmla="*/ 0 h 12"/>
                  <a:gd name="T2" fmla="*/ 0 w 4724"/>
                  <a:gd name="T3" fmla="*/ 0 h 12"/>
                  <a:gd name="T4" fmla="*/ 0 w 4724"/>
                  <a:gd name="T5" fmla="*/ 12 h 12"/>
                  <a:gd name="T6" fmla="*/ 5498 w 4724"/>
                  <a:gd name="T7" fmla="*/ 12 h 12"/>
                  <a:gd name="T8" fmla="*/ 5498 w 4724"/>
                  <a:gd name="T9" fmla="*/ 0 h 12"/>
                  <a:gd name="T10" fmla="*/ 5498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sz="1800">
                  <a:solidFill>
                    <a:srgbClr val="FFFFFF"/>
                  </a:solidFill>
                </a:endParaRPr>
              </a:p>
            </p:txBody>
          </p:sp>
        </p:grpSp>
      </p:grpSp>
      <p:sp>
        <p:nvSpPr>
          <p:cNvPr id="34832" name="Rectangle 16"/>
          <p:cNvSpPr>
            <a:spLocks noGrp="1" noChangeArrowheads="1"/>
          </p:cNvSpPr>
          <p:nvPr>
            <p:ph type="ctrTitle" sz="quarter"/>
          </p:nvPr>
        </p:nvSpPr>
        <p:spPr>
          <a:xfrm>
            <a:off x="1422400" y="1997076"/>
            <a:ext cx="9448800" cy="1431925"/>
          </a:xfrm>
        </p:spPr>
        <p:txBody>
          <a:bodyPr anchor="b"/>
          <a:lstStyle>
            <a:lvl1pPr>
              <a:defRPr/>
            </a:lvl1pPr>
          </a:lstStyle>
          <a:p>
            <a:pPr lvl="0"/>
            <a:r>
              <a:rPr lang="es-ES" noProof="0"/>
              <a:t>Haga clic para cambiar el estilo de título	</a:t>
            </a:r>
          </a:p>
        </p:txBody>
      </p:sp>
      <p:sp>
        <p:nvSpPr>
          <p:cNvPr id="34833"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pPr lvl="0"/>
            <a:r>
              <a:rPr lang="es-ES" noProof="0"/>
              <a:t>Haga clic para modificar el estilo de subtítulo del patrón</a:t>
            </a:r>
          </a:p>
        </p:txBody>
      </p:sp>
      <p:sp>
        <p:nvSpPr>
          <p:cNvPr id="18" name="Rectangle 18"/>
          <p:cNvSpPr>
            <a:spLocks noGrp="1" noChangeArrowheads="1"/>
          </p:cNvSpPr>
          <p:nvPr>
            <p:ph type="dt" sz="quarter" idx="10"/>
          </p:nvPr>
        </p:nvSpPr>
        <p:spPr/>
        <p:txBody>
          <a:bodyPr/>
          <a:lstStyle>
            <a:lvl1pPr>
              <a:defRPr/>
            </a:lvl1pPr>
          </a:lstStyle>
          <a:p>
            <a:pPr>
              <a:defRPr/>
            </a:pPr>
            <a:endParaRPr lang="es-ES"/>
          </a:p>
        </p:txBody>
      </p:sp>
      <p:sp>
        <p:nvSpPr>
          <p:cNvPr id="19" name="Rectangle 19"/>
          <p:cNvSpPr>
            <a:spLocks noGrp="1" noChangeArrowheads="1"/>
          </p:cNvSpPr>
          <p:nvPr>
            <p:ph type="ftr" sz="quarter" idx="11"/>
          </p:nvPr>
        </p:nvSpPr>
        <p:spPr>
          <a:xfrm>
            <a:off x="4470400" y="6248400"/>
            <a:ext cx="3860800" cy="457200"/>
          </a:xfrm>
        </p:spPr>
        <p:txBody>
          <a:bodyPr/>
          <a:lstStyle>
            <a:lvl1pPr>
              <a:defRPr/>
            </a:lvl1pPr>
          </a:lstStyle>
          <a:p>
            <a:pPr>
              <a:defRPr/>
            </a:pPr>
            <a:endParaRPr lang="es-ES"/>
          </a:p>
        </p:txBody>
      </p:sp>
      <p:sp>
        <p:nvSpPr>
          <p:cNvPr id="20" name="Rectangle 20"/>
          <p:cNvSpPr>
            <a:spLocks noGrp="1" noChangeArrowheads="1"/>
          </p:cNvSpPr>
          <p:nvPr>
            <p:ph type="sldNum" sz="quarter" idx="12"/>
          </p:nvPr>
        </p:nvSpPr>
        <p:spPr/>
        <p:txBody>
          <a:bodyPr/>
          <a:lstStyle>
            <a:lvl1pPr>
              <a:defRPr/>
            </a:lvl1pPr>
          </a:lstStyle>
          <a:p>
            <a:pPr>
              <a:defRPr/>
            </a:pPr>
            <a:fld id="{CB170432-2074-4F8D-A533-D6E10F908B9E}" type="slidenum">
              <a:rPr lang="es-ES" altLang="es-CO"/>
              <a:pPr>
                <a:defRPr/>
              </a:pPr>
              <a:t>‹Nº›</a:t>
            </a:fld>
            <a:endParaRPr lang="es-ES" altLang="es-CO"/>
          </a:p>
        </p:txBody>
      </p:sp>
    </p:spTree>
    <p:extLst>
      <p:ext uri="{BB962C8B-B14F-4D97-AF65-F5344CB8AC3E}">
        <p14:creationId xmlns:p14="http://schemas.microsoft.com/office/powerpoint/2010/main" val="36972621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B23B228-AC07-4AB7-91FE-7928244F49E7}" type="datetimeFigureOut">
              <a:rPr lang="es-ES" smtClean="0"/>
              <a:t>09/10/2024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AED11B-0031-49BA-9C6A-4A1FB4507229}" type="slidenum">
              <a:rPr lang="es-ES" smtClean="0"/>
              <a:t>‹Nº›</a:t>
            </a:fld>
            <a:endParaRPr lang="es-ES"/>
          </a:p>
        </p:txBody>
      </p:sp>
    </p:spTree>
    <p:extLst>
      <p:ext uri="{BB962C8B-B14F-4D97-AF65-F5344CB8AC3E}">
        <p14:creationId xmlns:p14="http://schemas.microsoft.com/office/powerpoint/2010/main" val="201379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3B228-AC07-4AB7-91FE-7928244F49E7}" type="datetimeFigureOut">
              <a:rPr lang="es-ES" smtClean="0"/>
              <a:t>09/10/2024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4AED11B-0031-49BA-9C6A-4A1FB4507229}" type="slidenum">
              <a:rPr lang="es-ES" smtClean="0"/>
              <a:t>‹Nº›</a:t>
            </a:fld>
            <a:endParaRPr lang="es-ES"/>
          </a:p>
        </p:txBody>
      </p:sp>
    </p:spTree>
    <p:extLst>
      <p:ext uri="{BB962C8B-B14F-4D97-AF65-F5344CB8AC3E}">
        <p14:creationId xmlns:p14="http://schemas.microsoft.com/office/powerpoint/2010/main" val="218762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B23B228-AC07-4AB7-91FE-7928244F49E7}" type="datetimeFigureOut">
              <a:rPr lang="es-ES" smtClean="0"/>
              <a:t>09/10/2024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AED11B-0031-49BA-9C6A-4A1FB4507229}" type="slidenum">
              <a:rPr lang="es-ES" smtClean="0"/>
              <a:t>‹Nº›</a:t>
            </a:fld>
            <a:endParaRPr lang="es-ES"/>
          </a:p>
        </p:txBody>
      </p:sp>
    </p:spTree>
    <p:extLst>
      <p:ext uri="{BB962C8B-B14F-4D97-AF65-F5344CB8AC3E}">
        <p14:creationId xmlns:p14="http://schemas.microsoft.com/office/powerpoint/2010/main" val="394182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B23B228-AC07-4AB7-91FE-7928244F49E7}" type="datetimeFigureOut">
              <a:rPr lang="es-ES" smtClean="0"/>
              <a:t>09/10/2024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AED11B-0031-49BA-9C6A-4A1FB4507229}" type="slidenum">
              <a:rPr lang="es-ES" smtClean="0"/>
              <a:t>‹Nº›</a:t>
            </a:fld>
            <a:endParaRPr lang="es-ES"/>
          </a:p>
        </p:txBody>
      </p:sp>
    </p:spTree>
    <p:extLst>
      <p:ext uri="{BB962C8B-B14F-4D97-AF65-F5344CB8AC3E}">
        <p14:creationId xmlns:p14="http://schemas.microsoft.com/office/powerpoint/2010/main" val="225489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23B228-AC07-4AB7-91FE-7928244F49E7}" type="datetimeFigureOut">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AED11B-0031-49BA-9C6A-4A1FB4507229}" type="slidenum">
              <a:rPr lang="es-ES" smtClean="0"/>
              <a:t>‹Nº›</a:t>
            </a:fld>
            <a:endParaRPr lang="es-ES"/>
          </a:p>
        </p:txBody>
      </p:sp>
    </p:spTree>
    <p:extLst>
      <p:ext uri="{BB962C8B-B14F-4D97-AF65-F5344CB8AC3E}">
        <p14:creationId xmlns:p14="http://schemas.microsoft.com/office/powerpoint/2010/main" val="187655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23B228-AC07-4AB7-91FE-7928244F49E7}" type="datetimeFigureOut">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AED11B-0031-49BA-9C6A-4A1FB4507229}" type="slidenum">
              <a:rPr lang="es-ES" smtClean="0"/>
              <a:t>‹Nº›</a:t>
            </a:fld>
            <a:endParaRPr lang="es-ES"/>
          </a:p>
        </p:txBody>
      </p:sp>
    </p:spTree>
    <p:extLst>
      <p:ext uri="{BB962C8B-B14F-4D97-AF65-F5344CB8AC3E}">
        <p14:creationId xmlns:p14="http://schemas.microsoft.com/office/powerpoint/2010/main" val="177853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324AD4AD-750B-4B85-B2A8-923F94B1E467}" type="slidenum">
              <a:rPr lang="es-ES" altLang="es-CO"/>
              <a:pPr>
                <a:defRPr/>
              </a:pPr>
              <a:t>‹Nº›</a:t>
            </a:fld>
            <a:endParaRPr lang="es-ES" altLang="es-CO"/>
          </a:p>
        </p:txBody>
      </p:sp>
    </p:spTree>
    <p:extLst>
      <p:ext uri="{BB962C8B-B14F-4D97-AF65-F5344CB8AC3E}">
        <p14:creationId xmlns:p14="http://schemas.microsoft.com/office/powerpoint/2010/main" val="206011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2E4E1321-5555-498B-B108-A4E1FA8719F7}" type="slidenum">
              <a:rPr lang="es-ES" altLang="es-CO"/>
              <a:pPr>
                <a:defRPr/>
              </a:pPr>
              <a:t>‹Nº›</a:t>
            </a:fld>
            <a:endParaRPr lang="es-ES" altLang="es-CO"/>
          </a:p>
        </p:txBody>
      </p:sp>
    </p:spTree>
    <p:extLst>
      <p:ext uri="{BB962C8B-B14F-4D97-AF65-F5344CB8AC3E}">
        <p14:creationId xmlns:p14="http://schemas.microsoft.com/office/powerpoint/2010/main" val="2680423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5A31BAB4-D1E2-44CA-9ED4-32D76E540AFE}" type="slidenum">
              <a:rPr lang="es-ES" altLang="es-CO"/>
              <a:pPr>
                <a:defRPr/>
              </a:pPr>
              <a:t>‹Nº›</a:t>
            </a:fld>
            <a:endParaRPr lang="es-ES" altLang="es-CO"/>
          </a:p>
        </p:txBody>
      </p:sp>
    </p:spTree>
    <p:extLst>
      <p:ext uri="{BB962C8B-B14F-4D97-AF65-F5344CB8AC3E}">
        <p14:creationId xmlns:p14="http://schemas.microsoft.com/office/powerpoint/2010/main" val="4219121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17"/>
          <p:cNvSpPr>
            <a:spLocks noGrp="1" noChangeArrowheads="1"/>
          </p:cNvSpPr>
          <p:nvPr>
            <p:ph type="dt" sz="half" idx="10"/>
          </p:nvPr>
        </p:nvSpPr>
        <p:spPr/>
        <p:txBody>
          <a:bodyPr/>
          <a:lstStyle>
            <a:lvl1pPr>
              <a:defRPr/>
            </a:lvl1pPr>
          </a:lstStyle>
          <a:p>
            <a:pPr>
              <a:defRPr/>
            </a:pPr>
            <a:endParaRPr lang="es-ES"/>
          </a:p>
        </p:txBody>
      </p:sp>
      <p:sp>
        <p:nvSpPr>
          <p:cNvPr id="8" name="Rectangle 18"/>
          <p:cNvSpPr>
            <a:spLocks noGrp="1" noChangeArrowheads="1"/>
          </p:cNvSpPr>
          <p:nvPr>
            <p:ph type="ftr" sz="quarter" idx="11"/>
          </p:nvPr>
        </p:nvSpPr>
        <p:spPr/>
        <p:txBody>
          <a:bodyPr/>
          <a:lstStyle>
            <a:lvl1pPr>
              <a:defRPr/>
            </a:lvl1pPr>
          </a:lstStyle>
          <a:p>
            <a:pPr>
              <a:defRPr/>
            </a:pPr>
            <a:endParaRPr lang="es-ES"/>
          </a:p>
        </p:txBody>
      </p:sp>
      <p:sp>
        <p:nvSpPr>
          <p:cNvPr id="9" name="Rectangle 19"/>
          <p:cNvSpPr>
            <a:spLocks noGrp="1" noChangeArrowheads="1"/>
          </p:cNvSpPr>
          <p:nvPr>
            <p:ph type="sldNum" sz="quarter" idx="12"/>
          </p:nvPr>
        </p:nvSpPr>
        <p:spPr/>
        <p:txBody>
          <a:bodyPr/>
          <a:lstStyle>
            <a:lvl1pPr>
              <a:defRPr/>
            </a:lvl1pPr>
          </a:lstStyle>
          <a:p>
            <a:pPr>
              <a:defRPr/>
            </a:pPr>
            <a:fld id="{61977215-752F-4259-83A6-5D6946246C3A}" type="slidenum">
              <a:rPr lang="es-ES" altLang="es-CO"/>
              <a:pPr>
                <a:defRPr/>
              </a:pPr>
              <a:t>‹Nº›</a:t>
            </a:fld>
            <a:endParaRPr lang="es-ES" altLang="es-CO"/>
          </a:p>
        </p:txBody>
      </p:sp>
    </p:spTree>
    <p:extLst>
      <p:ext uri="{BB962C8B-B14F-4D97-AF65-F5344CB8AC3E}">
        <p14:creationId xmlns:p14="http://schemas.microsoft.com/office/powerpoint/2010/main" val="29575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17"/>
          <p:cNvSpPr>
            <a:spLocks noGrp="1" noChangeArrowheads="1"/>
          </p:cNvSpPr>
          <p:nvPr>
            <p:ph type="dt" sz="half" idx="10"/>
          </p:nvPr>
        </p:nvSpPr>
        <p:spPr/>
        <p:txBody>
          <a:bodyPr/>
          <a:lstStyle>
            <a:lvl1pPr>
              <a:defRPr/>
            </a:lvl1pPr>
          </a:lstStyle>
          <a:p>
            <a:pPr>
              <a:defRPr/>
            </a:pPr>
            <a:endParaRPr lang="es-ES"/>
          </a:p>
        </p:txBody>
      </p:sp>
      <p:sp>
        <p:nvSpPr>
          <p:cNvPr id="4" name="Rectangle 18"/>
          <p:cNvSpPr>
            <a:spLocks noGrp="1" noChangeArrowheads="1"/>
          </p:cNvSpPr>
          <p:nvPr>
            <p:ph type="ftr" sz="quarter" idx="11"/>
          </p:nvPr>
        </p:nvSpPr>
        <p:spPr/>
        <p:txBody>
          <a:bodyPr/>
          <a:lstStyle>
            <a:lvl1pPr>
              <a:defRPr/>
            </a:lvl1pPr>
          </a:lstStyle>
          <a:p>
            <a:pPr>
              <a:defRPr/>
            </a:pPr>
            <a:endParaRPr lang="es-ES"/>
          </a:p>
        </p:txBody>
      </p:sp>
      <p:sp>
        <p:nvSpPr>
          <p:cNvPr id="5" name="Rectangle 19"/>
          <p:cNvSpPr>
            <a:spLocks noGrp="1" noChangeArrowheads="1"/>
          </p:cNvSpPr>
          <p:nvPr>
            <p:ph type="sldNum" sz="quarter" idx="12"/>
          </p:nvPr>
        </p:nvSpPr>
        <p:spPr/>
        <p:txBody>
          <a:bodyPr/>
          <a:lstStyle>
            <a:lvl1pPr>
              <a:defRPr/>
            </a:lvl1pPr>
          </a:lstStyle>
          <a:p>
            <a:pPr>
              <a:defRPr/>
            </a:pPr>
            <a:fld id="{244CE56A-1678-4572-8E6A-852CD33077AB}" type="slidenum">
              <a:rPr lang="es-ES" altLang="es-CO"/>
              <a:pPr>
                <a:defRPr/>
              </a:pPr>
              <a:t>‹Nº›</a:t>
            </a:fld>
            <a:endParaRPr lang="es-ES" altLang="es-CO"/>
          </a:p>
        </p:txBody>
      </p:sp>
    </p:spTree>
    <p:extLst>
      <p:ext uri="{BB962C8B-B14F-4D97-AF65-F5344CB8AC3E}">
        <p14:creationId xmlns:p14="http://schemas.microsoft.com/office/powerpoint/2010/main" val="1949718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vl1pPr>
          </a:lstStyle>
          <a:p>
            <a:pPr>
              <a:defRPr/>
            </a:pPr>
            <a:endParaRPr lang="es-ES"/>
          </a:p>
        </p:txBody>
      </p:sp>
      <p:sp>
        <p:nvSpPr>
          <p:cNvPr id="3" name="Rectangle 18"/>
          <p:cNvSpPr>
            <a:spLocks noGrp="1" noChangeArrowheads="1"/>
          </p:cNvSpPr>
          <p:nvPr>
            <p:ph type="ftr" sz="quarter" idx="11"/>
          </p:nvPr>
        </p:nvSpPr>
        <p:spPr/>
        <p:txBody>
          <a:bodyPr/>
          <a:lstStyle>
            <a:lvl1pPr>
              <a:defRPr/>
            </a:lvl1pPr>
          </a:lstStyle>
          <a:p>
            <a:pPr>
              <a:defRPr/>
            </a:pPr>
            <a:endParaRPr lang="es-ES"/>
          </a:p>
        </p:txBody>
      </p:sp>
      <p:sp>
        <p:nvSpPr>
          <p:cNvPr id="4" name="Rectangle 19"/>
          <p:cNvSpPr>
            <a:spLocks noGrp="1" noChangeArrowheads="1"/>
          </p:cNvSpPr>
          <p:nvPr>
            <p:ph type="sldNum" sz="quarter" idx="12"/>
          </p:nvPr>
        </p:nvSpPr>
        <p:spPr/>
        <p:txBody>
          <a:bodyPr/>
          <a:lstStyle>
            <a:lvl1pPr>
              <a:defRPr/>
            </a:lvl1pPr>
          </a:lstStyle>
          <a:p>
            <a:pPr>
              <a:defRPr/>
            </a:pPr>
            <a:fld id="{44E22FF1-E7AE-4B11-A531-EEE3F0A4DA36}" type="slidenum">
              <a:rPr lang="es-ES" altLang="es-CO"/>
              <a:pPr>
                <a:defRPr/>
              </a:pPr>
              <a:t>‹Nº›</a:t>
            </a:fld>
            <a:endParaRPr lang="es-ES" altLang="es-CO"/>
          </a:p>
        </p:txBody>
      </p:sp>
    </p:spTree>
    <p:extLst>
      <p:ext uri="{BB962C8B-B14F-4D97-AF65-F5344CB8AC3E}">
        <p14:creationId xmlns:p14="http://schemas.microsoft.com/office/powerpoint/2010/main" val="165300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324AD4AD-750B-4B85-B2A8-923F94B1E467}" type="slidenum">
              <a:rPr lang="es-ES" altLang="es-CO"/>
              <a:pPr>
                <a:defRPr/>
              </a:pPr>
              <a:t>‹Nº›</a:t>
            </a:fld>
            <a:endParaRPr lang="es-ES" altLang="es-CO"/>
          </a:p>
        </p:txBody>
      </p:sp>
    </p:spTree>
    <p:extLst>
      <p:ext uri="{BB962C8B-B14F-4D97-AF65-F5344CB8AC3E}">
        <p14:creationId xmlns:p14="http://schemas.microsoft.com/office/powerpoint/2010/main" val="2363347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205919BD-6361-48EB-AE6C-7D40FA569398}" type="slidenum">
              <a:rPr lang="es-ES" altLang="es-CO"/>
              <a:pPr>
                <a:defRPr/>
              </a:pPr>
              <a:t>‹Nº›</a:t>
            </a:fld>
            <a:endParaRPr lang="es-ES" altLang="es-CO"/>
          </a:p>
        </p:txBody>
      </p:sp>
    </p:spTree>
    <p:extLst>
      <p:ext uri="{BB962C8B-B14F-4D97-AF65-F5344CB8AC3E}">
        <p14:creationId xmlns:p14="http://schemas.microsoft.com/office/powerpoint/2010/main" val="2004288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1A69504F-8A10-4C3E-9FFB-CF208C17CD07}" type="slidenum">
              <a:rPr lang="es-ES" altLang="es-CO"/>
              <a:pPr>
                <a:defRPr/>
              </a:pPr>
              <a:t>‹Nº›</a:t>
            </a:fld>
            <a:endParaRPr lang="es-ES" altLang="es-CO"/>
          </a:p>
        </p:txBody>
      </p:sp>
    </p:spTree>
    <p:extLst>
      <p:ext uri="{BB962C8B-B14F-4D97-AF65-F5344CB8AC3E}">
        <p14:creationId xmlns:p14="http://schemas.microsoft.com/office/powerpoint/2010/main" val="399667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BB06D1F3-2D03-4F46-8F34-9C8CF090D1E1}" type="slidenum">
              <a:rPr lang="es-ES" altLang="es-CO"/>
              <a:pPr>
                <a:defRPr/>
              </a:pPr>
              <a:t>‹Nº›</a:t>
            </a:fld>
            <a:endParaRPr lang="es-ES" altLang="es-CO"/>
          </a:p>
        </p:txBody>
      </p:sp>
    </p:spTree>
    <p:extLst>
      <p:ext uri="{BB962C8B-B14F-4D97-AF65-F5344CB8AC3E}">
        <p14:creationId xmlns:p14="http://schemas.microsoft.com/office/powerpoint/2010/main" val="1094104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966200" y="304800"/>
            <a:ext cx="251460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422400" y="304800"/>
            <a:ext cx="734060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0D3D1AFB-3E89-42B2-8EA0-E7935C3DF2A2}" type="slidenum">
              <a:rPr lang="es-ES" altLang="es-CO"/>
              <a:pPr>
                <a:defRPr/>
              </a:pPr>
              <a:t>‹Nº›</a:t>
            </a:fld>
            <a:endParaRPr lang="es-ES" altLang="es-CO"/>
          </a:p>
        </p:txBody>
      </p:sp>
    </p:spTree>
    <p:extLst>
      <p:ext uri="{BB962C8B-B14F-4D97-AF65-F5344CB8AC3E}">
        <p14:creationId xmlns:p14="http://schemas.microsoft.com/office/powerpoint/2010/main" val="2617172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22400" y="304801"/>
            <a:ext cx="10058400" cy="1431925"/>
          </a:xfrm>
        </p:spPr>
        <p:txBody>
          <a:bodyPr/>
          <a:lstStyle/>
          <a:p>
            <a:r>
              <a:rPr lang="es-ES"/>
              <a:t>Haga clic para modificar el estilo de título del patrón</a:t>
            </a:r>
          </a:p>
        </p:txBody>
      </p:sp>
      <p:sp>
        <p:nvSpPr>
          <p:cNvPr id="3" name="2 Marcador de contenido"/>
          <p:cNvSpPr>
            <a:spLocks noGrp="1"/>
          </p:cNvSpPr>
          <p:nvPr>
            <p:ph sz="half" idx="1"/>
          </p:nvPr>
        </p:nvSpPr>
        <p:spPr>
          <a:xfrm>
            <a:off x="1422400" y="1981200"/>
            <a:ext cx="49276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553200" y="1981200"/>
            <a:ext cx="49276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553200" y="4114800"/>
            <a:ext cx="49276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17"/>
          <p:cNvSpPr>
            <a:spLocks noGrp="1" noChangeArrowheads="1"/>
          </p:cNvSpPr>
          <p:nvPr>
            <p:ph type="dt" sz="half" idx="10"/>
          </p:nvPr>
        </p:nvSpPr>
        <p:spPr/>
        <p:txBody>
          <a:bodyPr/>
          <a:lstStyle>
            <a:lvl1pPr>
              <a:defRPr/>
            </a:lvl1pPr>
          </a:lstStyle>
          <a:p>
            <a:pPr>
              <a:defRPr/>
            </a:pPr>
            <a:endParaRPr lang="es-ES"/>
          </a:p>
        </p:txBody>
      </p:sp>
      <p:sp>
        <p:nvSpPr>
          <p:cNvPr id="7" name="Rectangle 18"/>
          <p:cNvSpPr>
            <a:spLocks noGrp="1" noChangeArrowheads="1"/>
          </p:cNvSpPr>
          <p:nvPr>
            <p:ph type="ftr" sz="quarter" idx="11"/>
          </p:nvPr>
        </p:nvSpPr>
        <p:spPr/>
        <p:txBody>
          <a:bodyPr/>
          <a:lstStyle>
            <a:lvl1pPr>
              <a:defRPr/>
            </a:lvl1pPr>
          </a:lstStyle>
          <a:p>
            <a:pPr>
              <a:defRPr/>
            </a:pPr>
            <a:endParaRPr lang="es-ES"/>
          </a:p>
        </p:txBody>
      </p:sp>
      <p:sp>
        <p:nvSpPr>
          <p:cNvPr id="8" name="Rectangle 19"/>
          <p:cNvSpPr>
            <a:spLocks noGrp="1" noChangeArrowheads="1"/>
          </p:cNvSpPr>
          <p:nvPr>
            <p:ph type="sldNum" sz="quarter" idx="12"/>
          </p:nvPr>
        </p:nvSpPr>
        <p:spPr/>
        <p:txBody>
          <a:bodyPr/>
          <a:lstStyle>
            <a:lvl1pPr>
              <a:defRPr/>
            </a:lvl1pPr>
          </a:lstStyle>
          <a:p>
            <a:pPr>
              <a:defRPr/>
            </a:pPr>
            <a:fld id="{859610B3-F9A0-4FA8-B946-106DABB31BCA}" type="slidenum">
              <a:rPr lang="es-ES" altLang="es-CO"/>
              <a:pPr>
                <a:defRPr/>
              </a:pPr>
              <a:t>‹Nº›</a:t>
            </a:fld>
            <a:endParaRPr lang="es-ES" altLang="es-CO"/>
          </a:p>
        </p:txBody>
      </p:sp>
    </p:spTree>
    <p:extLst>
      <p:ext uri="{BB962C8B-B14F-4D97-AF65-F5344CB8AC3E}">
        <p14:creationId xmlns:p14="http://schemas.microsoft.com/office/powerpoint/2010/main" val="3315819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CB170432-2074-4F8D-A533-D6E10F908B9E}" type="slidenum">
              <a:rPr lang="es-ES" altLang="es-CO" smtClean="0"/>
              <a:pPr>
                <a:defRPr/>
              </a:pPr>
              <a:t>‹Nº›</a:t>
            </a:fld>
            <a:endParaRPr lang="es-ES" altLang="es-CO"/>
          </a:p>
        </p:txBody>
      </p:sp>
    </p:spTree>
    <p:extLst>
      <p:ext uri="{BB962C8B-B14F-4D97-AF65-F5344CB8AC3E}">
        <p14:creationId xmlns:p14="http://schemas.microsoft.com/office/powerpoint/2010/main" val="473167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324AD4AD-750B-4B85-B2A8-923F94B1E467}" type="slidenum">
              <a:rPr lang="es-ES" altLang="es-CO" smtClean="0"/>
              <a:pPr>
                <a:defRPr/>
              </a:pPr>
              <a:t>‹Nº›</a:t>
            </a:fld>
            <a:endParaRPr lang="es-ES" altLang="es-CO"/>
          </a:p>
        </p:txBody>
      </p:sp>
    </p:spTree>
    <p:extLst>
      <p:ext uri="{BB962C8B-B14F-4D97-AF65-F5344CB8AC3E}">
        <p14:creationId xmlns:p14="http://schemas.microsoft.com/office/powerpoint/2010/main" val="927398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2E4E1321-5555-498B-B108-A4E1FA8719F7}" type="slidenum">
              <a:rPr lang="es-ES" altLang="es-CO" smtClean="0"/>
              <a:pPr>
                <a:defRPr/>
              </a:pPr>
              <a:t>‹Nº›</a:t>
            </a:fld>
            <a:endParaRPr lang="es-ES" altLang="es-CO"/>
          </a:p>
        </p:txBody>
      </p:sp>
    </p:spTree>
    <p:extLst>
      <p:ext uri="{BB962C8B-B14F-4D97-AF65-F5344CB8AC3E}">
        <p14:creationId xmlns:p14="http://schemas.microsoft.com/office/powerpoint/2010/main" val="2183916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5A31BAB4-D1E2-44CA-9ED4-32D76E540AFE}" type="slidenum">
              <a:rPr lang="es-ES" altLang="es-CO" smtClean="0"/>
              <a:pPr>
                <a:defRPr/>
              </a:pPr>
              <a:t>‹Nº›</a:t>
            </a:fld>
            <a:endParaRPr lang="es-ES" altLang="es-CO"/>
          </a:p>
        </p:txBody>
      </p:sp>
    </p:spTree>
    <p:extLst>
      <p:ext uri="{BB962C8B-B14F-4D97-AF65-F5344CB8AC3E}">
        <p14:creationId xmlns:p14="http://schemas.microsoft.com/office/powerpoint/2010/main" val="127422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61977215-752F-4259-83A6-5D6946246C3A}" type="slidenum">
              <a:rPr lang="es-ES" altLang="es-CO" smtClean="0"/>
              <a:pPr>
                <a:defRPr/>
              </a:pPr>
              <a:t>‹Nº›</a:t>
            </a:fld>
            <a:endParaRPr lang="es-ES" altLang="es-CO"/>
          </a:p>
        </p:txBody>
      </p:sp>
    </p:spTree>
    <p:extLst>
      <p:ext uri="{BB962C8B-B14F-4D97-AF65-F5344CB8AC3E}">
        <p14:creationId xmlns:p14="http://schemas.microsoft.com/office/powerpoint/2010/main" val="348852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2E4E1321-5555-498B-B108-A4E1FA8719F7}" type="slidenum">
              <a:rPr lang="es-ES" altLang="es-CO"/>
              <a:pPr>
                <a:defRPr/>
              </a:pPr>
              <a:t>‹Nº›</a:t>
            </a:fld>
            <a:endParaRPr lang="es-ES" altLang="es-CO"/>
          </a:p>
        </p:txBody>
      </p:sp>
    </p:spTree>
    <p:extLst>
      <p:ext uri="{BB962C8B-B14F-4D97-AF65-F5344CB8AC3E}">
        <p14:creationId xmlns:p14="http://schemas.microsoft.com/office/powerpoint/2010/main" val="211179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3911343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44E22FF1-E7AE-4B11-A531-EEE3F0A4DA36}" type="slidenum">
              <a:rPr lang="es-ES" altLang="es-CO" smtClean="0"/>
              <a:pPr>
                <a:defRPr/>
              </a:pPr>
              <a:t>‹Nº›</a:t>
            </a:fld>
            <a:endParaRPr lang="es-ES" altLang="es-CO"/>
          </a:p>
        </p:txBody>
      </p:sp>
    </p:spTree>
    <p:extLst>
      <p:ext uri="{BB962C8B-B14F-4D97-AF65-F5344CB8AC3E}">
        <p14:creationId xmlns:p14="http://schemas.microsoft.com/office/powerpoint/2010/main" val="4191466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205919BD-6361-48EB-AE6C-7D40FA569398}" type="slidenum">
              <a:rPr lang="es-ES" altLang="es-CO" smtClean="0"/>
              <a:pPr>
                <a:defRPr/>
              </a:pPr>
              <a:t>‹Nº›</a:t>
            </a:fld>
            <a:endParaRPr lang="es-ES" altLang="es-CO"/>
          </a:p>
        </p:txBody>
      </p:sp>
    </p:spTree>
    <p:extLst>
      <p:ext uri="{BB962C8B-B14F-4D97-AF65-F5344CB8AC3E}">
        <p14:creationId xmlns:p14="http://schemas.microsoft.com/office/powerpoint/2010/main" val="3038089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A69504F-8A10-4C3E-9FFB-CF208C17CD07}" type="slidenum">
              <a:rPr lang="es-ES" altLang="es-CO" smtClean="0"/>
              <a:pPr>
                <a:defRPr/>
              </a:pPr>
              <a:t>‹Nº›</a:t>
            </a:fld>
            <a:endParaRPr lang="es-ES" altLang="es-CO"/>
          </a:p>
        </p:txBody>
      </p:sp>
    </p:spTree>
    <p:extLst>
      <p:ext uri="{BB962C8B-B14F-4D97-AF65-F5344CB8AC3E}">
        <p14:creationId xmlns:p14="http://schemas.microsoft.com/office/powerpoint/2010/main" val="1757120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873042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1438636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8D17F8AD-4ECC-49CE-846B-8E81757E2239}" type="slidenum">
              <a:rPr lang="es-ES" altLang="es-CO" smtClean="0"/>
              <a:pPr>
                <a:defRPr/>
              </a:pPr>
              <a:t>‹Nº›</a:t>
            </a:fld>
            <a:endParaRPr lang="es-ES" altLang="es-CO"/>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09926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3309109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1633381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155634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5A31BAB4-D1E2-44CA-9ED4-32D76E540AFE}" type="slidenum">
              <a:rPr lang="es-ES" altLang="es-CO"/>
              <a:pPr>
                <a:defRPr/>
              </a:pPr>
              <a:t>‹Nº›</a:t>
            </a:fld>
            <a:endParaRPr lang="es-ES" altLang="es-CO"/>
          </a:p>
        </p:txBody>
      </p:sp>
    </p:spTree>
    <p:extLst>
      <p:ext uri="{BB962C8B-B14F-4D97-AF65-F5344CB8AC3E}">
        <p14:creationId xmlns:p14="http://schemas.microsoft.com/office/powerpoint/2010/main" val="1267356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BB06D1F3-2D03-4F46-8F34-9C8CF090D1E1}" type="slidenum">
              <a:rPr lang="es-ES" altLang="es-CO" smtClean="0"/>
              <a:pPr>
                <a:defRPr/>
              </a:pPr>
              <a:t>‹Nº›</a:t>
            </a:fld>
            <a:endParaRPr lang="es-ES" altLang="es-CO"/>
          </a:p>
        </p:txBody>
      </p:sp>
    </p:spTree>
    <p:extLst>
      <p:ext uri="{BB962C8B-B14F-4D97-AF65-F5344CB8AC3E}">
        <p14:creationId xmlns:p14="http://schemas.microsoft.com/office/powerpoint/2010/main" val="3259351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0D3D1AFB-3E89-42B2-8EA0-E7935C3DF2A2}" type="slidenum">
              <a:rPr lang="es-ES" altLang="es-CO" smtClean="0"/>
              <a:pPr>
                <a:defRPr/>
              </a:pPr>
              <a:t>‹Nº›</a:t>
            </a:fld>
            <a:endParaRPr lang="es-ES" altLang="es-CO"/>
          </a:p>
        </p:txBody>
      </p:sp>
    </p:spTree>
    <p:extLst>
      <p:ext uri="{BB962C8B-B14F-4D97-AF65-F5344CB8AC3E}">
        <p14:creationId xmlns:p14="http://schemas.microsoft.com/office/powerpoint/2010/main" val="684661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endParaRPr lang="es-CO" dirty="0"/>
          </a:p>
        </p:txBody>
      </p:sp>
      <p:sp>
        <p:nvSpPr>
          <p:cNvPr id="5" name="Footer Placeholder 4"/>
          <p:cNvSpPr>
            <a:spLocks noGrp="1"/>
          </p:cNvSpPr>
          <p:nvPr>
            <p:ph type="ftr" sz="quarter" idx="11"/>
          </p:nvPr>
        </p:nvSpPr>
        <p:spPr>
          <a:xfrm>
            <a:off x="3962399" y="5870575"/>
            <a:ext cx="4893958" cy="377825"/>
          </a:xfrm>
        </p:spPr>
        <p:txBody>
          <a:bodyPr/>
          <a:lstStyle/>
          <a:p>
            <a:endParaRPr lang="es-CO" dirty="0"/>
          </a:p>
        </p:txBody>
      </p:sp>
      <p:sp>
        <p:nvSpPr>
          <p:cNvPr id="6" name="Slide Number Placeholder 5"/>
          <p:cNvSpPr>
            <a:spLocks noGrp="1"/>
          </p:cNvSpPr>
          <p:nvPr>
            <p:ph type="sldNum" sz="quarter" idx="12"/>
          </p:nvPr>
        </p:nvSpPr>
        <p:spPr>
          <a:xfrm>
            <a:off x="10608958" y="5870575"/>
            <a:ext cx="551167" cy="377825"/>
          </a:xfrm>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61497024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5411180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2951796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631978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40308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978276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6710144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26765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17"/>
          <p:cNvSpPr>
            <a:spLocks noGrp="1" noChangeArrowheads="1"/>
          </p:cNvSpPr>
          <p:nvPr>
            <p:ph type="dt" sz="half" idx="10"/>
          </p:nvPr>
        </p:nvSpPr>
        <p:spPr/>
        <p:txBody>
          <a:bodyPr/>
          <a:lstStyle>
            <a:lvl1pPr>
              <a:defRPr/>
            </a:lvl1pPr>
          </a:lstStyle>
          <a:p>
            <a:pPr>
              <a:defRPr/>
            </a:pPr>
            <a:endParaRPr lang="es-ES"/>
          </a:p>
        </p:txBody>
      </p:sp>
      <p:sp>
        <p:nvSpPr>
          <p:cNvPr id="8" name="Rectangle 18"/>
          <p:cNvSpPr>
            <a:spLocks noGrp="1" noChangeArrowheads="1"/>
          </p:cNvSpPr>
          <p:nvPr>
            <p:ph type="ftr" sz="quarter" idx="11"/>
          </p:nvPr>
        </p:nvSpPr>
        <p:spPr/>
        <p:txBody>
          <a:bodyPr/>
          <a:lstStyle>
            <a:lvl1pPr>
              <a:defRPr/>
            </a:lvl1pPr>
          </a:lstStyle>
          <a:p>
            <a:pPr>
              <a:defRPr/>
            </a:pPr>
            <a:endParaRPr lang="es-ES"/>
          </a:p>
        </p:txBody>
      </p:sp>
      <p:sp>
        <p:nvSpPr>
          <p:cNvPr id="9" name="Rectangle 19"/>
          <p:cNvSpPr>
            <a:spLocks noGrp="1" noChangeArrowheads="1"/>
          </p:cNvSpPr>
          <p:nvPr>
            <p:ph type="sldNum" sz="quarter" idx="12"/>
          </p:nvPr>
        </p:nvSpPr>
        <p:spPr/>
        <p:txBody>
          <a:bodyPr/>
          <a:lstStyle>
            <a:lvl1pPr>
              <a:defRPr/>
            </a:lvl1pPr>
          </a:lstStyle>
          <a:p>
            <a:pPr>
              <a:defRPr/>
            </a:pPr>
            <a:fld id="{61977215-752F-4259-83A6-5D6946246C3A}" type="slidenum">
              <a:rPr lang="es-ES" altLang="es-CO"/>
              <a:pPr>
                <a:defRPr/>
              </a:pPr>
              <a:t>‹Nº›</a:t>
            </a:fld>
            <a:endParaRPr lang="es-ES" altLang="es-CO"/>
          </a:p>
        </p:txBody>
      </p:sp>
    </p:spTree>
    <p:extLst>
      <p:ext uri="{BB962C8B-B14F-4D97-AF65-F5344CB8AC3E}">
        <p14:creationId xmlns:p14="http://schemas.microsoft.com/office/powerpoint/2010/main" val="3161463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254411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48769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610169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816983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206033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380452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3005756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4715151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4287873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258C52C-D7F5-473B-A091-EB0FE7C88580}" type="datetimeFigureOut">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418211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17"/>
          <p:cNvSpPr>
            <a:spLocks noGrp="1" noChangeArrowheads="1"/>
          </p:cNvSpPr>
          <p:nvPr>
            <p:ph type="dt" sz="half" idx="10"/>
          </p:nvPr>
        </p:nvSpPr>
        <p:spPr/>
        <p:txBody>
          <a:bodyPr/>
          <a:lstStyle>
            <a:lvl1pPr>
              <a:defRPr/>
            </a:lvl1pPr>
          </a:lstStyle>
          <a:p>
            <a:pPr>
              <a:defRPr/>
            </a:pPr>
            <a:endParaRPr lang="es-ES"/>
          </a:p>
        </p:txBody>
      </p:sp>
      <p:sp>
        <p:nvSpPr>
          <p:cNvPr id="4" name="Rectangle 18"/>
          <p:cNvSpPr>
            <a:spLocks noGrp="1" noChangeArrowheads="1"/>
          </p:cNvSpPr>
          <p:nvPr>
            <p:ph type="ftr" sz="quarter" idx="11"/>
          </p:nvPr>
        </p:nvSpPr>
        <p:spPr/>
        <p:txBody>
          <a:bodyPr/>
          <a:lstStyle>
            <a:lvl1pPr>
              <a:defRPr/>
            </a:lvl1pPr>
          </a:lstStyle>
          <a:p>
            <a:pPr>
              <a:defRPr/>
            </a:pPr>
            <a:endParaRPr lang="es-ES"/>
          </a:p>
        </p:txBody>
      </p:sp>
      <p:sp>
        <p:nvSpPr>
          <p:cNvPr id="5" name="Rectangle 19"/>
          <p:cNvSpPr>
            <a:spLocks noGrp="1" noChangeArrowheads="1"/>
          </p:cNvSpPr>
          <p:nvPr>
            <p:ph type="sldNum" sz="quarter" idx="12"/>
          </p:nvPr>
        </p:nvSpPr>
        <p:spPr/>
        <p:txBody>
          <a:bodyPr/>
          <a:lstStyle>
            <a:lvl1pPr>
              <a:defRPr/>
            </a:lvl1pPr>
          </a:lstStyle>
          <a:p>
            <a:pPr>
              <a:defRPr/>
            </a:pPr>
            <a:fld id="{244CE56A-1678-4572-8E6A-852CD33077AB}" type="slidenum">
              <a:rPr lang="es-ES" altLang="es-CO"/>
              <a:pPr>
                <a:defRPr/>
              </a:pPr>
              <a:t>‹Nº›</a:t>
            </a:fld>
            <a:endParaRPr lang="es-ES" altLang="es-CO"/>
          </a:p>
        </p:txBody>
      </p:sp>
    </p:spTree>
    <p:extLst>
      <p:ext uri="{BB962C8B-B14F-4D97-AF65-F5344CB8AC3E}">
        <p14:creationId xmlns:p14="http://schemas.microsoft.com/office/powerpoint/2010/main" val="42674280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258C52C-D7F5-473B-A091-EB0FE7C88580}" type="datetimeFigureOut">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137668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258C52C-D7F5-473B-A091-EB0FE7C88580}" type="datetimeFigureOut">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17446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258C52C-D7F5-473B-A091-EB0FE7C88580}" type="datetimeFigureOut">
              <a:rPr lang="es-ES" smtClean="0"/>
              <a:t>09/10/2024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35228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258C52C-D7F5-473B-A091-EB0FE7C88580}" type="datetimeFigureOut">
              <a:rPr lang="es-ES" smtClean="0"/>
              <a:t>09/10/2024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264962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258C52C-D7F5-473B-A091-EB0FE7C88580}" type="datetimeFigureOut">
              <a:rPr lang="es-ES" smtClean="0"/>
              <a:t>09/10/2024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47605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C52C-D7F5-473B-A091-EB0FE7C88580}" type="datetimeFigureOut">
              <a:rPr lang="es-ES" smtClean="0"/>
              <a:t>09/10/2024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98010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258C52C-D7F5-473B-A091-EB0FE7C88580}" type="datetimeFigureOut">
              <a:rPr lang="es-ES" smtClean="0"/>
              <a:t>09/10/2024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171461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258C52C-D7F5-473B-A091-EB0FE7C88580}" type="datetimeFigureOut">
              <a:rPr lang="es-ES" smtClean="0"/>
              <a:t>09/10/2024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414151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258C52C-D7F5-473B-A091-EB0FE7C88580}" type="datetimeFigureOut">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3088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258C52C-D7F5-473B-A091-EB0FE7C88580}" type="datetimeFigureOut">
              <a:rPr lang="es-ES" smtClean="0"/>
              <a:t>09/10/2024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345631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vl1pPr>
          </a:lstStyle>
          <a:p>
            <a:pPr>
              <a:defRPr/>
            </a:pPr>
            <a:endParaRPr lang="es-ES"/>
          </a:p>
        </p:txBody>
      </p:sp>
      <p:sp>
        <p:nvSpPr>
          <p:cNvPr id="3" name="Rectangle 18"/>
          <p:cNvSpPr>
            <a:spLocks noGrp="1" noChangeArrowheads="1"/>
          </p:cNvSpPr>
          <p:nvPr>
            <p:ph type="ftr" sz="quarter" idx="11"/>
          </p:nvPr>
        </p:nvSpPr>
        <p:spPr/>
        <p:txBody>
          <a:bodyPr/>
          <a:lstStyle>
            <a:lvl1pPr>
              <a:defRPr/>
            </a:lvl1pPr>
          </a:lstStyle>
          <a:p>
            <a:pPr>
              <a:defRPr/>
            </a:pPr>
            <a:endParaRPr lang="es-ES"/>
          </a:p>
        </p:txBody>
      </p:sp>
      <p:sp>
        <p:nvSpPr>
          <p:cNvPr id="4" name="Rectangle 19"/>
          <p:cNvSpPr>
            <a:spLocks noGrp="1" noChangeArrowheads="1"/>
          </p:cNvSpPr>
          <p:nvPr>
            <p:ph type="sldNum" sz="quarter" idx="12"/>
          </p:nvPr>
        </p:nvSpPr>
        <p:spPr/>
        <p:txBody>
          <a:bodyPr/>
          <a:lstStyle>
            <a:lvl1pPr>
              <a:defRPr/>
            </a:lvl1pPr>
          </a:lstStyle>
          <a:p>
            <a:pPr>
              <a:defRPr/>
            </a:pPr>
            <a:fld id="{44E22FF1-E7AE-4B11-A531-EEE3F0A4DA36}" type="slidenum">
              <a:rPr lang="es-ES" altLang="es-CO"/>
              <a:pPr>
                <a:defRPr/>
              </a:pPr>
              <a:t>‹Nº›</a:t>
            </a:fld>
            <a:endParaRPr lang="es-ES" altLang="es-CO"/>
          </a:p>
        </p:txBody>
      </p:sp>
    </p:spTree>
    <p:extLst>
      <p:ext uri="{BB962C8B-B14F-4D97-AF65-F5344CB8AC3E}">
        <p14:creationId xmlns:p14="http://schemas.microsoft.com/office/powerpoint/2010/main" val="1835577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CEB77F5-3274-4340-BC08-96F93BB739F8}" type="datetimeFigureOut">
              <a:rPr lang="es-ES" smtClean="0"/>
              <a:pPr/>
              <a:t>09/10/2024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330B44A-2B27-4097-8437-968E0CD9CC76}" type="slidenum">
              <a:rPr lang="es-ES" smtClean="0"/>
              <a:pPr/>
              <a:t>‹Nº›</a:t>
            </a:fld>
            <a:endParaRPr lang="es-ES"/>
          </a:p>
        </p:txBody>
      </p:sp>
    </p:spTree>
    <p:extLst>
      <p:ext uri="{BB962C8B-B14F-4D97-AF65-F5344CB8AC3E}">
        <p14:creationId xmlns:p14="http://schemas.microsoft.com/office/powerpoint/2010/main" val="96587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CEB77F5-3274-4340-BC08-96F93BB739F8}" type="datetimeFigureOut">
              <a:rPr lang="es-ES" smtClean="0"/>
              <a:pPr/>
              <a:t>09/10/2024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330B44A-2B27-4097-8437-968E0CD9CC76}" type="slidenum">
              <a:rPr lang="es-ES" smtClean="0"/>
              <a:pPr/>
              <a:t>‹Nº›</a:t>
            </a:fld>
            <a:endParaRPr lang="es-ES"/>
          </a:p>
        </p:txBody>
      </p:sp>
    </p:spTree>
    <p:extLst>
      <p:ext uri="{BB962C8B-B14F-4D97-AF65-F5344CB8AC3E}">
        <p14:creationId xmlns:p14="http://schemas.microsoft.com/office/powerpoint/2010/main" val="267837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CEB77F5-3274-4340-BC08-96F93BB739F8}" type="datetimeFigureOut">
              <a:rPr lang="es-ES" smtClean="0"/>
              <a:pPr/>
              <a:t>09/10/2024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330B44A-2B27-4097-8437-968E0CD9CC76}" type="slidenum">
              <a:rPr lang="es-ES" smtClean="0"/>
              <a:pPr/>
              <a:t>‹Nº›</a:t>
            </a:fld>
            <a:endParaRPr lang="es-ES"/>
          </a:p>
        </p:txBody>
      </p:sp>
    </p:spTree>
    <p:extLst>
      <p:ext uri="{BB962C8B-B14F-4D97-AF65-F5344CB8AC3E}">
        <p14:creationId xmlns:p14="http://schemas.microsoft.com/office/powerpoint/2010/main" val="393307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CEB77F5-3274-4340-BC08-96F93BB739F8}" type="datetimeFigureOut">
              <a:rPr lang="es-ES" smtClean="0"/>
              <a:pPr/>
              <a:t>09/10/2024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330B44A-2B27-4097-8437-968E0CD9CC76}" type="slidenum">
              <a:rPr lang="es-ES" smtClean="0"/>
              <a:pPr/>
              <a:t>‹Nº›</a:t>
            </a:fld>
            <a:endParaRPr lang="es-ES"/>
          </a:p>
        </p:txBody>
      </p:sp>
    </p:spTree>
    <p:extLst>
      <p:ext uri="{BB962C8B-B14F-4D97-AF65-F5344CB8AC3E}">
        <p14:creationId xmlns:p14="http://schemas.microsoft.com/office/powerpoint/2010/main" val="151904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CEB77F5-3274-4340-BC08-96F93BB739F8}" type="datetimeFigureOut">
              <a:rPr lang="es-ES" smtClean="0"/>
              <a:pPr/>
              <a:t>09/10/2024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330B44A-2B27-4097-8437-968E0CD9CC76}" type="slidenum">
              <a:rPr lang="es-ES" smtClean="0"/>
              <a:pPr/>
              <a:t>‹Nº›</a:t>
            </a:fld>
            <a:endParaRPr lang="es-ES"/>
          </a:p>
        </p:txBody>
      </p:sp>
    </p:spTree>
    <p:extLst>
      <p:ext uri="{BB962C8B-B14F-4D97-AF65-F5344CB8AC3E}">
        <p14:creationId xmlns:p14="http://schemas.microsoft.com/office/powerpoint/2010/main" val="41243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CEB77F5-3274-4340-BC08-96F93BB739F8}" type="datetimeFigureOut">
              <a:rPr lang="es-ES" smtClean="0"/>
              <a:pPr/>
              <a:t>09/10/2024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330B44A-2B27-4097-8437-968E0CD9CC76}" type="slidenum">
              <a:rPr lang="es-ES" smtClean="0"/>
              <a:pPr/>
              <a:t>‹Nº›</a:t>
            </a:fld>
            <a:endParaRPr lang="es-ES"/>
          </a:p>
        </p:txBody>
      </p:sp>
    </p:spTree>
    <p:extLst>
      <p:ext uri="{BB962C8B-B14F-4D97-AF65-F5344CB8AC3E}">
        <p14:creationId xmlns:p14="http://schemas.microsoft.com/office/powerpoint/2010/main" val="8228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CEB77F5-3274-4340-BC08-96F93BB739F8}" type="datetimeFigureOut">
              <a:rPr lang="es-ES" smtClean="0"/>
              <a:pPr/>
              <a:t>09/10/2024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330B44A-2B27-4097-8437-968E0CD9CC76}" type="slidenum">
              <a:rPr lang="es-ES" smtClean="0"/>
              <a:pPr/>
              <a:t>‹Nº›</a:t>
            </a:fld>
            <a:endParaRPr lang="es-ES"/>
          </a:p>
        </p:txBody>
      </p:sp>
    </p:spTree>
    <p:extLst>
      <p:ext uri="{BB962C8B-B14F-4D97-AF65-F5344CB8AC3E}">
        <p14:creationId xmlns:p14="http://schemas.microsoft.com/office/powerpoint/2010/main" val="154022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CEB77F5-3274-4340-BC08-96F93BB739F8}" type="datetimeFigureOut">
              <a:rPr lang="es-ES" smtClean="0"/>
              <a:pPr/>
              <a:t>09/10/2024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330B44A-2B27-4097-8437-968E0CD9CC76}" type="slidenum">
              <a:rPr lang="es-ES" smtClean="0"/>
              <a:pPr/>
              <a:t>‹Nº›</a:t>
            </a:fld>
            <a:endParaRPr lang="es-ES"/>
          </a:p>
        </p:txBody>
      </p:sp>
    </p:spTree>
    <p:extLst>
      <p:ext uri="{BB962C8B-B14F-4D97-AF65-F5344CB8AC3E}">
        <p14:creationId xmlns:p14="http://schemas.microsoft.com/office/powerpoint/2010/main" val="406341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CEB77F5-3274-4340-BC08-96F93BB739F8}" type="datetimeFigureOut">
              <a:rPr lang="es-ES" smtClean="0"/>
              <a:pPr/>
              <a:t>09/10/2024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330B44A-2B27-4097-8437-968E0CD9CC76}" type="slidenum">
              <a:rPr lang="es-ES" smtClean="0"/>
              <a:pPr/>
              <a:t>‹Nº›</a:t>
            </a:fld>
            <a:endParaRPr lang="es-ES"/>
          </a:p>
        </p:txBody>
      </p:sp>
    </p:spTree>
    <p:extLst>
      <p:ext uri="{BB962C8B-B14F-4D97-AF65-F5344CB8AC3E}">
        <p14:creationId xmlns:p14="http://schemas.microsoft.com/office/powerpoint/2010/main" val="419998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CEB77F5-3274-4340-BC08-96F93BB739F8}" type="datetimeFigureOut">
              <a:rPr lang="es-ES" smtClean="0"/>
              <a:pPr/>
              <a:t>09/10/2024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330B44A-2B27-4097-8437-968E0CD9CC76}" type="slidenum">
              <a:rPr lang="es-ES" smtClean="0"/>
              <a:pPr/>
              <a:t>‹Nº›</a:t>
            </a:fld>
            <a:endParaRPr lang="es-ES"/>
          </a:p>
        </p:txBody>
      </p:sp>
    </p:spTree>
    <p:extLst>
      <p:ext uri="{BB962C8B-B14F-4D97-AF65-F5344CB8AC3E}">
        <p14:creationId xmlns:p14="http://schemas.microsoft.com/office/powerpoint/2010/main" val="30335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205919BD-6361-48EB-AE6C-7D40FA569398}" type="slidenum">
              <a:rPr lang="es-ES" altLang="es-CO"/>
              <a:pPr>
                <a:defRPr/>
              </a:pPr>
              <a:t>‹Nº›</a:t>
            </a:fld>
            <a:endParaRPr lang="es-ES" altLang="es-CO"/>
          </a:p>
        </p:txBody>
      </p:sp>
    </p:spTree>
    <p:extLst>
      <p:ext uri="{BB962C8B-B14F-4D97-AF65-F5344CB8AC3E}">
        <p14:creationId xmlns:p14="http://schemas.microsoft.com/office/powerpoint/2010/main" val="22135634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CEB77F5-3274-4340-BC08-96F93BB739F8}" type="datetimeFigureOut">
              <a:rPr lang="es-ES" smtClean="0"/>
              <a:pPr/>
              <a:t>09/10/2024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330B44A-2B27-4097-8437-968E0CD9CC76}" type="slidenum">
              <a:rPr lang="es-ES" smtClean="0"/>
              <a:pPr/>
              <a:t>‹Nº›</a:t>
            </a:fld>
            <a:endParaRPr lang="es-ES"/>
          </a:p>
        </p:txBody>
      </p:sp>
    </p:spTree>
    <p:extLst>
      <p:ext uri="{BB962C8B-B14F-4D97-AF65-F5344CB8AC3E}">
        <p14:creationId xmlns:p14="http://schemas.microsoft.com/office/powerpoint/2010/main" val="78611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5FFCD88-A9BE-45A5-A3B0-0E5109BEEB19}" type="datetimeFigureOut">
              <a:rPr lang="es-ES" smtClean="0"/>
              <a:pPr/>
              <a:t>09/10/2024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A52BEE4-0F30-4EF5-8271-4FE3CE7E2FC7}" type="slidenum">
              <a:rPr lang="es-ES" smtClean="0"/>
              <a:pPr/>
              <a:t>‹Nº›</a:t>
            </a:fld>
            <a:endParaRPr lang="es-ES"/>
          </a:p>
        </p:txBody>
      </p:sp>
    </p:spTree>
    <p:extLst>
      <p:ext uri="{BB962C8B-B14F-4D97-AF65-F5344CB8AC3E}">
        <p14:creationId xmlns:p14="http://schemas.microsoft.com/office/powerpoint/2010/main" val="341878069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5FFCD88-A9BE-45A5-A3B0-0E5109BEEB19}" type="datetimeFigureOut">
              <a:rPr lang="es-ES" smtClean="0"/>
              <a:pPr/>
              <a:t>09/10/2024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A52BEE4-0F30-4EF5-8271-4FE3CE7E2FC7}" type="slidenum">
              <a:rPr lang="es-ES" smtClean="0"/>
              <a:pPr/>
              <a:t>‹Nº›</a:t>
            </a:fld>
            <a:endParaRPr lang="es-ES"/>
          </a:p>
        </p:txBody>
      </p:sp>
    </p:spTree>
    <p:extLst>
      <p:ext uri="{BB962C8B-B14F-4D97-AF65-F5344CB8AC3E}">
        <p14:creationId xmlns:p14="http://schemas.microsoft.com/office/powerpoint/2010/main" val="372621599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5FFCD88-A9BE-45A5-A3B0-0E5109BEEB19}" type="datetimeFigureOut">
              <a:rPr lang="es-ES" smtClean="0"/>
              <a:pPr/>
              <a:t>09/10/2024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A52BEE4-0F30-4EF5-8271-4FE3CE7E2FC7}" type="slidenum">
              <a:rPr lang="es-ES" smtClean="0"/>
              <a:pPr/>
              <a:t>‹Nº›</a:t>
            </a:fld>
            <a:endParaRPr lang="es-ES"/>
          </a:p>
        </p:txBody>
      </p:sp>
    </p:spTree>
    <p:extLst>
      <p:ext uri="{BB962C8B-B14F-4D97-AF65-F5344CB8AC3E}">
        <p14:creationId xmlns:p14="http://schemas.microsoft.com/office/powerpoint/2010/main" val="370431302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35FFCD88-A9BE-45A5-A3B0-0E5109BEEB19}" type="datetimeFigureOut">
              <a:rPr lang="es-ES" smtClean="0"/>
              <a:pPr/>
              <a:t>09/10/2024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A52BEE4-0F30-4EF5-8271-4FE3CE7E2FC7}" type="slidenum">
              <a:rPr lang="es-ES" smtClean="0"/>
              <a:pPr/>
              <a:t>‹Nº›</a:t>
            </a:fld>
            <a:endParaRPr lang="es-ES"/>
          </a:p>
        </p:txBody>
      </p:sp>
    </p:spTree>
    <p:extLst>
      <p:ext uri="{BB962C8B-B14F-4D97-AF65-F5344CB8AC3E}">
        <p14:creationId xmlns:p14="http://schemas.microsoft.com/office/powerpoint/2010/main" val="351440948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5FFCD88-A9BE-45A5-A3B0-0E5109BEEB19}" type="datetimeFigureOut">
              <a:rPr lang="es-ES" smtClean="0"/>
              <a:pPr/>
              <a:t>09/10/2024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A52BEE4-0F30-4EF5-8271-4FE3CE7E2FC7}" type="slidenum">
              <a:rPr lang="es-ES" smtClean="0"/>
              <a:pPr/>
              <a:t>‹Nº›</a:t>
            </a:fld>
            <a:endParaRPr lang="es-ES"/>
          </a:p>
        </p:txBody>
      </p:sp>
    </p:spTree>
    <p:extLst>
      <p:ext uri="{BB962C8B-B14F-4D97-AF65-F5344CB8AC3E}">
        <p14:creationId xmlns:p14="http://schemas.microsoft.com/office/powerpoint/2010/main" val="371444622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35FFCD88-A9BE-45A5-A3B0-0E5109BEEB19}" type="datetimeFigureOut">
              <a:rPr lang="es-ES" smtClean="0"/>
              <a:pPr/>
              <a:t>09/10/2024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A52BEE4-0F30-4EF5-8271-4FE3CE7E2FC7}" type="slidenum">
              <a:rPr lang="es-ES" smtClean="0"/>
              <a:pPr/>
              <a:t>‹Nº›</a:t>
            </a:fld>
            <a:endParaRPr lang="es-ES"/>
          </a:p>
        </p:txBody>
      </p:sp>
    </p:spTree>
    <p:extLst>
      <p:ext uri="{BB962C8B-B14F-4D97-AF65-F5344CB8AC3E}">
        <p14:creationId xmlns:p14="http://schemas.microsoft.com/office/powerpoint/2010/main" val="382771453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5FFCD88-A9BE-45A5-A3B0-0E5109BEEB19}" type="datetimeFigureOut">
              <a:rPr lang="es-ES" smtClean="0"/>
              <a:pPr/>
              <a:t>09/10/2024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A52BEE4-0F30-4EF5-8271-4FE3CE7E2FC7}" type="slidenum">
              <a:rPr lang="es-ES" smtClean="0"/>
              <a:pPr/>
              <a:t>‹Nº›</a:t>
            </a:fld>
            <a:endParaRPr lang="es-ES"/>
          </a:p>
        </p:txBody>
      </p:sp>
    </p:spTree>
    <p:extLst>
      <p:ext uri="{BB962C8B-B14F-4D97-AF65-F5344CB8AC3E}">
        <p14:creationId xmlns:p14="http://schemas.microsoft.com/office/powerpoint/2010/main" val="411671277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5FFCD88-A9BE-45A5-A3B0-0E5109BEEB19}" type="datetimeFigureOut">
              <a:rPr lang="es-ES" smtClean="0"/>
              <a:pPr/>
              <a:t>09/10/2024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A52BEE4-0F30-4EF5-8271-4FE3CE7E2FC7}" type="slidenum">
              <a:rPr lang="es-ES" smtClean="0"/>
              <a:pPr/>
              <a:t>‹Nº›</a:t>
            </a:fld>
            <a:endParaRPr lang="es-ES"/>
          </a:p>
        </p:txBody>
      </p:sp>
    </p:spTree>
    <p:extLst>
      <p:ext uri="{BB962C8B-B14F-4D97-AF65-F5344CB8AC3E}">
        <p14:creationId xmlns:p14="http://schemas.microsoft.com/office/powerpoint/2010/main" val="25109694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5FFCD88-A9BE-45A5-A3B0-0E5109BEEB19}" type="datetimeFigureOut">
              <a:rPr lang="es-ES" smtClean="0"/>
              <a:pPr/>
              <a:t>09/10/2024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A52BEE4-0F30-4EF5-8271-4FE3CE7E2FC7}" type="slidenum">
              <a:rPr lang="es-ES" smtClean="0"/>
              <a:pPr/>
              <a:t>‹Nº›</a:t>
            </a:fld>
            <a:endParaRPr lang="es-ES"/>
          </a:p>
        </p:txBody>
      </p:sp>
    </p:spTree>
    <p:extLst>
      <p:ext uri="{BB962C8B-B14F-4D97-AF65-F5344CB8AC3E}">
        <p14:creationId xmlns:p14="http://schemas.microsoft.com/office/powerpoint/2010/main" val="36807810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1A69504F-8A10-4C3E-9FFB-CF208C17CD07}" type="slidenum">
              <a:rPr lang="es-ES" altLang="es-CO"/>
              <a:pPr>
                <a:defRPr/>
              </a:pPr>
              <a:t>‹Nº›</a:t>
            </a:fld>
            <a:endParaRPr lang="es-ES" altLang="es-CO"/>
          </a:p>
        </p:txBody>
      </p:sp>
    </p:spTree>
    <p:extLst>
      <p:ext uri="{BB962C8B-B14F-4D97-AF65-F5344CB8AC3E}">
        <p14:creationId xmlns:p14="http://schemas.microsoft.com/office/powerpoint/2010/main" val="23273508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5FFCD88-A9BE-45A5-A3B0-0E5109BEEB19}" type="datetimeFigureOut">
              <a:rPr lang="es-ES" smtClean="0"/>
              <a:pPr/>
              <a:t>09/10/2024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A52BEE4-0F30-4EF5-8271-4FE3CE7E2FC7}" type="slidenum">
              <a:rPr lang="es-ES" smtClean="0"/>
              <a:pPr/>
              <a:t>‹Nº›</a:t>
            </a:fld>
            <a:endParaRPr lang="es-ES"/>
          </a:p>
        </p:txBody>
      </p:sp>
    </p:spTree>
    <p:extLst>
      <p:ext uri="{BB962C8B-B14F-4D97-AF65-F5344CB8AC3E}">
        <p14:creationId xmlns:p14="http://schemas.microsoft.com/office/powerpoint/2010/main" val="901537875"/>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5FFCD88-A9BE-45A5-A3B0-0E5109BEEB19}" type="datetimeFigureOut">
              <a:rPr lang="es-ES" smtClean="0"/>
              <a:pPr/>
              <a:t>09/10/2024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A52BEE4-0F30-4EF5-8271-4FE3CE7E2FC7}" type="slidenum">
              <a:rPr lang="es-ES" smtClean="0"/>
              <a:pPr/>
              <a:t>‹Nº›</a:t>
            </a:fld>
            <a:endParaRPr lang="es-ES"/>
          </a:p>
        </p:txBody>
      </p:sp>
    </p:spTree>
    <p:extLst>
      <p:ext uri="{BB962C8B-B14F-4D97-AF65-F5344CB8AC3E}">
        <p14:creationId xmlns:p14="http://schemas.microsoft.com/office/powerpoint/2010/main" val="26324363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09/10/2024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66902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09/10/2024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219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09/10/2024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82498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09/10/2024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6009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09/10/2024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67306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09/10/2024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2188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09/10/2024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286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09/10/2024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47409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6007 w 5184"/>
                <a:gd name="T3" fmla="*/ 3159 h 3159"/>
                <a:gd name="T4" fmla="*/ 600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652 w 556"/>
                <a:gd name="T5" fmla="*/ 3159 h 3159"/>
                <a:gd name="T6" fmla="*/ 6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037" name="Freeform 8"/>
              <p:cNvSpPr>
                <a:spLocks/>
              </p:cNvSpPr>
              <p:nvPr/>
            </p:nvSpPr>
            <p:spPr bwMode="ltGray">
              <a:xfrm>
                <a:off x="1019" y="1155"/>
                <a:ext cx="4739" cy="12"/>
              </a:xfrm>
              <a:custGeom>
                <a:avLst/>
                <a:gdLst>
                  <a:gd name="T0" fmla="*/ 5498 w 4724"/>
                  <a:gd name="T1" fmla="*/ 0 h 12"/>
                  <a:gd name="T2" fmla="*/ 0 w 4724"/>
                  <a:gd name="T3" fmla="*/ 0 h 12"/>
                  <a:gd name="T4" fmla="*/ 0 w 4724"/>
                  <a:gd name="T5" fmla="*/ 12 h 12"/>
                  <a:gd name="T6" fmla="*/ 5498 w 4724"/>
                  <a:gd name="T7" fmla="*/ 12 h 12"/>
                  <a:gd name="T8" fmla="*/ 5498 w 4724"/>
                  <a:gd name="T9" fmla="*/ 0 h 12"/>
                  <a:gd name="T10" fmla="*/ 5498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33803"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sz="1800">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2147483646 w 251"/>
                  <a:gd name="T5" fmla="*/ 12 h 12"/>
                  <a:gd name="T6" fmla="*/ 214748364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042" name="Freeform 13"/>
              <p:cNvSpPr>
                <a:spLocks/>
              </p:cNvSpPr>
              <p:nvPr/>
            </p:nvSpPr>
            <p:spPr bwMode="ltGray">
              <a:xfrm>
                <a:off x="767" y="1155"/>
                <a:ext cx="252" cy="12"/>
              </a:xfrm>
              <a:custGeom>
                <a:avLst/>
                <a:gdLst>
                  <a:gd name="T0" fmla="*/ 299 w 251"/>
                  <a:gd name="T1" fmla="*/ 0 h 12"/>
                  <a:gd name="T2" fmla="*/ 0 w 251"/>
                  <a:gd name="T3" fmla="*/ 0 h 12"/>
                  <a:gd name="T4" fmla="*/ 0 w 251"/>
                  <a:gd name="T5" fmla="*/ 12 h 12"/>
                  <a:gd name="T6" fmla="*/ 299 w 251"/>
                  <a:gd name="T7" fmla="*/ 12 h 12"/>
                  <a:gd name="T8" fmla="*/ 299 w 251"/>
                  <a:gd name="T9" fmla="*/ 0 h 12"/>
                  <a:gd name="T10" fmla="*/ 29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33806"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sz="1800">
                  <a:solidFill>
                    <a:srgbClr val="FFFFFF"/>
                  </a:solidFill>
                </a:endParaRPr>
              </a:p>
            </p:txBody>
          </p:sp>
        </p:grpSp>
      </p:grpSp>
      <p:sp>
        <p:nvSpPr>
          <p:cNvPr id="33807" name="Rectangle 15"/>
          <p:cNvSpPr>
            <a:spLocks noGrp="1" noChangeArrowheads="1"/>
          </p:cNvSpPr>
          <p:nvPr>
            <p:ph type="title"/>
          </p:nvPr>
        </p:nvSpPr>
        <p:spPr bwMode="auto">
          <a:xfrm>
            <a:off x="1422400" y="304801"/>
            <a:ext cx="10058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33808" name="Rectangle 16"/>
          <p:cNvSpPr>
            <a:spLocks noGrp="1" noChangeArrowheads="1"/>
          </p:cNvSpPr>
          <p:nvPr>
            <p:ph type="body" idx="1"/>
          </p:nvPr>
        </p:nvSpPr>
        <p:spPr bwMode="auto">
          <a:xfrm>
            <a:off x="1422400" y="1981200"/>
            <a:ext cx="10058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3809" name="Rectangle 17"/>
          <p:cNvSpPr>
            <a:spLocks noGrp="1" noChangeArrowheads="1"/>
          </p:cNvSpPr>
          <p:nvPr>
            <p:ph type="dt" sz="half" idx="2"/>
          </p:nvPr>
        </p:nvSpPr>
        <p:spPr bwMode="auto">
          <a:xfrm>
            <a:off x="1422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defRPr>
            </a:lvl1pPr>
          </a:lstStyle>
          <a:p>
            <a:pPr>
              <a:defRPr/>
            </a:pPr>
            <a:endParaRPr lang="es-ES"/>
          </a:p>
        </p:txBody>
      </p:sp>
      <p:sp>
        <p:nvSpPr>
          <p:cNvPr id="33810" name="Rectangle 18"/>
          <p:cNvSpPr>
            <a:spLocks noGrp="1" noChangeArrowheads="1"/>
          </p:cNvSpPr>
          <p:nvPr>
            <p:ph type="ftr" sz="quarter" idx="3"/>
          </p:nvPr>
        </p:nvSpPr>
        <p:spPr bwMode="auto">
          <a:xfrm>
            <a:off x="45720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defRPr>
            </a:lvl1pPr>
          </a:lstStyle>
          <a:p>
            <a:pPr>
              <a:defRPr/>
            </a:pPr>
            <a:endParaRPr lang="es-ES"/>
          </a:p>
        </p:txBody>
      </p:sp>
      <p:sp>
        <p:nvSpPr>
          <p:cNvPr id="33811" name="Rectangle 19"/>
          <p:cNvSpPr>
            <a:spLocks noGrp="1" noChangeArrowheads="1"/>
          </p:cNvSpPr>
          <p:nvPr>
            <p:ph type="sldNum" sz="quarter" idx="4"/>
          </p:nvPr>
        </p:nvSpPr>
        <p:spPr bwMode="auto">
          <a:xfrm>
            <a:off x="89408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8D17F8AD-4ECC-49CE-846B-8E81757E2239}" type="slidenum">
              <a:rPr lang="es-ES" altLang="es-CO"/>
              <a:pPr>
                <a:defRPr/>
              </a:pPr>
              <a:t>‹Nº›</a:t>
            </a:fld>
            <a:endParaRPr lang="es-ES" altLang="es-CO"/>
          </a:p>
        </p:txBody>
      </p:sp>
    </p:spTree>
    <p:extLst>
      <p:ext uri="{BB962C8B-B14F-4D97-AF65-F5344CB8AC3E}">
        <p14:creationId xmlns:p14="http://schemas.microsoft.com/office/powerpoint/2010/main" val="3325914040"/>
      </p:ext>
    </p:extLst>
  </p:cSld>
  <p:clrMap bg1="dk2" tx1="lt1" bg2="dk1" tx2="lt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1E781-33A4-4F0C-94F8-4FA586FD1692}" type="datetimeFigureOut">
              <a:rPr lang="es-ES" smtClean="0"/>
              <a:t>09/10/2024</a:t>
            </a:fld>
            <a:endParaRPr lang="es-ES"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8FD14-A5BD-4405-8041-1CAD4F6A2E81}" type="slidenum">
              <a:rPr lang="es-ES" smtClean="0"/>
              <a:t>‹Nº›</a:t>
            </a:fld>
            <a:endParaRPr lang="es-ES" dirty="0"/>
          </a:p>
        </p:txBody>
      </p:sp>
    </p:spTree>
    <p:extLst>
      <p:ext uri="{BB962C8B-B14F-4D97-AF65-F5344CB8AC3E}">
        <p14:creationId xmlns:p14="http://schemas.microsoft.com/office/powerpoint/2010/main" val="1095548281"/>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3B228-AC07-4AB7-91FE-7928244F49E7}" type="datetimeFigureOut">
              <a:rPr lang="es-ES" smtClean="0"/>
              <a:t>09/10/2024</a:t>
            </a:fld>
            <a:endParaRPr lang="es-E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ED11B-0031-49BA-9C6A-4A1FB4507229}" type="slidenum">
              <a:rPr lang="es-ES" smtClean="0"/>
              <a:t>‹Nº›</a:t>
            </a:fld>
            <a:endParaRPr lang="es-ES"/>
          </a:p>
        </p:txBody>
      </p:sp>
    </p:spTree>
    <p:extLst>
      <p:ext uri="{BB962C8B-B14F-4D97-AF65-F5344CB8AC3E}">
        <p14:creationId xmlns:p14="http://schemas.microsoft.com/office/powerpoint/2010/main" val="3864072934"/>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6007 w 5184"/>
                <a:gd name="T3" fmla="*/ 3159 h 3159"/>
                <a:gd name="T4" fmla="*/ 600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652 w 556"/>
                <a:gd name="T5" fmla="*/ 3159 h 3159"/>
                <a:gd name="T6" fmla="*/ 6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037" name="Freeform 8"/>
              <p:cNvSpPr>
                <a:spLocks/>
              </p:cNvSpPr>
              <p:nvPr/>
            </p:nvSpPr>
            <p:spPr bwMode="ltGray">
              <a:xfrm>
                <a:off x="1019" y="1155"/>
                <a:ext cx="4739" cy="12"/>
              </a:xfrm>
              <a:custGeom>
                <a:avLst/>
                <a:gdLst>
                  <a:gd name="T0" fmla="*/ 5498 w 4724"/>
                  <a:gd name="T1" fmla="*/ 0 h 12"/>
                  <a:gd name="T2" fmla="*/ 0 w 4724"/>
                  <a:gd name="T3" fmla="*/ 0 h 12"/>
                  <a:gd name="T4" fmla="*/ 0 w 4724"/>
                  <a:gd name="T5" fmla="*/ 12 h 12"/>
                  <a:gd name="T6" fmla="*/ 5498 w 4724"/>
                  <a:gd name="T7" fmla="*/ 12 h 12"/>
                  <a:gd name="T8" fmla="*/ 5498 w 4724"/>
                  <a:gd name="T9" fmla="*/ 0 h 12"/>
                  <a:gd name="T10" fmla="*/ 5498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33803"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sz="1800">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2147483646 w 251"/>
                  <a:gd name="T5" fmla="*/ 12 h 12"/>
                  <a:gd name="T6" fmla="*/ 214748364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1042" name="Freeform 13"/>
              <p:cNvSpPr>
                <a:spLocks/>
              </p:cNvSpPr>
              <p:nvPr/>
            </p:nvSpPr>
            <p:spPr bwMode="ltGray">
              <a:xfrm>
                <a:off x="767" y="1155"/>
                <a:ext cx="252" cy="12"/>
              </a:xfrm>
              <a:custGeom>
                <a:avLst/>
                <a:gdLst>
                  <a:gd name="T0" fmla="*/ 299 w 251"/>
                  <a:gd name="T1" fmla="*/ 0 h 12"/>
                  <a:gd name="T2" fmla="*/ 0 w 251"/>
                  <a:gd name="T3" fmla="*/ 0 h 12"/>
                  <a:gd name="T4" fmla="*/ 0 w 251"/>
                  <a:gd name="T5" fmla="*/ 12 h 12"/>
                  <a:gd name="T6" fmla="*/ 299 w 251"/>
                  <a:gd name="T7" fmla="*/ 12 h 12"/>
                  <a:gd name="T8" fmla="*/ 299 w 251"/>
                  <a:gd name="T9" fmla="*/ 0 h 12"/>
                  <a:gd name="T10" fmla="*/ 29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1800"/>
              </a:p>
            </p:txBody>
          </p:sp>
          <p:sp>
            <p:nvSpPr>
              <p:cNvPr id="33806"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sz="1800">
                  <a:solidFill>
                    <a:srgbClr val="FFFFFF"/>
                  </a:solidFill>
                </a:endParaRPr>
              </a:p>
            </p:txBody>
          </p:sp>
        </p:grpSp>
      </p:grpSp>
      <p:sp>
        <p:nvSpPr>
          <p:cNvPr id="33807" name="Rectangle 15"/>
          <p:cNvSpPr>
            <a:spLocks noGrp="1" noChangeArrowheads="1"/>
          </p:cNvSpPr>
          <p:nvPr>
            <p:ph type="title"/>
          </p:nvPr>
        </p:nvSpPr>
        <p:spPr bwMode="auto">
          <a:xfrm>
            <a:off x="1422400" y="304801"/>
            <a:ext cx="10058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33808" name="Rectangle 16"/>
          <p:cNvSpPr>
            <a:spLocks noGrp="1" noChangeArrowheads="1"/>
          </p:cNvSpPr>
          <p:nvPr>
            <p:ph type="body" idx="1"/>
          </p:nvPr>
        </p:nvSpPr>
        <p:spPr bwMode="auto">
          <a:xfrm>
            <a:off x="1422400" y="1981200"/>
            <a:ext cx="10058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3809" name="Rectangle 17"/>
          <p:cNvSpPr>
            <a:spLocks noGrp="1" noChangeArrowheads="1"/>
          </p:cNvSpPr>
          <p:nvPr>
            <p:ph type="dt" sz="half" idx="2"/>
          </p:nvPr>
        </p:nvSpPr>
        <p:spPr bwMode="auto">
          <a:xfrm>
            <a:off x="1422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defRPr>
            </a:lvl1pPr>
          </a:lstStyle>
          <a:p>
            <a:pPr>
              <a:defRPr/>
            </a:pPr>
            <a:endParaRPr lang="es-ES"/>
          </a:p>
        </p:txBody>
      </p:sp>
      <p:sp>
        <p:nvSpPr>
          <p:cNvPr id="33810" name="Rectangle 18"/>
          <p:cNvSpPr>
            <a:spLocks noGrp="1" noChangeArrowheads="1"/>
          </p:cNvSpPr>
          <p:nvPr>
            <p:ph type="ftr" sz="quarter" idx="3"/>
          </p:nvPr>
        </p:nvSpPr>
        <p:spPr bwMode="auto">
          <a:xfrm>
            <a:off x="45720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defRPr>
            </a:lvl1pPr>
          </a:lstStyle>
          <a:p>
            <a:pPr>
              <a:defRPr/>
            </a:pPr>
            <a:endParaRPr lang="es-ES"/>
          </a:p>
        </p:txBody>
      </p:sp>
      <p:sp>
        <p:nvSpPr>
          <p:cNvPr id="33811" name="Rectangle 19"/>
          <p:cNvSpPr>
            <a:spLocks noGrp="1" noChangeArrowheads="1"/>
          </p:cNvSpPr>
          <p:nvPr>
            <p:ph type="sldNum" sz="quarter" idx="4"/>
          </p:nvPr>
        </p:nvSpPr>
        <p:spPr bwMode="auto">
          <a:xfrm>
            <a:off x="89408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8D17F8AD-4ECC-49CE-846B-8E81757E2239}" type="slidenum">
              <a:rPr lang="es-ES" altLang="es-CO"/>
              <a:pPr>
                <a:defRPr/>
              </a:pPr>
              <a:t>‹Nº›</a:t>
            </a:fld>
            <a:endParaRPr lang="es-ES" altLang="es-CO"/>
          </a:p>
        </p:txBody>
      </p:sp>
    </p:spTree>
    <p:extLst>
      <p:ext uri="{BB962C8B-B14F-4D97-AF65-F5344CB8AC3E}">
        <p14:creationId xmlns:p14="http://schemas.microsoft.com/office/powerpoint/2010/main" val="3504245684"/>
      </p:ext>
    </p:extLst>
  </p:cSld>
  <p:clrMap bg1="dk2" tx1="lt1" bg2="dk1" tx2="lt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Ls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2482793827"/>
      </p:ext>
    </p:extLst>
  </p:cSld>
  <p:clrMap bg1="dk1" tx1="lt1" bg2="dk2" tx2="lt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 id="2147484082"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s-E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s-E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4196285294"/>
      </p:ext>
    </p:extLst>
  </p:cSld>
  <p:clrMap bg1="dk1" tx1="lt1" bg2="dk2" tx2="lt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 id="2147484134" r:id="rId15"/>
    <p:sldLayoutId id="2147484135" r:id="rId16"/>
    <p:sldLayoutId id="2147484136"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C52C-D7F5-473B-A091-EB0FE7C88580}" type="datetimeFigureOut">
              <a:rPr lang="es-ES" smtClean="0"/>
              <a:t>09/10/2024</a:t>
            </a:fld>
            <a:endParaRPr lang="es-E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9F4EA-9DCF-469E-89EF-FCFE81FBE3AD}" type="slidenum">
              <a:rPr lang="es-ES" smtClean="0"/>
              <a:t>‹Nº›</a:t>
            </a:fld>
            <a:endParaRPr lang="es-ES"/>
          </a:p>
        </p:txBody>
      </p:sp>
    </p:spTree>
    <p:extLst>
      <p:ext uri="{BB962C8B-B14F-4D97-AF65-F5344CB8AC3E}">
        <p14:creationId xmlns:p14="http://schemas.microsoft.com/office/powerpoint/2010/main" val="1084196476"/>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B77F5-3274-4340-BC08-96F93BB739F8}" type="datetimeFigureOut">
              <a:rPr lang="es-ES" smtClean="0"/>
              <a:pPr/>
              <a:t>09/10/2024</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0B44A-2B27-4097-8437-968E0CD9CC76}" type="slidenum">
              <a:rPr lang="es-ES" smtClean="0"/>
              <a:pPr/>
              <a:t>‹Nº›</a:t>
            </a:fld>
            <a:endParaRPr lang="es-ES"/>
          </a:p>
        </p:txBody>
      </p:sp>
    </p:spTree>
    <p:extLst>
      <p:ext uri="{BB962C8B-B14F-4D97-AF65-F5344CB8AC3E}">
        <p14:creationId xmlns:p14="http://schemas.microsoft.com/office/powerpoint/2010/main" val="3178706515"/>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CD88-A9BE-45A5-A3B0-0E5109BEEB19}" type="datetimeFigureOut">
              <a:rPr lang="es-ES" smtClean="0"/>
              <a:pPr/>
              <a:t>09/10/2024</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2BEE4-0F30-4EF5-8271-4FE3CE7E2FC7}" type="slidenum">
              <a:rPr lang="es-ES" smtClean="0"/>
              <a:pPr/>
              <a:t>‹Nº›</a:t>
            </a:fld>
            <a:endParaRPr lang="es-ES"/>
          </a:p>
        </p:txBody>
      </p:sp>
    </p:spTree>
    <p:extLst>
      <p:ext uri="{BB962C8B-B14F-4D97-AF65-F5344CB8AC3E}">
        <p14:creationId xmlns:p14="http://schemas.microsoft.com/office/powerpoint/2010/main" val="2866893473"/>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09/10/2024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2100373924"/>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D6D8E-65D4-4EEB-A743-1F1189AFB9C0}" type="datetimeFigureOut">
              <a:rPr lang="es-ES" smtClean="0"/>
              <a:t>09/10/2024</a:t>
            </a:fld>
            <a:endParaRPr lang="es-E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6BF72-31F5-44F7-810B-BF4CEF759F05}" type="slidenum">
              <a:rPr lang="es-ES" smtClean="0"/>
              <a:t>‹Nº›</a:t>
            </a:fld>
            <a:endParaRPr lang="es-ES"/>
          </a:p>
        </p:txBody>
      </p:sp>
    </p:spTree>
    <p:extLst>
      <p:ext uri="{BB962C8B-B14F-4D97-AF65-F5344CB8AC3E}">
        <p14:creationId xmlns:p14="http://schemas.microsoft.com/office/powerpoint/2010/main" val="2518422008"/>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20.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9.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1.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0.xml"/><Relationship Id="rId1" Type="http://schemas.openxmlformats.org/officeDocument/2006/relationships/tags" Target="../tags/tag13.xml"/><Relationship Id="rId5" Type="http://schemas.openxmlformats.org/officeDocument/2006/relationships/image" Target="../media/image17.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46000"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08FB9A4-9E89-FE70-5B24-8576514348B3}"/>
              </a:ext>
            </a:extLst>
          </p:cNvPr>
          <p:cNvSpPr txBox="1"/>
          <p:nvPr/>
        </p:nvSpPr>
        <p:spPr>
          <a:xfrm>
            <a:off x="480478" y="1831853"/>
            <a:ext cx="5957644" cy="1938992"/>
          </a:xfrm>
          <a:prstGeom prst="rect">
            <a:avLst/>
          </a:prstGeom>
          <a:noFill/>
          <a:effectLst>
            <a:glow rad="228600">
              <a:schemeClr val="accent2">
                <a:satMod val="175000"/>
                <a:alpha val="40000"/>
              </a:schemeClr>
            </a:glow>
          </a:effectLst>
        </p:spPr>
        <p:txBody>
          <a:bodyPr wrap="square">
            <a:spAutoFit/>
          </a:bodyPr>
          <a:lstStyle/>
          <a:p>
            <a:pPr algn="ctr" defTabSz="914400">
              <a:defRPr/>
            </a:pPr>
            <a:r>
              <a:rPr lang="es-CO" sz="6000" b="1" ker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El carácter de </a:t>
            </a:r>
          </a:p>
          <a:p>
            <a:pPr algn="ctr" defTabSz="914400">
              <a:defRPr/>
            </a:pPr>
            <a:r>
              <a:rPr lang="es-CO" sz="6000" b="1" ker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Los 144 mil. </a:t>
            </a:r>
            <a:endParaRPr lang="es-CO" sz="6000" b="1" kern="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916FBEE0-9952-09F5-A1A2-B171C1B9A534}"/>
              </a:ext>
            </a:extLst>
          </p:cNvPr>
          <p:cNvSpPr txBox="1"/>
          <p:nvPr/>
        </p:nvSpPr>
        <p:spPr>
          <a:xfrm>
            <a:off x="619665" y="4830204"/>
            <a:ext cx="10952671" cy="1323439"/>
          </a:xfrm>
          <a:prstGeom prst="rect">
            <a:avLst/>
          </a:prstGeom>
          <a:noFill/>
        </p:spPr>
        <p:txBody>
          <a:bodyPr wrap="square">
            <a:spAutoFit/>
          </a:bodyPr>
          <a:lstStyle/>
          <a:p>
            <a:pPr algn="ctr">
              <a:defRPr/>
            </a:pPr>
            <a:r>
              <a:rPr lang="es-CO" sz="8000" b="1" kern="0">
                <a:ln w="22225">
                  <a:solidFill>
                    <a:srgbClr val="0000FF"/>
                  </a:solidFill>
                  <a:prstDash val="solid"/>
                </a:ln>
                <a:solidFill>
                  <a:srgbClr val="FFFF66"/>
                </a:solidFill>
                <a:latin typeface="Comic Sans MS" panose="030F0702030302020204" pitchFamily="66" charset="0"/>
              </a:rPr>
              <a:t>La última generación.</a:t>
            </a:r>
            <a:endParaRPr lang="es-CO" sz="8000" b="1" kern="0" dirty="0">
              <a:ln w="22225">
                <a:solidFill>
                  <a:srgbClr val="0000FF"/>
                </a:solidFill>
                <a:prstDash val="solid"/>
              </a:ln>
              <a:solidFill>
                <a:srgbClr val="FFFF66"/>
              </a:solidFill>
              <a:latin typeface="Comic Sans MS" panose="030F0702030302020204" pitchFamily="66" charset="0"/>
            </a:endParaRPr>
          </a:p>
        </p:txBody>
      </p:sp>
      <p:pic>
        <p:nvPicPr>
          <p:cNvPr id="6" name="Imagen 5" descr="Imagen que contiene hombre, pastel, sostener, grande&#10;&#10;Descripción generada automáticamente">
            <a:extLst>
              <a:ext uri="{FF2B5EF4-FFF2-40B4-BE49-F238E27FC236}">
                <a16:creationId xmlns:a16="http://schemas.microsoft.com/office/drawing/2014/main" id="{32A8DFCF-E262-9C34-E4A6-D3B9DF43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744" y="583894"/>
            <a:ext cx="5151851" cy="3863889"/>
          </a:xfrm>
          <a:prstGeom prst="rect">
            <a:avLst/>
          </a:prstGeom>
        </p:spPr>
      </p:pic>
    </p:spTree>
    <p:extLst>
      <p:ext uri="{BB962C8B-B14F-4D97-AF65-F5344CB8AC3E}">
        <p14:creationId xmlns:p14="http://schemas.microsoft.com/office/powerpoint/2010/main" val="147175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44E22FF1-E7AE-4B11-A531-EEE3F0A4DA36}" type="slidenum">
              <a:rPr lang="es-ES" altLang="es-CO" smtClean="0"/>
              <a:pPr>
                <a:defRPr/>
              </a:pPr>
              <a:t>10</a:t>
            </a:fld>
            <a:endParaRPr lang="es-ES" altLang="es-CO"/>
          </a:p>
        </p:txBody>
      </p:sp>
      <p:sp>
        <p:nvSpPr>
          <p:cNvPr id="2" name="Espaço Reservado para Conteúdo 12">
            <a:extLst>
              <a:ext uri="{FF2B5EF4-FFF2-40B4-BE49-F238E27FC236}">
                <a16:creationId xmlns:a16="http://schemas.microsoft.com/office/drawing/2014/main" id="{AE58CB44-ECBA-B641-9931-B63E47DD9F42}"/>
              </a:ext>
            </a:extLst>
          </p:cNvPr>
          <p:cNvSpPr txBox="1">
            <a:spLocks/>
          </p:cNvSpPr>
          <p:nvPr/>
        </p:nvSpPr>
        <p:spPr>
          <a:xfrm>
            <a:off x="688675" y="220134"/>
            <a:ext cx="10814649" cy="648498"/>
          </a:xfrm>
          <a:prstGeom prst="rect">
            <a:avLst/>
          </a:prstGeom>
          <a:ln w="76200">
            <a:solidFill>
              <a:srgbClr val="0000FF"/>
            </a:solidFill>
          </a:ln>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b="1" dirty="0">
                <a:ln>
                  <a:solidFill>
                    <a:srgbClr val="0000FF"/>
                  </a:solidFill>
                </a:ln>
                <a:solidFill>
                  <a:srgbClr val="0000FF"/>
                </a:solidFill>
                <a:latin typeface="Arial Narrow" panose="020B0606020202030204" pitchFamily="34" charset="0"/>
              </a:rPr>
              <a:t>El apóstol Pablo esperaba estar vivo cuando Jesús regresara. </a:t>
            </a:r>
          </a:p>
        </p:txBody>
      </p:sp>
      <p:sp>
        <p:nvSpPr>
          <p:cNvPr id="5" name="Rectángulo 4">
            <a:extLst>
              <a:ext uri="{FF2B5EF4-FFF2-40B4-BE49-F238E27FC236}">
                <a16:creationId xmlns:a16="http://schemas.microsoft.com/office/drawing/2014/main" id="{1F9E7CB3-CD05-6028-6890-785294AFE589}"/>
              </a:ext>
            </a:extLst>
          </p:cNvPr>
          <p:cNvSpPr/>
          <p:nvPr/>
        </p:nvSpPr>
        <p:spPr>
          <a:xfrm>
            <a:off x="721746" y="3733402"/>
            <a:ext cx="6498566" cy="2862322"/>
          </a:xfrm>
          <a:prstGeom prst="rect">
            <a:avLst/>
          </a:prstGeom>
          <a:ln w="762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sz="3000" b="1" dirty="0">
                <a:ln>
                  <a:solidFill>
                    <a:srgbClr val="FF0000"/>
                  </a:solidFill>
                </a:ln>
                <a:solidFill>
                  <a:srgbClr val="FF0000"/>
                </a:solidFill>
                <a:latin typeface="Arial Narrow" panose="020B0606020202030204" pitchFamily="34" charset="0"/>
              </a:rPr>
              <a:t>Los cristianos en todos los tiempos han esperado que Jesús regrese en sus días. </a:t>
            </a:r>
          </a:p>
          <a:p>
            <a:pPr algn="ctr"/>
            <a:r>
              <a:rPr lang="es-ES" sz="3000" b="1" dirty="0">
                <a:ln>
                  <a:solidFill>
                    <a:srgbClr val="002060"/>
                  </a:solidFill>
                </a:ln>
                <a:solidFill>
                  <a:srgbClr val="002060"/>
                </a:solidFill>
                <a:latin typeface="Times New Roman" panose="02020603050405020304" pitchFamily="18" charset="0"/>
                <a:cs typeface="Times New Roman" panose="02020603050405020304" pitchFamily="18" charset="0"/>
              </a:rPr>
              <a:t>“El que da testimonio de estas cosas dice: Ciertamente vengo en breve. Amén; sí, ven, Señor Jesús”. </a:t>
            </a:r>
            <a:r>
              <a:rPr lang="es-CO" sz="3000" b="1" dirty="0">
                <a:ln>
                  <a:solidFill>
                    <a:srgbClr val="FF0000"/>
                  </a:solidFill>
                </a:ln>
                <a:solidFill>
                  <a:srgbClr val="FF0000"/>
                </a:solidFill>
                <a:latin typeface="Times New Roman" panose="02020603050405020304" pitchFamily="18" charset="0"/>
                <a:cs typeface="Times New Roman" panose="02020603050405020304" pitchFamily="18" charset="0"/>
              </a:rPr>
              <a:t>Apocalipsis 22:20. </a:t>
            </a:r>
            <a:endParaRPr lang="es-CO" sz="3000" dirty="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76B961FC-61EB-A224-392F-0C1EA733F253}"/>
              </a:ext>
            </a:extLst>
          </p:cNvPr>
          <p:cNvSpPr/>
          <p:nvPr/>
        </p:nvSpPr>
        <p:spPr>
          <a:xfrm>
            <a:off x="7883105" y="4168563"/>
            <a:ext cx="3620219" cy="1938992"/>
          </a:xfrm>
          <a:prstGeom prst="rect">
            <a:avLst/>
          </a:prstGeom>
          <a:ln w="762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sz="3000" b="1" dirty="0">
                <a:ln>
                  <a:solidFill>
                    <a:srgbClr val="FF0000"/>
                  </a:solidFill>
                </a:ln>
                <a:solidFill>
                  <a:srgbClr val="FF0000"/>
                </a:solidFill>
                <a:latin typeface="Arial Narrow" panose="020B0606020202030204" pitchFamily="34" charset="0"/>
              </a:rPr>
              <a:t>El mismo Jesús dijo: </a:t>
            </a:r>
            <a:r>
              <a:rPr lang="es-ES" sz="3000" b="1" dirty="0">
                <a:ln>
                  <a:solidFill>
                    <a:srgbClr val="002060"/>
                  </a:solidFill>
                </a:ln>
                <a:solidFill>
                  <a:srgbClr val="002060"/>
                </a:solidFill>
                <a:latin typeface="Times New Roman" panose="02020603050405020304" pitchFamily="18" charset="0"/>
                <a:cs typeface="Times New Roman" panose="02020603050405020304" pitchFamily="18" charset="0"/>
              </a:rPr>
              <a:t>“He aquí yo vengo pronto”. </a:t>
            </a:r>
          </a:p>
          <a:p>
            <a:pPr algn="ctr"/>
            <a:r>
              <a:rPr lang="es-CO" sz="3000" b="1" dirty="0">
                <a:ln>
                  <a:solidFill>
                    <a:srgbClr val="FF0000"/>
                  </a:solidFill>
                </a:ln>
                <a:solidFill>
                  <a:srgbClr val="FF0000"/>
                </a:solidFill>
                <a:latin typeface="Times New Roman" panose="02020603050405020304" pitchFamily="18" charset="0"/>
                <a:cs typeface="Times New Roman" panose="02020603050405020304" pitchFamily="18" charset="0"/>
              </a:rPr>
              <a:t>Apocalipsis 22:12. </a:t>
            </a:r>
            <a:endParaRPr lang="es-CO" sz="3000" dirty="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6" name="Espaço Reservado para Conteúdo 12">
            <a:extLst>
              <a:ext uri="{FF2B5EF4-FFF2-40B4-BE49-F238E27FC236}">
                <a16:creationId xmlns:a16="http://schemas.microsoft.com/office/drawing/2014/main" id="{B19B26CF-B462-6286-31FB-72F2B1FCA40B}"/>
              </a:ext>
            </a:extLst>
          </p:cNvPr>
          <p:cNvSpPr txBox="1">
            <a:spLocks/>
          </p:cNvSpPr>
          <p:nvPr/>
        </p:nvSpPr>
        <p:spPr>
          <a:xfrm>
            <a:off x="926621" y="1038136"/>
            <a:ext cx="10338758" cy="2499258"/>
          </a:xfrm>
          <a:prstGeom prst="rect">
            <a:avLst/>
          </a:prstGeom>
          <a:ln w="76200">
            <a:solidFill>
              <a:srgbClr val="0000FF"/>
            </a:solidFill>
          </a:ln>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 sz="3000" b="1" dirty="0">
                <a:solidFill>
                  <a:srgbClr val="292F33"/>
                </a:solidFill>
                <a:latin typeface="Times New Roman" panose="02020603050405020304" pitchFamily="18" charset="0"/>
                <a:cs typeface="Times New Roman" panose="02020603050405020304" pitchFamily="18" charset="0"/>
              </a:rPr>
              <a:t>“…</a:t>
            </a:r>
            <a:r>
              <a:rPr lang="es-ES" sz="3000" b="1" dirty="0">
                <a:ln>
                  <a:solidFill>
                    <a:srgbClr val="C00000"/>
                  </a:solidFill>
                </a:ln>
                <a:solidFill>
                  <a:srgbClr val="C00000"/>
                </a:solidFill>
                <a:latin typeface="Times New Roman" panose="02020603050405020304" pitchFamily="18" charset="0"/>
                <a:cs typeface="Times New Roman" panose="02020603050405020304" pitchFamily="18" charset="0"/>
              </a:rPr>
              <a:t>nosotros que vivimos, que habremos quedado hasta la venida del Señor</a:t>
            </a:r>
            <a:r>
              <a:rPr lang="es-ES" sz="3000" b="1" dirty="0">
                <a:solidFill>
                  <a:srgbClr val="292F33"/>
                </a:solidFill>
                <a:latin typeface="Times New Roman" panose="02020603050405020304" pitchFamily="18" charset="0"/>
                <a:cs typeface="Times New Roman" panose="02020603050405020304" pitchFamily="18" charset="0"/>
              </a:rPr>
              <a:t>”, “Luego nosotros </a:t>
            </a:r>
            <a:r>
              <a:rPr lang="es-ES" sz="3000" b="1" dirty="0">
                <a:ln>
                  <a:solidFill>
                    <a:srgbClr val="C00000"/>
                  </a:solidFill>
                </a:ln>
                <a:solidFill>
                  <a:srgbClr val="C00000"/>
                </a:solidFill>
                <a:latin typeface="Times New Roman" panose="02020603050405020304" pitchFamily="18" charset="0"/>
                <a:cs typeface="Times New Roman" panose="02020603050405020304" pitchFamily="18" charset="0"/>
              </a:rPr>
              <a:t>los que vivimos, los que hayamos quedado</a:t>
            </a:r>
            <a:r>
              <a:rPr lang="es-ES" sz="3000" b="1" dirty="0">
                <a:solidFill>
                  <a:srgbClr val="292F33"/>
                </a:solidFill>
                <a:latin typeface="Times New Roman" panose="02020603050405020304" pitchFamily="18" charset="0"/>
                <a:cs typeface="Times New Roman" panose="02020603050405020304" pitchFamily="18" charset="0"/>
              </a:rPr>
              <a:t>, seremos arrebatados juntamente con ellos en las nubes para recibir al Señor”. </a:t>
            </a:r>
            <a:r>
              <a:rPr lang="es-ES" sz="3000" b="1" dirty="0">
                <a:ln>
                  <a:solidFill>
                    <a:srgbClr val="FF0000"/>
                  </a:solidFill>
                </a:ln>
                <a:solidFill>
                  <a:srgbClr val="FF0000"/>
                </a:solidFill>
                <a:latin typeface="Times New Roman" panose="02020603050405020304" pitchFamily="18" charset="0"/>
                <a:cs typeface="Times New Roman" panose="02020603050405020304" pitchFamily="18" charset="0"/>
              </a:rPr>
              <a:t>1Tesalonicenses 4:15,17.</a:t>
            </a:r>
          </a:p>
          <a:p>
            <a:pPr marL="0" indent="0" algn="ctr">
              <a:buNone/>
            </a:pPr>
            <a:r>
              <a:rPr lang="es-CO" sz="3000" b="1" dirty="0">
                <a:ln w="12700">
                  <a:solidFill>
                    <a:srgbClr val="005C2A"/>
                  </a:solidFill>
                  <a:prstDash val="solid"/>
                </a:ln>
                <a:solidFill>
                  <a:srgbClr val="009A46"/>
                </a:solidFill>
                <a:effectLst>
                  <a:outerShdw dist="38100" dir="2640000" algn="bl" rotWithShape="0">
                    <a:schemeClr val="tx2">
                      <a:lumMod val="75000"/>
                    </a:schemeClr>
                  </a:outerShdw>
                </a:effectLst>
                <a:latin typeface="Comic Sans MS" panose="030F0702030302020204" pitchFamily="66" charset="0"/>
                <a:cs typeface="Cavolini" panose="020B0502040204020203" pitchFamily="66" charset="0"/>
              </a:rPr>
              <a:t>Sin duda él creía ser parte de la última generación.</a:t>
            </a:r>
            <a:endParaRPr lang="es-ES" sz="3000" b="1" dirty="0">
              <a:ln w="12700">
                <a:solidFill>
                  <a:srgbClr val="005C2A"/>
                </a:solidFill>
                <a:prstDash val="solid"/>
              </a:ln>
              <a:solidFill>
                <a:srgbClr val="009A46"/>
              </a:solidFill>
              <a:effectLst>
                <a:outerShdw dist="38100" dir="2640000" algn="bl" rotWithShape="0">
                  <a:schemeClr val="tx2">
                    <a:lumMod val="75000"/>
                  </a:schemeClr>
                </a:outerShdw>
              </a:effectLst>
              <a:latin typeface="Comic Sans MS" panose="030F0702030302020204" pitchFamily="66" charset="0"/>
              <a:cs typeface="Cavolini" panose="020B0502040204020203" pitchFamily="66" charset="0"/>
            </a:endParaRPr>
          </a:p>
          <a:p>
            <a:pPr marL="0" indent="0" algn="ctr">
              <a:buNone/>
            </a:pPr>
            <a:endParaRPr lang="es-ES_tradnl" sz="3000" b="1" dirty="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26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1000" t="-3000" b="-1000"/>
          </a:stretch>
        </a:blipFill>
        <a:effectLst/>
      </p:bgPr>
    </p:bg>
    <p:spTree>
      <p:nvGrpSpPr>
        <p:cNvPr id="1" name=""/>
        <p:cNvGrpSpPr/>
        <p:nvPr/>
      </p:nvGrpSpPr>
      <p:grpSpPr>
        <a:xfrm>
          <a:off x="0" y="0"/>
          <a:ext cx="0" cy="0"/>
          <a:chOff x="0" y="0"/>
          <a:chExt cx="0" cy="0"/>
        </a:xfrm>
      </p:grpSpPr>
      <p:sp>
        <p:nvSpPr>
          <p:cNvPr id="5" name="Rectángulo: esquinas diagonales redondeadas 4">
            <a:extLst>
              <a:ext uri="{FF2B5EF4-FFF2-40B4-BE49-F238E27FC236}">
                <a16:creationId xmlns:a16="http://schemas.microsoft.com/office/drawing/2014/main" id="{B115CDF0-D00C-12A4-762F-F4877CC8E7F3}"/>
              </a:ext>
            </a:extLst>
          </p:cNvPr>
          <p:cNvSpPr/>
          <p:nvPr/>
        </p:nvSpPr>
        <p:spPr>
          <a:xfrm>
            <a:off x="1264321" y="3859919"/>
            <a:ext cx="6468223" cy="1902114"/>
          </a:xfrm>
          <a:prstGeom prst="round2DiagRect">
            <a:avLst/>
          </a:prstGeom>
          <a:solidFill>
            <a:srgbClr val="CEB28C"/>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s-ES_tradnl" sz="3000" b="1" i="0" u="none" strike="noStrike" kern="1200" cap="none" spc="0" normalizeH="0" baseline="0" noProof="0" dirty="0">
                <a:ln w="12700">
                  <a:solidFill>
                    <a:srgbClr val="003E00"/>
                  </a:solidFill>
                  <a:prstDash val="solid"/>
                </a:ln>
                <a:solidFill>
                  <a:srgbClr val="663300"/>
                </a:solidFill>
                <a:effectLst/>
                <a:uLnTx/>
                <a:uFillTx/>
                <a:latin typeface="Arial Narrow" panose="020B0606020202030204" pitchFamily="34" charset="0"/>
                <a:ea typeface="+mn-ea"/>
                <a:cs typeface="+mn-cs"/>
              </a:rPr>
              <a:t>Pero si postergas tu preparación porque tal vez el Señor no regrese todavía, seguramente no harás parte de la última ni de ninguna generación de salvados.</a:t>
            </a:r>
          </a:p>
        </p:txBody>
      </p:sp>
      <p:sp>
        <p:nvSpPr>
          <p:cNvPr id="6" name="Rectángulo: esquinas diagonales redondeadas 5">
            <a:extLst>
              <a:ext uri="{FF2B5EF4-FFF2-40B4-BE49-F238E27FC236}">
                <a16:creationId xmlns:a16="http://schemas.microsoft.com/office/drawing/2014/main" id="{F8E2B2DF-966C-2811-9EC3-06AD6A4301BC}"/>
              </a:ext>
            </a:extLst>
          </p:cNvPr>
          <p:cNvSpPr/>
          <p:nvPr/>
        </p:nvSpPr>
        <p:spPr>
          <a:xfrm>
            <a:off x="1264320" y="1466515"/>
            <a:ext cx="6468223" cy="1569660"/>
          </a:xfrm>
          <a:prstGeom prst="round2DiagRect">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a:solidFill>
                    <a:srgbClr val="C00000"/>
                  </a:solidFill>
                </a:ln>
                <a:solidFill>
                  <a:srgbClr val="C00000"/>
                </a:solidFill>
                <a:effectLst/>
                <a:uLnTx/>
                <a:uFillTx/>
                <a:latin typeface="Times New Roman" panose="02020603050405020304" pitchFamily="18" charset="0"/>
                <a:ea typeface="+mn-ea"/>
                <a:cs typeface="Times New Roman" panose="02020603050405020304" pitchFamily="18" charset="0"/>
              </a:rPr>
              <a:t>Si tú estás esperando a Jesús, y el viene en nuestros días, entonces tú serás uno de los 144 mil.</a:t>
            </a:r>
          </a:p>
        </p:txBody>
      </p:sp>
      <p:pic>
        <p:nvPicPr>
          <p:cNvPr id="10" name="Imagen 9">
            <a:extLst>
              <a:ext uri="{FF2B5EF4-FFF2-40B4-BE49-F238E27FC236}">
                <a16:creationId xmlns:a16="http://schemas.microsoft.com/office/drawing/2014/main" id="{8B00B745-3D09-489B-C858-7F2E9D0011F7}"/>
              </a:ext>
            </a:extLst>
          </p:cNvPr>
          <p:cNvPicPr>
            <a:picLocks noChangeAspect="1"/>
          </p:cNvPicPr>
          <p:nvPr/>
        </p:nvPicPr>
        <p:blipFill>
          <a:blip r:embed="rId3"/>
          <a:stretch>
            <a:fillRect/>
          </a:stretch>
        </p:blipFill>
        <p:spPr>
          <a:xfrm>
            <a:off x="7184216" y="754696"/>
            <a:ext cx="4627265" cy="44138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552091" y="1123833"/>
            <a:ext cx="11087818" cy="550920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es-ES" sz="32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1. </a:t>
            </a:r>
            <a:r>
              <a:rPr lang="es-ES" sz="3200" b="1" kern="0" dirty="0">
                <a:ln>
                  <a:solidFill>
                    <a:prstClr val="black"/>
                  </a:solidFill>
                </a:ln>
                <a:solidFill>
                  <a:prstClr val="black"/>
                </a:solidFill>
                <a:latin typeface="Arial Narrow" panose="020B0606020202030204" pitchFamily="34" charset="0"/>
                <a:ea typeface="Calibri" panose="020F0502020204030204" pitchFamily="34" charset="0"/>
                <a:cs typeface="Times New Roman" panose="02020603050405020304" pitchFamily="18" charset="0"/>
              </a:rPr>
              <a:t>Estarán en pie con el Cordero sobre el monte de Sion. (</a:t>
            </a:r>
            <a:r>
              <a:rPr lang="es-CO" sz="3200" b="1" kern="0" dirty="0">
                <a:ln>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14:1). </a:t>
            </a:r>
          </a:p>
          <a:p>
            <a:pPr lvl="0">
              <a:defRPr/>
            </a:pPr>
            <a:r>
              <a:rPr lang="es-ES" sz="32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2. </a:t>
            </a:r>
            <a:r>
              <a:rPr lang="es-ES" sz="3200" b="1" kern="0" dirty="0">
                <a:ln>
                  <a:solidFill>
                    <a:sysClr val="windowText" lastClr="000000"/>
                  </a:solidFill>
                </a:ln>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rPr>
              <a:t>Tienen el nombre del Cordero y el de su Padre  en la frente. (</a:t>
            </a:r>
            <a:r>
              <a:rPr lang="es-ES" sz="3200" b="1" kern="0" dirty="0">
                <a:ln>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14:1).</a:t>
            </a:r>
          </a:p>
          <a:p>
            <a:pPr lvl="0">
              <a:defRPr/>
            </a:pPr>
            <a:r>
              <a:rPr lang="es-ES" sz="3200" b="1" dirty="0">
                <a:ln>
                  <a:solidFill>
                    <a:srgbClr val="FF0000"/>
                  </a:solidFill>
                </a:ln>
                <a:solidFill>
                  <a:srgbClr val="FF0000"/>
                </a:solidFill>
                <a:latin typeface="Arial Narrow" panose="020B0606020202030204" pitchFamily="34" charset="0"/>
                <a:cs typeface="Times New Roman" panose="02020603050405020304" pitchFamily="18" charset="0"/>
              </a:rPr>
              <a:t>3. </a:t>
            </a:r>
            <a:r>
              <a:rPr lang="es-ES" sz="3200" b="1" dirty="0">
                <a:ln>
                  <a:solidFill>
                    <a:sysClr val="windowText" lastClr="000000"/>
                  </a:solidFill>
                </a:ln>
                <a:solidFill>
                  <a:sysClr val="windowText" lastClr="000000"/>
                </a:solidFill>
                <a:latin typeface="Arial Narrow" panose="020B0606020202030204" pitchFamily="34" charset="0"/>
              </a:rPr>
              <a:t>Cantaban un cántico nuevo delante del trono que nadie podía   </a:t>
            </a:r>
          </a:p>
          <a:p>
            <a:pPr lvl="0">
              <a:defRPr/>
            </a:pPr>
            <a:r>
              <a:rPr lang="es-ES" sz="3200" b="1" dirty="0">
                <a:ln>
                  <a:solidFill>
                    <a:sysClr val="windowText" lastClr="000000"/>
                  </a:solidFill>
                </a:ln>
                <a:solidFill>
                  <a:sysClr val="windowText" lastClr="000000"/>
                </a:solidFill>
                <a:latin typeface="Arial Narrow" panose="020B0606020202030204" pitchFamily="34" charset="0"/>
              </a:rPr>
              <a:t>    aprender, solo ellos. (</a:t>
            </a:r>
            <a:r>
              <a:rPr lang="es-ES" sz="3200" b="1" kern="0" dirty="0">
                <a:ln>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14:3).</a:t>
            </a:r>
            <a:endParaRPr lang="es-ES" sz="3200" b="1" dirty="0">
              <a:ln>
                <a:solidFill>
                  <a:srgbClr val="0000FF"/>
                </a:solidFill>
              </a:ln>
              <a:solidFill>
                <a:srgbClr val="0000FF"/>
              </a:solidFill>
              <a:latin typeface="Arial Narrow" panose="020B0606020202030204" pitchFamily="34" charset="0"/>
            </a:endParaRPr>
          </a:p>
          <a:p>
            <a:pPr lvl="0">
              <a:defRPr/>
            </a:pPr>
            <a:r>
              <a:rPr lang="es-ES" sz="32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4. </a:t>
            </a:r>
            <a:r>
              <a:rPr lang="es-ES" sz="3200" b="1" kern="0" dirty="0">
                <a:ln>
                  <a:solidFill>
                    <a:sysClr val="windowText" lastClr="000000"/>
                  </a:solidFill>
                </a:ln>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rPr>
              <a:t>Fueron redimidos de entre los de la tierra. (</a:t>
            </a:r>
            <a:r>
              <a:rPr lang="es-ES" sz="3200" b="1" kern="0" dirty="0">
                <a:ln>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14:3).</a:t>
            </a:r>
          </a:p>
          <a:p>
            <a:pPr lvl="0">
              <a:defRPr/>
            </a:pPr>
            <a:r>
              <a:rPr lang="es-ES" sz="32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5.</a:t>
            </a:r>
            <a:r>
              <a:rPr lang="es-ES" sz="3200" b="1" kern="0" dirty="0">
                <a:ln>
                  <a:solidFill>
                    <a:schemeClr val="bg1"/>
                  </a:solidFill>
                </a:ln>
                <a:solidFill>
                  <a:schemeClr val="bg1"/>
                </a:solidFill>
                <a:latin typeface="Arial Narrow" panose="020B0606020202030204" pitchFamily="34" charset="0"/>
                <a:ea typeface="Calibri" panose="020F0502020204030204" pitchFamily="34" charset="0"/>
                <a:cs typeface="Times New Roman" panose="02020603050405020304" pitchFamily="18" charset="0"/>
              </a:rPr>
              <a:t> No se contaminaron con mujeres. </a:t>
            </a:r>
            <a:r>
              <a:rPr lang="es-ES" sz="3200" b="1" kern="0" dirty="0">
                <a:ln>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(14:4).</a:t>
            </a:r>
          </a:p>
          <a:p>
            <a:pPr lvl="0">
              <a:defRPr/>
            </a:pPr>
            <a:r>
              <a:rPr lang="es-ES" sz="32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6. </a:t>
            </a:r>
            <a:r>
              <a:rPr lang="es-ES" sz="3200" b="1" kern="0" dirty="0">
                <a:ln>
                  <a:solidFill>
                    <a:schemeClr val="bg1"/>
                  </a:solidFill>
                </a:ln>
                <a:solidFill>
                  <a:schemeClr val="bg1"/>
                </a:solidFill>
                <a:latin typeface="Arial Narrow" panose="020B0606020202030204" pitchFamily="34" charset="0"/>
                <a:ea typeface="Calibri" panose="020F0502020204030204" pitchFamily="34" charset="0"/>
                <a:cs typeface="Times New Roman" panose="02020603050405020304" pitchFamily="18" charset="0"/>
              </a:rPr>
              <a:t>Son vírgenes. </a:t>
            </a:r>
            <a:r>
              <a:rPr lang="es-ES" sz="3200" b="1" kern="0" dirty="0">
                <a:ln>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(14:4).</a:t>
            </a:r>
          </a:p>
          <a:p>
            <a:pPr lvl="0">
              <a:defRPr/>
            </a:pPr>
            <a:r>
              <a:rPr lang="es-ES" sz="32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7. </a:t>
            </a:r>
            <a:r>
              <a:rPr lang="es-ES" sz="3200" b="1" kern="0" dirty="0">
                <a:ln>
                  <a:solidFill>
                    <a:prstClr val="black"/>
                  </a:solidFill>
                </a:ln>
                <a:solidFill>
                  <a:prstClr val="black"/>
                </a:solidFill>
                <a:latin typeface="Aptos Narrow" panose="020B0004020202020204" pitchFamily="34" charset="0"/>
                <a:ea typeface="Calibri" panose="020F0502020204030204" pitchFamily="34" charset="0"/>
                <a:cs typeface="Times New Roman" panose="02020603050405020304" pitchFamily="18" charset="0"/>
              </a:rPr>
              <a:t>Siguen al Cordero por dondequiera que va. </a:t>
            </a:r>
            <a:r>
              <a:rPr lang="es-ES" sz="3200" b="1" kern="0" dirty="0">
                <a:ln>
                  <a:solidFill>
                    <a:srgbClr val="0000FF"/>
                  </a:solidFill>
                </a:ln>
                <a:solidFill>
                  <a:srgbClr val="0000FF"/>
                </a:solidFill>
                <a:latin typeface="Aptos Narrow" panose="020B0004020202020204" pitchFamily="34" charset="0"/>
                <a:ea typeface="Calibri" panose="020F0502020204030204" pitchFamily="34" charset="0"/>
                <a:cs typeface="Times New Roman" panose="02020603050405020304" pitchFamily="18" charset="0"/>
              </a:rPr>
              <a:t>(14:4).</a:t>
            </a:r>
          </a:p>
          <a:p>
            <a:pPr lvl="0">
              <a:defRPr/>
            </a:pPr>
            <a:r>
              <a:rPr lang="es-ES" sz="3200" b="1" dirty="0">
                <a:ln>
                  <a:solidFill>
                    <a:srgbClr val="FF0000"/>
                  </a:solidFill>
                </a:ln>
                <a:solidFill>
                  <a:srgbClr val="FF0000"/>
                </a:solidFill>
                <a:latin typeface="Aptos Narrow" panose="020B0004020202020204" pitchFamily="34" charset="0"/>
                <a:cs typeface="Times New Roman" panose="02020603050405020304" pitchFamily="18" charset="0"/>
              </a:rPr>
              <a:t>8. </a:t>
            </a:r>
            <a:r>
              <a:rPr lang="es-ES" sz="3200" b="1" dirty="0">
                <a:ln>
                  <a:solidFill>
                    <a:sysClr val="windowText" lastClr="000000"/>
                  </a:solidFill>
                </a:ln>
                <a:solidFill>
                  <a:sysClr val="windowText" lastClr="000000"/>
                </a:solidFill>
                <a:latin typeface="Aptos Narrow" panose="020B0004020202020204" pitchFamily="34" charset="0"/>
              </a:rPr>
              <a:t>Son primicias para Dios y para el Cordero. (</a:t>
            </a:r>
            <a:r>
              <a:rPr lang="es-ES" sz="3200" b="1" dirty="0">
                <a:ln>
                  <a:solidFill>
                    <a:srgbClr val="0000FF"/>
                  </a:solidFill>
                </a:ln>
                <a:solidFill>
                  <a:srgbClr val="0000FF"/>
                </a:solidFill>
                <a:latin typeface="Aptos Narrow" panose="020B0004020202020204" pitchFamily="34" charset="0"/>
              </a:rPr>
              <a:t>14:4).</a:t>
            </a:r>
          </a:p>
          <a:p>
            <a:pPr lvl="0">
              <a:defRPr/>
            </a:pPr>
            <a:r>
              <a:rPr lang="es-ES" sz="3200" b="1" dirty="0">
                <a:ln>
                  <a:solidFill>
                    <a:srgbClr val="FF0000"/>
                  </a:solidFill>
                </a:ln>
                <a:solidFill>
                  <a:srgbClr val="FF0000"/>
                </a:solidFill>
                <a:latin typeface="Aptos Narrow" panose="020B0004020202020204" pitchFamily="34" charset="0"/>
                <a:cs typeface="Times New Roman" panose="02020603050405020304" pitchFamily="18" charset="0"/>
              </a:rPr>
              <a:t>9. </a:t>
            </a:r>
            <a:r>
              <a:rPr lang="es-ES" sz="3200" b="1" dirty="0">
                <a:ln>
                  <a:solidFill>
                    <a:sysClr val="windowText" lastClr="000000"/>
                  </a:solidFill>
                </a:ln>
                <a:solidFill>
                  <a:sysClr val="windowText" lastClr="000000"/>
                </a:solidFill>
                <a:latin typeface="Aptos Narrow" panose="020B0004020202020204" pitchFamily="34" charset="0"/>
              </a:rPr>
              <a:t>En sus bocas no fue hallada mentira. (</a:t>
            </a:r>
            <a:r>
              <a:rPr lang="es-ES" sz="3200" b="1" dirty="0">
                <a:ln>
                  <a:solidFill>
                    <a:srgbClr val="0000FF"/>
                  </a:solidFill>
                </a:ln>
                <a:solidFill>
                  <a:srgbClr val="0000FF"/>
                </a:solidFill>
                <a:latin typeface="Aptos Narrow" panose="020B0004020202020204" pitchFamily="34" charset="0"/>
              </a:rPr>
              <a:t>14:5).</a:t>
            </a:r>
          </a:p>
          <a:p>
            <a:pPr lvl="0">
              <a:defRPr/>
            </a:pPr>
            <a:r>
              <a:rPr lang="es-ES" sz="3200" b="1" dirty="0">
                <a:ln>
                  <a:solidFill>
                    <a:srgbClr val="FF0000"/>
                  </a:solidFill>
                </a:ln>
                <a:solidFill>
                  <a:srgbClr val="FF0000"/>
                </a:solidFill>
                <a:latin typeface="Aptos Narrow" panose="020B0004020202020204" pitchFamily="34" charset="0"/>
                <a:cs typeface="Times New Roman" panose="02020603050405020304" pitchFamily="18" charset="0"/>
              </a:rPr>
              <a:t>10. </a:t>
            </a:r>
            <a:r>
              <a:rPr lang="es-ES" sz="3200" b="1" dirty="0">
                <a:ln>
                  <a:solidFill>
                    <a:sysClr val="windowText" lastClr="000000"/>
                  </a:solidFill>
                </a:ln>
                <a:solidFill>
                  <a:sysClr val="windowText" lastClr="000000"/>
                </a:solidFill>
                <a:latin typeface="Aptos Narrow" panose="020B0004020202020204" pitchFamily="34" charset="0"/>
              </a:rPr>
              <a:t>Son sin mancha delante del trono de Dios. (</a:t>
            </a:r>
            <a:r>
              <a:rPr lang="es-ES" sz="3200" b="1" dirty="0">
                <a:ln>
                  <a:solidFill>
                    <a:srgbClr val="0000FF"/>
                  </a:solidFill>
                </a:ln>
                <a:solidFill>
                  <a:srgbClr val="0000FF"/>
                </a:solidFill>
                <a:latin typeface="Aptos Narrow" panose="020B0004020202020204" pitchFamily="34" charset="0"/>
              </a:rPr>
              <a:t>14:5).</a:t>
            </a:r>
            <a:endParaRPr lang="es-ES" sz="3200" b="1" kern="0" dirty="0">
              <a:ln>
                <a:solidFill>
                  <a:srgbClr val="0000FF"/>
                </a:solidFill>
              </a:ln>
              <a:solidFill>
                <a:srgbClr val="0000FF"/>
              </a:solidFill>
              <a:latin typeface="Aptos Narrow" panose="020B000402020202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442823" y="285350"/>
            <a:ext cx="11300602" cy="646331"/>
          </a:xfrm>
          <a:prstGeom prst="rect">
            <a:avLst/>
          </a:prstGeom>
          <a:solidFill>
            <a:srgbClr val="C00000"/>
          </a:solid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es-CO" sz="3600" b="1" dirty="0">
                <a:ln>
                  <a:solidFill>
                    <a:srgbClr val="FFFF00"/>
                  </a:solidFill>
                </a:ln>
                <a:solidFill>
                  <a:srgbClr val="FFFF00"/>
                </a:solidFill>
                <a:effectLst>
                  <a:glow>
                    <a:srgbClr val="01FF01"/>
                  </a:glow>
                </a:effectLst>
                <a:latin typeface="Comic Sans MS" panose="030F0702030302020204" pitchFamily="66" charset="0"/>
                <a:ea typeface="Calibri" panose="020F0502020204030204" pitchFamily="34" charset="0"/>
                <a:cs typeface="Times New Roman" panose="02020603050405020304" pitchFamily="18" charset="0"/>
              </a:rPr>
              <a:t>Características de los 144 mil en Apocalipsis 14.</a:t>
            </a:r>
          </a:p>
        </p:txBody>
      </p:sp>
      <p:sp>
        <p:nvSpPr>
          <p:cNvPr id="2" name="Marcador de número de diapositiva 1"/>
          <p:cNvSpPr>
            <a:spLocks noGrp="1"/>
          </p:cNvSpPr>
          <p:nvPr>
            <p:ph type="sldNum" sz="quarter" idx="12"/>
          </p:nvPr>
        </p:nvSpPr>
        <p:spPr>
          <a:xfrm>
            <a:off x="10514011" y="5960909"/>
            <a:ext cx="753545" cy="365125"/>
          </a:xfrm>
        </p:spPr>
        <p:txBody>
          <a:bodyPr/>
          <a:lstStyle/>
          <a:p>
            <a:pPr>
              <a:defRPr/>
            </a:pPr>
            <a:fld id="{44E22FF1-E7AE-4B11-A531-EEE3F0A4DA36}" type="slidenum">
              <a:rPr lang="es-ES" altLang="es-CO" smtClean="0"/>
              <a:pPr>
                <a:defRPr/>
              </a:pPr>
              <a:t>12</a:t>
            </a:fld>
            <a:endParaRPr lang="es-ES" altLang="es-CO" dirty="0"/>
          </a:p>
        </p:txBody>
      </p:sp>
    </p:spTree>
    <p:extLst>
      <p:ext uri="{BB962C8B-B14F-4D97-AF65-F5344CB8AC3E}">
        <p14:creationId xmlns:p14="http://schemas.microsoft.com/office/powerpoint/2010/main" val="259653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 calcmode="lin" valueType="num">
                                      <p:cBhvr>
                                        <p:cTn id="26"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 calcmode="lin" valueType="num">
                                      <p:cBhvr>
                                        <p:cTn id="33"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 calcmode="lin" valueType="num">
                                      <p:cBhvr>
                                        <p:cTn id="40"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 calcmode="lin" valueType="num">
                                      <p:cBhvr>
                                        <p:cTn id="47"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8">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
                                            <p:txEl>
                                              <p:pRg st="7" end="7"/>
                                            </p:txEl>
                                          </p:spTgt>
                                        </p:tgtEl>
                                        <p:attrNameLst>
                                          <p:attrName>style.visibility</p:attrName>
                                        </p:attrNameLst>
                                      </p:cBhvr>
                                      <p:to>
                                        <p:strVal val="visible"/>
                                      </p:to>
                                    </p:set>
                                    <p:anim calcmode="lin" valueType="num">
                                      <p:cBhvr>
                                        <p:cTn id="54"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8">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8">
                                            <p:txEl>
                                              <p:pRg st="8" end="8"/>
                                            </p:txEl>
                                          </p:spTgt>
                                        </p:tgtEl>
                                        <p:attrNameLst>
                                          <p:attrName>style.visibility</p:attrName>
                                        </p:attrNameLst>
                                      </p:cBhvr>
                                      <p:to>
                                        <p:strVal val="visible"/>
                                      </p:to>
                                    </p:set>
                                    <p:anim calcmode="lin" valueType="num">
                                      <p:cBhvr>
                                        <p:cTn id="61"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8">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8">
                                            <p:txEl>
                                              <p:pRg st="9" end="9"/>
                                            </p:txEl>
                                          </p:spTgt>
                                        </p:tgtEl>
                                        <p:attrNameLst>
                                          <p:attrName>style.visibility</p:attrName>
                                        </p:attrNameLst>
                                      </p:cBhvr>
                                      <p:to>
                                        <p:strVal val="visible"/>
                                      </p:to>
                                    </p:set>
                                    <p:anim calcmode="lin" valueType="num">
                                      <p:cBhvr>
                                        <p:cTn id="68" dur="500" fill="hold"/>
                                        <p:tgtEl>
                                          <p:spTgt spid="8">
                                            <p:txEl>
                                              <p:pRg st="9" end="9"/>
                                            </p:txEl>
                                          </p:spTgt>
                                        </p:tgtEl>
                                        <p:attrNameLst>
                                          <p:attrName>ppt_w</p:attrName>
                                        </p:attrNameLst>
                                      </p:cBhvr>
                                      <p:tavLst>
                                        <p:tav tm="0">
                                          <p:val>
                                            <p:fltVal val="0"/>
                                          </p:val>
                                        </p:tav>
                                        <p:tav tm="100000">
                                          <p:val>
                                            <p:strVal val="#ppt_w"/>
                                          </p:val>
                                        </p:tav>
                                      </p:tavLst>
                                    </p:anim>
                                    <p:anim calcmode="lin" valueType="num">
                                      <p:cBhvr>
                                        <p:cTn id="69" dur="500" fill="hold"/>
                                        <p:tgtEl>
                                          <p:spTgt spid="8">
                                            <p:txEl>
                                              <p:pRg st="9" end="9"/>
                                            </p:txEl>
                                          </p:spTgt>
                                        </p:tgtEl>
                                        <p:attrNameLst>
                                          <p:attrName>ppt_h</p:attrName>
                                        </p:attrNameLst>
                                      </p:cBhvr>
                                      <p:tavLst>
                                        <p:tav tm="0">
                                          <p:val>
                                            <p:fltVal val="0"/>
                                          </p:val>
                                        </p:tav>
                                        <p:tav tm="100000">
                                          <p:val>
                                            <p:strVal val="#ppt_h"/>
                                          </p:val>
                                        </p:tav>
                                      </p:tavLst>
                                    </p:anim>
                                    <p:animEffect transition="in" filter="fade">
                                      <p:cBhvr>
                                        <p:cTn id="70" dur="500"/>
                                        <p:tgtEl>
                                          <p:spTgt spid="8">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8">
                                            <p:txEl>
                                              <p:pRg st="10" end="10"/>
                                            </p:txEl>
                                          </p:spTgt>
                                        </p:tgtEl>
                                        <p:attrNameLst>
                                          <p:attrName>style.visibility</p:attrName>
                                        </p:attrNameLst>
                                      </p:cBhvr>
                                      <p:to>
                                        <p:strVal val="visible"/>
                                      </p:to>
                                    </p:set>
                                    <p:anim calcmode="lin" valueType="num">
                                      <p:cBhvr>
                                        <p:cTn id="75" dur="500" fill="hold"/>
                                        <p:tgtEl>
                                          <p:spTgt spid="8">
                                            <p:txEl>
                                              <p:pRg st="10" end="10"/>
                                            </p:txEl>
                                          </p:spTgt>
                                        </p:tgtEl>
                                        <p:attrNameLst>
                                          <p:attrName>ppt_w</p:attrName>
                                        </p:attrNameLst>
                                      </p:cBhvr>
                                      <p:tavLst>
                                        <p:tav tm="0">
                                          <p:val>
                                            <p:fltVal val="0"/>
                                          </p:val>
                                        </p:tav>
                                        <p:tav tm="100000">
                                          <p:val>
                                            <p:strVal val="#ppt_w"/>
                                          </p:val>
                                        </p:tav>
                                      </p:tavLst>
                                    </p:anim>
                                    <p:anim calcmode="lin" valueType="num">
                                      <p:cBhvr>
                                        <p:cTn id="76" dur="500" fill="hold"/>
                                        <p:tgtEl>
                                          <p:spTgt spid="8">
                                            <p:txEl>
                                              <p:pRg st="10" end="10"/>
                                            </p:txEl>
                                          </p:spTgt>
                                        </p:tgtEl>
                                        <p:attrNameLst>
                                          <p:attrName>ppt_h</p:attrName>
                                        </p:attrNameLst>
                                      </p:cBhvr>
                                      <p:tavLst>
                                        <p:tav tm="0">
                                          <p:val>
                                            <p:fltVal val="0"/>
                                          </p:val>
                                        </p:tav>
                                        <p:tav tm="100000">
                                          <p:val>
                                            <p:strVal val="#ppt_h"/>
                                          </p:val>
                                        </p:tav>
                                      </p:tavLst>
                                    </p:anim>
                                    <p:animEffect transition="in" filter="fade">
                                      <p:cBhvr>
                                        <p:cTn id="77"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817321" y="820128"/>
            <a:ext cx="6557357" cy="1077218"/>
          </a:xfrm>
          <a:prstGeom prst="rect">
            <a:avLst/>
          </a:prstGeom>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wrap="square">
            <a:spAutoFit/>
            <a:sp3d extrusionH="57150">
              <a:bevelT w="82550" h="38100" prst="coolSlant"/>
            </a:sp3d>
          </a:bodyPr>
          <a:lstStyle/>
          <a:p>
            <a:pPr algn="ctr"/>
            <a:r>
              <a:rPr lang="es-CO" sz="3200" b="1" dirty="0">
                <a:ln>
                  <a:solidFill>
                    <a:srgbClr val="FF0000"/>
                  </a:solidFill>
                </a:ln>
                <a:solidFill>
                  <a:srgbClr val="FF0000"/>
                </a:solidFill>
                <a:latin typeface="Times New Roman" panose="02020603050405020304" pitchFamily="18" charset="0"/>
                <a:cs typeface="Times New Roman" panose="02020603050405020304" pitchFamily="18" charset="0"/>
              </a:rPr>
              <a:t>Pero… ¿estas características son exclusivas de la última generación?</a:t>
            </a:r>
          </a:p>
        </p:txBody>
      </p:sp>
      <p:sp>
        <p:nvSpPr>
          <p:cNvPr id="4" name="Marcador de número de diapositiva 3"/>
          <p:cNvSpPr>
            <a:spLocks noGrp="1"/>
          </p:cNvSpPr>
          <p:nvPr>
            <p:ph type="sldNum" sz="quarter" idx="12"/>
          </p:nvPr>
        </p:nvSpPr>
        <p:spPr/>
        <p:txBody>
          <a:bodyPr/>
          <a:lstStyle/>
          <a:p>
            <a:pPr>
              <a:defRPr/>
            </a:pPr>
            <a:fld id="{44E22FF1-E7AE-4B11-A531-EEE3F0A4DA36}" type="slidenum">
              <a:rPr lang="es-ES" altLang="es-CO" smtClean="0"/>
              <a:pPr>
                <a:defRPr/>
              </a:pPr>
              <a:t>13</a:t>
            </a:fld>
            <a:endParaRPr lang="es-ES" altLang="es-CO"/>
          </a:p>
        </p:txBody>
      </p:sp>
      <p:sp>
        <p:nvSpPr>
          <p:cNvPr id="8" name="Rectángulo 7"/>
          <p:cNvSpPr/>
          <p:nvPr/>
        </p:nvSpPr>
        <p:spPr>
          <a:xfrm>
            <a:off x="3251832" y="5048071"/>
            <a:ext cx="3825669" cy="1200329"/>
          </a:xfrm>
          <a:prstGeom prst="rect">
            <a:avLst/>
          </a:prstGeom>
          <a:solidFill>
            <a:srgbClr val="C00000"/>
          </a:solidFill>
          <a:ln w="9525" cap="rnd" cmpd="sng" algn="ctr">
            <a:solidFill>
              <a:sysClr val="windowText" lastClr="000000"/>
            </a:solidFill>
            <a:prstDash val="solid"/>
          </a:ln>
          <a:effectLst/>
        </p:spPr>
        <p:txBody>
          <a:bodyPr wrap="square">
            <a:spAutoFit/>
          </a:bodyPr>
          <a:lstStyle/>
          <a:p>
            <a:pPr algn="ctr" defTabSz="914400">
              <a:defRPr/>
            </a:pPr>
            <a:r>
              <a:rPr lang="es-CO" sz="3600" b="1" kern="0" dirty="0">
                <a:ln>
                  <a:solidFill>
                    <a:srgbClr val="FFFF00"/>
                  </a:solidFill>
                </a:ln>
                <a:solidFill>
                  <a:srgbClr val="FFFF00"/>
                </a:solidFill>
                <a:effectLst>
                  <a:glow>
                    <a:srgbClr val="01FF01"/>
                  </a:glow>
                </a:effectLst>
                <a:latin typeface="Comic Sans MS" panose="030F0702030302020204" pitchFamily="66" charset="0"/>
                <a:ea typeface="Calibri" panose="020F0502020204030204" pitchFamily="34" charset="0"/>
                <a:cs typeface="Times New Roman" panose="02020603050405020304" pitchFamily="18" charset="0"/>
              </a:rPr>
              <a:t>Repasemos las características.</a:t>
            </a:r>
          </a:p>
        </p:txBody>
      </p:sp>
      <p:pic>
        <p:nvPicPr>
          <p:cNvPr id="7" name="Imagen 6">
            <a:extLst>
              <a:ext uri="{FF2B5EF4-FFF2-40B4-BE49-F238E27FC236}">
                <a16:creationId xmlns:a16="http://schemas.microsoft.com/office/drawing/2014/main" id="{24A9DA24-3CF7-4383-64F8-9D8E08BB32EA}"/>
              </a:ext>
            </a:extLst>
          </p:cNvPr>
          <p:cNvPicPr>
            <a:picLocks noChangeAspect="1"/>
          </p:cNvPicPr>
          <p:nvPr/>
        </p:nvPicPr>
        <p:blipFill>
          <a:blip r:embed="rId2"/>
          <a:stretch>
            <a:fillRect/>
          </a:stretch>
        </p:blipFill>
        <p:spPr>
          <a:xfrm rot="5400000">
            <a:off x="7842387" y="4340827"/>
            <a:ext cx="2377646" cy="2383743"/>
          </a:xfrm>
          <a:prstGeom prst="rect">
            <a:avLst/>
          </a:prstGeom>
        </p:spPr>
      </p:pic>
      <p:sp>
        <p:nvSpPr>
          <p:cNvPr id="2" name="Espaço Reservado para Conteúdo 12">
            <a:extLst>
              <a:ext uri="{FF2B5EF4-FFF2-40B4-BE49-F238E27FC236}">
                <a16:creationId xmlns:a16="http://schemas.microsoft.com/office/drawing/2014/main" id="{D6E37582-CF22-436C-97B9-FE99951B3ADB}"/>
              </a:ext>
            </a:extLst>
          </p:cNvPr>
          <p:cNvSpPr txBox="1">
            <a:spLocks/>
          </p:cNvSpPr>
          <p:nvPr/>
        </p:nvSpPr>
        <p:spPr>
          <a:xfrm>
            <a:off x="3220194" y="2371270"/>
            <a:ext cx="5811017" cy="1477328"/>
          </a:xfrm>
          <a:prstGeom prst="rect">
            <a:avLst/>
          </a:prstGeom>
          <a:solidFill>
            <a:schemeClr val="accent4">
              <a:lumMod val="40000"/>
              <a:lumOff val="60000"/>
            </a:schemeClr>
          </a:solidFill>
          <a:ln>
            <a:solidFill>
              <a:schemeClr val="accent4">
                <a:lumMod val="40000"/>
                <a:lumOff val="60000"/>
              </a:schemeClr>
            </a:solidFill>
          </a:ln>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noAutofit/>
            <a:sp3d extrusionH="57150">
              <a:bevelT w="82550" h="38100" prst="coolSlant"/>
            </a:sp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s-ES_tradnl" sz="3000" b="1" dirty="0">
                <a:ln w="12700">
                  <a:solidFill>
                    <a:srgbClr val="003E00"/>
                  </a:solidFill>
                  <a:prstDash val="solid"/>
                </a:ln>
                <a:solidFill>
                  <a:srgbClr val="003E00"/>
                </a:solidFill>
                <a:latin typeface="Arial Narrow" panose="020B0606020202030204" pitchFamily="34" charset="0"/>
              </a:rPr>
              <a:t>O espera Dios que estas características  se cumplan en sus hijos de todas las generaciones.</a:t>
            </a:r>
          </a:p>
        </p:txBody>
      </p:sp>
    </p:spTree>
    <p:extLst>
      <p:ext uri="{BB962C8B-B14F-4D97-AF65-F5344CB8AC3E}">
        <p14:creationId xmlns:p14="http://schemas.microsoft.com/office/powerpoint/2010/main" val="45767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1132"/>
        </a:solid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516421" y="1689638"/>
            <a:ext cx="2852971" cy="3323987"/>
          </a:xfrm>
          <a:prstGeom prst="rect">
            <a:avLst/>
          </a:prstGeom>
          <a:ln w="76200">
            <a:solidFill>
              <a:schemeClr val="bg1"/>
            </a:solidFill>
            <a:headEnd type="none" w="med" len="med"/>
            <a:tailEnd type="none" w="med" len="med"/>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defRPr/>
            </a:pPr>
            <a:r>
              <a:rPr lang="es-CO" sz="3000" b="1" kern="0" spc="50" dirty="0">
                <a:ln w="9525" cmpd="sng">
                  <a:solidFill>
                    <a:prstClr val="black"/>
                  </a:solidFill>
                  <a:prstDash val="solid"/>
                </a:ln>
                <a:solidFill>
                  <a:prstClr val="black"/>
                </a:solidFill>
                <a:effectLst>
                  <a:glow rad="38100">
                    <a:srgbClr val="4F81BD">
                      <a:alpha val="40000"/>
                    </a:srgbClr>
                  </a:glow>
                </a:effectLst>
                <a:latin typeface="Arial Narrow" panose="020B0606020202030204" pitchFamily="34" charset="0"/>
                <a:cs typeface="Aharoni" pitchFamily="2" charset="-79"/>
              </a:rPr>
              <a:t>También la generación de santos de los tiempos del rey David estará en pie en el monte Sion. </a:t>
            </a:r>
            <a:endParaRPr lang="es-CO" sz="3000" b="1" kern="0" spc="50" dirty="0">
              <a:ln w="9525" cmpd="sng">
                <a:solidFill>
                  <a:srgbClr val="0000CC"/>
                </a:solidFill>
                <a:prstDash val="solid"/>
              </a:ln>
              <a:solidFill>
                <a:srgbClr val="0000CC"/>
              </a:solidFill>
              <a:effectLst>
                <a:glow rad="38100">
                  <a:srgbClr val="4F81BD">
                    <a:alpha val="40000"/>
                  </a:srgbClr>
                </a:glow>
              </a:effectLst>
              <a:latin typeface="Arial Narrow" panose="020B0606020202030204" pitchFamily="34" charset="0"/>
              <a:cs typeface="Aharoni" pitchFamily="2" charset="-79"/>
            </a:endParaRPr>
          </a:p>
        </p:txBody>
      </p:sp>
      <p:sp>
        <p:nvSpPr>
          <p:cNvPr id="2" name="Rectángulo 1"/>
          <p:cNvSpPr/>
          <p:nvPr/>
        </p:nvSpPr>
        <p:spPr>
          <a:xfrm>
            <a:off x="3571337" y="1689639"/>
            <a:ext cx="8026608" cy="3323987"/>
          </a:xfrm>
          <a:prstGeom prst="rect">
            <a:avLst/>
          </a:prstGeom>
          <a:ln w="76200">
            <a:solidFill>
              <a:srgbClr val="FF0000"/>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wrap="square">
            <a:spAutoFit/>
          </a:bodyPr>
          <a:lstStyle/>
          <a:p>
            <a:r>
              <a:rPr lang="es-ES" sz="3000" dirty="0">
                <a:ln>
                  <a:solidFill>
                    <a:srgbClr val="C00000"/>
                  </a:solidFill>
                </a:ln>
                <a:solidFill>
                  <a:srgbClr val="C00000"/>
                </a:solidFill>
                <a:latin typeface="Arial Narrow" panose="020B0606020202030204" pitchFamily="34" charset="0"/>
              </a:rPr>
              <a:t>“¿Quién subirá al monte de Jehová? ¿Y quién estará en su lugar santo? </a:t>
            </a:r>
            <a:r>
              <a:rPr lang="es-ES" sz="3000" dirty="0">
                <a:ln>
                  <a:solidFill>
                    <a:schemeClr val="bg1"/>
                  </a:solidFill>
                </a:ln>
                <a:solidFill>
                  <a:schemeClr val="bg1"/>
                </a:solidFill>
                <a:latin typeface="Arial Narrow" panose="020B0606020202030204" pitchFamily="34" charset="0"/>
              </a:rPr>
              <a:t>El limpio de manos y puro de corazón; </a:t>
            </a:r>
          </a:p>
          <a:p>
            <a:r>
              <a:rPr lang="es-ES" sz="3000" dirty="0">
                <a:ln>
                  <a:solidFill>
                    <a:schemeClr val="bg1"/>
                  </a:solidFill>
                </a:ln>
                <a:solidFill>
                  <a:schemeClr val="bg1"/>
                </a:solidFill>
                <a:latin typeface="Arial Narrow" panose="020B0606020202030204" pitchFamily="34" charset="0"/>
              </a:rPr>
              <a:t>El que no ha elevado su alma a cosas vanas, Ni jurado con engaño. El recibirá bendición de Jehová, </a:t>
            </a:r>
          </a:p>
          <a:p>
            <a:r>
              <a:rPr lang="es-ES" sz="3000" dirty="0">
                <a:ln>
                  <a:solidFill>
                    <a:schemeClr val="bg1"/>
                  </a:solidFill>
                </a:ln>
                <a:solidFill>
                  <a:schemeClr val="bg1"/>
                </a:solidFill>
                <a:latin typeface="Arial Narrow" panose="020B0606020202030204" pitchFamily="34" charset="0"/>
              </a:rPr>
              <a:t> Y justicia del Dios de salvación. </a:t>
            </a:r>
            <a:r>
              <a:rPr lang="es-ES" sz="3000" dirty="0">
                <a:ln>
                  <a:solidFill>
                    <a:srgbClr val="C00000"/>
                  </a:solidFill>
                </a:ln>
                <a:solidFill>
                  <a:srgbClr val="C00000"/>
                </a:solidFill>
                <a:latin typeface="Arial Narrow" panose="020B0606020202030204" pitchFamily="34" charset="0"/>
              </a:rPr>
              <a:t>Tal es la generación de los que le buscan, </a:t>
            </a:r>
            <a:r>
              <a:rPr lang="es-ES" sz="3000" dirty="0">
                <a:ln>
                  <a:solidFill>
                    <a:schemeClr val="bg1"/>
                  </a:solidFill>
                </a:ln>
                <a:solidFill>
                  <a:schemeClr val="bg1"/>
                </a:solidFill>
                <a:latin typeface="Arial Narrow" panose="020B0606020202030204" pitchFamily="34" charset="0"/>
              </a:rPr>
              <a:t>De los que buscan tu rostro, oh Dios de Jacob”.</a:t>
            </a:r>
            <a:r>
              <a:rPr lang="es-CO" sz="3000" dirty="0">
                <a:ln>
                  <a:solidFill>
                    <a:schemeClr val="bg1"/>
                  </a:solidFill>
                </a:ln>
                <a:solidFill>
                  <a:schemeClr val="bg1"/>
                </a:solidFill>
                <a:latin typeface="Arial Narrow" panose="020B0606020202030204" pitchFamily="34" charset="0"/>
              </a:rPr>
              <a:t> </a:t>
            </a:r>
            <a:r>
              <a:rPr lang="es-CO" sz="3000" dirty="0">
                <a:ln>
                  <a:solidFill>
                    <a:srgbClr val="C00000"/>
                  </a:solidFill>
                </a:ln>
                <a:solidFill>
                  <a:srgbClr val="C00000"/>
                </a:solidFill>
                <a:latin typeface="Arial Narrow" panose="020B0606020202030204" pitchFamily="34" charset="0"/>
              </a:rPr>
              <a:t>Salmo 24:3-6. </a:t>
            </a:r>
            <a:r>
              <a:rPr lang="es-CO" sz="3000" dirty="0">
                <a:ln>
                  <a:solidFill>
                    <a:schemeClr val="bg1"/>
                  </a:solidFill>
                </a:ln>
                <a:solidFill>
                  <a:schemeClr val="bg1"/>
                </a:solidFill>
                <a:latin typeface="Arial Narrow" panose="020B0606020202030204" pitchFamily="34" charset="0"/>
              </a:rPr>
              <a:t>Véase el </a:t>
            </a:r>
            <a:r>
              <a:rPr lang="es-CO" sz="3000" dirty="0">
                <a:ln>
                  <a:solidFill>
                    <a:srgbClr val="C00000"/>
                  </a:solidFill>
                </a:ln>
                <a:solidFill>
                  <a:srgbClr val="C00000"/>
                </a:solidFill>
                <a:latin typeface="Arial Narrow" panose="020B0606020202030204" pitchFamily="34" charset="0"/>
              </a:rPr>
              <a:t>Salmo 15.</a:t>
            </a:r>
            <a:endParaRPr lang="es-CO" sz="3000" dirty="0">
              <a:ln>
                <a:solidFill>
                  <a:srgbClr val="C00000"/>
                </a:solidFill>
              </a:ln>
              <a:solidFill>
                <a:srgbClr val="C00000"/>
              </a:solidFill>
            </a:endParaRPr>
          </a:p>
        </p:txBody>
      </p:sp>
      <p:sp>
        <p:nvSpPr>
          <p:cNvPr id="3" name="Marcador de número de diapositiva 2"/>
          <p:cNvSpPr>
            <a:spLocks noGrp="1"/>
          </p:cNvSpPr>
          <p:nvPr>
            <p:ph type="sldNum" sz="quarter" idx="12"/>
          </p:nvPr>
        </p:nvSpPr>
        <p:spPr/>
        <p:txBody>
          <a:bodyPr/>
          <a:lstStyle/>
          <a:p>
            <a:pPr>
              <a:defRPr/>
            </a:pPr>
            <a:fld id="{44E22FF1-E7AE-4B11-A531-EEE3F0A4DA36}" type="slidenum">
              <a:rPr lang="es-ES" altLang="es-CO" smtClean="0"/>
              <a:pPr>
                <a:defRPr/>
              </a:pPr>
              <a:t>14</a:t>
            </a:fld>
            <a:endParaRPr lang="es-ES" altLang="es-CO"/>
          </a:p>
        </p:txBody>
      </p:sp>
      <p:grpSp>
        <p:nvGrpSpPr>
          <p:cNvPr id="8" name="Grupo 7">
            <a:extLst>
              <a:ext uri="{FF2B5EF4-FFF2-40B4-BE49-F238E27FC236}">
                <a16:creationId xmlns:a16="http://schemas.microsoft.com/office/drawing/2014/main" id="{40A16DA5-7E46-D05C-A35A-B1294DAD55C3}"/>
              </a:ext>
            </a:extLst>
          </p:cNvPr>
          <p:cNvGrpSpPr/>
          <p:nvPr/>
        </p:nvGrpSpPr>
        <p:grpSpPr>
          <a:xfrm>
            <a:off x="1878392" y="4942936"/>
            <a:ext cx="8435216" cy="1399900"/>
            <a:chOff x="1878392" y="4942936"/>
            <a:chExt cx="8435216" cy="1399900"/>
          </a:xfrm>
        </p:grpSpPr>
        <p:sp>
          <p:nvSpPr>
            <p:cNvPr id="5" name="Rectangle 1">
              <a:extLst>
                <a:ext uri="{FF2B5EF4-FFF2-40B4-BE49-F238E27FC236}">
                  <a16:creationId xmlns:a16="http://schemas.microsoft.com/office/drawing/2014/main" id="{6B5CCF6F-F3A5-BC59-7397-E2F68AE3E1DE}"/>
                </a:ext>
              </a:extLst>
            </p:cNvPr>
            <p:cNvSpPr>
              <a:spLocks noChangeArrowheads="1"/>
            </p:cNvSpPr>
            <p:nvPr/>
          </p:nvSpPr>
          <p:spPr bwMode="auto">
            <a:xfrm>
              <a:off x="1878392" y="5788838"/>
              <a:ext cx="8435216" cy="553998"/>
            </a:xfrm>
            <a:prstGeom prst="rect">
              <a:avLst/>
            </a:prstGeom>
            <a:ln w="76200">
              <a:solidFill>
                <a:schemeClr val="bg1"/>
              </a:solidFill>
              <a:headEnd type="none" w="med" len="med"/>
              <a:tailEnd type="none" w="med" len="med"/>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defRPr/>
              </a:pPr>
              <a:r>
                <a:rPr lang="es-CO" sz="3000" b="1" kern="0" spc="50" dirty="0">
                  <a:ln w="9525" cmpd="sng">
                    <a:solidFill>
                      <a:srgbClr val="0000FF"/>
                    </a:solidFill>
                    <a:prstDash val="solid"/>
                  </a:ln>
                  <a:solidFill>
                    <a:srgbClr val="0000FF"/>
                  </a:solidFill>
                  <a:effectLst>
                    <a:glow rad="38100">
                      <a:srgbClr val="4F81BD">
                        <a:alpha val="40000"/>
                      </a:srgbClr>
                    </a:glow>
                  </a:effectLst>
                  <a:latin typeface="Arial Narrow" panose="020B0606020202030204" pitchFamily="34" charset="0"/>
                  <a:cs typeface="Aharoni" pitchFamily="2" charset="-79"/>
                </a:rPr>
                <a:t>Estas son las mismas características de los 144 mil. </a:t>
              </a:r>
            </a:p>
          </p:txBody>
        </p:sp>
        <p:sp>
          <p:nvSpPr>
            <p:cNvPr id="7" name="Flecha: hacia abajo 6">
              <a:extLst>
                <a:ext uri="{FF2B5EF4-FFF2-40B4-BE49-F238E27FC236}">
                  <a16:creationId xmlns:a16="http://schemas.microsoft.com/office/drawing/2014/main" id="{6BE582B1-7084-3771-D8A7-AC2B73316FB4}"/>
                </a:ext>
              </a:extLst>
            </p:cNvPr>
            <p:cNvSpPr/>
            <p:nvPr/>
          </p:nvSpPr>
          <p:spPr>
            <a:xfrm rot="10800000">
              <a:off x="5400135" y="4942936"/>
              <a:ext cx="448572" cy="905779"/>
            </a:xfrm>
            <a:prstGeom prst="downArrow">
              <a:avLst/>
            </a:prstGeom>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Rectángulo: esquinas redondeadas 3">
            <a:extLst>
              <a:ext uri="{FF2B5EF4-FFF2-40B4-BE49-F238E27FC236}">
                <a16:creationId xmlns:a16="http://schemas.microsoft.com/office/drawing/2014/main" id="{602B65E2-A9A7-4366-4CD9-57A8449F5F10}"/>
              </a:ext>
            </a:extLst>
          </p:cNvPr>
          <p:cNvSpPr/>
          <p:nvPr/>
        </p:nvSpPr>
        <p:spPr>
          <a:xfrm>
            <a:off x="516422" y="621127"/>
            <a:ext cx="10266598" cy="586596"/>
          </a:xfrm>
          <a:prstGeom prst="roundRect">
            <a:avLst/>
          </a:prstGeom>
          <a:solidFill>
            <a:srgbClr val="FFFFFF"/>
          </a:solidFill>
          <a:ln w="12700" cap="flat" cmpd="sng" algn="ctr">
            <a:solidFill>
              <a:srgbClr val="4472C4">
                <a:shade val="15000"/>
              </a:srgbClr>
            </a:solidFill>
            <a:prstDash val="solid"/>
            <a:miter lim="800000"/>
          </a:ln>
          <a:effectLst/>
          <a:scene3d>
            <a:camera prst="orthographicFront"/>
            <a:lightRig rig="threePt" dir="t"/>
          </a:scene3d>
          <a:sp3d>
            <a:bevelT w="165100" prst="coolSlant"/>
          </a:sp3d>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1. </a:t>
            </a:r>
            <a:r>
              <a:rPr kumimoji="0" lang="es-ES" sz="3200" b="1" i="0"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Estarán en pie con el Cordero sobre el monte de Sion. (</a:t>
            </a:r>
            <a:r>
              <a:rPr kumimoji="0" lang="es-CO" sz="32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Calibri" panose="020F0502020204030204" pitchFamily="34" charset="0"/>
                <a:cs typeface="Times New Roman" panose="02020603050405020304" pitchFamily="18" charset="0"/>
              </a:rPr>
              <a:t>14:1). </a:t>
            </a:r>
          </a:p>
        </p:txBody>
      </p:sp>
    </p:spTree>
    <p:extLst>
      <p:ext uri="{BB962C8B-B14F-4D97-AF65-F5344CB8AC3E}">
        <p14:creationId xmlns:p14="http://schemas.microsoft.com/office/powerpoint/2010/main" val="120564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8000">
              <a:schemeClr val="bg1">
                <a:lumMod val="0"/>
              </a:schemeClr>
            </a:gs>
            <a:gs pos="0">
              <a:schemeClr val="accent1">
                <a:lumMod val="45000"/>
                <a:lumOff val="55000"/>
              </a:schemeClr>
            </a:gs>
            <a:gs pos="0">
              <a:schemeClr val="accent1">
                <a:lumMod val="45000"/>
                <a:lumOff val="55000"/>
              </a:schemeClr>
            </a:gs>
            <a:gs pos="0">
              <a:srgbClr val="DBEAB9"/>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Pergamino: vertical 1"/>
          <p:cNvSpPr/>
          <p:nvPr/>
        </p:nvSpPr>
        <p:spPr>
          <a:xfrm>
            <a:off x="2955649" y="3799853"/>
            <a:ext cx="6280702" cy="2684076"/>
          </a:xfrm>
          <a:prstGeom prst="verticalScroll">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defTabSz="914400">
              <a:defRPr/>
            </a:pPr>
            <a:r>
              <a:rPr lang="es-ES" sz="3000" b="1" kern="0" dirty="0">
                <a:ln>
                  <a:solidFill>
                    <a:srgbClr val="0000FF"/>
                  </a:solidFill>
                </a:ln>
                <a:solidFill>
                  <a:srgbClr val="0000FF"/>
                </a:solidFill>
                <a:latin typeface="Times New Roman" panose="02020603050405020304" pitchFamily="18" charset="0"/>
                <a:ea typeface="Calibri" panose="020F0502020204030204" pitchFamily="34" charset="0"/>
                <a:cs typeface="Times New Roman" panose="02020603050405020304" pitchFamily="18" charset="0"/>
              </a:rPr>
              <a:t>“…os habéis acercado al monte de Sion, a la ciudad del Dios vivo, Jerusalén la celestial, a la compañía de muchos millares de ángeles”.</a:t>
            </a:r>
            <a:r>
              <a:rPr lang="es-CO" sz="3000" b="1" kern="0" dirty="0">
                <a:ln>
                  <a:solidFill>
                    <a:prstClr val="black"/>
                  </a:solid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Hebreos 12:22. </a:t>
            </a:r>
            <a:endParaRPr lang="es-CO" sz="3000" b="1" kern="0" dirty="0">
              <a:ln>
                <a:solidFill>
                  <a:srgbClr val="0000FF"/>
                </a:solidFill>
              </a:ln>
              <a:solidFill>
                <a:srgbClr val="0000FF"/>
              </a:solidFill>
              <a:effectLst>
                <a:glow rad="63500">
                  <a:prstClr val="black"/>
                </a:glo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626796" y="345602"/>
            <a:ext cx="4859604" cy="2400657"/>
          </a:xfrm>
          <a:prstGeom prst="rect">
            <a:avLst/>
          </a:prstGeom>
          <a:ln>
            <a:noFill/>
          </a:ln>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wrap="square">
            <a:spAutoFit/>
            <a:sp3d extrusionH="57150">
              <a:bevelT w="82550" h="38100" prst="coolSlant"/>
            </a:sp3d>
          </a:bodyPr>
          <a:lstStyle/>
          <a:p>
            <a:pPr algn="ctr" defTabSz="914400">
              <a:defRPr/>
            </a:pPr>
            <a:r>
              <a:rPr lang="es-ES" sz="3000" b="1" kern="0" dirty="0">
                <a:ln>
                  <a:solidFill>
                    <a:srgbClr val="0000CC"/>
                  </a:solidFill>
                </a:ln>
                <a:solidFill>
                  <a:srgbClr val="0000CC"/>
                </a:solidFill>
                <a:latin typeface="Arial Narrow" panose="020B0606020202030204" pitchFamily="34" charset="0"/>
                <a:ea typeface="Calibri" panose="020F0502020204030204" pitchFamily="34" charset="0"/>
                <a:cs typeface="Times New Roman" panose="02020603050405020304" pitchFamily="18" charset="0"/>
              </a:rPr>
              <a:t>También Abraham esperaba estar en  </a:t>
            </a:r>
            <a:r>
              <a:rPr lang="es-ES" sz="3000" b="1" kern="0" dirty="0">
                <a:ln>
                  <a:solidFill>
                    <a:srgbClr val="C00000"/>
                  </a:solidFill>
                </a:ln>
                <a:solidFill>
                  <a:srgbClr val="C00000"/>
                </a:solidFill>
                <a:latin typeface="Times New Roman" panose="02020603050405020304" pitchFamily="18" charset="0"/>
                <a:ea typeface="Calibri" panose="020F0502020204030204" pitchFamily="34" charset="0"/>
                <a:cs typeface="Times New Roman" panose="02020603050405020304" pitchFamily="18" charset="0"/>
              </a:rPr>
              <a:t>“la ciudad que tiene fundamentos, cuyo arquitecto y constructor es Dios”.  </a:t>
            </a:r>
            <a:r>
              <a:rPr lang="es-ES" sz="3000" b="1" kern="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Hebreos 11:10. </a:t>
            </a:r>
            <a:endParaRPr lang="es-CO" sz="3000" b="1" kern="0" dirty="0">
              <a:ln>
                <a:solidFill>
                  <a:srgbClr val="002060"/>
                </a:solidFill>
              </a:ln>
              <a:solidFill>
                <a:srgbClr val="002060"/>
              </a:solidFill>
              <a:effectLst>
                <a:glow rad="63500">
                  <a:schemeClr val="bg1"/>
                </a:glo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7047780" y="345602"/>
            <a:ext cx="3303918" cy="2062103"/>
          </a:xfrm>
          <a:prstGeom prst="rect">
            <a:avLst/>
          </a:prstGeom>
          <a:ln>
            <a:noFill/>
          </a:ln>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wrap="square">
            <a:spAutoFit/>
            <a:sp3d extrusionH="57150">
              <a:bevelT w="82550" h="38100" prst="coolSlant"/>
            </a:sp3d>
          </a:bodyPr>
          <a:lstStyle/>
          <a:p>
            <a:pPr lvl="0" algn="ctr">
              <a:defRPr/>
            </a:pPr>
            <a:r>
              <a:rPr lang="es-CO" sz="3200" b="1" kern="0" dirty="0">
                <a:ln>
                  <a:solidFill>
                    <a:srgbClr val="C00000"/>
                  </a:solidFill>
                </a:ln>
                <a:solidFill>
                  <a:srgbClr val="C00000"/>
                </a:solidFill>
                <a:latin typeface="Arial Narrow" panose="020B0606020202030204" pitchFamily="34" charset="0"/>
                <a:ea typeface="Calibri" panose="020F0502020204030204" pitchFamily="34" charset="0"/>
                <a:cs typeface="Times New Roman" panose="02020603050405020304" pitchFamily="18" charset="0"/>
              </a:rPr>
              <a:t>Y todos los cristianos, por la fe YA están en el monte Sion.</a:t>
            </a:r>
            <a:endParaRPr lang="es-CO" sz="3200" b="1" kern="0" dirty="0">
              <a:ln>
                <a:solidFill>
                  <a:schemeClr val="accent4">
                    <a:lumMod val="50000"/>
                  </a:schemeClr>
                </a:solidFill>
              </a:ln>
              <a:solidFill>
                <a:schemeClr val="accent4">
                  <a:lumMod val="50000"/>
                </a:schemeClr>
              </a:solidFill>
              <a:effectLst>
                <a:glow rad="63500">
                  <a:schemeClr val="bg1"/>
                </a:glow>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2"/>
          </p:nvPr>
        </p:nvSpPr>
        <p:spPr/>
        <p:txBody>
          <a:bodyPr/>
          <a:lstStyle/>
          <a:p>
            <a:pPr>
              <a:defRPr/>
            </a:pPr>
            <a:fld id="{44E22FF1-E7AE-4B11-A531-EEE3F0A4DA36}" type="slidenum">
              <a:rPr lang="es-ES" altLang="es-CO" smtClean="0"/>
              <a:pPr>
                <a:defRPr/>
              </a:pPr>
              <a:t>15</a:t>
            </a:fld>
            <a:endParaRPr lang="es-ES" altLang="es-CO"/>
          </a:p>
        </p:txBody>
      </p:sp>
      <p:pic>
        <p:nvPicPr>
          <p:cNvPr id="6" name="Imagen 5">
            <a:extLst>
              <a:ext uri="{FF2B5EF4-FFF2-40B4-BE49-F238E27FC236}">
                <a16:creationId xmlns:a16="http://schemas.microsoft.com/office/drawing/2014/main" id="{D299FD8B-EFA2-3439-EF8F-47263B3EEC32}"/>
              </a:ext>
            </a:extLst>
          </p:cNvPr>
          <p:cNvPicPr>
            <a:picLocks noChangeAspect="1"/>
          </p:cNvPicPr>
          <p:nvPr/>
        </p:nvPicPr>
        <p:blipFill>
          <a:blip r:embed="rId2"/>
          <a:stretch>
            <a:fillRect/>
          </a:stretch>
        </p:blipFill>
        <p:spPr>
          <a:xfrm>
            <a:off x="6961517" y="2407705"/>
            <a:ext cx="1611690" cy="1607568"/>
          </a:xfrm>
          <a:prstGeom prst="rect">
            <a:avLst/>
          </a:prstGeom>
        </p:spPr>
      </p:pic>
    </p:spTree>
    <p:extLst>
      <p:ext uri="{BB962C8B-B14F-4D97-AF65-F5344CB8AC3E}">
        <p14:creationId xmlns:p14="http://schemas.microsoft.com/office/powerpoint/2010/main" val="189567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E0060"/>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324AD4AD-750B-4B85-B2A8-923F94B1E467}" type="slidenum">
              <a:rPr lang="es-ES" altLang="es-CO" smtClean="0"/>
              <a:pPr>
                <a:defRPr/>
              </a:pPr>
              <a:t>16</a:t>
            </a:fld>
            <a:endParaRPr lang="es-ES" altLang="es-CO"/>
          </a:p>
        </p:txBody>
      </p:sp>
      <p:sp>
        <p:nvSpPr>
          <p:cNvPr id="5" name="7 CuadroTexto">
            <a:extLst>
              <a:ext uri="{FF2B5EF4-FFF2-40B4-BE49-F238E27FC236}">
                <a16:creationId xmlns:a16="http://schemas.microsoft.com/office/drawing/2014/main" id="{367753EC-F8D0-C057-4F26-B70CB187EA7B}"/>
              </a:ext>
            </a:extLst>
          </p:cNvPr>
          <p:cNvSpPr txBox="1"/>
          <p:nvPr>
            <p:custDataLst>
              <p:tags r:id="rId1"/>
            </p:custDataLst>
          </p:nvPr>
        </p:nvSpPr>
        <p:spPr>
          <a:xfrm>
            <a:off x="2055723" y="1470312"/>
            <a:ext cx="8080555" cy="1015663"/>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3000" b="1" i="0" u="none" strike="noStrike" kern="0" cap="none" spc="0" normalizeH="0" baseline="0" noProof="0" dirty="0">
                <a:ln>
                  <a:solidFill>
                    <a:prstClr val="white"/>
                  </a:solidFill>
                </a:ln>
                <a:solidFill>
                  <a:prstClr val="white"/>
                </a:solidFill>
                <a:effectLst/>
                <a:uLnTx/>
                <a:uFillTx/>
                <a:latin typeface="Arial Narrow" panose="020B0606020202030204" pitchFamily="34" charset="0"/>
              </a:rPr>
              <a:t>En la Biblia a menudo el nombre denota un atributo o una circunstancia relacionada con la persona.</a:t>
            </a:r>
            <a:endParaRPr kumimoji="0" lang="es-ES" sz="3000" b="1" i="0" u="none" strike="noStrike" kern="0" cap="none" spc="0" normalizeH="0" baseline="0" noProof="0" dirty="0">
              <a:ln>
                <a:solidFill>
                  <a:prstClr val="white"/>
                </a:solidFill>
              </a:ln>
              <a:solidFill>
                <a:prstClr val="white"/>
              </a:solidFill>
              <a:effectLst/>
              <a:uLnTx/>
              <a:uFillTx/>
              <a:latin typeface="Arial Narrow" panose="020B0606020202030204" pitchFamily="34" charset="0"/>
            </a:endParaRPr>
          </a:p>
        </p:txBody>
      </p:sp>
      <p:sp>
        <p:nvSpPr>
          <p:cNvPr id="9" name="7 CuadroTexto">
            <a:extLst>
              <a:ext uri="{FF2B5EF4-FFF2-40B4-BE49-F238E27FC236}">
                <a16:creationId xmlns:a16="http://schemas.microsoft.com/office/drawing/2014/main" id="{886E5227-BA15-9497-1A8D-0AD0A08AB2A8}"/>
              </a:ext>
            </a:extLst>
          </p:cNvPr>
          <p:cNvSpPr txBox="1"/>
          <p:nvPr>
            <p:custDataLst>
              <p:tags r:id="rId2"/>
            </p:custDataLst>
          </p:nvPr>
        </p:nvSpPr>
        <p:spPr>
          <a:xfrm>
            <a:off x="7268873" y="3442415"/>
            <a:ext cx="3824707" cy="2400657"/>
          </a:xfrm>
          <a:prstGeom prst="rect">
            <a:avLst/>
          </a:prstGeom>
          <a:solidFill>
            <a:srgbClr val="5A33E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lvl="0" algn="ctr" defTabSz="914400">
              <a:defRPr/>
            </a:pPr>
            <a:r>
              <a:rPr kumimoji="0" lang="es-ES_tradnl" sz="3000" b="1" i="0" u="none" strike="noStrike" kern="0" cap="none" spc="0" normalizeH="0" baseline="0" noProof="0" dirty="0">
                <a:ln>
                  <a:solidFill>
                    <a:prstClr val="white"/>
                  </a:solidFill>
                </a:ln>
                <a:solidFill>
                  <a:prstClr val="white"/>
                </a:solidFill>
                <a:effectLst/>
                <a:uLnTx/>
                <a:uFillTx/>
                <a:latin typeface="Arial Narrow" panose="020B0606020202030204" pitchFamily="34" charset="0"/>
              </a:rPr>
              <a:t>Si los fieles tienen el </a:t>
            </a:r>
            <a:r>
              <a:rPr kumimoji="0" lang="es-ES_tradnl" sz="3000" b="1" i="1" u="none" strike="noStrike" kern="0" cap="none" spc="0" normalizeH="0" baseline="0" noProof="0" dirty="0">
                <a:ln>
                  <a:solidFill>
                    <a:srgbClr val="FFCC00"/>
                  </a:solidFill>
                </a:ln>
                <a:solidFill>
                  <a:srgbClr val="FFCC00"/>
                </a:solidFill>
                <a:effectLst>
                  <a:outerShdw blurRad="38100" dist="38100" dir="2700000" algn="tl">
                    <a:srgbClr val="000000">
                      <a:alpha val="43137"/>
                    </a:srgbClr>
                  </a:outerShdw>
                </a:effectLst>
                <a:uLnTx/>
                <a:uFillTx/>
                <a:latin typeface="Arial Narrow" panose="020B0606020202030204" pitchFamily="34" charset="0"/>
              </a:rPr>
              <a:t>nombre</a:t>
            </a:r>
            <a:r>
              <a:rPr kumimoji="0" lang="es-ES_tradnl" sz="3000" b="1" i="0" u="none" strike="noStrike" kern="0" cap="none" spc="0" normalizeH="0" baseline="0" noProof="0" dirty="0">
                <a:ln>
                  <a:solidFill>
                    <a:srgbClr val="FFCC00"/>
                  </a:solidFill>
                </a:ln>
                <a:solidFill>
                  <a:srgbClr val="FFCC00"/>
                </a:solidFill>
                <a:effectLst/>
                <a:uLnTx/>
                <a:uFillTx/>
                <a:latin typeface="Arial Narrow" panose="020B0606020202030204" pitchFamily="34" charset="0"/>
              </a:rPr>
              <a:t> </a:t>
            </a:r>
            <a:r>
              <a:rPr kumimoji="0" lang="es-ES_tradnl" sz="3000" b="1" i="0" u="none" strike="noStrike" kern="0" cap="none" spc="0" normalizeH="0" baseline="0" noProof="0" dirty="0">
                <a:ln>
                  <a:solidFill>
                    <a:prstClr val="white"/>
                  </a:solidFill>
                </a:ln>
                <a:solidFill>
                  <a:prstClr val="white"/>
                </a:solidFill>
                <a:effectLst/>
                <a:uLnTx/>
                <a:uFillTx/>
                <a:latin typeface="Arial Narrow" panose="020B0606020202030204" pitchFamily="34" charset="0"/>
              </a:rPr>
              <a:t>de Dios en la frente, significa que son semejantes a él en </a:t>
            </a:r>
            <a:r>
              <a:rPr kumimoji="0" lang="es-ES_tradnl" sz="3000" b="1" i="1" u="none" strike="noStrike" kern="0" cap="none" spc="0" normalizeH="0" baseline="0" noProof="0" dirty="0">
                <a:ln>
                  <a:solidFill>
                    <a:srgbClr val="FFCC00"/>
                  </a:solidFill>
                </a:ln>
                <a:solidFill>
                  <a:srgbClr val="FFCC00"/>
                </a:solidFill>
                <a:effectLst>
                  <a:outerShdw blurRad="38100" dist="38100" dir="2700000" algn="tl">
                    <a:srgbClr val="000000">
                      <a:alpha val="43137"/>
                    </a:srgbClr>
                  </a:outerShdw>
                </a:effectLst>
                <a:uLnTx/>
                <a:uFillTx/>
                <a:latin typeface="Arial Narrow" panose="020B0606020202030204" pitchFamily="34" charset="0"/>
              </a:rPr>
              <a:t>carácter</a:t>
            </a:r>
            <a:r>
              <a:rPr lang="es-ES_tradnl" sz="3000" b="1" kern="0" noProof="0" dirty="0">
                <a:ln>
                  <a:solidFill>
                    <a:prstClr val="white"/>
                  </a:solidFill>
                </a:ln>
                <a:solidFill>
                  <a:prstClr val="white"/>
                </a:solidFill>
                <a:latin typeface="Arial Narrow" panose="020B0606020202030204" pitchFamily="34" charset="0"/>
              </a:rPr>
              <a:t>.</a:t>
            </a:r>
            <a:endParaRPr kumimoji="0" lang="es-ES" sz="3000" b="1" i="0" u="none" strike="noStrike" kern="0" cap="none" spc="0" normalizeH="0" baseline="0" noProof="0" dirty="0">
              <a:ln>
                <a:solidFill>
                  <a:prstClr val="white"/>
                </a:solidFill>
              </a:ln>
              <a:solidFill>
                <a:prstClr val="white"/>
              </a:solidFill>
              <a:effectLst/>
              <a:uLnTx/>
              <a:uFillTx/>
              <a:latin typeface="Arial Narrow" panose="020B0606020202030204" pitchFamily="34" charset="0"/>
            </a:endParaRPr>
          </a:p>
        </p:txBody>
      </p:sp>
      <p:sp>
        <p:nvSpPr>
          <p:cNvPr id="10" name="5 Marcador de contenido">
            <a:extLst>
              <a:ext uri="{FF2B5EF4-FFF2-40B4-BE49-F238E27FC236}">
                <a16:creationId xmlns:a16="http://schemas.microsoft.com/office/drawing/2014/main" id="{206D922F-1ACA-67C6-32D8-9A66327C5D56}"/>
              </a:ext>
            </a:extLst>
          </p:cNvPr>
          <p:cNvSpPr txBox="1">
            <a:spLocks/>
          </p:cNvSpPr>
          <p:nvPr>
            <p:custDataLst>
              <p:tags r:id="rId3"/>
            </p:custDataLst>
          </p:nvPr>
        </p:nvSpPr>
        <p:spPr>
          <a:xfrm>
            <a:off x="907414" y="3201553"/>
            <a:ext cx="5749910" cy="2882383"/>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s-CO" sz="3000" b="1" i="0" u="none" strike="noStrike" kern="1200" cap="none" spc="0" normalizeH="0" baseline="0" noProof="0" dirty="0">
                <a:ln>
                  <a:solidFill>
                    <a:srgbClr val="FF0000"/>
                  </a:solidFill>
                </a:ln>
                <a:solidFill>
                  <a:srgbClr val="FF0000"/>
                </a:solidFill>
                <a:effectLst/>
                <a:uLnTx/>
                <a:uFillTx/>
                <a:latin typeface="Arial Narrow" panose="020B0606020202030204" pitchFamily="34" charset="0"/>
              </a:rPr>
              <a:t>Jesús:    </a:t>
            </a:r>
            <a:r>
              <a:rPr kumimoji="0" lang="es-CO" sz="3000" b="1" i="0" u="none" strike="noStrike" kern="1200" cap="none" spc="0" normalizeH="0" noProof="0" dirty="0">
                <a:ln>
                  <a:solidFill>
                    <a:srgbClr val="FF0000"/>
                  </a:solidFill>
                </a:ln>
                <a:solidFill>
                  <a:srgbClr val="FF0000"/>
                </a:solidFill>
                <a:effectLst/>
                <a:uLnTx/>
                <a:uFillTx/>
                <a:latin typeface="Arial Narrow" panose="020B0606020202030204" pitchFamily="34" charset="0"/>
              </a:rPr>
              <a:t> </a:t>
            </a:r>
            <a:r>
              <a:rPr kumimoji="0" lang="es-CO" sz="3000" b="1" i="0" u="none" strike="noStrike" kern="1200" cap="none" spc="0" normalizeH="0" baseline="0" noProof="0" dirty="0">
                <a:ln>
                  <a:solidFill>
                    <a:srgbClr val="0000FF"/>
                  </a:solidFill>
                </a:ln>
                <a:solidFill>
                  <a:srgbClr val="0000FF"/>
                </a:solidFill>
                <a:effectLst/>
                <a:uLnTx/>
                <a:uFillTx/>
                <a:latin typeface="Arial Narrow" panose="020B0606020202030204" pitchFamily="34" charset="0"/>
              </a:rPr>
              <a:t>Salvador.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s-CO" sz="3000" b="1" i="0" u="none" strike="noStrike" kern="1200" cap="none" spc="0" normalizeH="0" baseline="0" noProof="0" dirty="0">
                <a:ln>
                  <a:solidFill>
                    <a:srgbClr val="FF0000"/>
                  </a:solidFill>
                </a:ln>
                <a:solidFill>
                  <a:srgbClr val="FF0000"/>
                </a:solidFill>
                <a:effectLst/>
                <a:uLnTx/>
                <a:uFillTx/>
                <a:latin typeface="Arial Narrow" panose="020B0606020202030204" pitchFamily="34" charset="0"/>
              </a:rPr>
              <a:t>Moisés:   </a:t>
            </a:r>
            <a:r>
              <a:rPr kumimoji="0" lang="es-CO" sz="3000" b="1" i="0" u="none" strike="noStrike" kern="1200" cap="none" spc="0" normalizeH="0" baseline="0" noProof="0" dirty="0">
                <a:ln>
                  <a:solidFill>
                    <a:srgbClr val="0000FF"/>
                  </a:solidFill>
                </a:ln>
                <a:solidFill>
                  <a:srgbClr val="0000FF"/>
                </a:solidFill>
                <a:effectLst/>
                <a:uLnTx/>
                <a:uFillTx/>
                <a:latin typeface="Arial Narrow" panose="020B0606020202030204" pitchFamily="34" charset="0"/>
              </a:rPr>
              <a:t>Uno sacado (de las aguas).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s-CO" sz="3000" b="1" i="0" u="none" strike="noStrike" kern="1200" cap="none" spc="0" normalizeH="0" baseline="0" noProof="0" dirty="0">
                <a:ln>
                  <a:solidFill>
                    <a:srgbClr val="FF0000"/>
                  </a:solidFill>
                </a:ln>
                <a:solidFill>
                  <a:srgbClr val="FF0000"/>
                </a:solidFill>
                <a:effectLst/>
                <a:uLnTx/>
                <a:uFillTx/>
                <a:latin typeface="Arial Narrow" panose="020B0606020202030204" pitchFamily="34" charset="0"/>
              </a:rPr>
              <a:t>Sansón:  </a:t>
            </a:r>
            <a:r>
              <a:rPr kumimoji="0" lang="es-CO" sz="3000" b="1" i="0" u="none" strike="noStrike" kern="1200" cap="none" spc="0" normalizeH="0" baseline="0" noProof="0" dirty="0">
                <a:ln>
                  <a:solidFill>
                    <a:srgbClr val="0000FF"/>
                  </a:solidFill>
                </a:ln>
                <a:solidFill>
                  <a:srgbClr val="0000FF"/>
                </a:solidFill>
                <a:effectLst/>
                <a:uLnTx/>
                <a:uFillTx/>
                <a:latin typeface="Arial Narrow" panose="020B0606020202030204" pitchFamily="34" charset="0"/>
              </a:rPr>
              <a:t>Fuerte.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s-CO" sz="3000" b="1" i="0" u="none" strike="noStrike" kern="1200" cap="none" spc="0" normalizeH="0" baseline="0" noProof="0" dirty="0">
                <a:ln>
                  <a:solidFill>
                    <a:srgbClr val="FF0000"/>
                  </a:solidFill>
                </a:ln>
                <a:solidFill>
                  <a:srgbClr val="FF0000"/>
                </a:solidFill>
                <a:effectLst/>
                <a:uLnTx/>
                <a:uFillTx/>
                <a:latin typeface="Arial Narrow" panose="020B0606020202030204" pitchFamily="34" charset="0"/>
              </a:rPr>
              <a:t>Jacob.     </a:t>
            </a:r>
            <a:r>
              <a:rPr kumimoji="0" lang="es-CO" sz="3000" b="1" i="0" u="none" strike="noStrike" kern="1200" cap="none" spc="0" normalizeH="0" baseline="0" noProof="0" dirty="0">
                <a:ln>
                  <a:solidFill>
                    <a:srgbClr val="0000FF"/>
                  </a:solidFill>
                </a:ln>
                <a:solidFill>
                  <a:srgbClr val="0000FF"/>
                </a:solidFill>
                <a:effectLst/>
                <a:uLnTx/>
                <a:uFillTx/>
                <a:latin typeface="Arial Narrow" panose="020B0606020202030204" pitchFamily="34" charset="0"/>
              </a:rPr>
              <a:t>Tomar del talón, suplantar.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s-CO" sz="3000" b="1" i="0" u="none" strike="noStrike" kern="1200" cap="none" spc="0" normalizeH="0" baseline="0" noProof="0" dirty="0">
                <a:ln>
                  <a:solidFill>
                    <a:srgbClr val="FF0000"/>
                  </a:solidFill>
                </a:ln>
                <a:solidFill>
                  <a:srgbClr val="FF0000"/>
                </a:solidFill>
                <a:effectLst/>
                <a:uLnTx/>
                <a:uFillTx/>
                <a:latin typeface="Arial Narrow" panose="020B0606020202030204" pitchFamily="34" charset="0"/>
              </a:rPr>
              <a:t>Satanás:  </a:t>
            </a:r>
            <a:r>
              <a:rPr kumimoji="0" lang="es-CO" sz="3000" b="1" i="0" u="none" strike="noStrike" kern="1200" cap="none" spc="0" normalizeH="0" baseline="0" noProof="0" dirty="0">
                <a:ln>
                  <a:solidFill>
                    <a:srgbClr val="0000FF"/>
                  </a:solidFill>
                </a:ln>
                <a:solidFill>
                  <a:srgbClr val="0000FF"/>
                </a:solidFill>
                <a:effectLst/>
                <a:uLnTx/>
                <a:uFillTx/>
                <a:latin typeface="Arial Narrow" panose="020B0606020202030204" pitchFamily="34" charset="0"/>
              </a:rPr>
              <a:t>Adversario.</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s-CO" sz="3000" b="1" i="0" u="none" strike="noStrike" kern="1200" cap="none" spc="0" normalizeH="0" baseline="0" noProof="0" dirty="0">
                <a:ln>
                  <a:solidFill>
                    <a:srgbClr val="FF0000"/>
                  </a:solidFill>
                </a:ln>
                <a:solidFill>
                  <a:srgbClr val="FF0000"/>
                </a:solidFill>
                <a:effectLst/>
                <a:uLnTx/>
                <a:uFillTx/>
                <a:latin typeface="Arial Narrow" panose="020B0606020202030204" pitchFamily="34" charset="0"/>
              </a:rPr>
              <a:t>Set:          </a:t>
            </a:r>
            <a:r>
              <a:rPr kumimoji="0" lang="es-CO" sz="3000" b="1" i="0" u="none" strike="noStrike" kern="1200" cap="none" spc="0" normalizeH="0" baseline="0" noProof="0" dirty="0">
                <a:ln>
                  <a:solidFill>
                    <a:srgbClr val="0000FF"/>
                  </a:solidFill>
                </a:ln>
                <a:solidFill>
                  <a:srgbClr val="0000FF"/>
                </a:solidFill>
                <a:effectLst/>
                <a:uLnTx/>
                <a:uFillTx/>
                <a:latin typeface="Arial Narrow" panose="020B0606020202030204" pitchFamily="34" charset="0"/>
              </a:rPr>
              <a:t>Sustituto.</a:t>
            </a:r>
            <a:endParaRPr kumimoji="0" lang="es-ES" sz="3000" b="1" i="0" u="none" strike="noStrike" kern="1200" cap="none" spc="0" normalizeH="0" baseline="0" noProof="0" dirty="0">
              <a:ln>
                <a:noFill/>
              </a:ln>
              <a:solidFill>
                <a:srgbClr val="FF0000"/>
              </a:solidFill>
              <a:effectLst/>
              <a:uLnTx/>
              <a:uFillTx/>
              <a:latin typeface="Arial Narrow" panose="020B0606020202030204" pitchFamily="34" charset="0"/>
            </a:endParaRPr>
          </a:p>
        </p:txBody>
      </p:sp>
      <p:sp>
        <p:nvSpPr>
          <p:cNvPr id="3" name="5 Marcador de contenido">
            <a:extLst>
              <a:ext uri="{FF2B5EF4-FFF2-40B4-BE49-F238E27FC236}">
                <a16:creationId xmlns:a16="http://schemas.microsoft.com/office/drawing/2014/main" id="{52F67C65-BEEF-63F0-A148-CE14A37089F6}"/>
              </a:ext>
            </a:extLst>
          </p:cNvPr>
          <p:cNvSpPr txBox="1">
            <a:spLocks/>
          </p:cNvSpPr>
          <p:nvPr>
            <p:custDataLst>
              <p:tags r:id="rId4"/>
            </p:custDataLst>
          </p:nvPr>
        </p:nvSpPr>
        <p:spPr>
          <a:xfrm>
            <a:off x="907414" y="2603457"/>
            <a:ext cx="5749910" cy="584775"/>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s-CO" sz="3000" b="1" i="0" u="none" strike="noStrike" kern="1200" cap="none" spc="0" normalizeH="0" baseline="0" noProof="0" dirty="0">
                <a:ln>
                  <a:solidFill>
                    <a:srgbClr val="FF0000"/>
                  </a:solidFill>
                </a:ln>
                <a:solidFill>
                  <a:srgbClr val="FF0000"/>
                </a:solidFill>
                <a:effectLst/>
                <a:uLnTx/>
                <a:uFillTx/>
                <a:latin typeface="Arial Narrow" panose="020B0606020202030204" pitchFamily="34" charset="0"/>
              </a:rPr>
              <a:t>EJEMPLOS:</a:t>
            </a:r>
            <a:endParaRPr kumimoji="0" lang="es-ES" sz="3000" b="1" i="0" u="none" strike="noStrike" kern="1200" cap="none" spc="0" normalizeH="0" baseline="0" noProof="0" dirty="0">
              <a:ln>
                <a:noFill/>
              </a:ln>
              <a:solidFill>
                <a:srgbClr val="FF0000"/>
              </a:solidFill>
              <a:effectLst/>
              <a:uLnTx/>
              <a:uFillTx/>
              <a:latin typeface="Arial Narrow" panose="020B0606020202030204" pitchFamily="34" charset="0"/>
            </a:endParaRPr>
          </a:p>
        </p:txBody>
      </p:sp>
      <p:sp>
        <p:nvSpPr>
          <p:cNvPr id="6" name="Rectángulo: esquinas redondeadas 5">
            <a:extLst>
              <a:ext uri="{FF2B5EF4-FFF2-40B4-BE49-F238E27FC236}">
                <a16:creationId xmlns:a16="http://schemas.microsoft.com/office/drawing/2014/main" id="{719D9397-F8A4-A754-A6E3-664A1BD7A1BB}"/>
              </a:ext>
            </a:extLst>
          </p:cNvPr>
          <p:cNvSpPr/>
          <p:nvPr/>
        </p:nvSpPr>
        <p:spPr>
          <a:xfrm>
            <a:off x="547778" y="478388"/>
            <a:ext cx="11096444" cy="586596"/>
          </a:xfrm>
          <a:prstGeom prst="roundRect">
            <a:avLst/>
          </a:prstGeom>
          <a:solidFill>
            <a:srgbClr val="FFFFFF"/>
          </a:solidFill>
          <a:ln w="12700" cap="flat" cmpd="sng" algn="ctr">
            <a:solidFill>
              <a:srgbClr val="4472C4">
                <a:shade val="15000"/>
              </a:srgbClr>
            </a:solidFill>
            <a:prstDash val="solid"/>
            <a:miter lim="800000"/>
          </a:ln>
          <a:effectLst/>
          <a:scene3d>
            <a:camera prst="orthographicFront"/>
            <a:lightRig rig="threePt" dir="t"/>
          </a:scene3d>
          <a:sp3d>
            <a:bevelT w="165100" prst="coolSlan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2. </a:t>
            </a:r>
            <a:r>
              <a:rPr kumimoji="0" lang="es-ES" sz="3200" b="1" i="0" u="none" strike="noStrike" kern="0" cap="none" spc="0" normalizeH="0" baseline="0" noProof="0" dirty="0">
                <a:ln>
                  <a:solidFill>
                    <a:sysClr val="windowText" lastClr="000000"/>
                  </a:solid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Tienen el nombre del Cordero y el de su Padre  en la frente. (</a:t>
            </a:r>
            <a:r>
              <a:rPr kumimoji="0" lang="es-ES" sz="32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Calibri" panose="020F0502020204030204" pitchFamily="34" charset="0"/>
                <a:cs typeface="Times New Roman" panose="02020603050405020304" pitchFamily="18" charset="0"/>
              </a:rPr>
              <a:t>14:1).</a:t>
            </a:r>
          </a:p>
        </p:txBody>
      </p:sp>
    </p:spTree>
    <p:extLst>
      <p:ext uri="{BB962C8B-B14F-4D97-AF65-F5344CB8AC3E}">
        <p14:creationId xmlns:p14="http://schemas.microsoft.com/office/powerpoint/2010/main" val="54375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p:cTn id="1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 calcmode="lin" valueType="num">
                                      <p:cBhvr>
                                        <p:cTn id="26"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 calcmode="lin" valueType="num">
                                      <p:cBhvr>
                                        <p:cTn id="33"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1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 calcmode="lin" valueType="num">
                                      <p:cBhvr>
                                        <p:cTn id="40"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 calcmode="lin" valueType="num">
                                      <p:cBhvr>
                                        <p:cTn id="47"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10">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0">
                                            <p:txEl>
                                              <p:pRg st="5" end="5"/>
                                            </p:txEl>
                                          </p:spTgt>
                                        </p:tgtEl>
                                        <p:attrNameLst>
                                          <p:attrName>style.visibility</p:attrName>
                                        </p:attrNameLst>
                                      </p:cBhvr>
                                      <p:to>
                                        <p:strVal val="visible"/>
                                      </p:to>
                                    </p:set>
                                    <p:anim calcmode="lin" valueType="num">
                                      <p:cBhvr>
                                        <p:cTn id="54"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56" dur="500"/>
                                        <p:tgtEl>
                                          <p:spTgt spid="10">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E0060"/>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324AD4AD-750B-4B85-B2A8-923F94B1E467}" type="slidenum">
              <a:rPr lang="es-ES" altLang="es-CO" smtClean="0"/>
              <a:pPr>
                <a:defRPr/>
              </a:pPr>
              <a:t>17</a:t>
            </a:fld>
            <a:endParaRPr lang="es-ES" altLang="es-CO"/>
          </a:p>
        </p:txBody>
      </p:sp>
      <p:sp>
        <p:nvSpPr>
          <p:cNvPr id="5" name="7 CuadroTexto">
            <a:extLst>
              <a:ext uri="{FF2B5EF4-FFF2-40B4-BE49-F238E27FC236}">
                <a16:creationId xmlns:a16="http://schemas.microsoft.com/office/drawing/2014/main" id="{367753EC-F8D0-C057-4F26-B70CB187EA7B}"/>
              </a:ext>
            </a:extLst>
          </p:cNvPr>
          <p:cNvSpPr txBox="1"/>
          <p:nvPr>
            <p:custDataLst>
              <p:tags r:id="rId1"/>
            </p:custDataLst>
          </p:nvPr>
        </p:nvSpPr>
        <p:spPr>
          <a:xfrm>
            <a:off x="286700" y="1932024"/>
            <a:ext cx="5189807" cy="1938992"/>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defTabSz="914400">
              <a:defRPr/>
            </a:pPr>
            <a:r>
              <a:rPr lang="es-ES" sz="3000" b="1" kern="0" dirty="0">
                <a:ln w="22225">
                  <a:solidFill>
                    <a:schemeClr val="accent2">
                      <a:lumMod val="75000"/>
                    </a:schemeClr>
                  </a:solidFill>
                  <a:prstDash val="solid"/>
                </a:ln>
                <a:solidFill>
                  <a:schemeClr val="tx2">
                    <a:lumMod val="50000"/>
                  </a:schemeClr>
                </a:solidFill>
                <a:latin typeface="Arial Narrow" panose="020B0606020202030204" pitchFamily="34" charset="0"/>
              </a:rPr>
              <a:t>“Pero el fundamento de Dios está firme, teniendo este sello: </a:t>
            </a:r>
            <a:r>
              <a:rPr lang="es-ES" sz="3000" b="1" kern="0" dirty="0">
                <a:ln w="19050">
                  <a:solidFill>
                    <a:srgbClr val="C00000"/>
                  </a:solidFill>
                  <a:prstDash val="solid"/>
                </a:ln>
                <a:solidFill>
                  <a:srgbClr val="FF0000"/>
                </a:solidFill>
                <a:latin typeface="Arial Narrow" panose="020B0606020202030204" pitchFamily="34" charset="0"/>
              </a:rPr>
              <a:t>Conoce el Señor a los que son suyos</a:t>
            </a:r>
            <a:r>
              <a:rPr lang="es-ES" sz="3000" b="1" kern="0" dirty="0">
                <a:ln w="22225">
                  <a:solidFill>
                    <a:schemeClr val="accent2">
                      <a:lumMod val="75000"/>
                    </a:schemeClr>
                  </a:solidFill>
                  <a:prstDash val="solid"/>
                </a:ln>
                <a:solidFill>
                  <a:schemeClr val="tx2">
                    <a:lumMod val="50000"/>
                  </a:schemeClr>
                </a:solidFill>
                <a:latin typeface="Arial Narrow" panose="020B0606020202030204" pitchFamily="34" charset="0"/>
              </a:rPr>
              <a:t>”. 2Timoteo 2:19. </a:t>
            </a:r>
            <a:endParaRPr kumimoji="0" lang="es-ES" sz="3000" b="1" i="0" u="none" strike="noStrike" kern="0" normalizeH="0" baseline="0" noProof="0" dirty="0">
              <a:ln w="22225">
                <a:solidFill>
                  <a:schemeClr val="accent2">
                    <a:lumMod val="75000"/>
                  </a:schemeClr>
                </a:solidFill>
                <a:prstDash val="solid"/>
              </a:ln>
              <a:solidFill>
                <a:schemeClr val="tx2">
                  <a:lumMod val="50000"/>
                </a:schemeClr>
              </a:solidFill>
              <a:uLnTx/>
              <a:uFillTx/>
              <a:latin typeface="Arial Narrow" panose="020B0606020202030204" pitchFamily="34" charset="0"/>
            </a:endParaRPr>
          </a:p>
        </p:txBody>
      </p:sp>
      <p:sp>
        <p:nvSpPr>
          <p:cNvPr id="9" name="7 CuadroTexto">
            <a:extLst>
              <a:ext uri="{FF2B5EF4-FFF2-40B4-BE49-F238E27FC236}">
                <a16:creationId xmlns:a16="http://schemas.microsoft.com/office/drawing/2014/main" id="{886E5227-BA15-9497-1A8D-0AD0A08AB2A8}"/>
              </a:ext>
            </a:extLst>
          </p:cNvPr>
          <p:cNvSpPr txBox="1"/>
          <p:nvPr>
            <p:custDataLst>
              <p:tags r:id="rId2"/>
            </p:custDataLst>
          </p:nvPr>
        </p:nvSpPr>
        <p:spPr>
          <a:xfrm>
            <a:off x="5788324" y="1841606"/>
            <a:ext cx="5692475" cy="1015663"/>
          </a:xfrm>
          <a:prstGeom prst="rect">
            <a:avLst/>
          </a:prstGeom>
          <a:solidFill>
            <a:srgbClr val="DE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lvl="0" algn="ctr" defTabSz="914400">
              <a:defRPr/>
            </a:pPr>
            <a:r>
              <a:rPr lang="es-ES" sz="3000" b="1" kern="0" dirty="0">
                <a:ln>
                  <a:solidFill>
                    <a:prstClr val="white"/>
                  </a:solidFill>
                </a:ln>
                <a:solidFill>
                  <a:prstClr val="white"/>
                </a:solidFill>
                <a:latin typeface="Arial Narrow" panose="020B0606020202030204" pitchFamily="34" charset="0"/>
              </a:rPr>
              <a:t>“Mis ovejas oyen mi voz, y yo las </a:t>
            </a:r>
            <a:r>
              <a:rPr lang="es-ES" sz="3000" b="1" kern="0" dirty="0">
                <a:ln w="9525">
                  <a:solidFill>
                    <a:srgbClr val="0070C0"/>
                  </a:solidFill>
                </a:ln>
                <a:solidFill>
                  <a:schemeClr val="accent4">
                    <a:lumMod val="60000"/>
                    <a:lumOff val="40000"/>
                  </a:schemeClr>
                </a:solidFill>
                <a:latin typeface="Arial Narrow" panose="020B0606020202030204" pitchFamily="34" charset="0"/>
              </a:rPr>
              <a:t>conozco</a:t>
            </a:r>
            <a:r>
              <a:rPr lang="es-ES" sz="3000" b="1" kern="0" dirty="0">
                <a:ln>
                  <a:solidFill>
                    <a:prstClr val="white"/>
                  </a:solidFill>
                </a:ln>
                <a:solidFill>
                  <a:prstClr val="white"/>
                </a:solidFill>
                <a:latin typeface="Arial Narrow" panose="020B0606020202030204" pitchFamily="34" charset="0"/>
              </a:rPr>
              <a:t>, y me siguen”</a:t>
            </a:r>
            <a:r>
              <a:rPr lang="es-ES" sz="3000" b="1" kern="0" dirty="0">
                <a:ln>
                  <a:solidFill>
                    <a:sysClr val="windowText" lastClr="000000"/>
                  </a:solidFill>
                </a:ln>
                <a:solidFill>
                  <a:sysClr val="windowText" lastClr="000000"/>
                </a:solidFill>
                <a:latin typeface="Arial Narrow" panose="020B0606020202030204" pitchFamily="34" charset="0"/>
              </a:rPr>
              <a:t> Juan 10:27. </a:t>
            </a:r>
            <a:endParaRPr kumimoji="0" lang="es-ES" sz="3000" b="1" i="0" u="none" strike="noStrike" kern="0" cap="none" spc="0" normalizeH="0" baseline="0" noProof="0" dirty="0">
              <a:ln>
                <a:solidFill>
                  <a:prstClr val="white"/>
                </a:solidFill>
              </a:ln>
              <a:solidFill>
                <a:prstClr val="white"/>
              </a:solidFill>
              <a:effectLst/>
              <a:uLnTx/>
              <a:uFillTx/>
              <a:latin typeface="Arial Narrow" panose="020B0606020202030204" pitchFamily="34" charset="0"/>
            </a:endParaRPr>
          </a:p>
        </p:txBody>
      </p:sp>
      <p:sp>
        <p:nvSpPr>
          <p:cNvPr id="4" name="7 CuadroTexto">
            <a:extLst>
              <a:ext uri="{FF2B5EF4-FFF2-40B4-BE49-F238E27FC236}">
                <a16:creationId xmlns:a16="http://schemas.microsoft.com/office/drawing/2014/main" id="{499F3940-FE47-4202-9348-2E8A9A53A751}"/>
              </a:ext>
            </a:extLst>
          </p:cNvPr>
          <p:cNvSpPr txBox="1"/>
          <p:nvPr>
            <p:custDataLst>
              <p:tags r:id="rId3"/>
            </p:custDataLst>
          </p:nvPr>
        </p:nvSpPr>
        <p:spPr>
          <a:xfrm>
            <a:off x="5788324" y="4108137"/>
            <a:ext cx="5692476" cy="1477328"/>
          </a:xfrm>
          <a:prstGeom prst="rect">
            <a:avLst/>
          </a:prstGeom>
          <a:solidFill>
            <a:srgbClr val="DE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lvl="0" algn="ctr" defTabSz="914400">
              <a:defRPr/>
            </a:pPr>
            <a:r>
              <a:rPr lang="es-ES" sz="3000" b="1" kern="0" dirty="0">
                <a:ln>
                  <a:solidFill>
                    <a:prstClr val="white"/>
                  </a:solidFill>
                </a:ln>
                <a:solidFill>
                  <a:prstClr val="white"/>
                </a:solidFill>
                <a:latin typeface="Arial Narrow" panose="020B0606020202030204" pitchFamily="34" charset="0"/>
              </a:rPr>
              <a:t>“Y entonces les declararé: </a:t>
            </a:r>
            <a:r>
              <a:rPr lang="es-ES" sz="3000" b="1" kern="0" dirty="0">
                <a:ln>
                  <a:solidFill>
                    <a:srgbClr val="0070C0"/>
                  </a:solidFill>
                </a:ln>
                <a:solidFill>
                  <a:schemeClr val="accent3">
                    <a:lumMod val="60000"/>
                    <a:lumOff val="40000"/>
                  </a:schemeClr>
                </a:solidFill>
                <a:latin typeface="Arial Narrow" panose="020B0606020202030204" pitchFamily="34" charset="0"/>
              </a:rPr>
              <a:t>Nunca os </a:t>
            </a:r>
            <a:r>
              <a:rPr lang="es-ES" sz="3000" b="1" kern="0" dirty="0">
                <a:ln>
                  <a:solidFill>
                    <a:srgbClr val="0070C0"/>
                  </a:solidFill>
                </a:ln>
                <a:solidFill>
                  <a:schemeClr val="accent4">
                    <a:lumMod val="60000"/>
                    <a:lumOff val="40000"/>
                  </a:schemeClr>
                </a:solidFill>
                <a:latin typeface="Arial Narrow" panose="020B0606020202030204" pitchFamily="34" charset="0"/>
              </a:rPr>
              <a:t>conocí</a:t>
            </a:r>
            <a:r>
              <a:rPr lang="es-ES" sz="3000" b="1" kern="0" dirty="0">
                <a:ln>
                  <a:solidFill>
                    <a:prstClr val="white"/>
                  </a:solidFill>
                </a:ln>
                <a:solidFill>
                  <a:prstClr val="white"/>
                </a:solidFill>
                <a:latin typeface="Arial Narrow" panose="020B0606020202030204" pitchFamily="34" charset="0"/>
              </a:rPr>
              <a:t>; apartaos de mí, hacedores de maldad.”</a:t>
            </a:r>
            <a:r>
              <a:rPr lang="es-ES" sz="3000" b="1" kern="0" dirty="0">
                <a:ln>
                  <a:solidFill>
                    <a:sysClr val="windowText" lastClr="000000"/>
                  </a:solidFill>
                </a:ln>
                <a:solidFill>
                  <a:sysClr val="windowText" lastClr="000000"/>
                </a:solidFill>
                <a:latin typeface="Arial Narrow" panose="020B0606020202030204" pitchFamily="34" charset="0"/>
              </a:rPr>
              <a:t> Mateo 7:23. </a:t>
            </a:r>
            <a:endParaRPr kumimoji="0" lang="es-ES" sz="3000" b="1" i="0" u="none" strike="noStrike" kern="0" cap="none" spc="0" normalizeH="0" baseline="0" noProof="0" dirty="0">
              <a:ln>
                <a:solidFill>
                  <a:prstClr val="white"/>
                </a:solidFill>
              </a:ln>
              <a:solidFill>
                <a:prstClr val="white"/>
              </a:solidFill>
              <a:effectLst/>
              <a:uLnTx/>
              <a:uFillTx/>
              <a:latin typeface="Arial Narrow" panose="020B0606020202030204" pitchFamily="34" charset="0"/>
            </a:endParaRPr>
          </a:p>
        </p:txBody>
      </p:sp>
      <p:sp>
        <p:nvSpPr>
          <p:cNvPr id="6" name="7 CuadroTexto">
            <a:extLst>
              <a:ext uri="{FF2B5EF4-FFF2-40B4-BE49-F238E27FC236}">
                <a16:creationId xmlns:a16="http://schemas.microsoft.com/office/drawing/2014/main" id="{A6E7A8E7-CE0E-387D-40DD-1D6C9E446DD4}"/>
              </a:ext>
            </a:extLst>
          </p:cNvPr>
          <p:cNvSpPr txBox="1"/>
          <p:nvPr>
            <p:custDataLst>
              <p:tags r:id="rId4"/>
            </p:custDataLst>
          </p:nvPr>
        </p:nvSpPr>
        <p:spPr>
          <a:xfrm>
            <a:off x="859342" y="4752074"/>
            <a:ext cx="4044522" cy="1015663"/>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defTabSz="914400">
              <a:defRPr/>
            </a:pPr>
            <a:r>
              <a:rPr lang="es-ES" sz="3000" b="1" kern="0" dirty="0">
                <a:ln w="22225">
                  <a:solidFill>
                    <a:schemeClr val="accent2">
                      <a:lumMod val="75000"/>
                    </a:schemeClr>
                  </a:solidFill>
                  <a:prstDash val="solid"/>
                </a:ln>
                <a:solidFill>
                  <a:schemeClr val="tx2">
                    <a:lumMod val="50000"/>
                  </a:schemeClr>
                </a:solidFill>
                <a:latin typeface="Arial Narrow" panose="020B0606020202030204" pitchFamily="34" charset="0"/>
              </a:rPr>
              <a:t>En cambio, a los impíos, Jesús no los conoce. </a:t>
            </a:r>
            <a:endParaRPr kumimoji="0" lang="es-ES" sz="3000" b="1" i="0" u="none" strike="noStrike" kern="0" normalizeH="0" baseline="0" noProof="0" dirty="0">
              <a:ln w="22225">
                <a:solidFill>
                  <a:schemeClr val="accent2">
                    <a:lumMod val="75000"/>
                  </a:schemeClr>
                </a:solidFill>
                <a:prstDash val="solid"/>
              </a:ln>
              <a:solidFill>
                <a:schemeClr val="tx2">
                  <a:lumMod val="50000"/>
                </a:schemeClr>
              </a:solidFill>
              <a:uLnTx/>
              <a:uFillTx/>
              <a:latin typeface="Arial Narrow" panose="020B0606020202030204" pitchFamily="34" charset="0"/>
            </a:endParaRPr>
          </a:p>
        </p:txBody>
      </p:sp>
      <p:sp>
        <p:nvSpPr>
          <p:cNvPr id="7" name="7 CuadroTexto">
            <a:extLst>
              <a:ext uri="{FF2B5EF4-FFF2-40B4-BE49-F238E27FC236}">
                <a16:creationId xmlns:a16="http://schemas.microsoft.com/office/drawing/2014/main" id="{E1E1D199-A1A1-D34F-4AF8-9965E3FFE821}"/>
              </a:ext>
            </a:extLst>
          </p:cNvPr>
          <p:cNvSpPr txBox="1"/>
          <p:nvPr>
            <p:custDataLst>
              <p:tags r:id="rId5"/>
            </p:custDataLst>
          </p:nvPr>
        </p:nvSpPr>
        <p:spPr>
          <a:xfrm>
            <a:off x="5788324" y="2924912"/>
            <a:ext cx="5692475" cy="1015663"/>
          </a:xfrm>
          <a:prstGeom prst="rect">
            <a:avLst/>
          </a:prstGeom>
          <a:solidFill>
            <a:srgbClr val="DE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lvl="0" algn="ctr" defTabSz="914400">
              <a:defRPr/>
            </a:pPr>
            <a:r>
              <a:rPr lang="es-ES" sz="3000" b="1" kern="0" dirty="0">
                <a:ln>
                  <a:solidFill>
                    <a:prstClr val="white"/>
                  </a:solidFill>
                </a:ln>
                <a:solidFill>
                  <a:prstClr val="white"/>
                </a:solidFill>
                <a:latin typeface="Arial Narrow" panose="020B0606020202030204" pitchFamily="34" charset="0"/>
              </a:rPr>
              <a:t>“Jehová </a:t>
            </a:r>
            <a:r>
              <a:rPr lang="es-ES" sz="3000" b="1" kern="0" dirty="0">
                <a:ln w="9525">
                  <a:solidFill>
                    <a:srgbClr val="0070C0"/>
                  </a:solidFill>
                </a:ln>
                <a:solidFill>
                  <a:schemeClr val="accent4">
                    <a:lumMod val="60000"/>
                    <a:lumOff val="40000"/>
                  </a:schemeClr>
                </a:solidFill>
                <a:latin typeface="Arial Narrow" panose="020B0606020202030204" pitchFamily="34" charset="0"/>
              </a:rPr>
              <a:t>conoce</a:t>
            </a:r>
            <a:r>
              <a:rPr lang="es-ES" sz="3000" b="1" kern="0" dirty="0">
                <a:ln>
                  <a:solidFill>
                    <a:prstClr val="white"/>
                  </a:solidFill>
                </a:ln>
                <a:solidFill>
                  <a:prstClr val="white"/>
                </a:solidFill>
                <a:latin typeface="Arial Narrow" panose="020B0606020202030204" pitchFamily="34" charset="0"/>
              </a:rPr>
              <a:t> el camino de los justos”</a:t>
            </a:r>
            <a:r>
              <a:rPr lang="es-ES" sz="3000" b="1" kern="0" dirty="0">
                <a:ln>
                  <a:solidFill>
                    <a:sysClr val="windowText" lastClr="000000"/>
                  </a:solidFill>
                </a:ln>
                <a:solidFill>
                  <a:sysClr val="windowText" lastClr="000000"/>
                </a:solidFill>
                <a:latin typeface="Arial Narrow" panose="020B0606020202030204" pitchFamily="34" charset="0"/>
              </a:rPr>
              <a:t> Salmo 1:6. </a:t>
            </a:r>
            <a:endParaRPr kumimoji="0" lang="es-ES" sz="3000" b="1" i="0" u="none" strike="noStrike" kern="0" cap="none" spc="0" normalizeH="0" baseline="0" noProof="0" dirty="0">
              <a:ln>
                <a:solidFill>
                  <a:prstClr val="white"/>
                </a:solidFill>
              </a:ln>
              <a:solidFill>
                <a:prstClr val="white"/>
              </a:solidFill>
              <a:effectLst/>
              <a:uLnTx/>
              <a:uFillTx/>
              <a:latin typeface="Arial Narrow" panose="020B0606020202030204" pitchFamily="34" charset="0"/>
            </a:endParaRPr>
          </a:p>
        </p:txBody>
      </p:sp>
      <p:sp>
        <p:nvSpPr>
          <p:cNvPr id="10" name="7 CuadroTexto">
            <a:extLst>
              <a:ext uri="{FF2B5EF4-FFF2-40B4-BE49-F238E27FC236}">
                <a16:creationId xmlns:a16="http://schemas.microsoft.com/office/drawing/2014/main" id="{6959EDF7-B4E0-A3DB-EC1A-C86CA0F68737}"/>
              </a:ext>
            </a:extLst>
          </p:cNvPr>
          <p:cNvSpPr txBox="1"/>
          <p:nvPr>
            <p:custDataLst>
              <p:tags r:id="rId6"/>
            </p:custDataLst>
          </p:nvPr>
        </p:nvSpPr>
        <p:spPr>
          <a:xfrm>
            <a:off x="2370404" y="123229"/>
            <a:ext cx="7451192" cy="147732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lvl="0" algn="ctr" defTabSz="914400">
              <a:defRPr/>
            </a:pPr>
            <a:r>
              <a:rPr lang="es-ES" sz="3000" b="1" kern="0" dirty="0">
                <a:ln>
                  <a:solidFill>
                    <a:prstClr val="white"/>
                  </a:solidFill>
                </a:ln>
                <a:solidFill>
                  <a:prstClr val="white"/>
                </a:solidFill>
                <a:latin typeface="Arial Narrow" panose="020B0606020202030204" pitchFamily="34" charset="0"/>
              </a:rPr>
              <a:t>El nombre de Dios en la frente es lo mismo que el sello de Dios en la frente. </a:t>
            </a:r>
            <a:r>
              <a:rPr lang="es-ES" sz="3000" b="1" kern="0" dirty="0">
                <a:ln>
                  <a:solidFill>
                    <a:srgbClr val="0000FF"/>
                  </a:solidFill>
                </a:ln>
                <a:solidFill>
                  <a:sysClr val="windowText" lastClr="000000"/>
                </a:solidFill>
                <a:latin typeface="Arial Narrow" panose="020B0606020202030204" pitchFamily="34" charset="0"/>
              </a:rPr>
              <a:t>Apocalipsis 7:2,3.</a:t>
            </a:r>
          </a:p>
          <a:p>
            <a:pPr lvl="0" algn="ctr" defTabSz="914400">
              <a:defRPr/>
            </a:pPr>
            <a:r>
              <a:rPr lang="es-ES" sz="2800" b="1" kern="0" dirty="0">
                <a:ln>
                  <a:solidFill>
                    <a:srgbClr val="FFC000"/>
                  </a:solidFill>
                </a:ln>
                <a:solidFill>
                  <a:srgbClr val="FFC000"/>
                </a:solidFill>
                <a:latin typeface="Arial Narrow" panose="020B0606020202030204" pitchFamily="34" charset="0"/>
                <a:ea typeface="Calibri" panose="020F0502020204030204" pitchFamily="34" charset="0"/>
                <a:cs typeface="Times New Roman" panose="02020603050405020304" pitchFamily="18" charset="0"/>
              </a:rPr>
              <a:t>Un sello se usa para identificar una propiedad.</a:t>
            </a:r>
            <a:r>
              <a:rPr lang="es-ES" sz="3000" b="1" kern="0" dirty="0">
                <a:ln>
                  <a:solidFill>
                    <a:srgbClr val="FFC000"/>
                  </a:solidFill>
                </a:ln>
                <a:solidFill>
                  <a:srgbClr val="FFC000"/>
                </a:solidFill>
                <a:latin typeface="Arial Narrow" panose="020B0606020202030204" pitchFamily="34" charset="0"/>
              </a:rPr>
              <a:t>  </a:t>
            </a:r>
            <a:endParaRPr kumimoji="0" lang="es-ES" sz="3000" b="1" i="0" u="none" strike="noStrike" kern="0" cap="none" spc="0" normalizeH="0" baseline="0" noProof="0" dirty="0">
              <a:ln>
                <a:solidFill>
                  <a:srgbClr val="FFC000"/>
                </a:solidFill>
              </a:ln>
              <a:solidFill>
                <a:srgbClr val="FFC000"/>
              </a:solidFill>
              <a:effectLst/>
              <a:uLnTx/>
              <a:uFillTx/>
              <a:latin typeface="Arial Narrow" panose="020B0606020202030204" pitchFamily="34" charset="0"/>
            </a:endParaRPr>
          </a:p>
        </p:txBody>
      </p:sp>
      <p:sp>
        <p:nvSpPr>
          <p:cNvPr id="8" name="7 CuadroTexto">
            <a:extLst>
              <a:ext uri="{FF2B5EF4-FFF2-40B4-BE49-F238E27FC236}">
                <a16:creationId xmlns:a16="http://schemas.microsoft.com/office/drawing/2014/main" id="{4B79FDE6-5966-DB81-73FE-9B695F1CBA33}"/>
              </a:ext>
            </a:extLst>
          </p:cNvPr>
          <p:cNvSpPr txBox="1"/>
          <p:nvPr>
            <p:custDataLst>
              <p:tags r:id="rId7"/>
            </p:custDataLst>
          </p:nvPr>
        </p:nvSpPr>
        <p:spPr>
          <a:xfrm>
            <a:off x="5788323" y="5649390"/>
            <a:ext cx="5692476" cy="1015663"/>
          </a:xfrm>
          <a:prstGeom prst="rect">
            <a:avLst/>
          </a:prstGeom>
          <a:solidFill>
            <a:srgbClr val="DE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lvl="0" algn="ctr" defTabSz="914400">
              <a:defRPr/>
            </a:pPr>
            <a:r>
              <a:rPr lang="es-ES" sz="3000" b="1" kern="0" dirty="0">
                <a:ln>
                  <a:solidFill>
                    <a:prstClr val="white"/>
                  </a:solidFill>
                </a:ln>
                <a:solidFill>
                  <a:prstClr val="white"/>
                </a:solidFill>
                <a:latin typeface="Arial Narrow" panose="020B0606020202030204" pitchFamily="34" charset="0"/>
              </a:rPr>
              <a:t>“De cierto os digo, que </a:t>
            </a:r>
            <a:r>
              <a:rPr lang="es-ES" sz="3000" b="1" kern="0" dirty="0">
                <a:ln>
                  <a:solidFill>
                    <a:srgbClr val="0070C0"/>
                  </a:solidFill>
                </a:ln>
                <a:solidFill>
                  <a:schemeClr val="accent3">
                    <a:lumMod val="60000"/>
                    <a:lumOff val="40000"/>
                  </a:schemeClr>
                </a:solidFill>
                <a:latin typeface="Arial Narrow" panose="020B0606020202030204" pitchFamily="34" charset="0"/>
              </a:rPr>
              <a:t>no os </a:t>
            </a:r>
            <a:r>
              <a:rPr lang="es-ES" sz="3000" b="1" kern="0" dirty="0">
                <a:ln>
                  <a:solidFill>
                    <a:srgbClr val="0070C0"/>
                  </a:solidFill>
                </a:ln>
                <a:solidFill>
                  <a:schemeClr val="accent4">
                    <a:lumMod val="60000"/>
                    <a:lumOff val="40000"/>
                  </a:schemeClr>
                </a:solidFill>
                <a:latin typeface="Arial Narrow" panose="020B0606020202030204" pitchFamily="34" charset="0"/>
              </a:rPr>
              <a:t>conozco</a:t>
            </a:r>
            <a:r>
              <a:rPr lang="es-ES" sz="3000" b="1" kern="0" dirty="0">
                <a:ln>
                  <a:solidFill>
                    <a:prstClr val="white"/>
                  </a:solidFill>
                </a:ln>
                <a:solidFill>
                  <a:prstClr val="white"/>
                </a:solidFill>
                <a:latin typeface="Arial Narrow" panose="020B0606020202030204" pitchFamily="34" charset="0"/>
              </a:rPr>
              <a:t>”</a:t>
            </a:r>
            <a:r>
              <a:rPr lang="es-ES" sz="3000" b="1" kern="0" dirty="0">
                <a:ln>
                  <a:solidFill>
                    <a:sysClr val="windowText" lastClr="000000"/>
                  </a:solidFill>
                </a:ln>
                <a:solidFill>
                  <a:sysClr val="windowText" lastClr="000000"/>
                </a:solidFill>
                <a:latin typeface="Arial Narrow" panose="020B0606020202030204" pitchFamily="34" charset="0"/>
              </a:rPr>
              <a:t> Mateo 25:12. </a:t>
            </a:r>
            <a:endParaRPr kumimoji="0" lang="es-ES" sz="3000" b="1" i="0" u="none" strike="noStrike" kern="0" cap="none" spc="0" normalizeH="0" baseline="0" noProof="0" dirty="0">
              <a:ln>
                <a:solidFill>
                  <a:prstClr val="white"/>
                </a:solidFill>
              </a:ln>
              <a:solidFill>
                <a:prstClr val="white"/>
              </a:solidFill>
              <a:effectLst/>
              <a:uLnTx/>
              <a:uFillTx/>
              <a:latin typeface="Arial Narrow" panose="020B0606020202030204" pitchFamily="34" charset="0"/>
            </a:endParaRPr>
          </a:p>
        </p:txBody>
      </p:sp>
    </p:spTree>
    <p:extLst>
      <p:ext uri="{BB962C8B-B14F-4D97-AF65-F5344CB8AC3E}">
        <p14:creationId xmlns:p14="http://schemas.microsoft.com/office/powerpoint/2010/main" val="74795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00FF"/>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324AD4AD-750B-4B85-B2A8-923F94B1E467}" type="slidenum">
              <a:rPr lang="es-ES" altLang="es-CO" smtClean="0"/>
              <a:pPr>
                <a:defRPr/>
              </a:pPr>
              <a:t>18</a:t>
            </a:fld>
            <a:endParaRPr lang="es-ES" altLang="es-CO"/>
          </a:p>
        </p:txBody>
      </p:sp>
      <p:sp>
        <p:nvSpPr>
          <p:cNvPr id="3" name="Rectángulo 2">
            <a:extLst>
              <a:ext uri="{FF2B5EF4-FFF2-40B4-BE49-F238E27FC236}">
                <a16:creationId xmlns:a16="http://schemas.microsoft.com/office/drawing/2014/main" id="{700F9DF2-922F-1E17-8966-32FE5A54454F}"/>
              </a:ext>
            </a:extLst>
          </p:cNvPr>
          <p:cNvSpPr/>
          <p:nvPr/>
        </p:nvSpPr>
        <p:spPr>
          <a:xfrm>
            <a:off x="724620" y="4365687"/>
            <a:ext cx="6121877" cy="1938992"/>
          </a:xfrm>
          <a:prstGeom prst="rect">
            <a:avLst/>
          </a:prstGeom>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wrap="square">
            <a:spAutoFit/>
          </a:bodyPr>
          <a:lstStyle/>
          <a:p>
            <a:pPr defTabSz="914400"/>
            <a:r>
              <a:rPr lang="es-ES" sz="3000" b="1" kern="0" dirty="0">
                <a:ln>
                  <a:solidFill>
                    <a:schemeClr val="bg2"/>
                  </a:solidFill>
                </a:ln>
                <a:solidFill>
                  <a:schemeClr val="bg1"/>
                </a:solidFill>
                <a:latin typeface="Arial Narrow" panose="020B0606020202030204" pitchFamily="34" charset="0"/>
              </a:rPr>
              <a:t>Un cántico que solo ellos conocen, es el cántico de la liberación, se refiere a que es el cántico de su experiencia,</a:t>
            </a:r>
          </a:p>
          <a:p>
            <a:pPr defTabSz="914400"/>
            <a:r>
              <a:rPr lang="es-ES" sz="3000" b="1" kern="0" dirty="0">
                <a:ln>
                  <a:solidFill>
                    <a:schemeClr val="bg2"/>
                  </a:solidFill>
                </a:ln>
                <a:solidFill>
                  <a:schemeClr val="bg1"/>
                </a:solidFill>
                <a:latin typeface="Arial Narrow" panose="020B0606020202030204" pitchFamily="34" charset="0"/>
              </a:rPr>
              <a:t>y cada experiencia es única.</a:t>
            </a:r>
            <a:endParaRPr lang="es-CO" sz="3000" b="1" kern="0" dirty="0">
              <a:ln>
                <a:solidFill>
                  <a:schemeClr val="bg2"/>
                </a:solidFill>
              </a:ln>
              <a:solidFill>
                <a:schemeClr val="bg1"/>
              </a:solidFill>
              <a:latin typeface="Arial Narrow" panose="020B0606020202030204" pitchFamily="34" charset="0"/>
            </a:endParaRPr>
          </a:p>
        </p:txBody>
      </p:sp>
      <p:sp>
        <p:nvSpPr>
          <p:cNvPr id="5" name="Rectángulo 4">
            <a:extLst>
              <a:ext uri="{FF2B5EF4-FFF2-40B4-BE49-F238E27FC236}">
                <a16:creationId xmlns:a16="http://schemas.microsoft.com/office/drawing/2014/main" id="{10AB045B-D724-B70A-018B-41C27F344D2A}"/>
              </a:ext>
            </a:extLst>
          </p:cNvPr>
          <p:cNvSpPr/>
          <p:nvPr/>
        </p:nvSpPr>
        <p:spPr>
          <a:xfrm>
            <a:off x="724620" y="1949506"/>
            <a:ext cx="6107499" cy="1938992"/>
          </a:xfrm>
          <a:prstGeom prst="rect">
            <a:avLst/>
          </a:prstGeom>
          <a:ln/>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wrap="square">
            <a:spAutoFit/>
          </a:bodyPr>
          <a:lstStyle/>
          <a:p>
            <a:pPr defTabSz="914400"/>
            <a:r>
              <a:rPr lang="es-CO" sz="3000" b="1" kern="0" dirty="0">
                <a:ln>
                  <a:solidFill>
                    <a:srgbClr val="663300"/>
                  </a:solidFill>
                </a:ln>
                <a:solidFill>
                  <a:srgbClr val="C00000"/>
                </a:solidFill>
                <a:latin typeface="Arial Narrow" panose="020B0606020202030204" pitchFamily="34" charset="0"/>
              </a:rPr>
              <a:t>También los 4 seres vivientes y los 24 ancianos cantan un cántico nuevo. </a:t>
            </a:r>
            <a:r>
              <a:rPr lang="es-CO" sz="3000" b="1" kern="0" dirty="0">
                <a:ln>
                  <a:solidFill>
                    <a:schemeClr val="bg2"/>
                  </a:solidFill>
                </a:ln>
                <a:solidFill>
                  <a:schemeClr val="bg1"/>
                </a:solidFill>
                <a:latin typeface="Arial Narrow" panose="020B0606020202030204" pitchFamily="34" charset="0"/>
              </a:rPr>
              <a:t>Apocalipsis 5:9.</a:t>
            </a:r>
            <a:r>
              <a:rPr lang="es-CO" sz="3000" b="1" kern="0" dirty="0">
                <a:ln>
                  <a:solidFill>
                    <a:srgbClr val="C00000"/>
                  </a:solidFill>
                </a:ln>
                <a:solidFill>
                  <a:srgbClr val="C00000"/>
                </a:solidFill>
                <a:latin typeface="Arial Narrow" panose="020B0606020202030204" pitchFamily="34" charset="0"/>
              </a:rPr>
              <a:t> </a:t>
            </a:r>
            <a:r>
              <a:rPr lang="es-CO" sz="3000" b="1" kern="0" dirty="0">
                <a:ln>
                  <a:solidFill>
                    <a:srgbClr val="663300"/>
                  </a:solidFill>
                </a:ln>
                <a:solidFill>
                  <a:srgbClr val="C00000"/>
                </a:solidFill>
                <a:latin typeface="Arial Narrow" panose="020B0606020202030204" pitchFamily="34" charset="0"/>
              </a:rPr>
              <a:t>Es el cántico de Moisés y del Cordero. </a:t>
            </a:r>
            <a:r>
              <a:rPr lang="es-CO" sz="3000" b="1" kern="0" dirty="0">
                <a:ln>
                  <a:solidFill>
                    <a:prstClr val="black"/>
                  </a:solidFill>
                </a:ln>
                <a:solidFill>
                  <a:srgbClr val="17406D"/>
                </a:solidFill>
                <a:latin typeface="Arial Narrow" panose="020B0606020202030204" pitchFamily="34" charset="0"/>
              </a:rPr>
              <a:t>Apocalipsis 15:3.</a:t>
            </a:r>
          </a:p>
        </p:txBody>
      </p:sp>
      <p:sp>
        <p:nvSpPr>
          <p:cNvPr id="6" name="Rectángulo 5">
            <a:extLst>
              <a:ext uri="{FF2B5EF4-FFF2-40B4-BE49-F238E27FC236}">
                <a16:creationId xmlns:a16="http://schemas.microsoft.com/office/drawing/2014/main" id="{514449A1-9626-9430-B08A-C5A573C57CE2}"/>
              </a:ext>
            </a:extLst>
          </p:cNvPr>
          <p:cNvSpPr/>
          <p:nvPr/>
        </p:nvSpPr>
        <p:spPr>
          <a:xfrm>
            <a:off x="7081806" y="1949506"/>
            <a:ext cx="4270076" cy="1938992"/>
          </a:xfrm>
          <a:prstGeom prst="rect">
            <a:avLst/>
          </a:prstGeom>
          <a:gradFill rotWithShape="1">
            <a:gsLst>
              <a:gs pos="0">
                <a:srgbClr val="ED7D31">
                  <a:tint val="70000"/>
                  <a:lumMod val="110000"/>
                </a:srgbClr>
              </a:gs>
              <a:gs pos="100000">
                <a:srgbClr val="ED7D31">
                  <a:tint val="82000"/>
                  <a:alpha val="74000"/>
                </a:srgbClr>
              </a:gs>
            </a:gsLst>
            <a:lin ang="5400000" scaled="0"/>
          </a:gradFill>
          <a:ln w="9525" cap="rnd" cmpd="sng" algn="ctr">
            <a:solidFill>
              <a:srgbClr val="ED7D31"/>
            </a:solidFill>
            <a:prstDash val="solid"/>
          </a:ln>
          <a:effectLst/>
          <a:scene3d>
            <a:camera prst="orthographicFront"/>
            <a:lightRig rig="threePt" dir="t"/>
          </a:scene3d>
          <a:sp3d>
            <a:bevelT w="165100" prst="coolSlant"/>
          </a:sp3d>
        </p:spPr>
        <p:txBody>
          <a:bodyPr wrap="square">
            <a:spAutoFit/>
          </a:bodyPr>
          <a:lstStyle/>
          <a:p>
            <a:pPr defTabSz="914400"/>
            <a:r>
              <a:rPr lang="es-CO" sz="3000" b="1" kern="0" dirty="0">
                <a:ln>
                  <a:solidFill>
                    <a:srgbClr val="C00000"/>
                  </a:solidFill>
                </a:ln>
                <a:solidFill>
                  <a:srgbClr val="C00000"/>
                </a:solidFill>
                <a:latin typeface="Arial Narrow" panose="020B0606020202030204" pitchFamily="34" charset="0"/>
              </a:rPr>
              <a:t>Esta es una referencia al cántico de Moisés y los israelitas cuando cruzaron el Mar rojo. </a:t>
            </a:r>
            <a:r>
              <a:rPr lang="es-CO" sz="3000" b="1" kern="0" dirty="0">
                <a:ln>
                  <a:solidFill>
                    <a:schemeClr val="bg2"/>
                  </a:solidFill>
                </a:ln>
                <a:solidFill>
                  <a:schemeClr val="bg1"/>
                </a:solidFill>
                <a:latin typeface="Arial Narrow" panose="020B0606020202030204" pitchFamily="34" charset="0"/>
              </a:rPr>
              <a:t>Éxodo 15:3.</a:t>
            </a:r>
          </a:p>
        </p:txBody>
      </p:sp>
      <p:sp>
        <p:nvSpPr>
          <p:cNvPr id="7" name="Rectángulo 6">
            <a:extLst>
              <a:ext uri="{FF2B5EF4-FFF2-40B4-BE49-F238E27FC236}">
                <a16:creationId xmlns:a16="http://schemas.microsoft.com/office/drawing/2014/main" id="{CFED41D8-1139-8947-7842-AC27C33DACB1}"/>
              </a:ext>
            </a:extLst>
          </p:cNvPr>
          <p:cNvSpPr/>
          <p:nvPr/>
        </p:nvSpPr>
        <p:spPr>
          <a:xfrm>
            <a:off x="7072700" y="4365687"/>
            <a:ext cx="4270076" cy="1938992"/>
          </a:xfrm>
          <a:prstGeom prst="rect">
            <a:avLst/>
          </a:prstGeom>
          <a:solidFill>
            <a:sysClr val="window" lastClr="FFFFFF"/>
          </a:solidFill>
          <a:ln w="19050" cap="flat" cmpd="sng" algn="ctr">
            <a:solidFill>
              <a:srgbClr val="81B992"/>
            </a:solidFill>
            <a:prstDash val="solid"/>
          </a:ln>
          <a:effectLst/>
          <a:scene3d>
            <a:camera prst="orthographicFront"/>
            <a:lightRig rig="threePt" dir="t"/>
          </a:scene3d>
          <a:sp3d>
            <a:bevelT w="165100" prst="coolSlan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000" b="1" i="0" u="none" strike="noStrike" kern="0" normalizeH="0" baseline="0" noProof="0" dirty="0">
                <a:ln w="22225">
                  <a:solidFill>
                    <a:schemeClr val="accent2"/>
                  </a:solidFill>
                  <a:prstDash val="solid"/>
                </a:ln>
                <a:solidFill>
                  <a:schemeClr val="accent2">
                    <a:lumMod val="40000"/>
                    <a:lumOff val="60000"/>
                  </a:schemeClr>
                </a:solidFill>
                <a:uLnTx/>
                <a:uFillTx/>
                <a:latin typeface="Arial Narrow" panose="020B0606020202030204" pitchFamily="34" charset="0"/>
                <a:ea typeface="+mn-ea"/>
                <a:cs typeface="+mn-cs"/>
              </a:rPr>
              <a:t>Cada hijo de Dios “</a:t>
            </a:r>
            <a:r>
              <a:rPr kumimoji="0" lang="es-ES" sz="3000" b="1" i="0" u="none" strike="noStrike" kern="0" normalizeH="0" baseline="0" noProof="0" dirty="0">
                <a:ln w="22225">
                  <a:solidFill>
                    <a:srgbClr val="283CF8"/>
                  </a:solidFill>
                  <a:prstDash val="solid"/>
                </a:ln>
                <a:solidFill>
                  <a:srgbClr val="283CF8"/>
                </a:solidFill>
                <a:uLnTx/>
                <a:uFillTx/>
                <a:latin typeface="Arial Narrow" panose="020B0606020202030204" pitchFamily="34" charset="0"/>
                <a:ea typeface="+mn-ea"/>
                <a:cs typeface="+mn-cs"/>
              </a:rPr>
              <a:t>canta un cántico nuevo</a:t>
            </a:r>
            <a:r>
              <a:rPr kumimoji="0" lang="es-ES" sz="3000" b="1" i="0" u="none" strike="noStrike" kern="0" normalizeH="0" baseline="0" noProof="0" dirty="0">
                <a:ln w="22225">
                  <a:solidFill>
                    <a:schemeClr val="accent2"/>
                  </a:solidFill>
                  <a:prstDash val="solid"/>
                </a:ln>
                <a:solidFill>
                  <a:schemeClr val="accent2">
                    <a:lumMod val="40000"/>
                    <a:lumOff val="60000"/>
                  </a:schemeClr>
                </a:solidFill>
                <a:uLnTx/>
                <a:uFillTx/>
                <a:latin typeface="Arial Narrow" panose="020B0606020202030204" pitchFamily="34" charset="0"/>
                <a:ea typeface="+mn-ea"/>
                <a:cs typeface="+mn-cs"/>
              </a:rPr>
              <a:t>” es decir, tiene una experiencia que es única.</a:t>
            </a:r>
          </a:p>
        </p:txBody>
      </p:sp>
      <p:sp>
        <p:nvSpPr>
          <p:cNvPr id="8" name="Rectángulo: esquinas redondeadas 7">
            <a:extLst>
              <a:ext uri="{FF2B5EF4-FFF2-40B4-BE49-F238E27FC236}">
                <a16:creationId xmlns:a16="http://schemas.microsoft.com/office/drawing/2014/main" id="{2AF50139-0218-AA0D-4892-5D8B72987862}"/>
              </a:ext>
            </a:extLst>
          </p:cNvPr>
          <p:cNvSpPr/>
          <p:nvPr/>
        </p:nvSpPr>
        <p:spPr>
          <a:xfrm>
            <a:off x="642668" y="428867"/>
            <a:ext cx="8001000" cy="1043450"/>
          </a:xfrm>
          <a:prstGeom prst="roundRect">
            <a:avLst/>
          </a:prstGeom>
          <a:solidFill>
            <a:srgbClr val="FFFFFF"/>
          </a:solidFill>
          <a:ln w="12700" cap="flat" cmpd="sng" algn="ctr">
            <a:solidFill>
              <a:srgbClr val="4472C4">
                <a:shade val="15000"/>
              </a:srgbClr>
            </a:solidFill>
            <a:prstDash val="solid"/>
            <a:miter lim="800000"/>
          </a:ln>
          <a:effectLst/>
          <a:scene3d>
            <a:camera prst="orthographicFront"/>
            <a:lightRig rig="threePt" dir="t"/>
          </a:scene3d>
          <a:sp3d>
            <a:bevelT w="165100" prst="coolSlan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Times New Roman" panose="02020603050405020304" pitchFamily="18" charset="0"/>
              </a:rPr>
              <a:t>3. </a:t>
            </a:r>
            <a:r>
              <a:rPr kumimoji="0" lang="es-ES" sz="3200" b="1" i="0" u="none" strike="noStrike" kern="0" cap="none" spc="0" normalizeH="0" baseline="0" noProof="0" dirty="0">
                <a:ln>
                  <a:solidFill>
                    <a:sysClr val="windowText" lastClr="000000"/>
                  </a:solidFill>
                </a:ln>
                <a:solidFill>
                  <a:sysClr val="windowText" lastClr="000000"/>
                </a:solidFill>
                <a:effectLst/>
                <a:uLnTx/>
                <a:uFillTx/>
                <a:latin typeface="Arial Narrow" panose="020B0606020202030204" pitchFamily="34" charset="0"/>
                <a:ea typeface="+mn-ea"/>
                <a:cs typeface="+mn-cs"/>
              </a:rPr>
              <a:t>Cantaban un cántico nuevo delante del trono que nadie podía aprender, solo ellos. (</a:t>
            </a:r>
            <a:r>
              <a:rPr kumimoji="0" lang="es-ES" sz="32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Calibri" panose="020F0502020204030204" pitchFamily="34" charset="0"/>
                <a:cs typeface="Times New Roman" panose="02020603050405020304" pitchFamily="18" charset="0"/>
              </a:rPr>
              <a:t>14:3).</a:t>
            </a:r>
            <a:endParaRPr kumimoji="0" lang="es-ES" sz="32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83565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00FF"/>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4" name="Rectángulo 3"/>
          <p:cNvSpPr/>
          <p:nvPr/>
        </p:nvSpPr>
        <p:spPr>
          <a:xfrm>
            <a:off x="869316" y="381000"/>
            <a:ext cx="7395101"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threePt" dir="t"/>
            </a:scene3d>
            <a:sp3d extrusionH="57150">
              <a:bevelT w="82550" h="38100" prst="coolSlant"/>
            </a:sp3d>
          </a:bodyPr>
          <a:lstStyle/>
          <a:p>
            <a:pPr algn="ctr"/>
            <a:r>
              <a:rPr lang="es-ES" sz="3000" b="1" dirty="0">
                <a:ln w="9525">
                  <a:solidFill>
                    <a:srgbClr val="FF0000"/>
                  </a:solidFill>
                </a:ln>
                <a:solidFill>
                  <a:srgbClr val="FF0000"/>
                </a:solidFill>
                <a:latin typeface="Aptos Narrow" panose="020B0004020202020204" pitchFamily="34" charset="0"/>
              </a:rPr>
              <a:t>Nótese: </a:t>
            </a:r>
            <a:r>
              <a:rPr lang="es-ES" sz="3000" b="1" dirty="0">
                <a:ln w="9525">
                  <a:solidFill>
                    <a:schemeClr val="bg2"/>
                  </a:solidFill>
                </a:ln>
                <a:solidFill>
                  <a:srgbClr val="002060"/>
                </a:solidFill>
                <a:latin typeface="Aptos Narrow" panose="020B0004020202020204" pitchFamily="34" charset="0"/>
              </a:rPr>
              <a:t>A los cristianos de Pérgamo se les da un nombre nuevo que solo ellos conocen.</a:t>
            </a:r>
            <a:endParaRPr lang="es-CO" sz="3000" b="1" dirty="0">
              <a:ln w="9525">
                <a:solidFill>
                  <a:schemeClr val="bg2"/>
                </a:solidFill>
              </a:ln>
              <a:solidFill>
                <a:srgbClr val="002060"/>
              </a:solidFill>
              <a:latin typeface="Aptos Narrow" panose="020B0004020202020204" pitchFamily="34" charset="0"/>
            </a:endParaRPr>
          </a:p>
        </p:txBody>
      </p:sp>
      <p:sp>
        <p:nvSpPr>
          <p:cNvPr id="8" name="Rectángulo 7"/>
          <p:cNvSpPr/>
          <p:nvPr/>
        </p:nvSpPr>
        <p:spPr>
          <a:xfrm>
            <a:off x="886707" y="1644326"/>
            <a:ext cx="5914219" cy="1938992"/>
          </a:xfrm>
          <a:prstGeom prst="rect">
            <a:avLst/>
          </a:prstGeom>
          <a:solidFill>
            <a:schemeClr val="tx1">
              <a:lumMod val="95000"/>
            </a:schemeClr>
          </a:solidFill>
          <a:ln w="9525" cap="rnd" cmpd="sng" algn="ctr">
            <a:solidFill>
              <a:srgbClr val="ED7D31"/>
            </a:solidFill>
            <a:prstDash val="solid"/>
          </a:ln>
          <a:effectLst/>
        </p:spPr>
        <p:txBody>
          <a:bodyPr wrap="square">
            <a:spAutoFit/>
            <a:scene3d>
              <a:camera prst="orthographicFront"/>
              <a:lightRig rig="threePt" dir="t"/>
            </a:scene3d>
            <a:sp3d extrusionH="57150">
              <a:bevelT w="82550" h="38100" prst="coolSlant"/>
            </a:sp3d>
          </a:bodyPr>
          <a:lstStyle/>
          <a:p>
            <a:pPr defTabSz="914400"/>
            <a:r>
              <a:rPr lang="es-ES" sz="3000" b="1" kern="0" dirty="0">
                <a:ln w="6350">
                  <a:solidFill>
                    <a:srgbClr val="000000"/>
                  </a:solidFill>
                  <a:prstDash val="solid"/>
                </a:ln>
                <a:solidFill>
                  <a:srgbClr val="000000"/>
                </a:solidFill>
                <a:latin typeface="Arial Narrow" panose="020B0606020202030204" pitchFamily="34" charset="0"/>
              </a:rPr>
              <a:t>…y le daré una piedrecita blanca, y en la piedrecita escrito </a:t>
            </a:r>
            <a:r>
              <a:rPr lang="es-ES" sz="3000" b="1" i="1" kern="0" dirty="0">
                <a:ln w="6350">
                  <a:solidFill>
                    <a:srgbClr val="283CF8"/>
                  </a:solidFill>
                  <a:prstDash val="solid"/>
                </a:ln>
                <a:solidFill>
                  <a:srgbClr val="283CF8"/>
                </a:solidFill>
                <a:latin typeface="Arial Narrow" panose="020B0606020202030204" pitchFamily="34" charset="0"/>
              </a:rPr>
              <a:t>un nombre nuevo, el cual ninguno conoce </a:t>
            </a:r>
            <a:r>
              <a:rPr lang="es-ES" sz="3000" b="1" kern="0" dirty="0">
                <a:ln w="6350">
                  <a:solidFill>
                    <a:srgbClr val="000000"/>
                  </a:solidFill>
                  <a:prstDash val="solid"/>
                </a:ln>
                <a:solidFill>
                  <a:srgbClr val="000000"/>
                </a:solidFill>
                <a:latin typeface="Arial Narrow" panose="020B0606020202030204" pitchFamily="34" charset="0"/>
              </a:rPr>
              <a:t>sino aquel que lo recibe. </a:t>
            </a:r>
            <a:r>
              <a:rPr lang="es-ES" sz="3000" b="1" kern="0" dirty="0">
                <a:solidFill>
                  <a:srgbClr val="A50021"/>
                </a:solidFill>
                <a:latin typeface="Arial Narrow" panose="020B0606020202030204" pitchFamily="34" charset="0"/>
              </a:rPr>
              <a:t>Apocalipsis 2:17. </a:t>
            </a:r>
            <a:endParaRPr lang="es-CO" sz="3000" b="1" kern="0" dirty="0">
              <a:solidFill>
                <a:srgbClr val="A50021"/>
              </a:solidFill>
              <a:latin typeface="Arial Narrow" panose="020B0606020202030204" pitchFamily="34" charset="0"/>
            </a:endParaRPr>
          </a:p>
        </p:txBody>
      </p:sp>
      <p:sp>
        <p:nvSpPr>
          <p:cNvPr id="9" name="Rectángulo 8"/>
          <p:cNvSpPr/>
          <p:nvPr/>
        </p:nvSpPr>
        <p:spPr>
          <a:xfrm>
            <a:off x="869316" y="4999672"/>
            <a:ext cx="4511614" cy="1477328"/>
          </a:xfrm>
          <a:prstGeom prst="rect">
            <a:avLst/>
          </a:prstGeom>
          <a:gradFill rotWithShape="1">
            <a:gsLst>
              <a:gs pos="0">
                <a:srgbClr val="70AD47">
                  <a:tint val="70000"/>
                  <a:lumMod val="110000"/>
                </a:srgbClr>
              </a:gs>
              <a:gs pos="100000">
                <a:srgbClr val="70AD47">
                  <a:tint val="82000"/>
                  <a:alpha val="74000"/>
                </a:srgbClr>
              </a:gs>
            </a:gsLst>
            <a:lin ang="5400000" scaled="0"/>
          </a:gradFill>
          <a:ln w="9525" cap="rnd" cmpd="sng" algn="ctr">
            <a:solidFill>
              <a:srgbClr val="70AD47"/>
            </a:solidFill>
            <a:prstDash val="solid"/>
          </a:ln>
          <a:effectLst/>
        </p:spPr>
        <p:txBody>
          <a:bodyPr wrap="square">
            <a:spAutoFit/>
            <a:scene3d>
              <a:camera prst="orthographicFront"/>
              <a:lightRig rig="threePt" dir="t"/>
            </a:scene3d>
            <a:sp3d extrusionH="57150">
              <a:bevelT w="82550" h="38100" prst="coolSlant"/>
            </a:sp3d>
          </a:bodyPr>
          <a:lstStyle/>
          <a:p>
            <a:pPr lvl="0"/>
            <a:r>
              <a:rPr lang="es-ES" sz="3000" b="1" dirty="0">
                <a:ln w="9525">
                  <a:solidFill>
                    <a:srgbClr val="003300"/>
                  </a:solidFill>
                </a:ln>
                <a:solidFill>
                  <a:schemeClr val="tx2">
                    <a:lumMod val="50000"/>
                  </a:schemeClr>
                </a:solidFill>
                <a:latin typeface="Arial Narrow" panose="020B0606020202030204" pitchFamily="34" charset="0"/>
              </a:rPr>
              <a:t>…y tenía un nombre escrito que </a:t>
            </a:r>
            <a:r>
              <a:rPr lang="es-ES" sz="3000" b="1" i="1" dirty="0">
                <a:ln w="9525">
                  <a:solidFill>
                    <a:srgbClr val="0000FF"/>
                  </a:solidFill>
                </a:ln>
                <a:solidFill>
                  <a:srgbClr val="0000FF"/>
                </a:solidFill>
                <a:latin typeface="Arial Narrow" panose="020B0606020202030204" pitchFamily="34" charset="0"/>
              </a:rPr>
              <a:t>ninguno conocía </a:t>
            </a:r>
            <a:r>
              <a:rPr lang="es-ES" sz="3000" b="1" dirty="0">
                <a:ln w="9525">
                  <a:solidFill>
                    <a:srgbClr val="003300"/>
                  </a:solidFill>
                </a:ln>
                <a:solidFill>
                  <a:schemeClr val="tx2">
                    <a:lumMod val="50000"/>
                  </a:schemeClr>
                </a:solidFill>
                <a:latin typeface="Arial Narrow" panose="020B0606020202030204" pitchFamily="34" charset="0"/>
              </a:rPr>
              <a:t>sino él mismo. </a:t>
            </a:r>
            <a:r>
              <a:rPr lang="es-ES" sz="3000" b="1" dirty="0">
                <a:ln w="9525">
                  <a:solidFill>
                    <a:srgbClr val="0000FF"/>
                  </a:solidFill>
                </a:ln>
                <a:solidFill>
                  <a:srgbClr val="0000FF"/>
                </a:solidFill>
                <a:latin typeface="Arial Narrow" panose="020B0606020202030204" pitchFamily="34" charset="0"/>
              </a:rPr>
              <a:t>Apocalipsis 19:12. </a:t>
            </a:r>
            <a:endParaRPr lang="es-CO" sz="3000" dirty="0">
              <a:ln w="9525">
                <a:solidFill>
                  <a:srgbClr val="0000FF"/>
                </a:solidFill>
              </a:ln>
              <a:solidFill>
                <a:srgbClr val="0000FF"/>
              </a:solidFill>
            </a:endParaRPr>
          </a:p>
        </p:txBody>
      </p:sp>
      <p:sp>
        <p:nvSpPr>
          <p:cNvPr id="2" name="Marcador de número de diapositiva 1"/>
          <p:cNvSpPr>
            <a:spLocks noGrp="1"/>
          </p:cNvSpPr>
          <p:nvPr>
            <p:ph type="sldNum" sz="quarter" idx="12"/>
          </p:nvPr>
        </p:nvSpPr>
        <p:spPr/>
        <p:txBody>
          <a:bodyPr/>
          <a:lstStyle/>
          <a:p>
            <a:pPr>
              <a:defRPr/>
            </a:pPr>
            <a:fld id="{324AD4AD-750B-4B85-B2A8-923F94B1E467}" type="slidenum">
              <a:rPr lang="es-ES" altLang="es-CO" smtClean="0"/>
              <a:pPr>
                <a:defRPr/>
              </a:pPr>
              <a:t>19</a:t>
            </a:fld>
            <a:endParaRPr lang="es-ES" altLang="es-CO"/>
          </a:p>
        </p:txBody>
      </p:sp>
      <p:sp>
        <p:nvSpPr>
          <p:cNvPr id="5" name="Rectángulo 4">
            <a:extLst>
              <a:ext uri="{FF2B5EF4-FFF2-40B4-BE49-F238E27FC236}">
                <a16:creationId xmlns:a16="http://schemas.microsoft.com/office/drawing/2014/main" id="{C615E6B1-E2AB-A2DC-16C2-8A819CBC30AE}"/>
              </a:ext>
            </a:extLst>
          </p:cNvPr>
          <p:cNvSpPr/>
          <p:nvPr/>
        </p:nvSpPr>
        <p:spPr>
          <a:xfrm>
            <a:off x="869316" y="3830981"/>
            <a:ext cx="4511614" cy="101566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threePt" dir="t"/>
            </a:scene3d>
            <a:sp3d extrusionH="57150">
              <a:bevelT w="82550" h="38100" prst="coolSlant"/>
            </a:sp3d>
          </a:bodyPr>
          <a:lstStyle/>
          <a:p>
            <a:pPr lvl="0"/>
            <a:r>
              <a:rPr lang="es-ES" sz="3000" b="1" dirty="0">
                <a:ln w="9525">
                  <a:solidFill>
                    <a:srgbClr val="000000"/>
                  </a:solidFill>
                </a:ln>
                <a:solidFill>
                  <a:srgbClr val="000000"/>
                </a:solidFill>
                <a:latin typeface="Arial Narrow" panose="020B0606020202030204" pitchFamily="34" charset="0"/>
              </a:rPr>
              <a:t>También Jesús tiene un nombre que solo el conoce:</a:t>
            </a:r>
          </a:p>
        </p:txBody>
      </p:sp>
      <p:sp>
        <p:nvSpPr>
          <p:cNvPr id="6" name="Rectángulo 5">
            <a:extLst>
              <a:ext uri="{FF2B5EF4-FFF2-40B4-BE49-F238E27FC236}">
                <a16:creationId xmlns:a16="http://schemas.microsoft.com/office/drawing/2014/main" id="{FDE02E9C-C338-C2FE-0FC5-4BB5D489F9DC}"/>
              </a:ext>
            </a:extLst>
          </p:cNvPr>
          <p:cNvSpPr/>
          <p:nvPr/>
        </p:nvSpPr>
        <p:spPr>
          <a:xfrm>
            <a:off x="7350615" y="3265066"/>
            <a:ext cx="3553596" cy="2400657"/>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threePt" dir="t"/>
            </a:scene3d>
            <a:sp3d extrusionH="57150">
              <a:bevelT w="82550" h="38100" prst="coolSlant"/>
            </a:sp3d>
          </a:bodyPr>
          <a:lstStyle/>
          <a:p>
            <a:pPr lvl="0" algn="ctr"/>
            <a:r>
              <a:rPr lang="es-ES" sz="3000" b="1" dirty="0">
                <a:ln w="9525">
                  <a:solidFill>
                    <a:srgbClr val="C00000"/>
                  </a:solidFill>
                </a:ln>
                <a:solidFill>
                  <a:srgbClr val="C00000"/>
                </a:solidFill>
                <a:latin typeface="Comic Sans MS" panose="030F0702030302020204" pitchFamily="66" charset="0"/>
              </a:rPr>
              <a:t>Nadie conoce o solo el conoce significa que cada uno tiene una experiencia única.</a:t>
            </a:r>
          </a:p>
        </p:txBody>
      </p:sp>
    </p:spTree>
    <p:extLst>
      <p:ext uri="{BB962C8B-B14F-4D97-AF65-F5344CB8AC3E}">
        <p14:creationId xmlns:p14="http://schemas.microsoft.com/office/powerpoint/2010/main" val="40244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923988" y="266943"/>
            <a:ext cx="9966795" cy="1015663"/>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es-CO" sz="3000" b="1" dirty="0">
                <a:ln w="12700" cmpd="sng">
                  <a:solidFill>
                    <a:schemeClr val="tx1"/>
                  </a:solidFill>
                  <a:prstDash val="solid"/>
                </a:ln>
                <a:solidFill>
                  <a:schemeClr val="tx1"/>
                </a:solidFill>
                <a:effectLst>
                  <a:glow>
                    <a:schemeClr val="bg1"/>
                  </a:glow>
                </a:effectLst>
                <a:latin typeface="Comic Sans MS" panose="030F0702030302020204" pitchFamily="66" charset="0"/>
                <a:ea typeface="Calibri" panose="020F0502020204030204" pitchFamily="34" charset="0"/>
                <a:cs typeface="Times New Roman" panose="02020603050405020304" pitchFamily="18" charset="0"/>
              </a:rPr>
              <a:t>El sexto sello (</a:t>
            </a:r>
            <a:r>
              <a:rPr lang="es-CO" sz="3000" b="1" dirty="0">
                <a:ln w="12700" cmpd="sng">
                  <a:solidFill>
                    <a:srgbClr val="FFC000"/>
                  </a:solidFill>
                  <a:prstDash val="solid"/>
                </a:ln>
                <a:solidFill>
                  <a:srgbClr val="FFFF00"/>
                </a:solidFill>
                <a:effectLst>
                  <a:glow>
                    <a:schemeClr val="bg1"/>
                  </a:glow>
                </a:effectLst>
                <a:latin typeface="Comic Sans MS" panose="030F0702030302020204" pitchFamily="66" charset="0"/>
                <a:ea typeface="Calibri" panose="020F0502020204030204" pitchFamily="34" charset="0"/>
                <a:cs typeface="Times New Roman" panose="02020603050405020304" pitchFamily="18" charset="0"/>
              </a:rPr>
              <a:t>Apocalipsis 6:12-17</a:t>
            </a:r>
            <a:r>
              <a:rPr lang="es-CO" sz="3000" b="1" dirty="0">
                <a:ln w="12700" cmpd="sng">
                  <a:solidFill>
                    <a:schemeClr val="tx1"/>
                  </a:solidFill>
                  <a:prstDash val="solid"/>
                </a:ln>
                <a:solidFill>
                  <a:schemeClr val="tx1"/>
                </a:solidFill>
                <a:effectLst>
                  <a:glow>
                    <a:schemeClr val="bg1"/>
                  </a:glow>
                </a:effectLst>
                <a:latin typeface="Comic Sans MS" panose="030F0702030302020204" pitchFamily="66" charset="0"/>
                <a:ea typeface="Calibri" panose="020F0502020204030204" pitchFamily="34" charset="0"/>
                <a:cs typeface="Times New Roman" panose="02020603050405020304" pitchFamily="18" charset="0"/>
              </a:rPr>
              <a:t>) describe los sucesos que acompañarán el día de </a:t>
            </a:r>
            <a:r>
              <a:rPr lang="es-CO" sz="3000" b="1" dirty="0">
                <a:ln w="12700" cmpd="sng">
                  <a:solidFill>
                    <a:srgbClr val="FF0000"/>
                  </a:solidFill>
                  <a:prstDash val="solid"/>
                </a:ln>
                <a:solidFill>
                  <a:srgbClr val="FF0000"/>
                </a:solidFill>
                <a:effectLst>
                  <a:glow>
                    <a:schemeClr val="bg1"/>
                  </a:glow>
                </a:effectLst>
                <a:latin typeface="Comic Sans MS" panose="030F0702030302020204" pitchFamily="66" charset="0"/>
                <a:ea typeface="Calibri" panose="020F0502020204030204" pitchFamily="34" charset="0"/>
                <a:cs typeface="Times New Roman" panose="02020603050405020304" pitchFamily="18" charset="0"/>
              </a:rPr>
              <a:t>la ira del Señor</a:t>
            </a:r>
            <a:r>
              <a:rPr lang="es-CO" sz="3000" b="1" dirty="0">
                <a:ln w="12700" cmpd="sng">
                  <a:solidFill>
                    <a:schemeClr val="tx1"/>
                  </a:solidFill>
                  <a:prstDash val="solid"/>
                </a:ln>
                <a:solidFill>
                  <a:schemeClr val="tx1"/>
                </a:solidFill>
                <a:effectLst>
                  <a:glow>
                    <a:schemeClr val="bg1"/>
                  </a:glow>
                </a:effectLst>
                <a:latin typeface="Comic Sans MS" panose="030F0702030302020204" pitchFamily="66" charset="0"/>
                <a:ea typeface="Calibri" panose="020F0502020204030204" pitchFamily="34" charset="0"/>
                <a:cs typeface="Times New Roman" panose="02020603050405020304" pitchFamily="18" charset="0"/>
              </a:rPr>
              <a:t>.</a:t>
            </a:r>
          </a:p>
        </p:txBody>
      </p:sp>
      <p:sp>
        <p:nvSpPr>
          <p:cNvPr id="4" name="Rectángulo 3"/>
          <p:cNvSpPr/>
          <p:nvPr/>
        </p:nvSpPr>
        <p:spPr>
          <a:xfrm>
            <a:off x="556473" y="1282606"/>
            <a:ext cx="9492596" cy="3539430"/>
          </a:xfrm>
          <a:prstGeom prst="rect">
            <a:avLst/>
          </a:prstGeom>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57200" lvl="0" indent="-457200">
              <a:buFont typeface="Wingdings" panose="05000000000000000000" pitchFamily="2" charset="2"/>
              <a:buChar char="Ø"/>
              <a:defRPr/>
            </a:pPr>
            <a:r>
              <a:rPr lang="es-ES" sz="3200" b="1" dirty="0">
                <a:solidFill>
                  <a:prstClr val="black"/>
                </a:solidFill>
                <a:latin typeface="Arial Narrow" panose="020B0606020202030204" pitchFamily="34" charset="0"/>
              </a:rPr>
              <a:t>Hubo un gran terremoto. </a:t>
            </a:r>
          </a:p>
          <a:p>
            <a:pPr marL="457200" lvl="0" indent="-457200">
              <a:buFont typeface="Wingdings" panose="05000000000000000000" pitchFamily="2" charset="2"/>
              <a:buChar char="Ø"/>
              <a:defRPr/>
            </a:pPr>
            <a:r>
              <a:rPr lang="es-ES" sz="3200" b="1" dirty="0">
                <a:solidFill>
                  <a:prstClr val="black"/>
                </a:solidFill>
                <a:latin typeface="Arial Narrow" panose="020B0606020202030204" pitchFamily="34" charset="0"/>
              </a:rPr>
              <a:t>El sol se puso negro.</a:t>
            </a:r>
          </a:p>
          <a:p>
            <a:pPr marL="457200" lvl="0" indent="-457200">
              <a:buFont typeface="Wingdings" panose="05000000000000000000" pitchFamily="2" charset="2"/>
              <a:buChar char="Ø"/>
              <a:defRPr/>
            </a:pPr>
            <a:r>
              <a:rPr lang="es-ES" sz="3200" b="1" dirty="0">
                <a:solidFill>
                  <a:prstClr val="black"/>
                </a:solidFill>
                <a:latin typeface="Arial Narrow" panose="020B0606020202030204" pitchFamily="34" charset="0"/>
              </a:rPr>
              <a:t>La luna se volvió toda como sangre. </a:t>
            </a:r>
          </a:p>
          <a:p>
            <a:pPr marL="457200" lvl="0" indent="-457200">
              <a:buFont typeface="Wingdings" panose="05000000000000000000" pitchFamily="2" charset="2"/>
              <a:buChar char="Ø"/>
              <a:defRPr/>
            </a:pPr>
            <a:r>
              <a:rPr lang="es-ES" sz="3200" b="1" dirty="0">
                <a:solidFill>
                  <a:prstClr val="black"/>
                </a:solidFill>
                <a:latin typeface="Arial Narrow" panose="020B0606020202030204" pitchFamily="34" charset="0"/>
              </a:rPr>
              <a:t>Las estrellas cayeron sobre la tierra. </a:t>
            </a:r>
          </a:p>
          <a:p>
            <a:pPr marL="457200" lvl="0" indent="-457200">
              <a:buFont typeface="Wingdings" panose="05000000000000000000" pitchFamily="2" charset="2"/>
              <a:buChar char="Ø"/>
              <a:defRPr/>
            </a:pPr>
            <a:r>
              <a:rPr lang="es-ES" sz="3200" b="1" dirty="0">
                <a:solidFill>
                  <a:prstClr val="black"/>
                </a:solidFill>
                <a:latin typeface="Arial Narrow" panose="020B0606020202030204" pitchFamily="34" charset="0"/>
              </a:rPr>
              <a:t>El cielo se desvaneció como un pergamino. </a:t>
            </a:r>
          </a:p>
          <a:p>
            <a:pPr marL="457200" lvl="0" indent="-457200">
              <a:buFont typeface="Wingdings" panose="05000000000000000000" pitchFamily="2" charset="2"/>
              <a:buChar char="Ø"/>
              <a:defRPr/>
            </a:pPr>
            <a:r>
              <a:rPr lang="es-ES" sz="3200" b="1" dirty="0">
                <a:solidFill>
                  <a:prstClr val="black"/>
                </a:solidFill>
                <a:latin typeface="Arial Narrow" panose="020B0606020202030204" pitchFamily="34" charset="0"/>
              </a:rPr>
              <a:t>Todo monte y toda isla se removió de su lugar.</a:t>
            </a:r>
          </a:p>
          <a:p>
            <a:pPr marL="457200" lvl="0" indent="-457200">
              <a:buFont typeface="Wingdings" panose="05000000000000000000" pitchFamily="2" charset="2"/>
              <a:buChar char="Ø"/>
              <a:defRPr/>
            </a:pPr>
            <a:r>
              <a:rPr lang="es-ES" sz="3200" b="1" dirty="0">
                <a:solidFill>
                  <a:prstClr val="black"/>
                </a:solidFill>
                <a:latin typeface="Arial Narrow" panose="020B0606020202030204" pitchFamily="34" charset="0"/>
              </a:rPr>
              <a:t>La gente se escondía en las cuevas y entre las peñas. </a:t>
            </a:r>
          </a:p>
        </p:txBody>
      </p:sp>
      <p:sp>
        <p:nvSpPr>
          <p:cNvPr id="2" name="Marcador de número de diapositiva 1"/>
          <p:cNvSpPr>
            <a:spLocks noGrp="1"/>
          </p:cNvSpPr>
          <p:nvPr>
            <p:ph type="sldNum" sz="quarter" idx="12"/>
          </p:nvPr>
        </p:nvSpPr>
        <p:spPr/>
        <p:txBody>
          <a:bodyPr/>
          <a:lstStyle/>
          <a:p>
            <a:pPr>
              <a:defRPr/>
            </a:pPr>
            <a:fld id="{44E22FF1-E7AE-4B11-A531-EEE3F0A4DA36}" type="slidenum">
              <a:rPr lang="es-ES" altLang="es-CO" smtClean="0"/>
              <a:pPr>
                <a:defRPr/>
              </a:pPr>
              <a:t>2</a:t>
            </a:fld>
            <a:endParaRPr lang="es-ES" altLang="es-CO"/>
          </a:p>
        </p:txBody>
      </p:sp>
      <p:sp>
        <p:nvSpPr>
          <p:cNvPr id="11" name="Rectángulo 10">
            <a:extLst>
              <a:ext uri="{FF2B5EF4-FFF2-40B4-BE49-F238E27FC236}">
                <a16:creationId xmlns:a16="http://schemas.microsoft.com/office/drawing/2014/main" id="{220C861F-CF29-3338-8D4A-887CC5C05AAF}"/>
              </a:ext>
            </a:extLst>
          </p:cNvPr>
          <p:cNvSpPr/>
          <p:nvPr/>
        </p:nvSpPr>
        <p:spPr>
          <a:xfrm>
            <a:off x="561921" y="5099035"/>
            <a:ext cx="10079346" cy="147732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a:defRPr/>
            </a:pPr>
            <a:r>
              <a:rPr lang="es-ES" sz="3000" b="1" dirty="0">
                <a:ln>
                  <a:solidFill>
                    <a:schemeClr val="bg1"/>
                  </a:solidFill>
                </a:ln>
                <a:solidFill>
                  <a:prstClr val="black"/>
                </a:solidFill>
                <a:latin typeface="Times New Roman" panose="02020603050405020304" pitchFamily="18" charset="0"/>
                <a:cs typeface="Times New Roman" panose="02020603050405020304" pitchFamily="18" charset="0"/>
              </a:rPr>
              <a:t>“…y decían a los montes y a las peñas: Caed sobre nosotros, y escondednos del rostro de aquel que está sentado sobre el trono, y de </a:t>
            </a:r>
            <a:r>
              <a:rPr lang="es-ES" sz="3000" b="1" dirty="0">
                <a:ln>
                  <a:solidFill>
                    <a:schemeClr val="bg1"/>
                  </a:solidFill>
                </a:ln>
                <a:solidFill>
                  <a:srgbClr val="FF0000"/>
                </a:solidFill>
                <a:latin typeface="Times New Roman" panose="02020603050405020304" pitchFamily="18" charset="0"/>
                <a:cs typeface="Times New Roman" panose="02020603050405020304" pitchFamily="18" charset="0"/>
              </a:rPr>
              <a:t>la ira del Cordero</a:t>
            </a:r>
            <a:r>
              <a:rPr lang="es-ES" sz="3000" b="1" dirty="0">
                <a:ln>
                  <a:solidFill>
                    <a:schemeClr val="bg1"/>
                  </a:solidFill>
                </a:ln>
                <a:solidFill>
                  <a:prstClr val="black"/>
                </a:solidFill>
                <a:latin typeface="Times New Roman" panose="02020603050405020304" pitchFamily="18" charset="0"/>
                <a:cs typeface="Times New Roman" panose="02020603050405020304" pitchFamily="18" charset="0"/>
              </a:rPr>
              <a:t>” </a:t>
            </a:r>
            <a:r>
              <a:rPr lang="es-ES" sz="3000" b="1" dirty="0">
                <a:ln>
                  <a:solidFill>
                    <a:schemeClr val="bg1"/>
                  </a:solidFill>
                </a:ln>
                <a:solidFill>
                  <a:srgbClr val="008080"/>
                </a:solidFill>
                <a:latin typeface="Times New Roman" panose="02020603050405020304" pitchFamily="18" charset="0"/>
                <a:cs typeface="Times New Roman" panose="02020603050405020304" pitchFamily="18" charset="0"/>
              </a:rPr>
              <a:t>Apocalipsis 6:16.</a:t>
            </a:r>
            <a:r>
              <a:rPr lang="es-ES" sz="3000" b="1" dirty="0">
                <a:ln>
                  <a:solidFill>
                    <a:schemeClr val="bg1"/>
                  </a:solidFill>
                </a:ln>
                <a:solidFill>
                  <a:prstClr val="black"/>
                </a:solidFill>
                <a:latin typeface="Times New Roman" panose="02020603050405020304" pitchFamily="18" charset="0"/>
                <a:cs typeface="Times New Roman" panose="02020603050405020304" pitchFamily="18" charset="0"/>
              </a:rPr>
              <a:t> </a:t>
            </a:r>
            <a:endParaRPr lang="es-CO" sz="3000" b="1" kern="0" dirty="0">
              <a:ln>
                <a:solidFill>
                  <a:schemeClr val="bg1"/>
                </a:solidFill>
              </a:ln>
              <a:solidFill>
                <a:srgbClr val="0000FF"/>
              </a:solidFill>
              <a:effectLst>
                <a:glow>
                  <a:schemeClr val="bg1"/>
                </a:glo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173ACD70-B2FC-2534-BAA1-25492B04D71E}"/>
              </a:ext>
            </a:extLst>
          </p:cNvPr>
          <p:cNvPicPr>
            <a:picLocks noChangeAspect="1"/>
          </p:cNvPicPr>
          <p:nvPr/>
        </p:nvPicPr>
        <p:blipFill>
          <a:blip r:embed="rId2"/>
          <a:stretch>
            <a:fillRect/>
          </a:stretch>
        </p:blipFill>
        <p:spPr>
          <a:xfrm>
            <a:off x="7833359" y="972006"/>
            <a:ext cx="4625127" cy="4412255"/>
          </a:xfrm>
          <a:prstGeom prst="rect">
            <a:avLst/>
          </a:prstGeom>
        </p:spPr>
      </p:pic>
    </p:spTree>
    <p:extLst>
      <p:ext uri="{BB962C8B-B14F-4D97-AF65-F5344CB8AC3E}">
        <p14:creationId xmlns:p14="http://schemas.microsoft.com/office/powerpoint/2010/main" val="52553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00FF"/>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3BFAF1FD-3ED4-84F2-6693-BC0358BDAF0C}"/>
              </a:ext>
            </a:extLst>
          </p:cNvPr>
          <p:cNvPicPr>
            <a:picLocks noChangeAspect="1"/>
          </p:cNvPicPr>
          <p:nvPr/>
        </p:nvPicPr>
        <p:blipFill>
          <a:blip r:embed="rId2"/>
          <a:stretch>
            <a:fillRect/>
          </a:stretch>
        </p:blipFill>
        <p:spPr>
          <a:xfrm>
            <a:off x="3047207" y="0"/>
            <a:ext cx="9144793" cy="6858594"/>
          </a:xfrm>
          <a:prstGeom prst="rect">
            <a:avLst/>
          </a:prstGeom>
        </p:spPr>
      </p:pic>
      <p:sp>
        <p:nvSpPr>
          <p:cNvPr id="2" name="Marcador de número de diapositiva 1"/>
          <p:cNvSpPr>
            <a:spLocks noGrp="1"/>
          </p:cNvSpPr>
          <p:nvPr>
            <p:ph type="sldNum" sz="quarter" idx="12"/>
          </p:nvPr>
        </p:nvSpPr>
        <p:spPr/>
        <p:txBody>
          <a:bodyPr/>
          <a:lstStyle/>
          <a:p>
            <a:pPr>
              <a:defRPr/>
            </a:pPr>
            <a:fld id="{324AD4AD-750B-4B85-B2A8-923F94B1E467}" type="slidenum">
              <a:rPr lang="es-ES" altLang="es-CO" smtClean="0"/>
              <a:pPr>
                <a:defRPr/>
              </a:pPr>
              <a:t>20</a:t>
            </a:fld>
            <a:endParaRPr lang="es-ES" altLang="es-CO"/>
          </a:p>
        </p:txBody>
      </p:sp>
      <p:sp>
        <p:nvSpPr>
          <p:cNvPr id="6" name="Rectángulo 5">
            <a:extLst>
              <a:ext uri="{FF2B5EF4-FFF2-40B4-BE49-F238E27FC236}">
                <a16:creationId xmlns:a16="http://schemas.microsoft.com/office/drawing/2014/main" id="{FDE02E9C-C338-C2FE-0FC5-4BB5D489F9DC}"/>
              </a:ext>
            </a:extLst>
          </p:cNvPr>
          <p:cNvSpPr/>
          <p:nvPr/>
        </p:nvSpPr>
        <p:spPr>
          <a:xfrm>
            <a:off x="2655682" y="561400"/>
            <a:ext cx="4653737" cy="646331"/>
          </a:xfrm>
          <a:prstGeom prst="rect">
            <a:avLst/>
          </a:prstGeom>
          <a:solidFill>
            <a:srgbClr val="FFFF00"/>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ES" sz="3600" b="1" dirty="0">
                <a:ln w="9525">
                  <a:solidFill>
                    <a:srgbClr val="C00000"/>
                  </a:solidFill>
                </a:ln>
                <a:solidFill>
                  <a:srgbClr val="C00000"/>
                </a:solidFill>
                <a:latin typeface="Arial Narrow" panose="020B0606020202030204" pitchFamily="34" charset="0"/>
              </a:rPr>
              <a:t>El testimonio White.</a:t>
            </a:r>
          </a:p>
        </p:txBody>
      </p:sp>
      <p:sp>
        <p:nvSpPr>
          <p:cNvPr id="10" name="CuadroTexto 9">
            <a:extLst>
              <a:ext uri="{FF2B5EF4-FFF2-40B4-BE49-F238E27FC236}">
                <a16:creationId xmlns:a16="http://schemas.microsoft.com/office/drawing/2014/main" id="{557E476C-EA58-8C81-C9E6-B025EEFB183B}"/>
              </a:ext>
            </a:extLst>
          </p:cNvPr>
          <p:cNvSpPr txBox="1"/>
          <p:nvPr/>
        </p:nvSpPr>
        <p:spPr>
          <a:xfrm>
            <a:off x="1614201" y="1526524"/>
            <a:ext cx="6736701" cy="4524315"/>
          </a:xfrm>
          <a:prstGeom prst="rect">
            <a:avLst/>
          </a:prstGeom>
          <a:solidFill>
            <a:srgbClr val="FFFFCC"/>
          </a:solidFill>
          <a:ln>
            <a:noFill/>
          </a:ln>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3200" b="1" i="0" u="none" strike="noStrike" kern="0" cap="none" spc="50" normalizeH="0" baseline="0" noProof="0" dirty="0">
                <a:ln w="9525" cmpd="sng">
                  <a:solidFill>
                    <a:srgbClr val="0000CC"/>
                  </a:solidFill>
                  <a:prstDash val="solid"/>
                </a:ln>
                <a:solidFill>
                  <a:srgbClr val="0070C0"/>
                </a:solidFill>
                <a:effectLst>
                  <a:glow>
                    <a:prstClr val="white"/>
                  </a:glow>
                </a:effectLst>
                <a:uLnTx/>
                <a:uFillTx/>
                <a:latin typeface="Arial Narrow" panose="020B0606020202030204" pitchFamily="34" charset="0"/>
                <a:ea typeface="+mn-ea"/>
                <a:cs typeface="Aharoni" pitchFamily="2" charset="-79"/>
              </a:rPr>
              <a:t>“Cuando la guerra terrenal haya terminado y los santos estén </a:t>
            </a:r>
            <a:r>
              <a:rPr kumimoji="0" lang="es-ES" sz="3200" b="1" i="0" u="none" strike="noStrike" kern="0" cap="none" spc="50" normalizeH="0" baseline="0" noProof="0" dirty="0">
                <a:ln w="9525" cmpd="sng">
                  <a:solidFill>
                    <a:srgbClr val="C00000"/>
                  </a:solidFill>
                  <a:prstDash val="solid"/>
                </a:ln>
                <a:solidFill>
                  <a:srgbClr val="C00000"/>
                </a:solidFill>
                <a:effectLst>
                  <a:glow>
                    <a:prstClr val="white"/>
                  </a:glow>
                </a:effectLst>
                <a:uLnTx/>
                <a:uFillTx/>
                <a:latin typeface="Arial Narrow" panose="020B0606020202030204" pitchFamily="34" charset="0"/>
                <a:ea typeface="+mn-ea"/>
                <a:cs typeface="Aharoni" pitchFamily="2" charset="-79"/>
              </a:rPr>
              <a:t>todos</a:t>
            </a:r>
            <a:r>
              <a:rPr kumimoji="0" lang="es-ES" sz="3200" b="1" i="0" u="none" strike="noStrike" kern="0" cap="none" spc="50" normalizeH="0" baseline="0" noProof="0" dirty="0">
                <a:ln w="9525" cmpd="sng">
                  <a:solidFill>
                    <a:srgbClr val="0000CC"/>
                  </a:solidFill>
                  <a:prstDash val="solid"/>
                </a:ln>
                <a:solidFill>
                  <a:srgbClr val="0070C0"/>
                </a:solidFill>
                <a:effectLst>
                  <a:glow>
                    <a:prstClr val="white"/>
                  </a:glow>
                </a:effectLst>
                <a:uLnTx/>
                <a:uFillTx/>
                <a:latin typeface="Arial Narrow" panose="020B0606020202030204" pitchFamily="34" charset="0"/>
                <a:ea typeface="+mn-ea"/>
                <a:cs typeface="Aharoni" pitchFamily="2" charset="-79"/>
              </a:rPr>
              <a:t> reunidos en el hogar, nuestro primer tema será el cántico de Moisés, siervo de Dios. … </a:t>
            </a:r>
            <a:r>
              <a:rPr kumimoji="0" lang="es-ES" sz="3200" b="1" i="0" u="none" strike="noStrike" kern="0" cap="none" spc="50" normalizeH="0" baseline="0" noProof="0" dirty="0">
                <a:ln w="9525" cmpd="sng">
                  <a:solidFill>
                    <a:srgbClr val="C00000"/>
                  </a:solidFill>
                  <a:prstDash val="solid"/>
                </a:ln>
                <a:solidFill>
                  <a:srgbClr val="C00000"/>
                </a:solidFill>
                <a:effectLst>
                  <a:glow>
                    <a:prstClr val="white"/>
                  </a:glow>
                </a:effectLst>
                <a:uLnTx/>
                <a:uFillTx/>
                <a:latin typeface="Arial Narrow" panose="020B0606020202030204" pitchFamily="34" charset="0"/>
                <a:ea typeface="+mn-ea"/>
                <a:cs typeface="Aharoni" pitchFamily="2" charset="-79"/>
              </a:rPr>
              <a:t>Todos</a:t>
            </a:r>
            <a:r>
              <a:rPr kumimoji="0" lang="es-ES" sz="3200" b="1" i="0" u="none" strike="noStrike" kern="0" cap="none" spc="50" normalizeH="0" baseline="0" noProof="0" dirty="0">
                <a:ln w="9525" cmpd="sng">
                  <a:solidFill>
                    <a:srgbClr val="0000CC"/>
                  </a:solidFill>
                  <a:prstDash val="solid"/>
                </a:ln>
                <a:solidFill>
                  <a:srgbClr val="0070C0"/>
                </a:solidFill>
                <a:effectLst>
                  <a:glow>
                    <a:prstClr val="white"/>
                  </a:glow>
                </a:effectLst>
                <a:uLnTx/>
                <a:uFillTx/>
                <a:latin typeface="Arial Narrow" panose="020B0606020202030204" pitchFamily="34" charset="0"/>
                <a:ea typeface="+mn-ea"/>
                <a:cs typeface="Aharoni" pitchFamily="2" charset="-79"/>
              </a:rPr>
              <a:t> unen sus voces en este cántico de Moisés y del Cordero. Es </a:t>
            </a:r>
            <a:r>
              <a:rPr kumimoji="0" lang="es-ES" sz="3200" b="1" i="0" u="none" strike="noStrike" kern="0" cap="none" spc="50" normalizeH="0" baseline="0" noProof="0" dirty="0">
                <a:ln w="9525" cmpd="sng">
                  <a:solidFill>
                    <a:srgbClr val="C00000"/>
                  </a:solidFill>
                  <a:prstDash val="solid"/>
                </a:ln>
                <a:solidFill>
                  <a:srgbClr val="C00000"/>
                </a:solidFill>
                <a:effectLst>
                  <a:glow>
                    <a:prstClr val="white"/>
                  </a:glow>
                </a:effectLst>
                <a:uLnTx/>
                <a:uFillTx/>
                <a:latin typeface="Arial Narrow" panose="020B0606020202030204" pitchFamily="34" charset="0"/>
                <a:ea typeface="+mn-ea"/>
                <a:cs typeface="Aharoni" pitchFamily="2" charset="-79"/>
              </a:rPr>
              <a:t>un cántico nuevo</a:t>
            </a:r>
            <a:r>
              <a:rPr kumimoji="0" lang="es-ES" sz="3200" b="1" i="0" u="none" strike="noStrike" kern="0" cap="none" spc="50" normalizeH="0" baseline="0" noProof="0" dirty="0">
                <a:ln w="9525" cmpd="sng">
                  <a:solidFill>
                    <a:srgbClr val="0000CC"/>
                  </a:solidFill>
                  <a:prstDash val="solid"/>
                </a:ln>
                <a:solidFill>
                  <a:srgbClr val="0070C0"/>
                </a:solidFill>
                <a:effectLst>
                  <a:glow>
                    <a:prstClr val="white"/>
                  </a:glow>
                </a:effectLst>
                <a:uLnTx/>
                <a:uFillTx/>
                <a:latin typeface="Arial Narrow" panose="020B0606020202030204" pitchFamily="34" charset="0"/>
                <a:ea typeface="+mn-ea"/>
                <a:cs typeface="Aharoni" pitchFamily="2" charset="-79"/>
              </a:rPr>
              <a:t>, porque nunca antes se ha entonado en el cielo”.</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3200" b="1" i="0" u="none" strike="noStrike" kern="0" cap="none" spc="50" normalizeH="0" baseline="0" noProof="0" dirty="0">
                <a:ln w="9525" cmpd="sng">
                  <a:solidFill>
                    <a:srgbClr val="C00000"/>
                  </a:solidFill>
                  <a:prstDash val="solid"/>
                </a:ln>
                <a:solidFill>
                  <a:srgbClr val="C00000"/>
                </a:solidFill>
                <a:effectLst>
                  <a:glow>
                    <a:prstClr val="white"/>
                  </a:glow>
                </a:effectLst>
                <a:uLnTx/>
                <a:uFillTx/>
                <a:latin typeface="Arial Narrow" panose="020B0606020202030204" pitchFamily="34" charset="0"/>
                <a:ea typeface="+mn-ea"/>
                <a:cs typeface="Aharoni" pitchFamily="2" charset="-79"/>
              </a:rPr>
              <a:t>Testimonios para los Ministros, 433. </a:t>
            </a:r>
          </a:p>
        </p:txBody>
      </p:sp>
    </p:spTree>
    <p:extLst>
      <p:ext uri="{BB962C8B-B14F-4D97-AF65-F5344CB8AC3E}">
        <p14:creationId xmlns:p14="http://schemas.microsoft.com/office/powerpoint/2010/main" val="248683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2764734" y="2697430"/>
            <a:ext cx="6662532" cy="2400657"/>
          </a:xfrm>
          <a:prstGeom prst="rect">
            <a:avLst/>
          </a:prstGeom>
          <a:ln/>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wrap="square">
            <a:spAutoFit/>
          </a:bodyPr>
          <a:lstStyle/>
          <a:p>
            <a:pPr lvl="0" algn="ctr">
              <a:defRPr/>
            </a:pPr>
            <a:r>
              <a:rPr lang="es-ES" sz="3000" b="1" kern="0" dirty="0">
                <a:ln>
                  <a:solidFill>
                    <a:srgbClr val="0000FF"/>
                  </a:solidFill>
                </a:ln>
                <a:solidFill>
                  <a:srgbClr val="003950"/>
                </a:solidFill>
                <a:latin typeface="Arial Narrow" panose="020B0606020202030204" pitchFamily="34" charset="0"/>
                <a:ea typeface="Calibri" panose="020F0502020204030204" pitchFamily="34" charset="0"/>
                <a:cs typeface="Times New Roman" panose="02020603050405020304" pitchFamily="18" charset="0"/>
              </a:rPr>
              <a:t>Porque habéis sido </a:t>
            </a:r>
            <a:r>
              <a:rPr lang="es-ES" sz="3000" b="1" i="1" kern="0" dirty="0">
                <a:ln w="9525">
                  <a:solidFill>
                    <a:srgbClr val="C00000"/>
                  </a:solidFill>
                  <a:prstDash val="solid"/>
                </a:ln>
                <a:solidFill>
                  <a:srgbClr val="C00000"/>
                </a:solidFill>
                <a:effectLst>
                  <a:outerShdw blurRad="12700" dist="38100" dir="2700000" algn="tl" rotWithShape="0">
                    <a:schemeClr val="accent5">
                      <a:lumMod val="60000"/>
                      <a:lumOff val="40000"/>
                    </a:schemeClr>
                  </a:outerShdw>
                </a:effectLst>
                <a:latin typeface="Arial Narrow" panose="020B0606020202030204" pitchFamily="34" charset="0"/>
                <a:ea typeface="Calibri" panose="020F0502020204030204" pitchFamily="34" charset="0"/>
                <a:cs typeface="Times New Roman" panose="02020603050405020304" pitchFamily="18" charset="0"/>
              </a:rPr>
              <a:t>comprados</a:t>
            </a:r>
            <a:r>
              <a:rPr lang="es-ES" sz="3000" b="1" kern="0" dirty="0">
                <a:ln>
                  <a:solidFill>
                    <a:srgbClr val="0000FF"/>
                  </a:solidFill>
                </a:ln>
                <a:solidFill>
                  <a:srgbClr val="003950"/>
                </a:solidFill>
                <a:latin typeface="Arial Narrow" panose="020B0606020202030204" pitchFamily="34" charset="0"/>
                <a:ea typeface="Calibri" panose="020F0502020204030204" pitchFamily="34" charset="0"/>
                <a:cs typeface="Times New Roman" panose="02020603050405020304" pitchFamily="18" charset="0"/>
              </a:rPr>
              <a:t> </a:t>
            </a:r>
            <a:r>
              <a:rPr lang="es-ES" sz="3000" i="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a:t>
            </a:r>
            <a:r>
              <a:rPr lang="es-ES" sz="3000" i="1" kern="0" dirty="0" err="1">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agorazo</a:t>
            </a:r>
            <a:r>
              <a:rPr lang="es-ES" sz="3000" i="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a:t>
            </a:r>
            <a:r>
              <a:rPr lang="es-ES" sz="3000" b="1" kern="0" dirty="0">
                <a:ln>
                  <a:solidFill>
                    <a:srgbClr val="0000FF"/>
                  </a:solidFill>
                </a:ln>
                <a:solidFill>
                  <a:srgbClr val="003950"/>
                </a:solidFill>
                <a:latin typeface="Arial Narrow" panose="020B0606020202030204" pitchFamily="34" charset="0"/>
                <a:ea typeface="Calibri" panose="020F0502020204030204" pitchFamily="34" charset="0"/>
                <a:cs typeface="Times New Roman" panose="02020603050405020304" pitchFamily="18" charset="0"/>
              </a:rPr>
              <a:t>  por precio; glorificad, pues, a Dios en vuestro cuerpo y en vuestro espíritu, los cuales </a:t>
            </a:r>
            <a:r>
              <a:rPr lang="es-ES" sz="3000" b="1" kern="0" dirty="0">
                <a:ln>
                  <a:solidFill>
                    <a:schemeClr val="bg1"/>
                  </a:solidFill>
                </a:ln>
                <a:solidFill>
                  <a:schemeClr val="bg1"/>
                </a:solidFill>
                <a:latin typeface="Arial Narrow" panose="020B0606020202030204" pitchFamily="34" charset="0"/>
                <a:ea typeface="Calibri" panose="020F0502020204030204" pitchFamily="34" charset="0"/>
                <a:cs typeface="Times New Roman" panose="02020603050405020304" pitchFamily="18" charset="0"/>
              </a:rPr>
              <a:t>son de Dios. </a:t>
            </a:r>
            <a:r>
              <a:rPr lang="es-CO" sz="3000" b="1" kern="0" dirty="0">
                <a:ln>
                  <a:solidFill>
                    <a:schemeClr val="bg1"/>
                  </a:solidFill>
                </a:ln>
                <a:solidFill>
                  <a:schemeClr val="bg1"/>
                </a:solidFill>
                <a:latin typeface="Arial Narrow" panose="020B0606020202030204" pitchFamily="34" charset="0"/>
                <a:ea typeface="Calibri" panose="020F0502020204030204" pitchFamily="34" charset="0"/>
                <a:cs typeface="Times New Roman" panose="02020603050405020304" pitchFamily="18" charset="0"/>
              </a:rPr>
              <a:t>1Corintios 6:20. </a:t>
            </a:r>
          </a:p>
          <a:p>
            <a:pPr lvl="0" algn="ctr">
              <a:defRPr/>
            </a:pPr>
            <a:r>
              <a:rPr lang="es-CO" sz="3000" b="1" kern="0" dirty="0">
                <a:ln>
                  <a:solidFill>
                    <a:schemeClr val="bg1"/>
                  </a:solidFill>
                </a:ln>
                <a:solidFill>
                  <a:schemeClr val="bg1"/>
                </a:solidFill>
                <a:latin typeface="Arial Narrow" panose="020B0606020202030204" pitchFamily="34" charset="0"/>
                <a:ea typeface="Calibri" panose="020F0502020204030204" pitchFamily="34" charset="0"/>
                <a:cs typeface="Times New Roman" panose="02020603050405020304" pitchFamily="18" charset="0"/>
              </a:rPr>
              <a:t>Véase también el vers. </a:t>
            </a:r>
            <a:r>
              <a:rPr lang="es-CO" sz="30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7:23. </a:t>
            </a:r>
          </a:p>
        </p:txBody>
      </p:sp>
      <p:sp>
        <p:nvSpPr>
          <p:cNvPr id="12" name="Rectángulo 11"/>
          <p:cNvSpPr/>
          <p:nvPr/>
        </p:nvSpPr>
        <p:spPr>
          <a:xfrm>
            <a:off x="2164886" y="1344025"/>
            <a:ext cx="7862228" cy="1015663"/>
          </a:xfrm>
          <a:prstGeom prst="rect">
            <a:avLst/>
          </a:prstGeom>
          <a:solidFill>
            <a:srgbClr val="C00000"/>
          </a:solid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wrap="square">
            <a:spAutoFit/>
          </a:bodyPr>
          <a:lstStyle/>
          <a:p>
            <a:pPr algn="ctr"/>
            <a:r>
              <a:rPr lang="es-CO" sz="3000" b="1" dirty="0">
                <a:ln>
                  <a:solidFill>
                    <a:srgbClr val="FFFF00"/>
                  </a:solidFill>
                </a:ln>
                <a:solidFill>
                  <a:srgbClr val="FFFF00"/>
                </a:solidFill>
                <a:effectLst>
                  <a:glow>
                    <a:srgbClr val="01FF01"/>
                  </a:glow>
                </a:effectLst>
                <a:latin typeface="Arial Narrow" panose="020B0606020202030204" pitchFamily="34" charset="0"/>
                <a:ea typeface="Calibri" panose="020F0502020204030204" pitchFamily="34" charset="0"/>
                <a:cs typeface="Times New Roman" panose="02020603050405020304" pitchFamily="18" charset="0"/>
              </a:rPr>
              <a:t>También los cristianos Corintios fueron redimidos, es decir comprados, no solo la última generación.</a:t>
            </a:r>
          </a:p>
        </p:txBody>
      </p:sp>
      <p:sp>
        <p:nvSpPr>
          <p:cNvPr id="3" name="Marcador de número de diapositiva 2"/>
          <p:cNvSpPr>
            <a:spLocks noGrp="1"/>
          </p:cNvSpPr>
          <p:nvPr>
            <p:ph type="sldNum" sz="quarter" idx="12"/>
          </p:nvPr>
        </p:nvSpPr>
        <p:spPr/>
        <p:txBody>
          <a:bodyPr/>
          <a:lstStyle/>
          <a:p>
            <a:pPr>
              <a:defRPr/>
            </a:pPr>
            <a:fld id="{44E22FF1-E7AE-4B11-A531-EEE3F0A4DA36}" type="slidenum">
              <a:rPr lang="es-ES" altLang="es-CO" smtClean="0"/>
              <a:pPr>
                <a:defRPr/>
              </a:pPr>
              <a:t>21</a:t>
            </a:fld>
            <a:endParaRPr lang="es-ES" altLang="es-CO"/>
          </a:p>
        </p:txBody>
      </p:sp>
      <p:sp>
        <p:nvSpPr>
          <p:cNvPr id="5" name="Rectángulo 4">
            <a:extLst>
              <a:ext uri="{FF2B5EF4-FFF2-40B4-BE49-F238E27FC236}">
                <a16:creationId xmlns:a16="http://schemas.microsoft.com/office/drawing/2014/main" id="{0B8C2932-1186-714B-A813-85408830F9D4}"/>
              </a:ext>
            </a:extLst>
          </p:cNvPr>
          <p:cNvSpPr/>
          <p:nvPr/>
        </p:nvSpPr>
        <p:spPr>
          <a:xfrm>
            <a:off x="2764734" y="5413390"/>
            <a:ext cx="6662532" cy="1015663"/>
          </a:xfrm>
          <a:prstGeom prst="rect">
            <a:avLst/>
          </a:prstGeom>
          <a:solidFill>
            <a:srgbClr val="C00000"/>
          </a:solid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wrap="square">
            <a:spAutoFit/>
          </a:bodyPr>
          <a:lstStyle/>
          <a:p>
            <a:pPr algn="ctr"/>
            <a:r>
              <a:rPr lang="es-CO" sz="3000" b="1" dirty="0">
                <a:ln>
                  <a:solidFill>
                    <a:srgbClr val="FFFF00"/>
                  </a:solidFill>
                </a:ln>
                <a:solidFill>
                  <a:srgbClr val="FFFF00"/>
                </a:solidFill>
                <a:effectLst>
                  <a:glow>
                    <a:srgbClr val="01FF01"/>
                  </a:glow>
                </a:effectLst>
                <a:latin typeface="Arial Narrow" panose="020B0606020202030204" pitchFamily="34" charset="0"/>
                <a:ea typeface="Calibri" panose="020F0502020204030204" pitchFamily="34" charset="0"/>
                <a:cs typeface="Times New Roman" panose="02020603050405020304" pitchFamily="18" charset="0"/>
              </a:rPr>
              <a:t>De manera que todos los cristianos hemos sido redimidos por la sangre de Cristo.</a:t>
            </a:r>
          </a:p>
        </p:txBody>
      </p:sp>
      <p:sp>
        <p:nvSpPr>
          <p:cNvPr id="2" name="Rectángulo: esquinas redondeadas 1">
            <a:extLst>
              <a:ext uri="{FF2B5EF4-FFF2-40B4-BE49-F238E27FC236}">
                <a16:creationId xmlns:a16="http://schemas.microsoft.com/office/drawing/2014/main" id="{FB7C1BF2-C44D-10E6-6234-2C7FADC10CA6}"/>
              </a:ext>
            </a:extLst>
          </p:cNvPr>
          <p:cNvSpPr/>
          <p:nvPr/>
        </p:nvSpPr>
        <p:spPr>
          <a:xfrm>
            <a:off x="642667" y="428867"/>
            <a:ext cx="9976449" cy="577416"/>
          </a:xfrm>
          <a:prstGeom prst="roundRect">
            <a:avLst/>
          </a:prstGeom>
          <a:solidFill>
            <a:srgbClr val="FFFFFF"/>
          </a:solidFill>
          <a:ln w="12700" cap="flat" cmpd="sng" algn="ctr">
            <a:solidFill>
              <a:srgbClr val="4472C4">
                <a:shade val="15000"/>
              </a:srgbClr>
            </a:solidFill>
            <a:prstDash val="solid"/>
            <a:miter lim="800000"/>
          </a:ln>
          <a:effectLst/>
          <a:scene3d>
            <a:camera prst="orthographicFront"/>
            <a:lightRig rig="threePt" dir="t"/>
          </a:scene3d>
          <a:sp3d>
            <a:bevelT w="165100" prst="coolSlant"/>
          </a:sp3d>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4. </a:t>
            </a:r>
            <a:r>
              <a:rPr kumimoji="0" lang="es-ES" sz="3200" b="1" i="0" u="none" strike="noStrike" kern="0" cap="none" spc="0" normalizeH="0" baseline="0" noProof="0" dirty="0">
                <a:ln>
                  <a:solidFill>
                    <a:sysClr val="windowText" lastClr="000000"/>
                  </a:solid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Fueron redimidos </a:t>
            </a:r>
            <a:r>
              <a:rPr kumimoji="0" lang="es-ES" sz="3200" b="0" i="1"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a:t>
            </a:r>
            <a:r>
              <a:rPr kumimoji="0" lang="es-ES" sz="3200" b="0" i="1" u="none" strike="noStrike" kern="0" cap="none" spc="0" normalizeH="0" baseline="0" noProof="0" dirty="0" err="1">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agorazo</a:t>
            </a:r>
            <a:r>
              <a:rPr kumimoji="0" lang="es-ES" sz="3200" b="0" i="1"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r>
              <a:rPr kumimoji="0" lang="es-ES" sz="3200" b="1" i="0" u="none" strike="noStrike" kern="0" cap="none" spc="0" normalizeH="0" baseline="0" noProof="0" dirty="0">
                <a:ln>
                  <a:solidFill>
                    <a:sysClr val="windowText" lastClr="000000"/>
                  </a:solid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de entre los de la tierra. (</a:t>
            </a:r>
            <a:r>
              <a:rPr kumimoji="0" lang="es-ES" sz="32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Calibri" panose="020F0502020204030204" pitchFamily="34" charset="0"/>
                <a:cs typeface="Times New Roman" panose="02020603050405020304" pitchFamily="18" charset="0"/>
              </a:rPr>
              <a:t>14:3).</a:t>
            </a:r>
          </a:p>
        </p:txBody>
      </p:sp>
    </p:spTree>
    <p:extLst>
      <p:ext uri="{BB962C8B-B14F-4D97-AF65-F5344CB8AC3E}">
        <p14:creationId xmlns:p14="http://schemas.microsoft.com/office/powerpoint/2010/main" val="374903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C00000"/>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8" name="Rectangle 1"/>
          <p:cNvSpPr>
            <a:spLocks noChangeArrowheads="1"/>
          </p:cNvSpPr>
          <p:nvPr/>
        </p:nvSpPr>
        <p:spPr bwMode="auto">
          <a:xfrm>
            <a:off x="514340" y="2500023"/>
            <a:ext cx="7049689" cy="2400657"/>
          </a:xfrm>
          <a:prstGeom prst="rect">
            <a:avLst/>
          </a:prstGeom>
          <a:solidFill>
            <a:srgbClr val="FFFF99"/>
          </a:solidFill>
          <a:ln w="25400" cap="flat" cmpd="sng" algn="ctr">
            <a:solidFill>
              <a:srgbClr val="70AD47"/>
            </a:solidFill>
            <a:prstDash val="solid"/>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algn="ctr" defTabSz="914400">
              <a:defRPr/>
            </a:pPr>
            <a:r>
              <a:rPr lang="es-CO" sz="3000" b="1" kern="0" spc="50" dirty="0">
                <a:ln w="9525" cmpd="sng">
                  <a:solidFill>
                    <a:srgbClr val="037706"/>
                  </a:solidFill>
                  <a:prstDash val="solid"/>
                </a:ln>
                <a:solidFill>
                  <a:srgbClr val="037706"/>
                </a:solidFill>
                <a:effectLst>
                  <a:glow>
                    <a:prstClr val="black"/>
                  </a:glow>
                </a:effectLst>
                <a:latin typeface="Arial Narrow" panose="020B0606020202030204" pitchFamily="34" charset="0"/>
                <a:cs typeface="Aharoni" pitchFamily="2" charset="-79"/>
              </a:rPr>
              <a:t>“</a:t>
            </a:r>
            <a:r>
              <a:rPr lang="es-ES" sz="3000" b="1" kern="0" spc="50" dirty="0">
                <a:ln w="9525" cmpd="sng">
                  <a:solidFill>
                    <a:srgbClr val="037706"/>
                  </a:solidFill>
                  <a:prstDash val="solid"/>
                </a:ln>
                <a:solidFill>
                  <a:srgbClr val="037706"/>
                </a:solidFill>
                <a:effectLst>
                  <a:glow>
                    <a:prstClr val="black"/>
                  </a:glow>
                </a:effectLst>
                <a:latin typeface="Arial Narrow" panose="020B0606020202030204" pitchFamily="34" charset="0"/>
                <a:cs typeface="Aharoni" pitchFamily="2" charset="-79"/>
              </a:rPr>
              <a:t>Moraba Israel en </a:t>
            </a:r>
            <a:r>
              <a:rPr lang="es-ES" sz="3000" b="1" kern="0" spc="50" dirty="0" err="1">
                <a:ln w="9525" cmpd="sng">
                  <a:solidFill>
                    <a:srgbClr val="037706"/>
                  </a:solidFill>
                  <a:prstDash val="solid"/>
                </a:ln>
                <a:solidFill>
                  <a:srgbClr val="037706"/>
                </a:solidFill>
                <a:effectLst>
                  <a:glow>
                    <a:prstClr val="black"/>
                  </a:glow>
                </a:effectLst>
                <a:latin typeface="Arial Narrow" panose="020B0606020202030204" pitchFamily="34" charset="0"/>
                <a:cs typeface="Aharoni" pitchFamily="2" charset="-79"/>
              </a:rPr>
              <a:t>Sitim</a:t>
            </a:r>
            <a:r>
              <a:rPr lang="es-ES" sz="3000" b="1" kern="0" spc="50" dirty="0">
                <a:ln w="9525" cmpd="sng">
                  <a:solidFill>
                    <a:srgbClr val="037706"/>
                  </a:solidFill>
                  <a:prstDash val="solid"/>
                </a:ln>
                <a:solidFill>
                  <a:srgbClr val="037706"/>
                </a:solidFill>
                <a:effectLst>
                  <a:glow>
                    <a:prstClr val="black"/>
                  </a:glow>
                </a:effectLst>
                <a:latin typeface="Arial Narrow" panose="020B0606020202030204" pitchFamily="34" charset="0"/>
                <a:cs typeface="Aharoni" pitchFamily="2" charset="-79"/>
              </a:rPr>
              <a:t>; y </a:t>
            </a:r>
            <a:r>
              <a:rPr lang="es-ES" sz="3000" kern="0" dirty="0">
                <a:ln w="22225">
                  <a:solidFill>
                    <a:srgbClr val="C00000"/>
                  </a:solidFill>
                  <a:prstDash val="solid"/>
                </a:ln>
                <a:solidFill>
                  <a:srgbClr val="FF0000"/>
                </a:solidFill>
                <a:latin typeface="Arial Narrow" panose="020B0606020202030204" pitchFamily="34" charset="0"/>
                <a:cs typeface="Aharoni" pitchFamily="2" charset="-79"/>
              </a:rPr>
              <a:t>el pueblo empezó a fornicar con las hijas de </a:t>
            </a:r>
            <a:r>
              <a:rPr lang="es-ES" sz="3000" kern="0" dirty="0" err="1">
                <a:ln w="22225">
                  <a:solidFill>
                    <a:srgbClr val="C00000"/>
                  </a:solidFill>
                  <a:prstDash val="solid"/>
                </a:ln>
                <a:solidFill>
                  <a:srgbClr val="FF0000"/>
                </a:solidFill>
                <a:latin typeface="Arial Narrow" panose="020B0606020202030204" pitchFamily="34" charset="0"/>
                <a:cs typeface="Aharoni" pitchFamily="2" charset="-79"/>
              </a:rPr>
              <a:t>Moab</a:t>
            </a:r>
            <a:r>
              <a:rPr lang="es-ES" sz="3000" kern="0" spc="50" dirty="0">
                <a:ln w="9525" cmpd="sng">
                  <a:solidFill>
                    <a:srgbClr val="037706"/>
                  </a:solidFill>
                  <a:prstDash val="solid"/>
                </a:ln>
                <a:solidFill>
                  <a:srgbClr val="FFC000"/>
                </a:solidFill>
                <a:effectLst>
                  <a:glow>
                    <a:prstClr val="black"/>
                  </a:glow>
                </a:effectLst>
                <a:latin typeface="Arial Narrow" panose="020B0606020202030204" pitchFamily="34" charset="0"/>
                <a:cs typeface="Aharoni" pitchFamily="2" charset="-79"/>
              </a:rPr>
              <a:t>, </a:t>
            </a:r>
            <a:r>
              <a:rPr lang="es-ES" sz="3000" b="1" kern="0" spc="50" dirty="0">
                <a:ln w="9525" cmpd="sng">
                  <a:solidFill>
                    <a:srgbClr val="037706"/>
                  </a:solidFill>
                  <a:prstDash val="solid"/>
                </a:ln>
                <a:solidFill>
                  <a:srgbClr val="037706"/>
                </a:solidFill>
                <a:effectLst>
                  <a:glow>
                    <a:prstClr val="black"/>
                  </a:glow>
                </a:effectLst>
                <a:latin typeface="Arial Narrow" panose="020B0606020202030204" pitchFamily="34" charset="0"/>
                <a:cs typeface="Aharoni" pitchFamily="2" charset="-79"/>
              </a:rPr>
              <a:t>las cuales invitaban al pueblo a los sacrificios de sus dioses; y el pueblo comió, y se inclinó a sus dioses</a:t>
            </a:r>
            <a:r>
              <a:rPr lang="es-CO" sz="3000" b="1" kern="0" spc="50" dirty="0">
                <a:ln w="9525" cmpd="sng">
                  <a:solidFill>
                    <a:srgbClr val="037706"/>
                  </a:solidFill>
                  <a:prstDash val="solid"/>
                </a:ln>
                <a:solidFill>
                  <a:srgbClr val="037706"/>
                </a:solidFill>
                <a:effectLst>
                  <a:glow>
                    <a:prstClr val="black"/>
                  </a:glow>
                </a:effectLst>
                <a:latin typeface="Arial Narrow" panose="020B0606020202030204" pitchFamily="34" charset="0"/>
                <a:cs typeface="Aharoni" pitchFamily="2" charset="-79"/>
              </a:rPr>
              <a:t>”. </a:t>
            </a:r>
            <a:r>
              <a:rPr lang="es-CO" sz="3000" b="1" kern="0" spc="50" dirty="0">
                <a:ln w="9525" cmpd="sng">
                  <a:solidFill>
                    <a:srgbClr val="002060"/>
                  </a:solidFill>
                  <a:prstDash val="solid"/>
                </a:ln>
                <a:solidFill>
                  <a:srgbClr val="002060"/>
                </a:solidFill>
                <a:effectLst>
                  <a:glow>
                    <a:prstClr val="black"/>
                  </a:glow>
                </a:effectLst>
                <a:latin typeface="Arial Narrow" panose="020B0606020202030204" pitchFamily="34" charset="0"/>
                <a:cs typeface="Aharoni" pitchFamily="2" charset="-79"/>
              </a:rPr>
              <a:t>Números 25:1,2. </a:t>
            </a:r>
            <a:endParaRPr lang="es-ES" sz="3000" b="1" kern="0" spc="50" dirty="0">
              <a:ln w="9525" cmpd="sng">
                <a:solidFill>
                  <a:srgbClr val="0000FF"/>
                </a:solidFill>
                <a:prstDash val="solid"/>
              </a:ln>
              <a:solidFill>
                <a:srgbClr val="0000FF"/>
              </a:solidFill>
              <a:effectLst>
                <a:glow rad="38100">
                  <a:srgbClr val="4F81BD">
                    <a:alpha val="40000"/>
                  </a:srgbClr>
                </a:glow>
              </a:effectLst>
              <a:latin typeface="Arial Narrow" panose="020B0606020202030204" pitchFamily="34" charset="0"/>
              <a:cs typeface="Aharoni" pitchFamily="2" charset="-79"/>
            </a:endParaRPr>
          </a:p>
        </p:txBody>
      </p:sp>
      <p:sp>
        <p:nvSpPr>
          <p:cNvPr id="2" name="Marcador de número de diapositiva 1"/>
          <p:cNvSpPr>
            <a:spLocks noGrp="1"/>
          </p:cNvSpPr>
          <p:nvPr>
            <p:ph type="sldNum" sz="quarter" idx="12"/>
          </p:nvPr>
        </p:nvSpPr>
        <p:spPr/>
        <p:txBody>
          <a:bodyPr/>
          <a:lstStyle/>
          <a:p>
            <a:pPr>
              <a:defRPr/>
            </a:pPr>
            <a:fld id="{324AD4AD-750B-4B85-B2A8-923F94B1E467}" type="slidenum">
              <a:rPr lang="es-ES" altLang="es-CO" smtClean="0"/>
              <a:pPr>
                <a:defRPr/>
              </a:pPr>
              <a:t>22</a:t>
            </a:fld>
            <a:endParaRPr lang="es-ES" altLang="es-CO"/>
          </a:p>
        </p:txBody>
      </p:sp>
      <p:sp>
        <p:nvSpPr>
          <p:cNvPr id="11" name="CuadroTexto 10">
            <a:extLst>
              <a:ext uri="{FF2B5EF4-FFF2-40B4-BE49-F238E27FC236}">
                <a16:creationId xmlns:a16="http://schemas.microsoft.com/office/drawing/2014/main" id="{29E56A45-B5DF-0B4A-5B1E-5A13D3D1722E}"/>
              </a:ext>
            </a:extLst>
          </p:cNvPr>
          <p:cNvSpPr txBox="1"/>
          <p:nvPr/>
        </p:nvSpPr>
        <p:spPr>
          <a:xfrm>
            <a:off x="523175" y="5232737"/>
            <a:ext cx="7542244" cy="1015663"/>
          </a:xfrm>
          <a:prstGeom prst="rect">
            <a:avLst/>
          </a:prstGeom>
          <a:gradFill rotWithShape="1">
            <a:gsLst>
              <a:gs pos="0">
                <a:srgbClr val="91BF77">
                  <a:tint val="70000"/>
                  <a:lumMod val="110000"/>
                </a:srgbClr>
              </a:gs>
              <a:gs pos="100000">
                <a:srgbClr val="91BF77">
                  <a:tint val="82000"/>
                  <a:alpha val="74000"/>
                </a:srgbClr>
              </a:gs>
            </a:gsLst>
            <a:lin ang="5400000" scaled="0"/>
          </a:gradFill>
          <a:ln w="9525" cap="rnd" cmpd="sng" algn="ctr">
            <a:noFill/>
            <a:prstDash val="solid"/>
          </a:ln>
          <a:effectLst/>
        </p:spPr>
        <p:txBody>
          <a:bodyPr wrap="square" rtlCol="0">
            <a:spAutoFit/>
          </a:bodyPr>
          <a:lstStyle/>
          <a:p>
            <a:pPr lvl="0" algn="ctr" defTabSz="914400">
              <a:defRPr/>
            </a:pPr>
            <a:r>
              <a:rPr kumimoji="0" lang="es-ES" sz="3000" b="1" i="0" u="none" strike="noStrike" kern="0" cap="none" spc="0" normalizeH="0" baseline="0" noProof="0" dirty="0">
                <a:ln>
                  <a:solidFill>
                    <a:srgbClr val="0000CC"/>
                  </a:solidFill>
                </a:ln>
                <a:solidFill>
                  <a:srgbClr val="054CE9"/>
                </a:solidFill>
                <a:effectLst/>
                <a:uLnTx/>
                <a:uFillTx/>
                <a:latin typeface="Arial Narrow" panose="020B0606020202030204" pitchFamily="34" charset="0"/>
                <a:ea typeface="+mn-ea"/>
                <a:cs typeface="+mn-cs"/>
              </a:rPr>
              <a:t>En Apocalipsis</a:t>
            </a:r>
            <a:r>
              <a:rPr kumimoji="0" lang="es-ES" sz="3000" b="1" i="0" u="none" strike="noStrike" kern="0" cap="none" spc="0" normalizeH="0" noProof="0" dirty="0">
                <a:ln>
                  <a:solidFill>
                    <a:srgbClr val="0000CC"/>
                  </a:solidFill>
                </a:ln>
                <a:solidFill>
                  <a:srgbClr val="054CE9"/>
                </a:solidFill>
                <a:effectLst/>
                <a:uLnTx/>
                <a:uFillTx/>
                <a:latin typeface="Arial Narrow" panose="020B0606020202030204" pitchFamily="34" charset="0"/>
                <a:ea typeface="+mn-ea"/>
                <a:cs typeface="+mn-cs"/>
              </a:rPr>
              <a:t> una mujer ramera, impía representa a la </a:t>
            </a:r>
            <a:r>
              <a:rPr lang="es-ES" sz="3000" b="1" kern="0" dirty="0">
                <a:ln>
                  <a:solidFill>
                    <a:srgbClr val="0000CC"/>
                  </a:solidFill>
                </a:ln>
                <a:solidFill>
                  <a:srgbClr val="054CE9"/>
                </a:solidFill>
                <a:latin typeface="Arial Narrow" panose="020B0606020202030204" pitchFamily="34" charset="0"/>
              </a:rPr>
              <a:t>iglesia falsa. </a:t>
            </a:r>
            <a:r>
              <a:rPr lang="es-ES" sz="3000" b="1" kern="0" dirty="0">
                <a:ln>
                  <a:solidFill>
                    <a:schemeClr val="bg2"/>
                  </a:solidFill>
                </a:ln>
                <a:solidFill>
                  <a:schemeClr val="bg2"/>
                </a:solidFill>
                <a:latin typeface="Arial Narrow" panose="020B0606020202030204" pitchFamily="34" charset="0"/>
              </a:rPr>
              <a:t>(Apocalipsis 17:1-6). </a:t>
            </a:r>
            <a:endParaRPr kumimoji="0" lang="es-CO" sz="3000" b="1" i="0" u="none" strike="noStrike" kern="0" cap="none" spc="0" normalizeH="0" baseline="0" noProof="0" dirty="0">
              <a:ln>
                <a:solidFill>
                  <a:schemeClr val="bg2"/>
                </a:solidFill>
              </a:ln>
              <a:solidFill>
                <a:schemeClr val="bg2"/>
              </a:solidFill>
              <a:effectLst/>
              <a:uLnTx/>
              <a:uFillTx/>
              <a:latin typeface="Arial Narrow" panose="020B0606020202030204" pitchFamily="34" charset="0"/>
            </a:endParaRPr>
          </a:p>
        </p:txBody>
      </p:sp>
      <p:sp>
        <p:nvSpPr>
          <p:cNvPr id="4" name="CuadroTexto 3">
            <a:extLst>
              <a:ext uri="{FF2B5EF4-FFF2-40B4-BE49-F238E27FC236}">
                <a16:creationId xmlns:a16="http://schemas.microsoft.com/office/drawing/2014/main" id="{28C84484-41A2-203F-AEB4-B30AC659F6BD}"/>
              </a:ext>
            </a:extLst>
          </p:cNvPr>
          <p:cNvSpPr txBox="1"/>
          <p:nvPr/>
        </p:nvSpPr>
        <p:spPr>
          <a:xfrm>
            <a:off x="7769361" y="2745693"/>
            <a:ext cx="3908299" cy="2062103"/>
          </a:xfrm>
          <a:prstGeom prst="rect">
            <a:avLst/>
          </a:prstGeom>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defTabSz="914400">
              <a:defRPr/>
            </a:pPr>
            <a:r>
              <a:rPr lang="es-ES" sz="3200" kern="0" dirty="0">
                <a:ln w="22225">
                  <a:solidFill>
                    <a:srgbClr val="FF0000"/>
                  </a:solidFill>
                  <a:prstDash val="solid"/>
                </a:ln>
                <a:solidFill>
                  <a:srgbClr val="FF0000"/>
                </a:solidFill>
                <a:latin typeface="Arial Narrow" panose="020B0606020202030204" pitchFamily="34" charset="0"/>
              </a:rPr>
              <a:t>Babilonia la grande, la madre de las rameras y de las abominaciones de la tierra.</a:t>
            </a:r>
            <a:endParaRPr kumimoji="0" lang="es-CO" sz="3200" i="0" u="none" strike="noStrike" kern="0" normalizeH="0" baseline="0" noProof="0" dirty="0">
              <a:ln w="22225">
                <a:solidFill>
                  <a:srgbClr val="FF0000"/>
                </a:solidFill>
                <a:prstDash val="solid"/>
              </a:ln>
              <a:solidFill>
                <a:srgbClr val="FF0000"/>
              </a:solidFill>
              <a:uLnTx/>
              <a:uFillTx/>
              <a:latin typeface="Arial Narrow" panose="020B0606020202030204" pitchFamily="34" charset="0"/>
            </a:endParaRPr>
          </a:p>
        </p:txBody>
      </p:sp>
      <p:sp>
        <p:nvSpPr>
          <p:cNvPr id="6" name="Rectángulo 5">
            <a:extLst>
              <a:ext uri="{FF2B5EF4-FFF2-40B4-BE49-F238E27FC236}">
                <a16:creationId xmlns:a16="http://schemas.microsoft.com/office/drawing/2014/main" id="{0D22EF2C-D956-D7A0-1A2D-D6B10C890A55}"/>
              </a:ext>
            </a:extLst>
          </p:cNvPr>
          <p:cNvSpPr/>
          <p:nvPr/>
        </p:nvSpPr>
        <p:spPr>
          <a:xfrm>
            <a:off x="514340" y="1305088"/>
            <a:ext cx="7049690" cy="101566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defTabSz="914400">
              <a:defRPr/>
            </a:pPr>
            <a:r>
              <a:rPr lang="es-CO" sz="3000" b="1" kern="0" dirty="0">
                <a:ln>
                  <a:solidFill>
                    <a:srgbClr val="FF0000"/>
                  </a:solidFill>
                </a:ln>
                <a:solidFill>
                  <a:srgbClr val="FF0000"/>
                </a:solidFill>
                <a:latin typeface="Arial Narrow" panose="020B0606020202030204" pitchFamily="34" charset="0"/>
              </a:rPr>
              <a:t>Esta es una referencia a lo que pasó con Israel y las mujeres impías de </a:t>
            </a:r>
            <a:r>
              <a:rPr lang="es-CO" sz="3000" b="1" kern="0" dirty="0" err="1">
                <a:ln>
                  <a:solidFill>
                    <a:srgbClr val="FF0000"/>
                  </a:solidFill>
                </a:ln>
                <a:solidFill>
                  <a:srgbClr val="FF0000"/>
                </a:solidFill>
                <a:latin typeface="Arial Narrow" panose="020B0606020202030204" pitchFamily="34" charset="0"/>
              </a:rPr>
              <a:t>Moab</a:t>
            </a:r>
            <a:r>
              <a:rPr lang="es-CO" sz="3000" b="1" kern="0" dirty="0">
                <a:ln>
                  <a:solidFill>
                    <a:srgbClr val="FF0000"/>
                  </a:solidFill>
                </a:ln>
                <a:solidFill>
                  <a:srgbClr val="FF0000"/>
                </a:solidFill>
                <a:latin typeface="Arial Narrow" panose="020B0606020202030204" pitchFamily="34" charset="0"/>
              </a:rPr>
              <a:t>.</a:t>
            </a:r>
          </a:p>
        </p:txBody>
      </p:sp>
      <p:sp>
        <p:nvSpPr>
          <p:cNvPr id="3" name="Rectángulo: esquinas redondeadas 2">
            <a:extLst>
              <a:ext uri="{FF2B5EF4-FFF2-40B4-BE49-F238E27FC236}">
                <a16:creationId xmlns:a16="http://schemas.microsoft.com/office/drawing/2014/main" id="{CDCF18D8-7F0E-3743-E75B-540BB4A51A20}"/>
              </a:ext>
            </a:extLst>
          </p:cNvPr>
          <p:cNvSpPr/>
          <p:nvPr/>
        </p:nvSpPr>
        <p:spPr>
          <a:xfrm>
            <a:off x="642668" y="428867"/>
            <a:ext cx="7049690" cy="577416"/>
          </a:xfrm>
          <a:prstGeom prst="roundRect">
            <a:avLst/>
          </a:prstGeom>
          <a:solidFill>
            <a:srgbClr val="FFFFFF"/>
          </a:solidFill>
          <a:ln w="12700" cap="flat" cmpd="sng" algn="ctr">
            <a:solidFill>
              <a:srgbClr val="4472C4">
                <a:shade val="15000"/>
              </a:srgbClr>
            </a:solidFill>
            <a:prstDash val="solid"/>
            <a:miter lim="800000"/>
          </a:ln>
          <a:effectLst/>
          <a:scene3d>
            <a:camera prst="orthographicFront"/>
            <a:lightRig rig="threePt" dir="t"/>
          </a:scene3d>
          <a:sp3d>
            <a:bevelT w="165100" prst="coolSlan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5.</a:t>
            </a:r>
            <a:r>
              <a:rPr kumimoji="0" lang="es-ES" sz="3200" b="1" i="0"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No se contaminaron con mujeres. </a:t>
            </a:r>
            <a:r>
              <a:rPr kumimoji="0" lang="es-ES" sz="32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Calibri" panose="020F0502020204030204" pitchFamily="34" charset="0"/>
                <a:cs typeface="Times New Roman" panose="02020603050405020304" pitchFamily="18" charset="0"/>
              </a:rPr>
              <a:t>(14:4).</a:t>
            </a:r>
          </a:p>
        </p:txBody>
      </p:sp>
    </p:spTree>
    <p:extLst>
      <p:ext uri="{BB962C8B-B14F-4D97-AF65-F5344CB8AC3E}">
        <p14:creationId xmlns:p14="http://schemas.microsoft.com/office/powerpoint/2010/main" val="223015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2000"/>
          </a:stretch>
        </a:blipFill>
        <a:effectLst/>
      </p:bgPr>
    </p:bg>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0C15C376-649A-F558-280C-4232CF0949E4}"/>
              </a:ext>
            </a:extLst>
          </p:cNvPr>
          <p:cNvSpPr/>
          <p:nvPr/>
        </p:nvSpPr>
        <p:spPr>
          <a:xfrm>
            <a:off x="3345874" y="1165951"/>
            <a:ext cx="5500252" cy="1938992"/>
          </a:xfrm>
          <a:prstGeom prst="roundRect">
            <a:avLst/>
          </a:prstGeom>
          <a:effectLst>
            <a:outerShdw blurRad="40000" dist="20000" dir="5400000" rotWithShape="0">
              <a:srgbClr val="000000">
                <a:alpha val="38000"/>
              </a:srgbClr>
            </a:outerShdw>
          </a:effectLst>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a:solidFill>
                    <a:srgbClr val="C00000"/>
                  </a:solidFill>
                </a:ln>
                <a:solidFill>
                  <a:schemeClr val="accent2">
                    <a:lumMod val="75000"/>
                  </a:schemeClr>
                </a:solidFill>
                <a:effectLst/>
                <a:uLnTx/>
                <a:uFillTx/>
                <a:latin typeface="Vrinda" panose="020B0502040204020203" pitchFamily="34" charset="0"/>
                <a:ea typeface="+mn-ea"/>
                <a:cs typeface="Vrinda" panose="020B0502040204020203" pitchFamily="34" charset="0"/>
              </a:rPr>
              <a:t>Babilonia representan confusión, inmoralidad, falsas enseñanzas.</a:t>
            </a:r>
            <a:r>
              <a:rPr kumimoji="0" lang="es-ES" sz="3000" b="1" i="0" u="none" strike="noStrike" kern="0" cap="none" spc="0" normalizeH="0" baseline="0" noProof="0" dirty="0">
                <a:ln>
                  <a:solidFill>
                    <a:srgbClr val="C00000"/>
                  </a:solidFill>
                </a:ln>
                <a:solidFill>
                  <a:schemeClr val="accent2">
                    <a:lumMod val="75000"/>
                  </a:schemeClr>
                </a:solidFill>
                <a:effectLst/>
                <a:uLnTx/>
                <a:uFillTx/>
                <a:latin typeface="Vrinda" panose="020B0502040204020203" pitchFamily="34" charset="0"/>
                <a:ea typeface="+mn-ea"/>
                <a:cs typeface="Vrinda" panose="020B0502040204020203" pitchFamily="34" charset="0"/>
              </a:rPr>
              <a:t> Con la cual han fornicado los reyes de la tierra.</a:t>
            </a:r>
            <a:endParaRPr kumimoji="0" lang="es-CO" sz="3000" b="1" i="0" u="none" strike="noStrike" kern="0" cap="none" spc="0" normalizeH="0" baseline="0" noProof="0" dirty="0">
              <a:ln>
                <a:solidFill>
                  <a:srgbClr val="C00000"/>
                </a:solidFill>
              </a:ln>
              <a:solidFill>
                <a:schemeClr val="accent2">
                  <a:lumMod val="75000"/>
                </a:schemeClr>
              </a:solidFill>
              <a:effectLst/>
              <a:uLnTx/>
              <a:uFillTx/>
              <a:latin typeface="Vrinda" panose="020B0502040204020203" pitchFamily="34" charset="0"/>
              <a:ea typeface="+mn-ea"/>
              <a:cs typeface="Vrinda" panose="020B0502040204020203" pitchFamily="34" charset="0"/>
            </a:endParaRPr>
          </a:p>
        </p:txBody>
      </p:sp>
      <p:sp>
        <p:nvSpPr>
          <p:cNvPr id="11" name="Rectángulo: esquinas redondeadas 10">
            <a:extLst>
              <a:ext uri="{FF2B5EF4-FFF2-40B4-BE49-F238E27FC236}">
                <a16:creationId xmlns:a16="http://schemas.microsoft.com/office/drawing/2014/main" id="{FA7F0B68-3812-A182-3C23-738347EFDFF2}"/>
              </a:ext>
            </a:extLst>
          </p:cNvPr>
          <p:cNvSpPr/>
          <p:nvPr/>
        </p:nvSpPr>
        <p:spPr>
          <a:xfrm>
            <a:off x="2705465" y="3865195"/>
            <a:ext cx="6781069" cy="1938992"/>
          </a:xfrm>
          <a:prstGeom prst="round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a:ln>
                  <a:solidFill>
                    <a:schemeClr val="accent5">
                      <a:lumMod val="75000"/>
                    </a:schemeClr>
                  </a:solidFill>
                </a:ln>
                <a:solidFill>
                  <a:schemeClr val="accent5">
                    <a:lumMod val="50000"/>
                  </a:schemeClr>
                </a:solidFill>
                <a:effectLst/>
                <a:uLnTx/>
                <a:uFillTx/>
                <a:latin typeface="Vrinda" panose="020B0502040204020203" pitchFamily="34" charset="0"/>
                <a:ea typeface="+mn-ea"/>
                <a:cs typeface="Vrinda" panose="020B0502040204020203" pitchFamily="34" charset="0"/>
              </a:rPr>
              <a:t>Contrario a lo que pasó con Israel y las hijas de Moab, los 144 mil no contaminan ni moral ni espiritualmente con la gran ramera y sus hijas.</a:t>
            </a:r>
            <a:endParaRPr kumimoji="0" lang="es-CO" sz="3000" b="1" i="0" u="none" strike="noStrike" kern="0" cap="none" spc="0" normalizeH="0" baseline="0" noProof="0" dirty="0">
              <a:ln>
                <a:solidFill>
                  <a:schemeClr val="accent5">
                    <a:lumMod val="75000"/>
                  </a:schemeClr>
                </a:solidFill>
              </a:ln>
              <a:solidFill>
                <a:schemeClr val="accent5">
                  <a:lumMod val="50000"/>
                </a:schemeClr>
              </a:solidFill>
              <a:effectLst/>
              <a:uLnTx/>
              <a:uFillTx/>
              <a:latin typeface="Vrinda" panose="020B0502040204020203" pitchFamily="34" charset="0"/>
              <a:ea typeface="+mn-ea"/>
              <a:cs typeface="Vrinda" panose="020B0502040204020203" pitchFamily="34" charset="0"/>
            </a:endParaRPr>
          </a:p>
        </p:txBody>
      </p:sp>
    </p:spTree>
    <p:extLst>
      <p:ext uri="{BB962C8B-B14F-4D97-AF65-F5344CB8AC3E}">
        <p14:creationId xmlns:p14="http://schemas.microsoft.com/office/powerpoint/2010/main" val="199290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C00000"/>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7" name="Rectangle 1"/>
          <p:cNvSpPr>
            <a:spLocks noChangeArrowheads="1"/>
          </p:cNvSpPr>
          <p:nvPr/>
        </p:nvSpPr>
        <p:spPr bwMode="auto">
          <a:xfrm>
            <a:off x="498172" y="5774725"/>
            <a:ext cx="11061225" cy="584775"/>
          </a:xfrm>
          <a:prstGeom prst="rect">
            <a:avLst/>
          </a:prstGeom>
          <a:solidFill>
            <a:schemeClr val="tx1"/>
          </a:solidFill>
          <a:ln w="9525" cap="flat" cmpd="sng" algn="ctr">
            <a:solidFill>
              <a:srgbClr val="70AD47">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w="165100" prst="coolSlant"/>
          </a:sp3d>
        </p:spPr>
        <p:txBody>
          <a:bodyPr vert="horz" wrap="square" lIns="91440" tIns="45720" rIns="91440" bIns="45720" numCol="1" anchor="ctr" anchorCtr="0" compatLnSpc="1">
            <a:prstTxWarp prst="textNoShape">
              <a:avLst/>
            </a:prstTxWarp>
            <a:spAutoFit/>
          </a:bodyPr>
          <a:lstStyle/>
          <a:p>
            <a:pPr algn="ctr" defTabSz="914400">
              <a:defRPr/>
            </a:pPr>
            <a:r>
              <a:rPr lang="es-CO" sz="3200" b="1" kern="0" dirty="0">
                <a:ln w="12700">
                  <a:solidFill>
                    <a:srgbClr val="FF0000"/>
                  </a:solidFill>
                  <a:prstDash val="solid"/>
                </a:ln>
                <a:solidFill>
                  <a:srgbClr val="FF0000"/>
                </a:solidFill>
                <a:effectLst>
                  <a:outerShdw dist="38100" dir="2640000" algn="bl" rotWithShape="0">
                    <a:schemeClr val="accent1"/>
                  </a:outerShdw>
                </a:effectLst>
                <a:latin typeface="Arial Narrow" panose="020B0606020202030204" pitchFamily="34" charset="0"/>
                <a:cs typeface="Aharoni" pitchFamily="2" charset="-79"/>
              </a:rPr>
              <a:t>Y eso es lo que Dios ha esperado de sus hijos en cada generación.</a:t>
            </a:r>
            <a:endParaRPr lang="es-CO" sz="3200" b="1" kern="0" dirty="0">
              <a:ln w="12700">
                <a:solidFill>
                  <a:srgbClr val="FF0000"/>
                </a:solidFill>
                <a:prstDash val="solid"/>
              </a:ln>
              <a:solidFill>
                <a:srgbClr val="FF0000"/>
              </a:solidFill>
              <a:latin typeface="Arial Narrow" panose="020B0606020202030204" pitchFamily="34" charset="0"/>
              <a:cs typeface="Aharoni" pitchFamily="2" charset="-79"/>
            </a:endParaRPr>
          </a:p>
        </p:txBody>
      </p:sp>
      <p:sp>
        <p:nvSpPr>
          <p:cNvPr id="2" name="Marcador de número de diapositiva 1"/>
          <p:cNvSpPr>
            <a:spLocks noGrp="1"/>
          </p:cNvSpPr>
          <p:nvPr>
            <p:ph type="sldNum" sz="quarter" idx="12"/>
          </p:nvPr>
        </p:nvSpPr>
        <p:spPr/>
        <p:txBody>
          <a:bodyPr/>
          <a:lstStyle/>
          <a:p>
            <a:pPr>
              <a:defRPr/>
            </a:pPr>
            <a:fld id="{324AD4AD-750B-4B85-B2A8-923F94B1E467}" type="slidenum">
              <a:rPr lang="es-ES" altLang="es-CO" smtClean="0"/>
              <a:pPr>
                <a:defRPr/>
              </a:pPr>
              <a:t>24</a:t>
            </a:fld>
            <a:endParaRPr lang="es-ES" altLang="es-CO"/>
          </a:p>
        </p:txBody>
      </p:sp>
      <p:sp>
        <p:nvSpPr>
          <p:cNvPr id="10" name="Rectangle 1"/>
          <p:cNvSpPr>
            <a:spLocks noChangeArrowheads="1"/>
          </p:cNvSpPr>
          <p:nvPr/>
        </p:nvSpPr>
        <p:spPr bwMode="auto">
          <a:xfrm>
            <a:off x="2979434" y="397581"/>
            <a:ext cx="6233133" cy="1477328"/>
          </a:xfrm>
          <a:prstGeom prst="rect">
            <a:avLst/>
          </a:prstGeom>
          <a:gradFill rotWithShape="1">
            <a:gsLst>
              <a:gs pos="0">
                <a:srgbClr val="70AD47">
                  <a:tint val="50000"/>
                  <a:satMod val="300000"/>
                </a:srgbClr>
              </a:gs>
              <a:gs pos="35000">
                <a:srgbClr val="70AD47">
                  <a:tint val="37000"/>
                  <a:satMod val="300000"/>
                </a:srgbClr>
              </a:gs>
              <a:gs pos="100000">
                <a:srgbClr val="70AD47">
                  <a:tint val="15000"/>
                  <a:satMod val="350000"/>
                </a:srgbClr>
              </a:gs>
            </a:gsLst>
            <a:lin ang="16200000" scaled="1"/>
          </a:gradFill>
          <a:ln w="9525" cap="flat" cmpd="sng" algn="ctr">
            <a:solidFill>
              <a:srgbClr val="70AD47">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lightRig rig="threePt" dir="t"/>
          </a:scene3d>
          <a:sp3d>
            <a:bevelT w="165100" prst="coolSlant"/>
          </a:sp3d>
        </p:spPr>
        <p:txBody>
          <a:bodyPr vert="horz" wrap="square" lIns="91440" tIns="45720" rIns="91440" bIns="45720" numCol="1" anchor="ctr" anchorCtr="0" compatLnSpc="1">
            <a:prstTxWarp prst="textNoShape">
              <a:avLst/>
            </a:prstTxWarp>
            <a:spAutoFit/>
          </a:bodyPr>
          <a:lstStyle/>
          <a:p>
            <a:pPr algn="ctr" defTabSz="914400">
              <a:defRPr/>
            </a:pPr>
            <a:r>
              <a:rPr lang="es-CO" sz="3000" b="1" kern="0" spc="50" dirty="0">
                <a:ln w="9525" cmpd="sng">
                  <a:solidFill>
                    <a:srgbClr val="002060"/>
                  </a:solidFill>
                  <a:prstDash val="solid"/>
                </a:ln>
                <a:solidFill>
                  <a:srgbClr val="002060"/>
                </a:solidFill>
                <a:effectLst>
                  <a:glow rad="38100">
                    <a:srgbClr val="4F81BD">
                      <a:alpha val="40000"/>
                    </a:srgbClr>
                  </a:glow>
                </a:effectLst>
                <a:latin typeface="Arial Narrow" panose="020B0606020202030204" pitchFamily="34" charset="0"/>
                <a:cs typeface="Aharoni" pitchFamily="2" charset="-79"/>
              </a:rPr>
              <a:t>Significa que los 144 mil se mantienen puros y no se contaminan con inmoralidades ni con falsas doctrinas. </a:t>
            </a:r>
            <a:endParaRPr lang="es-CO" sz="3000" b="1" kern="0" dirty="0">
              <a:ln w="12700">
                <a:solidFill>
                  <a:srgbClr val="0000FF"/>
                </a:solidFill>
                <a:prstDash val="solid"/>
              </a:ln>
              <a:solidFill>
                <a:srgbClr val="0000FF"/>
              </a:solidFill>
              <a:latin typeface="Arial Narrow" panose="020B0606020202030204" pitchFamily="34" charset="0"/>
              <a:cs typeface="Aharoni" pitchFamily="2" charset="-79"/>
            </a:endParaRPr>
          </a:p>
        </p:txBody>
      </p:sp>
      <p:sp>
        <p:nvSpPr>
          <p:cNvPr id="11" name="Rectángulo 10">
            <a:extLst>
              <a:ext uri="{FF2B5EF4-FFF2-40B4-BE49-F238E27FC236}">
                <a16:creationId xmlns:a16="http://schemas.microsoft.com/office/drawing/2014/main" id="{EEC00661-2188-DB15-F03B-259330EF95C3}"/>
              </a:ext>
            </a:extLst>
          </p:cNvPr>
          <p:cNvSpPr/>
          <p:nvPr/>
        </p:nvSpPr>
        <p:spPr>
          <a:xfrm>
            <a:off x="3615481" y="2088349"/>
            <a:ext cx="4961038" cy="1077218"/>
          </a:xfrm>
          <a:prstGeom prst="rect">
            <a:avLst/>
          </a:prstGeom>
          <a:solidFill>
            <a:sysClr val="window" lastClr="FFFFFF"/>
          </a:solidFill>
          <a:ln w="19050" cap="flat" cmpd="sng" algn="ctr">
            <a:solidFill>
              <a:srgbClr val="81B992"/>
            </a:solidFill>
            <a:prstDash val="solid"/>
          </a:ln>
          <a:effectLst/>
          <a:scene3d>
            <a:camera prst="orthographicFront"/>
            <a:lightRig rig="threePt" dir="t"/>
          </a:scene3d>
          <a:sp3d>
            <a:bevelT w="165100" prst="coolSlant"/>
          </a:sp3d>
        </p:spPr>
        <p:txBody>
          <a:bodyPr wrap="square">
            <a:spAutoFit/>
          </a:bodyPr>
          <a:lstStyle/>
          <a:p>
            <a:pPr lvl="0" defTabSz="914400">
              <a:defRPr/>
            </a:pPr>
            <a:r>
              <a:rPr kumimoji="0" lang="es-ES" sz="3200" b="1" i="0"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Es lo que Dios esperaba de </a:t>
            </a:r>
            <a:r>
              <a:rPr kumimoji="0" lang="es-ES" sz="32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Tito</a:t>
            </a:r>
            <a:r>
              <a:rPr kumimoji="0" lang="es-ES" sz="3200" b="1" i="0"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y de </a:t>
            </a:r>
            <a:r>
              <a:rPr kumimoji="0" lang="es-ES" sz="32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Timoteo</a:t>
            </a:r>
            <a:r>
              <a:rPr kumimoji="0" lang="es-ES" sz="3200" b="1" i="0"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en el siglo I. </a:t>
            </a:r>
            <a:endParaRPr lang="es-ES" sz="3200" b="1" kern="0" dirty="0">
              <a:ln>
                <a:solidFill>
                  <a:schemeClr val="bg2"/>
                </a:solidFill>
              </a:ln>
              <a:solidFill>
                <a:schemeClr val="bg2"/>
              </a:solidFill>
              <a:latin typeface="Arial Narrow" panose="020B0606020202030204" pitchFamily="34" charset="0"/>
              <a:ea typeface="Calibri" panose="020F0502020204030204" pitchFamily="34" charset="0"/>
              <a:cs typeface="Times New Roman" panose="02020603050405020304" pitchFamily="18" charset="0"/>
            </a:endParaRPr>
          </a:p>
        </p:txBody>
      </p:sp>
      <p:grpSp>
        <p:nvGrpSpPr>
          <p:cNvPr id="5" name="Grupo 4">
            <a:extLst>
              <a:ext uri="{FF2B5EF4-FFF2-40B4-BE49-F238E27FC236}">
                <a16:creationId xmlns:a16="http://schemas.microsoft.com/office/drawing/2014/main" id="{54058B78-A8C5-AF50-0F88-197DC8692FB4}"/>
              </a:ext>
            </a:extLst>
          </p:cNvPr>
          <p:cNvGrpSpPr/>
          <p:nvPr/>
        </p:nvGrpSpPr>
        <p:grpSpPr>
          <a:xfrm>
            <a:off x="1518249" y="3107666"/>
            <a:ext cx="3896294" cy="2147310"/>
            <a:chOff x="1871331" y="3107666"/>
            <a:chExt cx="3543211" cy="2147310"/>
          </a:xfrm>
        </p:grpSpPr>
        <p:sp>
          <p:nvSpPr>
            <p:cNvPr id="12" name="Rectángulo 11">
              <a:extLst>
                <a:ext uri="{FF2B5EF4-FFF2-40B4-BE49-F238E27FC236}">
                  <a16:creationId xmlns:a16="http://schemas.microsoft.com/office/drawing/2014/main" id="{E8C9B62C-4152-57C4-CE8C-8258E10215AB}"/>
                </a:ext>
              </a:extLst>
            </p:cNvPr>
            <p:cNvSpPr/>
            <p:nvPr/>
          </p:nvSpPr>
          <p:spPr>
            <a:xfrm>
              <a:off x="1871331" y="3685316"/>
              <a:ext cx="3543211" cy="1569660"/>
            </a:xfrm>
            <a:prstGeom prst="rect">
              <a:avLst/>
            </a:prstGeom>
            <a:solidFill>
              <a:sysClr val="window" lastClr="FFFFFF"/>
            </a:solidFill>
            <a:ln w="19050" cap="flat" cmpd="sng" algn="ctr">
              <a:solidFill>
                <a:srgbClr val="81B992"/>
              </a:solidFill>
              <a:prstDash val="solid"/>
            </a:ln>
            <a:effectLst/>
            <a:scene3d>
              <a:camera prst="orthographicFront"/>
              <a:lightRig rig="threePt" dir="t"/>
            </a:scene3d>
            <a:sp3d>
              <a:bevelT w="165100" prst="coolSlant"/>
            </a:sp3d>
          </p:spPr>
          <p:txBody>
            <a:bodyPr wrap="square">
              <a:spAutoFit/>
            </a:bodyPr>
            <a:lstStyle/>
            <a:p>
              <a:pPr lvl="0" algn="ctr" defTabSz="914400">
                <a:defRPr/>
              </a:pPr>
              <a:r>
                <a:rPr kumimoji="0" lang="es-ES" sz="3200" b="1" i="0"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a:t>
              </a:r>
              <a:r>
                <a:rPr lang="es-ES" sz="3200" b="1" kern="0" dirty="0">
                  <a:ln>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habla lo que está de acuerdo con la sana doctrina”. </a:t>
              </a:r>
              <a:r>
                <a:rPr lang="es-ES" sz="32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Tito 2:1</a:t>
              </a:r>
              <a:r>
                <a:rPr lang="es-ES" sz="3200" b="1" kern="0" dirty="0">
                  <a:ln>
                    <a:solidFill>
                      <a:schemeClr val="bg2"/>
                    </a:solidFill>
                  </a:ln>
                  <a:solidFill>
                    <a:schemeClr val="bg2"/>
                  </a:solidFill>
                  <a:latin typeface="Arial Narrow" panose="020B0606020202030204" pitchFamily="34" charset="0"/>
                  <a:ea typeface="Calibri" panose="020F0502020204030204" pitchFamily="34" charset="0"/>
                  <a:cs typeface="Times New Roman" panose="02020603050405020304" pitchFamily="18" charset="0"/>
                </a:rPr>
                <a:t>.</a:t>
              </a:r>
            </a:p>
          </p:txBody>
        </p:sp>
        <p:sp>
          <p:nvSpPr>
            <p:cNvPr id="3" name="Flecha: hacia abajo 2">
              <a:extLst>
                <a:ext uri="{FF2B5EF4-FFF2-40B4-BE49-F238E27FC236}">
                  <a16:creationId xmlns:a16="http://schemas.microsoft.com/office/drawing/2014/main" id="{0CB2D834-B0D5-C422-572F-C59A3CB0F9E2}"/>
                </a:ext>
              </a:extLst>
            </p:cNvPr>
            <p:cNvSpPr/>
            <p:nvPr/>
          </p:nvSpPr>
          <p:spPr>
            <a:xfrm>
              <a:off x="4063042" y="3107666"/>
              <a:ext cx="253487" cy="642668"/>
            </a:xfrm>
            <a:prstGeom prst="downArrow">
              <a:avLst/>
            </a:prstGeom>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6" name="Grupo 5">
            <a:extLst>
              <a:ext uri="{FF2B5EF4-FFF2-40B4-BE49-F238E27FC236}">
                <a16:creationId xmlns:a16="http://schemas.microsoft.com/office/drawing/2014/main" id="{59BEB0A0-C5C7-1D99-BFDC-C2FBA9BBD2BD}"/>
              </a:ext>
            </a:extLst>
          </p:cNvPr>
          <p:cNvGrpSpPr/>
          <p:nvPr/>
        </p:nvGrpSpPr>
        <p:grpSpPr>
          <a:xfrm>
            <a:off x="5802081" y="3096236"/>
            <a:ext cx="4782530" cy="2165858"/>
            <a:chOff x="5802081" y="3096236"/>
            <a:chExt cx="4069337" cy="2165858"/>
          </a:xfrm>
        </p:grpSpPr>
        <p:sp>
          <p:nvSpPr>
            <p:cNvPr id="13" name="Rectángulo 12">
              <a:extLst>
                <a:ext uri="{FF2B5EF4-FFF2-40B4-BE49-F238E27FC236}">
                  <a16:creationId xmlns:a16="http://schemas.microsoft.com/office/drawing/2014/main" id="{39509B31-2CF2-9411-3327-1B851EEEBAC6}"/>
                </a:ext>
              </a:extLst>
            </p:cNvPr>
            <p:cNvSpPr/>
            <p:nvPr/>
          </p:nvSpPr>
          <p:spPr>
            <a:xfrm>
              <a:off x="5802081" y="3692434"/>
              <a:ext cx="4069337" cy="1569660"/>
            </a:xfrm>
            <a:prstGeom prst="rect">
              <a:avLst/>
            </a:prstGeom>
            <a:solidFill>
              <a:sysClr val="window" lastClr="FFFFFF"/>
            </a:solidFill>
            <a:ln w="19050" cap="flat" cmpd="sng" algn="ctr">
              <a:solidFill>
                <a:srgbClr val="81B992"/>
              </a:solidFill>
              <a:prstDash val="solid"/>
            </a:ln>
            <a:effectLst/>
            <a:scene3d>
              <a:camera prst="orthographicFront"/>
              <a:lightRig rig="threePt" dir="t"/>
            </a:scene3d>
            <a:sp3d>
              <a:bevelT w="165100" prst="coolSlant"/>
            </a:sp3d>
          </p:spPr>
          <p:txBody>
            <a:bodyPr wrap="square">
              <a:spAutoFit/>
            </a:bodyPr>
            <a:lstStyle/>
            <a:p>
              <a:pPr lvl="0" algn="ctr" defTabSz="914400">
                <a:defRPr/>
              </a:pPr>
              <a:r>
                <a:rPr kumimoji="0" lang="es-ES" sz="3200" b="1" i="0"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a:t>
              </a:r>
              <a:r>
                <a:rPr lang="es-ES" sz="3200" b="1" kern="0" dirty="0">
                  <a:ln>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ni participes en pecados ajenos. Consérvate puro”. </a:t>
              </a:r>
              <a:r>
                <a:rPr lang="es-ES" sz="32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1Timoteo 5:22. </a:t>
              </a:r>
            </a:p>
          </p:txBody>
        </p:sp>
        <p:sp>
          <p:nvSpPr>
            <p:cNvPr id="4" name="Flecha: hacia abajo 3">
              <a:extLst>
                <a:ext uri="{FF2B5EF4-FFF2-40B4-BE49-F238E27FC236}">
                  <a16:creationId xmlns:a16="http://schemas.microsoft.com/office/drawing/2014/main" id="{658598C7-4D63-7105-14D2-4B845BE257A2}"/>
                </a:ext>
              </a:extLst>
            </p:cNvPr>
            <p:cNvSpPr/>
            <p:nvPr/>
          </p:nvSpPr>
          <p:spPr>
            <a:xfrm>
              <a:off x="6067629" y="3096236"/>
              <a:ext cx="253487" cy="642668"/>
            </a:xfrm>
            <a:prstGeom prst="downArrow">
              <a:avLst/>
            </a:prstGeom>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330817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0031B0-5D57-425A-B543-A3B7CBF5E319}" type="slidenum">
              <a:rPr kumimoji="0" lang="es-CO" sz="1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CO"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ángulo 4">
            <a:extLst>
              <a:ext uri="{FF2B5EF4-FFF2-40B4-BE49-F238E27FC236}">
                <a16:creationId xmlns:a16="http://schemas.microsoft.com/office/drawing/2014/main" id="{691126CC-85C2-67B6-DCFE-DF42251FFC4E}"/>
              </a:ext>
            </a:extLst>
          </p:cNvPr>
          <p:cNvSpPr/>
          <p:nvPr/>
        </p:nvSpPr>
        <p:spPr>
          <a:xfrm>
            <a:off x="735560" y="2933952"/>
            <a:ext cx="5937561" cy="1938992"/>
          </a:xfrm>
          <a:prstGeom prst="rect">
            <a:avLst/>
          </a:prstGeom>
          <a:solidFill>
            <a:sysClr val="window" lastClr="FFFFFF"/>
          </a:solidFill>
          <a:ln w="19050" cap="flat" cmpd="sng" algn="ctr">
            <a:solidFill>
              <a:sysClr val="windowText" lastClr="000000"/>
            </a:solidFill>
            <a:prstDash val="solid"/>
          </a:ln>
          <a:effectLst/>
          <a:scene3d>
            <a:camera prst="orthographicFront"/>
            <a:lightRig rig="threePt" dir="t"/>
          </a:scene3d>
          <a:sp3d>
            <a:bevelT w="165100" prst="coolSlant"/>
          </a:sp3d>
        </p:spPr>
        <p:txBody>
          <a:bodyPr wrap="square">
            <a:spAutoFit/>
          </a:bodyPr>
          <a:lstStyle/>
          <a:p>
            <a:pPr lvl="0" algn="ctr" defTabSz="914400">
              <a:defRPr/>
            </a:pPr>
            <a:r>
              <a:rPr lang="es-ES" sz="3000" b="1" kern="0" dirty="0">
                <a:ln>
                  <a:solidFill>
                    <a:srgbClr val="0000FF"/>
                  </a:solidFill>
                </a:ln>
                <a:solidFill>
                  <a:srgbClr val="0000FF"/>
                </a:solidFill>
                <a:latin typeface="Arial Narrow" panose="020B0606020202030204" pitchFamily="34" charset="0"/>
              </a:rPr>
              <a:t>“Porque os celo con celo de Dios; pues os he desposado con un solo esposo, para presentaros como una </a:t>
            </a:r>
            <a:r>
              <a:rPr lang="es-ES" sz="3000" b="1" kern="0" dirty="0">
                <a:ln>
                  <a:solidFill>
                    <a:srgbClr val="FF0000"/>
                  </a:solidFill>
                </a:ln>
                <a:solidFill>
                  <a:srgbClr val="FF0000"/>
                </a:solidFill>
                <a:latin typeface="Arial Narrow" panose="020B0606020202030204" pitchFamily="34" charset="0"/>
              </a:rPr>
              <a:t>virgen</a:t>
            </a:r>
            <a:r>
              <a:rPr lang="es-ES" sz="3000" b="1" kern="0" dirty="0">
                <a:ln>
                  <a:solidFill>
                    <a:srgbClr val="0000FF"/>
                  </a:solidFill>
                </a:ln>
                <a:solidFill>
                  <a:srgbClr val="0000FF"/>
                </a:solidFill>
                <a:latin typeface="Arial Narrow" panose="020B0606020202030204" pitchFamily="34" charset="0"/>
              </a:rPr>
              <a:t> pura a Cristo”. </a:t>
            </a:r>
            <a:r>
              <a:rPr lang="es-ES" sz="3000" b="1" kern="0" dirty="0">
                <a:ln>
                  <a:solidFill>
                    <a:srgbClr val="FF0000"/>
                  </a:solidFill>
                </a:ln>
                <a:solidFill>
                  <a:srgbClr val="FF0000"/>
                </a:solidFill>
                <a:latin typeface="Arial Narrow" panose="020B0606020202030204" pitchFamily="34" charset="0"/>
              </a:rPr>
              <a:t>2Corintios 11:2. </a:t>
            </a:r>
            <a:endParaRPr kumimoji="0" lang="es-CO" sz="3000" b="0" i="0" u="none" strike="noStrike" kern="0" cap="none" spc="0" normalizeH="0" baseline="0" noProof="0" dirty="0">
              <a:ln>
                <a:solidFill>
                  <a:srgbClr val="FF0000"/>
                </a:solidFill>
              </a:ln>
              <a:solidFill>
                <a:srgbClr val="FF0000"/>
              </a:solidFill>
              <a:effectLst/>
              <a:uLnTx/>
              <a:uFillTx/>
              <a:latin typeface="Rockwell" panose="02060603020205020403"/>
            </a:endParaRPr>
          </a:p>
        </p:txBody>
      </p:sp>
      <p:sp>
        <p:nvSpPr>
          <p:cNvPr id="7" name="Rectángulo 6">
            <a:extLst>
              <a:ext uri="{FF2B5EF4-FFF2-40B4-BE49-F238E27FC236}">
                <a16:creationId xmlns:a16="http://schemas.microsoft.com/office/drawing/2014/main" id="{6D37C069-FA6D-6061-271C-77EFC7EE5D52}"/>
              </a:ext>
            </a:extLst>
          </p:cNvPr>
          <p:cNvSpPr/>
          <p:nvPr/>
        </p:nvSpPr>
        <p:spPr>
          <a:xfrm>
            <a:off x="7882875" y="3268367"/>
            <a:ext cx="3543080" cy="1015663"/>
          </a:xfrm>
          <a:prstGeom prst="rect">
            <a:avLst/>
          </a:prstGeom>
          <a:solidFill>
            <a:sysClr val="window" lastClr="FFFFFF"/>
          </a:solidFill>
          <a:ln w="25400" cap="flat" cmpd="sng" algn="ctr">
            <a:solidFill>
              <a:srgbClr val="10CF9B"/>
            </a:solidFill>
            <a:prstDash val="solid"/>
          </a:ln>
          <a:effectLst/>
          <a:scene3d>
            <a:camera prst="orthographicFront"/>
            <a:lightRig rig="threePt" dir="t"/>
          </a:scene3d>
          <a:sp3d>
            <a:bevelT w="165100" prst="coolSlan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“Consérvate puro”.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000" b="1" i="0" u="none" strike="noStrike" kern="0" cap="none" spc="0" normalizeH="0" baseline="0" noProof="0" dirty="0">
                <a:ln>
                  <a:solidFill>
                    <a:srgbClr val="17406D"/>
                  </a:solidFill>
                </a:ln>
                <a:solidFill>
                  <a:srgbClr val="17406D"/>
                </a:solidFill>
                <a:effectLst/>
                <a:uLnTx/>
                <a:uFillTx/>
                <a:latin typeface="Arial Narrow" panose="020B0606020202030204" pitchFamily="34" charset="0"/>
                <a:ea typeface="+mn-ea"/>
                <a:cs typeface="+mn-cs"/>
              </a:rPr>
              <a:t>1 Timoteo 5:22. </a:t>
            </a:r>
          </a:p>
        </p:txBody>
      </p:sp>
      <p:sp>
        <p:nvSpPr>
          <p:cNvPr id="8" name="Rectángulo 7">
            <a:extLst>
              <a:ext uri="{FF2B5EF4-FFF2-40B4-BE49-F238E27FC236}">
                <a16:creationId xmlns:a16="http://schemas.microsoft.com/office/drawing/2014/main" id="{ABF4525B-43EC-193D-3F8D-9F09CD17C0A1}"/>
              </a:ext>
            </a:extLst>
          </p:cNvPr>
          <p:cNvSpPr/>
          <p:nvPr/>
        </p:nvSpPr>
        <p:spPr>
          <a:xfrm>
            <a:off x="735560" y="1380578"/>
            <a:ext cx="5155720" cy="1015663"/>
          </a:xfrm>
          <a:prstGeom prst="rect">
            <a:avLst/>
          </a:prstGeom>
          <a:solidFill>
            <a:sysClr val="window" lastClr="FFFFFF"/>
          </a:solidFill>
          <a:ln w="25400" cap="flat" cmpd="sng" algn="ctr">
            <a:solidFill>
              <a:srgbClr val="10CF9B"/>
            </a:solidFill>
            <a:prstDash val="solid"/>
          </a:ln>
          <a:effectLst/>
          <a:scene3d>
            <a:camera prst="orthographicFront"/>
            <a:lightRig rig="threePt" dir="t"/>
          </a:scene3d>
          <a:sp3d>
            <a:bevelT w="165100" prst="coolSlan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La misma expectativa tenía Dios con los cristianos corintios.</a:t>
            </a:r>
            <a:endParaRPr kumimoji="0" lang="es-ES" sz="3000" b="1" i="0" u="none" strike="noStrike" kern="0" cap="none" spc="0" normalizeH="0" baseline="0" noProof="0" dirty="0">
              <a:ln>
                <a:solidFill>
                  <a:srgbClr val="17406D"/>
                </a:solidFill>
              </a:ln>
              <a:solidFill>
                <a:srgbClr val="17406D"/>
              </a:solidFill>
              <a:effectLst/>
              <a:uLnTx/>
              <a:uFillTx/>
              <a:latin typeface="Arial Narrow" panose="020B0606020202030204" pitchFamily="34" charset="0"/>
              <a:ea typeface="+mn-ea"/>
              <a:cs typeface="+mn-cs"/>
            </a:endParaRPr>
          </a:p>
        </p:txBody>
      </p:sp>
      <p:sp>
        <p:nvSpPr>
          <p:cNvPr id="4" name="Rectángulo 3">
            <a:extLst>
              <a:ext uri="{FF2B5EF4-FFF2-40B4-BE49-F238E27FC236}">
                <a16:creationId xmlns:a16="http://schemas.microsoft.com/office/drawing/2014/main" id="{A42F9DF8-3E72-D100-45BE-BBE176508359}"/>
              </a:ext>
            </a:extLst>
          </p:cNvPr>
          <p:cNvSpPr/>
          <p:nvPr/>
        </p:nvSpPr>
        <p:spPr>
          <a:xfrm>
            <a:off x="735559" y="5227555"/>
            <a:ext cx="5937561" cy="1015663"/>
          </a:xfrm>
          <a:prstGeom prst="rect">
            <a:avLst/>
          </a:prstGeom>
          <a:solidFill>
            <a:srgbClr val="FFFFCC"/>
          </a:solidFill>
          <a:ln w="12700" cap="flat" cmpd="sng" algn="ctr">
            <a:solidFill>
              <a:srgbClr val="64A4BD"/>
            </a:solidFill>
            <a:prstDash val="solid"/>
          </a:ln>
          <a:effectLst/>
          <a:scene3d>
            <a:camera prst="orthographicFront"/>
            <a:lightRig rig="threePt" dir="t"/>
          </a:scene3d>
          <a:sp3d>
            <a:bevelT w="165100" prst="coolSlan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000" b="1" i="0"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También Israel</a:t>
            </a:r>
            <a:r>
              <a:rPr kumimoji="0" lang="es-ES" sz="3000" b="1" i="0" u="none" strike="noStrike" kern="0" cap="none" spc="0" normalizeH="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en AT es considerada una virgen</a:t>
            </a:r>
            <a:r>
              <a:rPr kumimoji="0" lang="es-ES" sz="3000" b="1" i="0"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Véase Jeremías 31:4. </a:t>
            </a:r>
          </a:p>
        </p:txBody>
      </p:sp>
      <p:sp>
        <p:nvSpPr>
          <p:cNvPr id="9" name="Rectángulo 8">
            <a:extLst>
              <a:ext uri="{FF2B5EF4-FFF2-40B4-BE49-F238E27FC236}">
                <a16:creationId xmlns:a16="http://schemas.microsoft.com/office/drawing/2014/main" id="{BE9B5211-585A-FF7C-D0C3-81A797724D09}"/>
              </a:ext>
            </a:extLst>
          </p:cNvPr>
          <p:cNvSpPr/>
          <p:nvPr/>
        </p:nvSpPr>
        <p:spPr>
          <a:xfrm>
            <a:off x="7373916" y="1380578"/>
            <a:ext cx="4052039" cy="1477328"/>
          </a:xfrm>
          <a:prstGeom prst="rect">
            <a:avLst/>
          </a:prstGeom>
          <a:solidFill>
            <a:sysClr val="window" lastClr="FFFFFF"/>
          </a:solidFill>
          <a:ln w="25400" cap="flat" cmpd="sng" algn="ctr">
            <a:solidFill>
              <a:srgbClr val="10CF9B"/>
            </a:solidFill>
            <a:prstDash val="solid"/>
          </a:ln>
          <a:effectLst/>
          <a:scene3d>
            <a:camera prst="orthographicFront"/>
            <a:lightRig rig="threePt" dir="t"/>
          </a:scene3d>
          <a:sp3d>
            <a:bevelT w="165100" prst="coolSlan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Virgen es la condición de la novia para presentarse a su esposo.</a:t>
            </a:r>
            <a:endParaRPr kumimoji="0" lang="es-ES" sz="3000" b="1" i="0" u="none" strike="noStrike" kern="0" cap="none" spc="0" normalizeH="0" baseline="0" noProof="0" dirty="0">
              <a:ln>
                <a:solidFill>
                  <a:srgbClr val="17406D"/>
                </a:solidFill>
              </a:ln>
              <a:solidFill>
                <a:srgbClr val="17406D"/>
              </a:solidFill>
              <a:effectLst/>
              <a:uLnTx/>
              <a:uFillTx/>
              <a:latin typeface="Arial Narrow" panose="020B0606020202030204" pitchFamily="34" charset="0"/>
              <a:ea typeface="+mn-ea"/>
              <a:cs typeface="+mn-cs"/>
            </a:endParaRPr>
          </a:p>
        </p:txBody>
      </p:sp>
      <p:grpSp>
        <p:nvGrpSpPr>
          <p:cNvPr id="11" name="Grupo 10">
            <a:extLst>
              <a:ext uri="{FF2B5EF4-FFF2-40B4-BE49-F238E27FC236}">
                <a16:creationId xmlns:a16="http://schemas.microsoft.com/office/drawing/2014/main" id="{30B0900F-4DCC-8567-C913-826B33C1FC04}"/>
              </a:ext>
            </a:extLst>
          </p:cNvPr>
          <p:cNvGrpSpPr/>
          <p:nvPr/>
        </p:nvGrpSpPr>
        <p:grpSpPr>
          <a:xfrm>
            <a:off x="7178096" y="4377353"/>
            <a:ext cx="4247859" cy="2115380"/>
            <a:chOff x="6877840" y="4290758"/>
            <a:chExt cx="4247859" cy="2040371"/>
          </a:xfrm>
        </p:grpSpPr>
        <p:sp>
          <p:nvSpPr>
            <p:cNvPr id="6" name="Rectángulo 5">
              <a:extLst>
                <a:ext uri="{FF2B5EF4-FFF2-40B4-BE49-F238E27FC236}">
                  <a16:creationId xmlns:a16="http://schemas.microsoft.com/office/drawing/2014/main" id="{593566F1-3A8A-033A-01B1-35DE78423EE2}"/>
                </a:ext>
              </a:extLst>
            </p:cNvPr>
            <p:cNvSpPr/>
            <p:nvPr/>
          </p:nvSpPr>
          <p:spPr>
            <a:xfrm>
              <a:off x="6877840" y="5351480"/>
              <a:ext cx="4247859" cy="979649"/>
            </a:xfrm>
            <a:prstGeom prst="rect">
              <a:avLst/>
            </a:prstGeom>
            <a:solidFill>
              <a:sysClr val="window" lastClr="FFFFFF"/>
            </a:solidFill>
            <a:ln w="25400" cap="flat" cmpd="sng" algn="ctr">
              <a:solidFill>
                <a:srgbClr val="10CF9B"/>
              </a:solidFill>
              <a:prstDash val="solid"/>
            </a:ln>
            <a:effectLst/>
            <a:scene3d>
              <a:camera prst="orthographicFront"/>
              <a:lightRig rig="threePt" dir="t"/>
            </a:scene3d>
            <a:sp3d>
              <a:bevelT w="165100" prst="coolSlan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Esto es lo que Dios espera  de nosotros ahora.</a:t>
              </a:r>
            </a:p>
          </p:txBody>
        </p:sp>
        <p:pic>
          <p:nvPicPr>
            <p:cNvPr id="10" name="Imagen 9">
              <a:extLst>
                <a:ext uri="{FF2B5EF4-FFF2-40B4-BE49-F238E27FC236}">
                  <a16:creationId xmlns:a16="http://schemas.microsoft.com/office/drawing/2014/main" id="{8D2D0109-E16F-B618-A82E-8D53942228F0}"/>
                </a:ext>
              </a:extLst>
            </p:cNvPr>
            <p:cNvPicPr>
              <a:picLocks noChangeAspect="1"/>
            </p:cNvPicPr>
            <p:nvPr/>
          </p:nvPicPr>
          <p:blipFill>
            <a:blip r:embed="rId2"/>
            <a:stretch>
              <a:fillRect/>
            </a:stretch>
          </p:blipFill>
          <p:spPr>
            <a:xfrm rot="10963356">
              <a:off x="8606662" y="4290758"/>
              <a:ext cx="986033" cy="986034"/>
            </a:xfrm>
            <a:prstGeom prst="rect">
              <a:avLst/>
            </a:prstGeom>
            <a:scene3d>
              <a:camera prst="orthographicFront"/>
              <a:lightRig rig="threePt" dir="t"/>
            </a:scene3d>
            <a:sp3d>
              <a:bevelT w="165100" prst="coolSlant"/>
            </a:sp3d>
          </p:spPr>
        </p:pic>
      </p:grpSp>
      <p:sp>
        <p:nvSpPr>
          <p:cNvPr id="12" name="Rectángulo: esquinas redondeadas 11">
            <a:extLst>
              <a:ext uri="{FF2B5EF4-FFF2-40B4-BE49-F238E27FC236}">
                <a16:creationId xmlns:a16="http://schemas.microsoft.com/office/drawing/2014/main" id="{CB5A86E7-BD2C-E482-852D-43B3E5D69BC9}"/>
              </a:ext>
            </a:extLst>
          </p:cNvPr>
          <p:cNvSpPr/>
          <p:nvPr/>
        </p:nvSpPr>
        <p:spPr>
          <a:xfrm>
            <a:off x="944592" y="448551"/>
            <a:ext cx="3981091" cy="577416"/>
          </a:xfrm>
          <a:prstGeom prst="roundRect">
            <a:avLst/>
          </a:prstGeom>
          <a:solidFill>
            <a:srgbClr val="FFFFFF"/>
          </a:solidFill>
          <a:ln w="12700" cap="flat" cmpd="sng" algn="ctr">
            <a:solidFill>
              <a:srgbClr val="4472C4">
                <a:shade val="15000"/>
              </a:srgbClr>
            </a:solidFill>
            <a:prstDash val="solid"/>
            <a:miter lim="800000"/>
          </a:ln>
          <a:effectLst/>
          <a:scene3d>
            <a:camera prst="orthographicFront"/>
            <a:lightRig rig="threePt" dir="t"/>
          </a:scene3d>
          <a:sp3d>
            <a:bevelT w="165100" prst="coolSlan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6.</a:t>
            </a:r>
            <a:r>
              <a:rPr kumimoji="0" lang="es-ES" sz="3200" b="1" i="0"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Son vírgenes. </a:t>
            </a:r>
            <a:r>
              <a:rPr kumimoji="0" lang="es-ES" sz="32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Calibri" panose="020F0502020204030204" pitchFamily="34" charset="0"/>
                <a:cs typeface="Times New Roman" panose="02020603050405020304" pitchFamily="18" charset="0"/>
              </a:rPr>
              <a:t>(14:4).</a:t>
            </a:r>
          </a:p>
        </p:txBody>
      </p:sp>
    </p:spTree>
    <p:extLst>
      <p:ext uri="{BB962C8B-B14F-4D97-AF65-F5344CB8AC3E}">
        <p14:creationId xmlns:p14="http://schemas.microsoft.com/office/powerpoint/2010/main" val="24849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4"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625656" y="1218369"/>
            <a:ext cx="4940686" cy="1015663"/>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s-CO" sz="30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Todo el que ha de entrar en el reino es porque sigue a Jesús. </a:t>
            </a:r>
          </a:p>
        </p:txBody>
      </p:sp>
      <p:sp>
        <p:nvSpPr>
          <p:cNvPr id="10" name="Rectángulo 9"/>
          <p:cNvSpPr/>
          <p:nvPr/>
        </p:nvSpPr>
        <p:spPr>
          <a:xfrm>
            <a:off x="2711795" y="4198025"/>
            <a:ext cx="5854547" cy="1015663"/>
          </a:xfrm>
          <a:prstGeom prst="rect">
            <a:avLst/>
          </a:prstGeom>
          <a:ln/>
          <a:scene3d>
            <a:camera prst="orthographicFront"/>
            <a:lightRig rig="threePt" dir="t"/>
          </a:scene3d>
          <a:sp3d>
            <a:bevelT w="165100" prst="coolSlant"/>
          </a:sp3d>
        </p:spPr>
        <p:style>
          <a:lnRef idx="2">
            <a:schemeClr val="accent3"/>
          </a:lnRef>
          <a:fillRef idx="1">
            <a:schemeClr val="lt1"/>
          </a:fillRef>
          <a:effectRef idx="0">
            <a:schemeClr val="accent3"/>
          </a:effectRef>
          <a:fontRef idx="minor">
            <a:schemeClr val="dk1"/>
          </a:fontRef>
        </p:style>
        <p:txBody>
          <a:bodyPr wrap="square">
            <a:spAutoFit/>
          </a:bodyPr>
          <a:lstStyle/>
          <a:p>
            <a:pPr lvl="0" algn="ctr">
              <a:defRPr/>
            </a:pPr>
            <a:r>
              <a:rPr lang="es-CO" sz="3000" b="1" kern="0" dirty="0">
                <a:ln>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Sino como Mateo. </a:t>
            </a:r>
            <a:r>
              <a:rPr lang="es-CO" sz="30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a:t>
            </a:r>
            <a:r>
              <a:rPr lang="es-ES" sz="30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Y dejándolo todo, se levantó y le siguió”. </a:t>
            </a:r>
            <a:r>
              <a:rPr lang="es-CO" sz="3000" b="1" kern="0" dirty="0">
                <a:ln>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Lucas 5:28.</a:t>
            </a:r>
          </a:p>
        </p:txBody>
      </p:sp>
      <p:sp>
        <p:nvSpPr>
          <p:cNvPr id="5" name="Rectángulo 4"/>
          <p:cNvSpPr/>
          <p:nvPr/>
        </p:nvSpPr>
        <p:spPr>
          <a:xfrm>
            <a:off x="3693259" y="2520232"/>
            <a:ext cx="4873083" cy="1384995"/>
          </a:xfrm>
          <a:prstGeom prst="rect">
            <a:avLst/>
          </a:prstGeom>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914400">
              <a:defRPr/>
            </a:pPr>
            <a:r>
              <a:rPr lang="es-CO" sz="2800" b="1" kern="0" dirty="0">
                <a:ln>
                  <a:solidFill>
                    <a:schemeClr val="bg1"/>
                  </a:solidFill>
                </a:ln>
                <a:solidFill>
                  <a:schemeClr val="bg1"/>
                </a:solidFill>
                <a:latin typeface="Arial Narrow" panose="020B0606020202030204" pitchFamily="34" charset="0"/>
              </a:rPr>
              <a:t>No como lo siguió Pedro cuando Jesús fue llevado preso: “</a:t>
            </a:r>
            <a:r>
              <a:rPr lang="es-CO" sz="2800" b="1" kern="0" dirty="0">
                <a:ln>
                  <a:solidFill>
                    <a:srgbClr val="FF0000"/>
                  </a:solidFill>
                </a:ln>
                <a:solidFill>
                  <a:srgbClr val="FF0000"/>
                </a:solidFill>
                <a:latin typeface="Arial Narrow" panose="020B0606020202030204" pitchFamily="34" charset="0"/>
              </a:rPr>
              <a:t>Pedro le siguió de lejos”. </a:t>
            </a:r>
            <a:r>
              <a:rPr lang="es-CO" sz="2800" b="1" kern="0" dirty="0">
                <a:ln>
                  <a:solidFill>
                    <a:schemeClr val="bg1"/>
                  </a:solidFill>
                </a:ln>
                <a:solidFill>
                  <a:schemeClr val="bg1"/>
                </a:solidFill>
                <a:latin typeface="Arial Narrow" panose="020B0606020202030204" pitchFamily="34" charset="0"/>
              </a:rPr>
              <a:t>Marcos 14:54.</a:t>
            </a:r>
          </a:p>
        </p:txBody>
      </p:sp>
      <p:sp>
        <p:nvSpPr>
          <p:cNvPr id="2" name="Marcador de número de diapositiva 1"/>
          <p:cNvSpPr>
            <a:spLocks noGrp="1"/>
          </p:cNvSpPr>
          <p:nvPr>
            <p:ph type="sldNum" sz="quarter" idx="12"/>
          </p:nvPr>
        </p:nvSpPr>
        <p:spPr/>
        <p:txBody>
          <a:bodyPr/>
          <a:lstStyle/>
          <a:p>
            <a:pPr>
              <a:defRPr/>
            </a:pPr>
            <a:fld id="{44E22FF1-E7AE-4B11-A531-EEE3F0A4DA36}" type="slidenum">
              <a:rPr lang="es-ES" altLang="es-CO" smtClean="0"/>
              <a:pPr>
                <a:defRPr/>
              </a:pPr>
              <a:t>26</a:t>
            </a:fld>
            <a:endParaRPr lang="es-ES" altLang="es-CO"/>
          </a:p>
        </p:txBody>
      </p:sp>
      <p:sp>
        <p:nvSpPr>
          <p:cNvPr id="15" name="Rectángulo: esquinas redondeadas 14">
            <a:extLst>
              <a:ext uri="{FF2B5EF4-FFF2-40B4-BE49-F238E27FC236}">
                <a16:creationId xmlns:a16="http://schemas.microsoft.com/office/drawing/2014/main" id="{70CDFD2D-B80A-AD91-49F0-2230D325AAED}"/>
              </a:ext>
            </a:extLst>
          </p:cNvPr>
          <p:cNvSpPr/>
          <p:nvPr/>
        </p:nvSpPr>
        <p:spPr>
          <a:xfrm>
            <a:off x="944592" y="448551"/>
            <a:ext cx="8958533" cy="577416"/>
          </a:xfrm>
          <a:prstGeom prst="roundRect">
            <a:avLst/>
          </a:prstGeom>
          <a:solidFill>
            <a:srgbClr val="FFFFFF"/>
          </a:solidFill>
          <a:ln w="12700" cap="flat" cmpd="sng" algn="ctr">
            <a:solidFill>
              <a:srgbClr val="4472C4">
                <a:shade val="15000"/>
              </a:srgbClr>
            </a:solidFill>
            <a:prstDash val="solid"/>
            <a:miter lim="800000"/>
          </a:ln>
          <a:effectLst/>
          <a:scene3d>
            <a:camera prst="orthographicFront"/>
            <a:lightRig rig="threePt" dir="t"/>
          </a:scene3d>
          <a:sp3d>
            <a:bevelT w="165100" prst="coolSlant"/>
          </a:sp3d>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7. </a:t>
            </a:r>
            <a:r>
              <a:rPr kumimoji="0" lang="es-ES" sz="3200" b="1" i="0" u="none" strike="noStrike" kern="0" cap="none" spc="0" normalizeH="0" baseline="0" noProof="0" dirty="0">
                <a:ln>
                  <a:solidFill>
                    <a:prstClr val="black"/>
                  </a:solidFill>
                </a:ln>
                <a:solidFill>
                  <a:prstClr val="black"/>
                </a:solidFill>
                <a:effectLst/>
                <a:uLnTx/>
                <a:uFillTx/>
                <a:latin typeface="Aptos Narrow" panose="020B0004020202020204" pitchFamily="34" charset="0"/>
                <a:ea typeface="Calibri" panose="020F0502020204030204" pitchFamily="34" charset="0"/>
                <a:cs typeface="Times New Roman" panose="02020603050405020304" pitchFamily="18" charset="0"/>
              </a:rPr>
              <a:t>Siguen al Cordero por dondequiera que va. </a:t>
            </a:r>
            <a:r>
              <a:rPr kumimoji="0" lang="es-ES" sz="3200" b="1" i="0" u="none" strike="noStrike" kern="0" cap="none" spc="0" normalizeH="0" baseline="0" noProof="0" dirty="0">
                <a:ln>
                  <a:solidFill>
                    <a:srgbClr val="0000FF"/>
                  </a:solidFill>
                </a:ln>
                <a:solidFill>
                  <a:srgbClr val="0000FF"/>
                </a:solidFill>
                <a:effectLst/>
                <a:uLnTx/>
                <a:uFillTx/>
                <a:latin typeface="Aptos Narrow" panose="020B0004020202020204" pitchFamily="34" charset="0"/>
                <a:ea typeface="Calibri" panose="020F0502020204030204" pitchFamily="34" charset="0"/>
                <a:cs typeface="Times New Roman" panose="02020603050405020304" pitchFamily="18" charset="0"/>
              </a:rPr>
              <a:t>(14:4).</a:t>
            </a:r>
          </a:p>
        </p:txBody>
      </p:sp>
      <p:sp>
        <p:nvSpPr>
          <p:cNvPr id="3" name="Rectángulo 2">
            <a:extLst>
              <a:ext uri="{FF2B5EF4-FFF2-40B4-BE49-F238E27FC236}">
                <a16:creationId xmlns:a16="http://schemas.microsoft.com/office/drawing/2014/main" id="{3109CF1D-A2E7-6C90-232B-E635B4FC38E4}"/>
              </a:ext>
            </a:extLst>
          </p:cNvPr>
          <p:cNvSpPr/>
          <p:nvPr/>
        </p:nvSpPr>
        <p:spPr>
          <a:xfrm>
            <a:off x="1428617" y="5506486"/>
            <a:ext cx="7137725" cy="1015663"/>
          </a:xfrm>
          <a:prstGeom prst="rect">
            <a:avLst/>
          </a:prstGeom>
          <a:ln/>
          <a:scene3d>
            <a:camera prst="orthographicFront"/>
            <a:lightRig rig="threePt" dir="t"/>
          </a:scene3d>
          <a:sp3d>
            <a:bevelT w="165100" prst="coolSlant"/>
          </a:sp3d>
        </p:spPr>
        <p:style>
          <a:lnRef idx="2">
            <a:schemeClr val="accent3"/>
          </a:lnRef>
          <a:fillRef idx="1">
            <a:schemeClr val="lt1"/>
          </a:fillRef>
          <a:effectRef idx="0">
            <a:schemeClr val="accent3"/>
          </a:effectRef>
          <a:fontRef idx="minor">
            <a:schemeClr val="dk1"/>
          </a:fontRef>
        </p:style>
        <p:txBody>
          <a:bodyPr wrap="square">
            <a:spAutoFit/>
          </a:bodyPr>
          <a:lstStyle/>
          <a:p>
            <a:pPr lvl="0">
              <a:defRPr/>
            </a:pPr>
            <a:r>
              <a:rPr lang="es-ES" sz="3000" b="1" kern="0" dirty="0">
                <a:ln>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“Caminó, pues, Enoc con Dios”. </a:t>
            </a:r>
            <a:r>
              <a:rPr lang="es-ES" sz="3000" b="1" kern="0" dirty="0">
                <a:ln>
                  <a:solidFill>
                    <a:srgbClr val="C00000"/>
                  </a:solidFill>
                </a:ln>
                <a:solidFill>
                  <a:srgbClr val="C00000"/>
                </a:solidFill>
                <a:latin typeface="Arial Narrow" panose="020B0606020202030204" pitchFamily="34" charset="0"/>
                <a:ea typeface="Calibri" panose="020F0502020204030204" pitchFamily="34" charset="0"/>
                <a:cs typeface="Times New Roman" panose="02020603050405020304" pitchFamily="18" charset="0"/>
              </a:rPr>
              <a:t>Genesis 5:24.  </a:t>
            </a:r>
          </a:p>
          <a:p>
            <a:pPr lvl="0">
              <a:defRPr/>
            </a:pPr>
            <a:r>
              <a:rPr lang="es-ES" sz="3000" b="1" kern="0" dirty="0">
                <a:ln>
                  <a:solidFill>
                    <a:srgbClr val="0000FF"/>
                  </a:solidFill>
                </a:ln>
                <a:solidFill>
                  <a:srgbClr val="0000FF"/>
                </a:solidFill>
                <a:latin typeface="Arial Narrow" panose="020B0606020202030204" pitchFamily="34" charset="0"/>
                <a:ea typeface="Calibri" panose="020F0502020204030204" pitchFamily="34" charset="0"/>
                <a:cs typeface="Times New Roman" panose="02020603050405020304" pitchFamily="18" charset="0"/>
              </a:rPr>
              <a:t>“Con Dios caminó Noé”.  </a:t>
            </a:r>
            <a:r>
              <a:rPr lang="es-CO" sz="3000" b="1" kern="0" dirty="0">
                <a:ln>
                  <a:solidFill>
                    <a:srgbClr val="C00000"/>
                  </a:solidFill>
                </a:ln>
                <a:solidFill>
                  <a:srgbClr val="C00000"/>
                </a:solidFill>
                <a:latin typeface="Arial Narrow" panose="020B0606020202030204" pitchFamily="34" charset="0"/>
                <a:ea typeface="Calibri" panose="020F0502020204030204" pitchFamily="34" charset="0"/>
                <a:cs typeface="Times New Roman" panose="02020603050405020304" pitchFamily="18" charset="0"/>
              </a:rPr>
              <a:t>Genesis 6:9.</a:t>
            </a:r>
          </a:p>
        </p:txBody>
      </p:sp>
    </p:spTree>
    <p:extLst>
      <p:ext uri="{BB962C8B-B14F-4D97-AF65-F5344CB8AC3E}">
        <p14:creationId xmlns:p14="http://schemas.microsoft.com/office/powerpoint/2010/main" val="86247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40000">
              <a:srgbClr val="302606"/>
            </a:gs>
            <a:gs pos="0">
              <a:srgbClr val="302606"/>
            </a:gs>
            <a:gs pos="0">
              <a:srgbClr val="C00000"/>
            </a:gs>
            <a:gs pos="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5" name="Rectángulo 4"/>
          <p:cNvSpPr/>
          <p:nvPr/>
        </p:nvSpPr>
        <p:spPr>
          <a:xfrm>
            <a:off x="957531" y="3510748"/>
            <a:ext cx="4077059" cy="3046988"/>
          </a:xfrm>
          <a:prstGeom prst="rect">
            <a:avLst/>
          </a:prstGeom>
          <a:gradFill>
            <a:gsLst>
              <a:gs pos="0">
                <a:srgbClr val="FFFF00"/>
              </a:gs>
              <a:gs pos="30256">
                <a:srgbClr val="DFDF78"/>
              </a:gs>
              <a:gs pos="100000">
                <a:srgbClr val="FFFFCC"/>
              </a:gs>
            </a:gsLst>
          </a:gradFill>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wrap="square">
            <a:spAutoFit/>
          </a:bodyPr>
          <a:lstStyle/>
          <a:p>
            <a:pPr algn="ctr" defTabSz="914400">
              <a:defRPr/>
            </a:pPr>
            <a:r>
              <a:rPr lang="es-ES" sz="3200" b="1" kern="0" dirty="0">
                <a:ln>
                  <a:solidFill>
                    <a:srgbClr val="0000FF"/>
                  </a:solidFill>
                </a:ln>
                <a:solidFill>
                  <a:srgbClr val="0000FF"/>
                </a:solidFill>
                <a:latin typeface="Arial Narrow" panose="020B0606020202030204" pitchFamily="34" charset="0"/>
              </a:rPr>
              <a:t>Él, de su voluntad, nos hizo nacer por la palabra de verdad, para que seamos </a:t>
            </a:r>
            <a:r>
              <a:rPr lang="es-ES" sz="3200" b="1" kern="0" dirty="0">
                <a:ln>
                  <a:solidFill>
                    <a:srgbClr val="C00000"/>
                  </a:solidFill>
                </a:ln>
                <a:solidFill>
                  <a:srgbClr val="C00000"/>
                </a:solidFill>
                <a:latin typeface="Arial Narrow" panose="020B0606020202030204" pitchFamily="34" charset="0"/>
              </a:rPr>
              <a:t>primicias</a:t>
            </a:r>
            <a:r>
              <a:rPr lang="es-ES" sz="3200" b="1" kern="0" dirty="0">
                <a:ln>
                  <a:solidFill>
                    <a:srgbClr val="0000FF"/>
                  </a:solidFill>
                </a:ln>
                <a:solidFill>
                  <a:srgbClr val="0000FF"/>
                </a:solidFill>
                <a:latin typeface="Arial Narrow" panose="020B0606020202030204" pitchFamily="34" charset="0"/>
              </a:rPr>
              <a:t> de sus criaturas. </a:t>
            </a:r>
            <a:r>
              <a:rPr lang="es-ES" sz="3200" b="1" kern="0" dirty="0">
                <a:ln>
                  <a:solidFill>
                    <a:srgbClr val="C00000"/>
                  </a:solidFill>
                </a:ln>
                <a:solidFill>
                  <a:srgbClr val="C00000"/>
                </a:solidFill>
                <a:latin typeface="Arial Narrow" panose="020B0606020202030204" pitchFamily="34" charset="0"/>
              </a:rPr>
              <a:t>Santiago 1:18.</a:t>
            </a:r>
            <a:endParaRPr lang="es-CO" sz="3200" b="1" i="1" kern="0" dirty="0">
              <a:ln>
                <a:solidFill>
                  <a:srgbClr val="C00000"/>
                </a:solidFill>
              </a:ln>
              <a:solidFill>
                <a:srgbClr val="C00000"/>
              </a:solidFill>
              <a:latin typeface="Arial Narrow" panose="020B0606020202030204" pitchFamily="34" charset="0"/>
            </a:endParaRPr>
          </a:p>
        </p:txBody>
      </p:sp>
      <p:sp>
        <p:nvSpPr>
          <p:cNvPr id="7" name="Rectángulo 6"/>
          <p:cNvSpPr/>
          <p:nvPr/>
        </p:nvSpPr>
        <p:spPr>
          <a:xfrm>
            <a:off x="957531" y="1267164"/>
            <a:ext cx="4077059" cy="2062103"/>
          </a:xfrm>
          <a:prstGeom prst="rect">
            <a:avLst/>
          </a:prstGeom>
          <a:gradFill rotWithShape="1">
            <a:gsLst>
              <a:gs pos="0">
                <a:srgbClr val="91BF77">
                  <a:tint val="70000"/>
                  <a:lumMod val="110000"/>
                  <a:alpha val="84000"/>
                </a:srgbClr>
              </a:gs>
              <a:gs pos="100000">
                <a:srgbClr val="91BF77">
                  <a:tint val="82000"/>
                  <a:alpha val="74000"/>
                </a:srgbClr>
              </a:gs>
            </a:gsLst>
            <a:lin ang="5400000" scaled="0"/>
          </a:gradFill>
          <a:ln w="9525" cap="rnd" cmpd="sng" algn="ctr">
            <a:solidFill>
              <a:srgbClr val="91BF77"/>
            </a:solidFill>
            <a:prstDash val="solid"/>
          </a:ln>
          <a:effectLst/>
          <a:scene3d>
            <a:camera prst="orthographicFront"/>
            <a:lightRig rig="threePt" dir="t"/>
          </a:scene3d>
          <a:sp3d>
            <a:bevelT w="165100" prst="coolSlant"/>
          </a:sp3d>
        </p:spPr>
        <p:txBody>
          <a:bodyPr wrap="square">
            <a:spAutoFit/>
          </a:bodyPr>
          <a:lstStyle/>
          <a:p>
            <a:pPr algn="ctr"/>
            <a:r>
              <a:rPr lang="es-CO" sz="3200" b="1" kern="0" dirty="0">
                <a:ln>
                  <a:solidFill>
                    <a:srgbClr val="002060"/>
                  </a:solidFill>
                </a:ln>
                <a:solidFill>
                  <a:srgbClr val="002060"/>
                </a:solidFill>
                <a:latin typeface="Arial Narrow" panose="020B0606020202030204" pitchFamily="34" charset="0"/>
              </a:rPr>
              <a:t>No solamente la última generación, también los cristianos del primer siglo de la era cristiana.</a:t>
            </a:r>
            <a:endParaRPr lang="es-CO" sz="3200" b="1" kern="0" dirty="0">
              <a:ln>
                <a:solidFill>
                  <a:srgbClr val="0000FF"/>
                </a:solidFill>
              </a:ln>
              <a:solidFill>
                <a:srgbClr val="0000FF"/>
              </a:solidFill>
              <a:effectLst>
                <a:glow>
                  <a:prstClr val="black"/>
                </a:glow>
              </a:effectLst>
              <a:latin typeface="Arial Narrow" panose="020B0606020202030204" pitchFamily="34" charset="0"/>
            </a:endParaRPr>
          </a:p>
        </p:txBody>
      </p:sp>
      <p:sp>
        <p:nvSpPr>
          <p:cNvPr id="3" name="Marcador de número de diapositiva 2"/>
          <p:cNvSpPr>
            <a:spLocks noGrp="1"/>
          </p:cNvSpPr>
          <p:nvPr>
            <p:ph type="sldNum" sz="quarter" idx="12"/>
          </p:nvPr>
        </p:nvSpPr>
        <p:spPr/>
        <p:txBody>
          <a:bodyPr/>
          <a:lstStyle/>
          <a:p>
            <a:pPr>
              <a:defRPr/>
            </a:pPr>
            <a:fld id="{324AD4AD-750B-4B85-B2A8-923F94B1E467}" type="slidenum">
              <a:rPr lang="es-ES" altLang="es-CO" smtClean="0"/>
              <a:pPr>
                <a:defRPr/>
              </a:pPr>
              <a:t>27</a:t>
            </a:fld>
            <a:endParaRPr lang="es-ES" altLang="es-CO"/>
          </a:p>
        </p:txBody>
      </p:sp>
      <p:sp>
        <p:nvSpPr>
          <p:cNvPr id="8" name="Rectángulo 7">
            <a:extLst>
              <a:ext uri="{FF2B5EF4-FFF2-40B4-BE49-F238E27FC236}">
                <a16:creationId xmlns:a16="http://schemas.microsoft.com/office/drawing/2014/main" id="{9033D872-426C-16AF-91C6-2049B45C930C}"/>
              </a:ext>
            </a:extLst>
          </p:cNvPr>
          <p:cNvSpPr/>
          <p:nvPr/>
        </p:nvSpPr>
        <p:spPr>
          <a:xfrm>
            <a:off x="6041005" y="4672494"/>
            <a:ext cx="5013566" cy="1569660"/>
          </a:xfrm>
          <a:prstGeom prst="rect">
            <a:avLst/>
          </a:prstGeom>
          <a:gradFill>
            <a:gsLst>
              <a:gs pos="0">
                <a:srgbClr val="FFFF00"/>
              </a:gs>
              <a:gs pos="30256">
                <a:srgbClr val="DFDF78"/>
              </a:gs>
              <a:gs pos="100000">
                <a:srgbClr val="FFFFCC"/>
              </a:gs>
            </a:gsLst>
          </a:gradFill>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wrap="square">
            <a:spAutoFit/>
          </a:bodyPr>
          <a:lstStyle/>
          <a:p>
            <a:pPr algn="ctr" defTabSz="914400">
              <a:defRPr/>
            </a:pPr>
            <a:r>
              <a:rPr lang="es-ES" sz="3200" b="1" kern="0" dirty="0">
                <a:ln>
                  <a:solidFill>
                    <a:srgbClr val="C00000"/>
                  </a:solidFill>
                </a:ln>
                <a:solidFill>
                  <a:srgbClr val="C00000"/>
                </a:solidFill>
                <a:latin typeface="Arial Narrow" panose="020B0606020202030204" pitchFamily="34" charset="0"/>
              </a:rPr>
              <a:t>Significa que los hijos de Dios de todas las generaciones son primicias para Dios.</a:t>
            </a:r>
            <a:endParaRPr lang="es-CO" sz="3200" b="1" i="1" kern="0" dirty="0">
              <a:ln>
                <a:solidFill>
                  <a:srgbClr val="C00000"/>
                </a:solidFill>
              </a:ln>
              <a:solidFill>
                <a:srgbClr val="C00000"/>
              </a:solidFill>
              <a:latin typeface="Arial Narrow" panose="020B0606020202030204" pitchFamily="34" charset="0"/>
            </a:endParaRPr>
          </a:p>
        </p:txBody>
      </p:sp>
      <p:sp>
        <p:nvSpPr>
          <p:cNvPr id="2" name="Rectángulo: esquinas redondeadas 1">
            <a:extLst>
              <a:ext uri="{FF2B5EF4-FFF2-40B4-BE49-F238E27FC236}">
                <a16:creationId xmlns:a16="http://schemas.microsoft.com/office/drawing/2014/main" id="{E687B7A7-C353-7F0D-5492-364E59FC20BA}"/>
              </a:ext>
            </a:extLst>
          </p:cNvPr>
          <p:cNvSpPr/>
          <p:nvPr/>
        </p:nvSpPr>
        <p:spPr>
          <a:xfrm>
            <a:off x="944592" y="448551"/>
            <a:ext cx="8958533" cy="577416"/>
          </a:xfrm>
          <a:prstGeom prst="roundRect">
            <a:avLst/>
          </a:prstGeom>
          <a:solidFill>
            <a:srgbClr val="FFFFFF"/>
          </a:solidFill>
          <a:ln w="12700" cap="flat" cmpd="sng" algn="ctr">
            <a:solidFill>
              <a:srgbClr val="4472C4">
                <a:shade val="15000"/>
              </a:srgbClr>
            </a:solidFill>
            <a:prstDash val="solid"/>
            <a:miter lim="800000"/>
          </a:ln>
          <a:effectLst/>
          <a:scene3d>
            <a:camera prst="orthographicFront"/>
            <a:lightRig rig="threePt" dir="t"/>
          </a:scene3d>
          <a:sp3d>
            <a:bevelT w="165100" prst="coolSlant"/>
          </a:sp3d>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solidFill>
                    <a:srgbClr val="FF0000"/>
                  </a:solidFill>
                </a:ln>
                <a:solidFill>
                  <a:srgbClr val="FF0000"/>
                </a:solidFill>
                <a:effectLst/>
                <a:uLnTx/>
                <a:uFillTx/>
                <a:latin typeface="Aptos Narrow" panose="020B0004020202020204" pitchFamily="34" charset="0"/>
                <a:ea typeface="+mn-ea"/>
                <a:cs typeface="Times New Roman" panose="02020603050405020304" pitchFamily="18" charset="0"/>
              </a:rPr>
              <a:t>8. </a:t>
            </a:r>
            <a:r>
              <a:rPr kumimoji="0" lang="es-ES" sz="3200" b="1" i="0" u="none" strike="noStrike" kern="1200" cap="none" spc="0" normalizeH="0" baseline="0" noProof="0" dirty="0">
                <a:ln>
                  <a:solidFill>
                    <a:sysClr val="windowText" lastClr="000000"/>
                  </a:solidFill>
                </a:ln>
                <a:solidFill>
                  <a:sysClr val="windowText" lastClr="000000"/>
                </a:solidFill>
                <a:effectLst/>
                <a:uLnTx/>
                <a:uFillTx/>
                <a:latin typeface="Aptos Narrow" panose="020B0004020202020204" pitchFamily="34" charset="0"/>
                <a:ea typeface="+mn-ea"/>
                <a:cs typeface="+mn-cs"/>
              </a:rPr>
              <a:t>Son primicias para Dios y para el Cordero. (</a:t>
            </a:r>
            <a:r>
              <a:rPr kumimoji="0" lang="es-ES" sz="3200" b="1" i="0" u="none" strike="noStrike" kern="1200" cap="none" spc="0" normalizeH="0" baseline="0" noProof="0" dirty="0">
                <a:ln>
                  <a:solidFill>
                    <a:srgbClr val="0000FF"/>
                  </a:solidFill>
                </a:ln>
                <a:solidFill>
                  <a:srgbClr val="0000FF"/>
                </a:solidFill>
                <a:effectLst/>
                <a:uLnTx/>
                <a:uFillTx/>
                <a:latin typeface="Aptos Narrow" panose="020B0004020202020204" pitchFamily="34" charset="0"/>
                <a:ea typeface="+mn-ea"/>
                <a:cs typeface="+mn-cs"/>
              </a:rPr>
              <a:t>14:4).</a:t>
            </a:r>
          </a:p>
        </p:txBody>
      </p:sp>
      <p:pic>
        <p:nvPicPr>
          <p:cNvPr id="6" name="Imagen 5">
            <a:extLst>
              <a:ext uri="{FF2B5EF4-FFF2-40B4-BE49-F238E27FC236}">
                <a16:creationId xmlns:a16="http://schemas.microsoft.com/office/drawing/2014/main" id="{B67B9F58-7542-CCA3-9FBE-B335684F7BD2}"/>
              </a:ext>
            </a:extLst>
          </p:cNvPr>
          <p:cNvPicPr>
            <a:picLocks noChangeAspect="1"/>
          </p:cNvPicPr>
          <p:nvPr/>
        </p:nvPicPr>
        <p:blipFill>
          <a:blip r:embed="rId2"/>
          <a:stretch>
            <a:fillRect/>
          </a:stretch>
        </p:blipFill>
        <p:spPr>
          <a:xfrm>
            <a:off x="6509258" y="1660158"/>
            <a:ext cx="4077059" cy="2719366"/>
          </a:xfrm>
          <a:prstGeom prst="ellipse">
            <a:avLst/>
          </a:prstGeom>
          <a:ln>
            <a:noFill/>
          </a:ln>
          <a:effectLst>
            <a:softEdge rad="112500"/>
          </a:effectLst>
        </p:spPr>
      </p:pic>
    </p:spTree>
    <p:extLst>
      <p:ext uri="{BB962C8B-B14F-4D97-AF65-F5344CB8AC3E}">
        <p14:creationId xmlns:p14="http://schemas.microsoft.com/office/powerpoint/2010/main" val="228473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837" y="1412790"/>
            <a:ext cx="6162341" cy="4640212"/>
          </a:xfrm>
          <a:prstGeom prst="ellipse">
            <a:avLst/>
          </a:prstGeom>
          <a:ln>
            <a:noFill/>
          </a:ln>
          <a:effectLst>
            <a:softEdge rad="112500"/>
          </a:effectLst>
        </p:spPr>
      </p:pic>
      <p:sp>
        <p:nvSpPr>
          <p:cNvPr id="2" name="Marcador de número de diapositiva 1"/>
          <p:cNvSpPr>
            <a:spLocks noGrp="1"/>
          </p:cNvSpPr>
          <p:nvPr>
            <p:ph type="sldNum" sz="quarter" idx="12"/>
          </p:nvPr>
        </p:nvSpPr>
        <p:spPr>
          <a:xfrm>
            <a:off x="9290441" y="19"/>
            <a:ext cx="628815" cy="596287"/>
          </a:xfrm>
        </p:spPr>
        <p:txBody>
          <a:bodyPr/>
          <a:lstStyle/>
          <a:p>
            <a:fld id="{0954E8C1-8686-4C71-9334-288206E4C87C}" type="slidenum">
              <a:rPr lang="es-ES" smtClean="0"/>
              <a:pPr/>
              <a:t>28</a:t>
            </a:fld>
            <a:endParaRPr lang="es-ES"/>
          </a:p>
        </p:txBody>
      </p:sp>
      <p:sp>
        <p:nvSpPr>
          <p:cNvPr id="15" name="Rectángulo 14"/>
          <p:cNvSpPr/>
          <p:nvPr/>
        </p:nvSpPr>
        <p:spPr>
          <a:xfrm>
            <a:off x="2953477" y="1383177"/>
            <a:ext cx="6285044" cy="1015919"/>
          </a:xfrm>
          <a:prstGeom prst="rect">
            <a:avLst/>
          </a:prstGeom>
          <a:ln>
            <a:noFill/>
          </a:ln>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s-CO" sz="3001" i="1" dirty="0">
                <a:ln w="19050">
                  <a:solidFill>
                    <a:srgbClr val="0000FF"/>
                  </a:solidFill>
                </a:ln>
                <a:solidFill>
                  <a:srgbClr val="0000FF"/>
                </a:solidFill>
                <a:effectLst>
                  <a:outerShdw blurRad="38100" dist="38100" dir="2700000" algn="tl">
                    <a:srgbClr val="000000">
                      <a:alpha val="43137"/>
                    </a:srgbClr>
                  </a:outerShdw>
                </a:effectLst>
                <a:latin typeface="Arial Narrow" panose="020B0606020202030204" pitchFamily="34" charset="0"/>
              </a:rPr>
              <a:t>¿Solo de la última generación espera Dios que en sus bocas no halle mentira?</a:t>
            </a:r>
            <a:endParaRPr lang="es-CO" sz="3001" i="1" dirty="0">
              <a:ln w="19050">
                <a:solidFill>
                  <a:srgbClr val="FF0000"/>
                </a:solidFill>
              </a:ln>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16" name="Rectángulo 15"/>
          <p:cNvSpPr/>
          <p:nvPr/>
        </p:nvSpPr>
        <p:spPr>
          <a:xfrm>
            <a:off x="4151484" y="2874874"/>
            <a:ext cx="3889031" cy="554126"/>
          </a:xfrm>
          <a:prstGeom prst="rect">
            <a:avLst/>
          </a:prstGeom>
          <a:solidFill>
            <a:srgbClr val="FFFF00"/>
          </a:solidFill>
          <a:ln>
            <a:noFill/>
          </a:ln>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s-CO" sz="3001" b="1" dirty="0">
                <a:ln w="19050">
                  <a:solidFill>
                    <a:srgbClr val="FF0000"/>
                  </a:solidFill>
                </a:ln>
                <a:solidFill>
                  <a:srgbClr val="FF0000"/>
                </a:solidFill>
                <a:effectLst>
                  <a:outerShdw blurRad="38100" dist="38100" dir="2700000" algn="tl">
                    <a:srgbClr val="000000">
                      <a:alpha val="43137"/>
                    </a:srgbClr>
                  </a:outerShdw>
                </a:effectLst>
                <a:latin typeface="Cambria" panose="02040503050406030204" pitchFamily="18" charset="0"/>
              </a:rPr>
              <a:t>PUES NO, NOTEMOS.</a:t>
            </a:r>
          </a:p>
        </p:txBody>
      </p:sp>
      <p:sp>
        <p:nvSpPr>
          <p:cNvPr id="17" name="Rectángulo 16"/>
          <p:cNvSpPr/>
          <p:nvPr/>
        </p:nvSpPr>
        <p:spPr>
          <a:xfrm>
            <a:off x="1152975" y="3786077"/>
            <a:ext cx="9886051" cy="1477712"/>
          </a:xfrm>
          <a:prstGeom prst="rect">
            <a:avLst/>
          </a:prstGeom>
          <a:ln>
            <a:noFill/>
          </a:ln>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s-CO" sz="3001" b="1" dirty="0">
                <a:ln w="19050">
                  <a:solidFill>
                    <a:srgbClr val="0000FF"/>
                  </a:solidFill>
                </a:ln>
                <a:solidFill>
                  <a:srgbClr val="0000FF"/>
                </a:solidFill>
                <a:latin typeface="Arial Narrow" panose="020B0606020202030204" pitchFamily="34" charset="0"/>
              </a:rPr>
              <a:t>Natanael en el siglo I.</a:t>
            </a:r>
          </a:p>
          <a:p>
            <a:pPr algn="ctr">
              <a:defRPr/>
            </a:pPr>
            <a:r>
              <a:rPr lang="es-ES" sz="3001" dirty="0">
                <a:ln w="19050">
                  <a:solidFill>
                    <a:schemeClr val="bg1"/>
                  </a:solidFill>
                </a:ln>
                <a:solidFill>
                  <a:sysClr val="windowText" lastClr="000000"/>
                </a:solidFill>
                <a:latin typeface="Arial Narrow" panose="020B0606020202030204" pitchFamily="34" charset="0"/>
              </a:rPr>
              <a:t>“Cuando Jesús vio a Natanael que se le acercaba, dijo de él: He aquí un verdadero israelita, en quien no hay engaño</a:t>
            </a:r>
            <a:r>
              <a:rPr lang="es-ES" sz="3001" b="1" i="1" kern="0" dirty="0">
                <a:ln>
                  <a:solidFill>
                    <a:prstClr val="black"/>
                  </a:solidFill>
                </a:ln>
                <a:solidFill>
                  <a:prstClr val="black"/>
                </a:solidFill>
                <a:latin typeface="Arial Narrow" panose="020B0606020202030204" pitchFamily="34" charset="0"/>
              </a:rPr>
              <a:t> (</a:t>
            </a:r>
            <a:r>
              <a:rPr lang="es-ES" sz="3001" b="1" i="1" kern="0" dirty="0">
                <a:ln>
                  <a:solidFill>
                    <a:srgbClr val="FF0000"/>
                  </a:solidFill>
                </a:ln>
                <a:solidFill>
                  <a:srgbClr val="FF0000"/>
                </a:solidFill>
                <a:latin typeface="Arial Narrow" panose="020B0606020202030204" pitchFamily="34" charset="0"/>
              </a:rPr>
              <a:t>dolos</a:t>
            </a:r>
            <a:r>
              <a:rPr lang="es-ES" sz="3001" b="1" i="1" kern="0" dirty="0">
                <a:ln>
                  <a:solidFill>
                    <a:prstClr val="black"/>
                  </a:solidFill>
                </a:ln>
                <a:solidFill>
                  <a:prstClr val="black"/>
                </a:solidFill>
                <a:latin typeface="Arial Narrow" panose="020B0606020202030204" pitchFamily="34" charset="0"/>
              </a:rPr>
              <a:t>)”</a:t>
            </a:r>
            <a:r>
              <a:rPr lang="es-ES" sz="3001" dirty="0">
                <a:ln w="19050">
                  <a:solidFill>
                    <a:schemeClr val="bg1"/>
                  </a:solidFill>
                </a:ln>
                <a:solidFill>
                  <a:sysClr val="windowText" lastClr="000000"/>
                </a:solidFill>
                <a:latin typeface="Arial Narrow" panose="020B0606020202030204" pitchFamily="34" charset="0"/>
              </a:rPr>
              <a:t>. </a:t>
            </a:r>
            <a:r>
              <a:rPr lang="es-ES" sz="3001" dirty="0">
                <a:ln w="19050">
                  <a:solidFill>
                    <a:srgbClr val="FF0000"/>
                  </a:solidFill>
                </a:ln>
                <a:solidFill>
                  <a:srgbClr val="FF0000"/>
                </a:solidFill>
                <a:latin typeface="Arial Narrow" panose="020B0606020202030204" pitchFamily="34" charset="0"/>
              </a:rPr>
              <a:t>Juan 1:47. </a:t>
            </a:r>
            <a:endParaRPr lang="es-CO" sz="3001" dirty="0">
              <a:ln w="19050">
                <a:solidFill>
                  <a:srgbClr val="FF0000"/>
                </a:solidFill>
              </a:ln>
              <a:solidFill>
                <a:srgbClr val="FF0000"/>
              </a:solidFill>
              <a:latin typeface="Arial Narrow" panose="020B0606020202030204" pitchFamily="34" charset="0"/>
            </a:endParaRPr>
          </a:p>
        </p:txBody>
      </p:sp>
      <p:sp>
        <p:nvSpPr>
          <p:cNvPr id="18" name="Rectángulo 17">
            <a:extLst>
              <a:ext uri="{FF2B5EF4-FFF2-40B4-BE49-F238E27FC236}">
                <a16:creationId xmlns:a16="http://schemas.microsoft.com/office/drawing/2014/main" id="{7DE5B150-D904-4D91-8B74-9DC55BDC0307}"/>
              </a:ext>
            </a:extLst>
          </p:cNvPr>
          <p:cNvSpPr/>
          <p:nvPr/>
        </p:nvSpPr>
        <p:spPr>
          <a:xfrm>
            <a:off x="1152975" y="5495471"/>
            <a:ext cx="9886051" cy="1015919"/>
          </a:xfrm>
          <a:prstGeom prst="rect">
            <a:avLst/>
          </a:prstGeom>
          <a:solidFill>
            <a:sysClr val="window" lastClr="FFFFFF"/>
          </a:solidFill>
          <a:ln w="19050" cap="rnd" cmpd="sng" algn="ctr">
            <a:noFill/>
            <a:prstDash val="solid"/>
          </a:ln>
          <a:effectLst/>
          <a:scene3d>
            <a:camera prst="orthographicFront"/>
            <a:lightRig rig="threePt" dir="t"/>
          </a:scene3d>
          <a:sp3d>
            <a:bevelT w="165100" prst="coolSlant"/>
          </a:sp3d>
        </p:spPr>
        <p:txBody>
          <a:bodyPr wrap="square">
            <a:spAutoFit/>
          </a:bodyPr>
          <a:lstStyle/>
          <a:p>
            <a:pPr algn="ctr">
              <a:defRPr/>
            </a:pPr>
            <a:r>
              <a:rPr lang="es-ES" sz="3001" b="1" i="1" kern="0" dirty="0">
                <a:ln>
                  <a:solidFill>
                    <a:srgbClr val="0000FF"/>
                  </a:solidFill>
                </a:ln>
                <a:solidFill>
                  <a:srgbClr val="0000FF"/>
                </a:solidFill>
                <a:latin typeface="Arial Narrow" panose="020B0606020202030204" pitchFamily="34" charset="0"/>
              </a:rPr>
              <a:t>Antes que Natanael se encontrara con Jesús, el Señor dijo que él era sin </a:t>
            </a:r>
            <a:r>
              <a:rPr lang="es-CO" sz="3001" b="1" i="1" kern="0" dirty="0">
                <a:ln>
                  <a:solidFill>
                    <a:srgbClr val="C00000"/>
                  </a:solidFill>
                </a:ln>
                <a:solidFill>
                  <a:srgbClr val="FF0000"/>
                </a:solidFill>
                <a:latin typeface="Arial Narrow" panose="020B0606020202030204" pitchFamily="34" charset="0"/>
              </a:rPr>
              <a:t>dolos</a:t>
            </a:r>
            <a:r>
              <a:rPr lang="es-CO" sz="3001" b="1" i="1" kern="0" dirty="0">
                <a:ln>
                  <a:solidFill>
                    <a:srgbClr val="0000FF"/>
                  </a:solidFill>
                </a:ln>
                <a:solidFill>
                  <a:srgbClr val="0000FF"/>
                </a:solidFill>
                <a:latin typeface="Arial Narrow" panose="020B0606020202030204" pitchFamily="34" charset="0"/>
              </a:rPr>
              <a:t> </a:t>
            </a:r>
            <a:r>
              <a:rPr lang="es-CO" sz="3001" b="1" i="1" kern="0" dirty="0">
                <a:ln>
                  <a:solidFill>
                    <a:schemeClr val="bg1"/>
                  </a:solidFill>
                </a:ln>
                <a:solidFill>
                  <a:schemeClr val="bg1"/>
                </a:solidFill>
                <a:latin typeface="Arial Narrow" panose="020B0606020202030204" pitchFamily="34" charset="0"/>
              </a:rPr>
              <a:t>(</a:t>
            </a:r>
            <a:r>
              <a:rPr lang="es-CO" sz="3001" b="1" i="1" kern="0" dirty="0">
                <a:ln>
                  <a:solidFill>
                    <a:prstClr val="black"/>
                  </a:solidFill>
                </a:ln>
                <a:solidFill>
                  <a:prstClr val="black"/>
                </a:solidFill>
                <a:latin typeface="Arial Narrow" panose="020B0606020202030204" pitchFamily="34" charset="0"/>
              </a:rPr>
              <a:t>astucia, engaño, mentira)</a:t>
            </a:r>
            <a:r>
              <a:rPr lang="es-CO" sz="3001" b="1" i="1" kern="0" dirty="0">
                <a:ln>
                  <a:solidFill>
                    <a:schemeClr val="bg1"/>
                  </a:solidFill>
                </a:ln>
                <a:solidFill>
                  <a:schemeClr val="bg1"/>
                </a:solidFill>
                <a:latin typeface="Arial Narrow" panose="020B0606020202030204" pitchFamily="34" charset="0"/>
              </a:rPr>
              <a:t>.</a:t>
            </a:r>
            <a:r>
              <a:rPr lang="es-CO" sz="3001" b="1" i="1" kern="0" dirty="0">
                <a:ln>
                  <a:solidFill>
                    <a:srgbClr val="FF0000"/>
                  </a:solidFill>
                </a:ln>
                <a:solidFill>
                  <a:srgbClr val="FF0000"/>
                </a:solidFill>
                <a:latin typeface="Arial Narrow" panose="020B0606020202030204" pitchFamily="34" charset="0"/>
              </a:rPr>
              <a:t> Era como los 144 mil.</a:t>
            </a:r>
          </a:p>
        </p:txBody>
      </p:sp>
      <p:sp>
        <p:nvSpPr>
          <p:cNvPr id="7" name="Rectángulo: esquinas redondeadas 6">
            <a:extLst>
              <a:ext uri="{FF2B5EF4-FFF2-40B4-BE49-F238E27FC236}">
                <a16:creationId xmlns:a16="http://schemas.microsoft.com/office/drawing/2014/main" id="{1AD629B5-98F4-B9BB-EAB2-511921400145}"/>
              </a:ext>
            </a:extLst>
          </p:cNvPr>
          <p:cNvSpPr/>
          <p:nvPr/>
        </p:nvSpPr>
        <p:spPr>
          <a:xfrm>
            <a:off x="833360" y="478297"/>
            <a:ext cx="9205051" cy="577416"/>
          </a:xfrm>
          <a:prstGeom prst="roundRect">
            <a:avLst/>
          </a:prstGeom>
          <a:solidFill>
            <a:srgbClr val="FFFFFF"/>
          </a:solidFill>
          <a:ln w="12700" cap="flat" cmpd="sng" algn="ctr">
            <a:solidFill>
              <a:srgbClr val="4472C4">
                <a:shade val="15000"/>
              </a:srgbClr>
            </a:solidFill>
            <a:prstDash val="solid"/>
            <a:miter lim="800000"/>
          </a:ln>
          <a:effectLst/>
          <a:scene3d>
            <a:camera prst="orthographicFront"/>
            <a:lightRig rig="threePt" dir="t"/>
          </a:scene3d>
          <a:sp3d>
            <a:bevelT w="165100" prst="coolSlan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solidFill>
                    <a:srgbClr val="FF0000"/>
                  </a:solidFill>
                </a:ln>
                <a:solidFill>
                  <a:srgbClr val="FF0000"/>
                </a:solidFill>
                <a:effectLst/>
                <a:uLnTx/>
                <a:uFillTx/>
                <a:latin typeface="Aptos Narrow" panose="020B0004020202020204" pitchFamily="34" charset="0"/>
                <a:ea typeface="+mn-ea"/>
                <a:cs typeface="Times New Roman" panose="02020603050405020304" pitchFamily="18" charset="0"/>
              </a:rPr>
              <a:t>9. </a:t>
            </a:r>
            <a:r>
              <a:rPr kumimoji="0" lang="es-ES" sz="3200" b="1" i="0" u="none" strike="noStrike" kern="0" cap="none" spc="0" normalizeH="0" baseline="0" noProof="0" dirty="0">
                <a:ln>
                  <a:solidFill>
                    <a:sysClr val="windowText" lastClr="000000"/>
                  </a:solidFill>
                </a:ln>
                <a:solidFill>
                  <a:sysClr val="windowText" lastClr="000000"/>
                </a:solidFill>
                <a:effectLst/>
                <a:uLnTx/>
                <a:uFillTx/>
                <a:latin typeface="Aptos Narrow" panose="020B0004020202020204" pitchFamily="34" charset="0"/>
                <a:ea typeface="+mn-ea"/>
                <a:cs typeface="+mn-cs"/>
              </a:rPr>
              <a:t>En sus bocas no fue hallada mentira (</a:t>
            </a:r>
            <a:r>
              <a:rPr kumimoji="0" lang="es-ES" sz="3200" b="1" i="0" u="none" strike="noStrike" kern="0" cap="none" spc="0" normalizeH="0" baseline="0" noProof="0" dirty="0">
                <a:ln>
                  <a:solidFill>
                    <a:srgbClr val="FF0000"/>
                  </a:solidFill>
                </a:ln>
                <a:solidFill>
                  <a:srgbClr val="FF0000"/>
                </a:solidFill>
                <a:effectLst/>
                <a:uLnTx/>
                <a:uFillTx/>
                <a:latin typeface="Aptos Narrow" panose="020B0004020202020204" pitchFamily="34" charset="0"/>
                <a:ea typeface="+mn-ea"/>
                <a:cs typeface="+mn-cs"/>
              </a:rPr>
              <a:t>dolos</a:t>
            </a:r>
            <a:r>
              <a:rPr kumimoji="0" lang="es-ES" sz="3200" b="1" i="0" u="none" strike="noStrike" kern="0" cap="none" spc="0" normalizeH="0" baseline="0" noProof="0" dirty="0">
                <a:ln>
                  <a:solidFill>
                    <a:sysClr val="windowText" lastClr="000000"/>
                  </a:solidFill>
                </a:ln>
                <a:solidFill>
                  <a:sysClr val="windowText" lastClr="000000"/>
                </a:solidFill>
                <a:effectLst/>
                <a:uLnTx/>
                <a:uFillTx/>
                <a:latin typeface="Aptos Narrow" panose="020B0004020202020204" pitchFamily="34" charset="0"/>
                <a:ea typeface="+mn-ea"/>
                <a:cs typeface="+mn-cs"/>
              </a:rPr>
              <a:t>). (</a:t>
            </a:r>
            <a:r>
              <a:rPr kumimoji="0" lang="es-ES" sz="3200" b="1" i="0" u="none" strike="noStrike" kern="0" cap="none" spc="0" normalizeH="0" baseline="0" noProof="0" dirty="0">
                <a:ln>
                  <a:solidFill>
                    <a:srgbClr val="0000FF"/>
                  </a:solidFill>
                </a:ln>
                <a:solidFill>
                  <a:srgbClr val="0000FF"/>
                </a:solidFill>
                <a:effectLst/>
                <a:uLnTx/>
                <a:uFillTx/>
                <a:latin typeface="Aptos Narrow" panose="020B0004020202020204" pitchFamily="34" charset="0"/>
                <a:ea typeface="+mn-ea"/>
                <a:cs typeface="+mn-cs"/>
              </a:rPr>
              <a:t>14:5).</a:t>
            </a:r>
          </a:p>
        </p:txBody>
      </p:sp>
    </p:spTree>
    <p:custDataLst>
      <p:tags r:id="rId1"/>
    </p:custDataLst>
    <p:extLst>
      <p:ext uri="{BB962C8B-B14F-4D97-AF65-F5344CB8AC3E}">
        <p14:creationId xmlns:p14="http://schemas.microsoft.com/office/powerpoint/2010/main" val="31799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5BCE502-7CF2-4A9C-BB97-DEA6FE6DCD31}"/>
              </a:ext>
            </a:extLst>
          </p:cNvPr>
          <p:cNvSpPr/>
          <p:nvPr/>
        </p:nvSpPr>
        <p:spPr>
          <a:xfrm>
            <a:off x="1790956" y="722335"/>
            <a:ext cx="6141367" cy="1015663"/>
          </a:xfrm>
          <a:prstGeom prst="rect">
            <a:avLst/>
          </a:prstGeom>
          <a:solidFill>
            <a:srgbClr val="FFFF99"/>
          </a:solidFill>
          <a:ln w="19050" cap="rnd" cmpd="sng" algn="ctr">
            <a:noFill/>
            <a:prstDash val="solid"/>
          </a:ln>
          <a:effectLst/>
          <a:scene3d>
            <a:camera prst="orthographicFront"/>
            <a:lightRig rig="threePt" dir="t"/>
          </a:scene3d>
          <a:sp3d>
            <a:bevelT w="165100" prst="coolSlan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0" i="0"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rPr>
              <a:t>Es lo mismo que Dios esperaba de sus hijos en el Antiguo Testamento. </a:t>
            </a:r>
            <a:r>
              <a:rPr kumimoji="0" lang="es-CO" sz="3000" b="0" i="1" u="none" strike="noStrike" kern="0" cap="none" spc="0" normalizeH="0" baseline="0" noProof="0" dirty="0">
                <a:ln w="19050">
                  <a:solidFill>
                    <a:srgbClr val="C00000"/>
                  </a:solidFill>
                </a:ln>
                <a:solidFill>
                  <a:srgbClr val="C00000"/>
                </a:solidFill>
                <a:effectLst/>
                <a:uLnTx/>
                <a:uFillTx/>
                <a:latin typeface="Cambria" panose="02040503050406030204" pitchFamily="18" charset="0"/>
              </a:rPr>
              <a:t>Nótese.</a:t>
            </a:r>
            <a:endParaRPr kumimoji="0" lang="es-CO" sz="3000" b="1" i="1" u="none" strike="noStrike" kern="0" cap="none" spc="0" normalizeH="0" baseline="0" noProof="0" dirty="0">
              <a:ln w="19050">
                <a:solidFill>
                  <a:srgbClr val="C00000"/>
                </a:solidFill>
              </a:ln>
              <a:solidFill>
                <a:srgbClr val="C00000"/>
              </a:solidFill>
              <a:effectLst/>
              <a:uLnTx/>
              <a:uFillTx/>
              <a:latin typeface="Cambria" panose="02040503050406030204" pitchFamily="18" charset="0"/>
            </a:endParaRPr>
          </a:p>
        </p:txBody>
      </p:sp>
      <p:sp>
        <p:nvSpPr>
          <p:cNvPr id="7" name="Rectángulo 6">
            <a:extLst>
              <a:ext uri="{FF2B5EF4-FFF2-40B4-BE49-F238E27FC236}">
                <a16:creationId xmlns:a16="http://schemas.microsoft.com/office/drawing/2014/main" id="{4FAFD6E7-C8A3-4CE6-90F1-EF49A583D265}"/>
              </a:ext>
            </a:extLst>
          </p:cNvPr>
          <p:cNvSpPr/>
          <p:nvPr/>
        </p:nvSpPr>
        <p:spPr>
          <a:xfrm>
            <a:off x="1790956" y="2048290"/>
            <a:ext cx="6141367" cy="1477328"/>
          </a:xfrm>
          <a:prstGeom prst="rect">
            <a:avLst/>
          </a:prstGeom>
          <a:solidFill>
            <a:srgbClr val="66FFFF"/>
          </a:solidFill>
          <a:ln w="19050" cap="rnd" cmpd="sng" algn="ctr">
            <a:noFill/>
            <a:prstDash val="solid"/>
          </a:ln>
          <a:effectLst/>
          <a:scene3d>
            <a:camera prst="orthographicFront"/>
            <a:lightRig rig="threePt" dir="t"/>
          </a:scene3d>
          <a:sp3d>
            <a:bevelT w="165100" prst="coolSlan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000" b="0" i="0"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“El remanente de Israel no hará injusticia ni dirá mentira, ni en boca de ellos se hallará lengua engañosa” </a:t>
            </a:r>
            <a:r>
              <a:rPr kumimoji="0" lang="es-ES" sz="3000" b="0" i="0" u="none" strike="noStrike" kern="0" cap="none" spc="0" normalizeH="0" baseline="0" noProof="0" dirty="0">
                <a:ln w="19050">
                  <a:solidFill>
                    <a:srgbClr val="C00000"/>
                  </a:solidFill>
                </a:ln>
                <a:solidFill>
                  <a:srgbClr val="C00000"/>
                </a:solidFill>
                <a:effectLst/>
                <a:uLnTx/>
                <a:uFillTx/>
                <a:latin typeface="Arial Narrow" panose="020B0606020202030204" pitchFamily="34" charset="0"/>
                <a:ea typeface="+mn-ea"/>
                <a:cs typeface="+mn-cs"/>
              </a:rPr>
              <a:t>Sofonías 3:13. </a:t>
            </a:r>
            <a:endParaRPr kumimoji="0" lang="es-CO" sz="3000" b="1" i="0" u="none" strike="noStrike" kern="0" cap="none" spc="0" normalizeH="0" baseline="0" noProof="0" dirty="0">
              <a:ln w="19050">
                <a:solidFill>
                  <a:srgbClr val="C00000"/>
                </a:solidFill>
              </a:ln>
              <a:solidFill>
                <a:srgbClr val="C00000"/>
              </a:solidFill>
              <a:effectLst/>
              <a:uLnTx/>
              <a:uFillTx/>
              <a:latin typeface="Arial Narrow" panose="020B0606020202030204" pitchFamily="34" charset="0"/>
              <a:ea typeface="+mn-ea"/>
              <a:cs typeface="+mn-cs"/>
            </a:endParaRPr>
          </a:p>
        </p:txBody>
      </p:sp>
      <p:sp>
        <p:nvSpPr>
          <p:cNvPr id="8" name="Rectángulo 7">
            <a:extLst>
              <a:ext uri="{FF2B5EF4-FFF2-40B4-BE49-F238E27FC236}">
                <a16:creationId xmlns:a16="http://schemas.microsoft.com/office/drawing/2014/main" id="{DEE3300F-3AFD-4C51-B158-963147BA31C5}"/>
              </a:ext>
            </a:extLst>
          </p:cNvPr>
          <p:cNvSpPr/>
          <p:nvPr/>
        </p:nvSpPr>
        <p:spPr>
          <a:xfrm>
            <a:off x="1775538" y="3835910"/>
            <a:ext cx="6141367" cy="2401298"/>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w="165100" prst="coolSlant"/>
          </a:sp3d>
        </p:spPr>
        <p:txBody>
          <a:bodyPr wrap="square">
            <a:spAutoFit/>
          </a:bodyPr>
          <a:lstStyle/>
          <a:p>
            <a:pPr algn="ctr">
              <a:defRPr/>
            </a:pPr>
            <a:r>
              <a:rPr lang="es-ES" sz="3001" kern="0" dirty="0">
                <a:ln w="19050">
                  <a:solidFill>
                    <a:prstClr val="black"/>
                  </a:solidFill>
                </a:ln>
                <a:solidFill>
                  <a:prstClr val="black"/>
                </a:solidFill>
                <a:latin typeface="Arial Narrow" panose="020B0606020202030204" pitchFamily="34" charset="0"/>
              </a:rPr>
              <a:t>Y es lo que Dios espera de nosotros hoy: </a:t>
            </a:r>
            <a:r>
              <a:rPr lang="es-ES" sz="3001" kern="0" dirty="0">
                <a:ln w="19050">
                  <a:solidFill>
                    <a:srgbClr val="0000FF"/>
                  </a:solidFill>
                </a:ln>
                <a:solidFill>
                  <a:srgbClr val="0000FF"/>
                </a:solidFill>
                <a:latin typeface="Arial Narrow" panose="020B0606020202030204" pitchFamily="34" charset="0"/>
              </a:rPr>
              <a:t>“desechando la mentira </a:t>
            </a:r>
            <a:r>
              <a:rPr lang="es-ES" sz="3001" kern="0" dirty="0">
                <a:ln w="19050">
                  <a:solidFill>
                    <a:prstClr val="black"/>
                  </a:solidFill>
                </a:ln>
                <a:solidFill>
                  <a:prstClr val="black"/>
                </a:solidFill>
                <a:latin typeface="Arial Narrow" panose="020B0606020202030204" pitchFamily="34" charset="0"/>
              </a:rPr>
              <a:t>(</a:t>
            </a:r>
            <a:r>
              <a:rPr lang="es-ES" sz="3001" i="1" kern="0" dirty="0" err="1">
                <a:ln w="19050">
                  <a:solidFill>
                    <a:srgbClr val="FF0000"/>
                  </a:solidFill>
                </a:ln>
                <a:solidFill>
                  <a:srgbClr val="FF0000"/>
                </a:solidFill>
                <a:latin typeface="Arial Narrow" panose="020B0606020202030204" pitchFamily="34" charset="0"/>
              </a:rPr>
              <a:t>pseudos</a:t>
            </a:r>
            <a:r>
              <a:rPr lang="es-ES" sz="3001" kern="0" dirty="0">
                <a:ln w="19050">
                  <a:solidFill>
                    <a:prstClr val="black"/>
                  </a:solidFill>
                </a:ln>
                <a:solidFill>
                  <a:prstClr val="black"/>
                </a:solidFill>
                <a:latin typeface="Arial Narrow" panose="020B0606020202030204" pitchFamily="34" charset="0"/>
              </a:rPr>
              <a:t>),</a:t>
            </a:r>
            <a:r>
              <a:rPr lang="es-ES" sz="3001" kern="0" dirty="0">
                <a:ln w="19050">
                  <a:solidFill>
                    <a:srgbClr val="0000FF"/>
                  </a:solidFill>
                </a:ln>
                <a:solidFill>
                  <a:srgbClr val="0000FF"/>
                </a:solidFill>
                <a:latin typeface="Arial Narrow" panose="020B0606020202030204" pitchFamily="34" charset="0"/>
              </a:rPr>
              <a:t> hablad verdad cada uno con su prójimo; porque somos miembros los unos de los otros”. </a:t>
            </a:r>
            <a:r>
              <a:rPr lang="es-ES" sz="3001" kern="0" dirty="0">
                <a:ln w="19050">
                  <a:solidFill>
                    <a:srgbClr val="C00000"/>
                  </a:solidFill>
                </a:ln>
                <a:solidFill>
                  <a:srgbClr val="C00000"/>
                </a:solidFill>
                <a:latin typeface="Arial Narrow" panose="020B0606020202030204" pitchFamily="34" charset="0"/>
              </a:rPr>
              <a:t>Efesios 4:25. </a:t>
            </a:r>
            <a:endParaRPr lang="es-CO" sz="3001" kern="0" dirty="0">
              <a:ln w="19050">
                <a:solidFill>
                  <a:srgbClr val="C00000"/>
                </a:solidFill>
              </a:ln>
              <a:solidFill>
                <a:srgbClr val="C00000"/>
              </a:solidFill>
              <a:latin typeface="Arial Narrow" panose="020B0606020202030204" pitchFamily="34" charset="0"/>
            </a:endParaRPr>
          </a:p>
        </p:txBody>
      </p:sp>
      <p:pic>
        <p:nvPicPr>
          <p:cNvPr id="16" name="Imagen 15" descr="Logotipo&#10;&#10;Descripción generada automáticamente">
            <a:extLst>
              <a:ext uri="{FF2B5EF4-FFF2-40B4-BE49-F238E27FC236}">
                <a16:creationId xmlns:a16="http://schemas.microsoft.com/office/drawing/2014/main" id="{947EE5BD-C539-40C6-4F7D-A2D6029B26FE}"/>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8488911" y="2013365"/>
            <a:ext cx="2688281" cy="1512253"/>
          </a:xfrm>
          <a:prstGeom prst="rect">
            <a:avLst/>
          </a:prstGeom>
        </p:spPr>
      </p:pic>
      <p:pic>
        <p:nvPicPr>
          <p:cNvPr id="19" name="Imagen 18" descr="Logotipo&#10;&#10;Descripción generada automáticamente">
            <a:extLst>
              <a:ext uri="{FF2B5EF4-FFF2-40B4-BE49-F238E27FC236}">
                <a16:creationId xmlns:a16="http://schemas.microsoft.com/office/drawing/2014/main" id="{D62CFC41-CE7E-90DF-3BE9-53DB5178F551}"/>
              </a:ext>
            </a:extLst>
          </p:cNvPr>
          <p:cNvPicPr>
            <a:picLocks noChangeAspect="1"/>
          </p:cNvPicPr>
          <p:nvPr/>
        </p:nvPicPr>
        <p:blipFill>
          <a:blip r:embed="rId2" cstate="print">
            <a:duotone>
              <a:prstClr val="black"/>
              <a:schemeClr val="tx2">
                <a:lumMod val="40000"/>
                <a:lumOff val="60000"/>
                <a:tint val="45000"/>
                <a:satMod val="400000"/>
              </a:schemeClr>
            </a:duotone>
            <a:extLst>
              <a:ext uri="{28A0092B-C50C-407E-A947-70E740481C1C}">
                <a14:useLocalDpi xmlns:a14="http://schemas.microsoft.com/office/drawing/2010/main"/>
              </a:ext>
            </a:extLst>
          </a:blip>
          <a:stretch>
            <a:fillRect/>
          </a:stretch>
        </p:blipFill>
        <p:spPr>
          <a:xfrm>
            <a:off x="8488911" y="4333501"/>
            <a:ext cx="2688281" cy="1512253"/>
          </a:xfrm>
          <a:prstGeom prst="rect">
            <a:avLst/>
          </a:prstGeom>
        </p:spPr>
      </p:pic>
    </p:spTree>
    <p:extLst>
      <p:ext uri="{BB962C8B-B14F-4D97-AF65-F5344CB8AC3E}">
        <p14:creationId xmlns:p14="http://schemas.microsoft.com/office/powerpoint/2010/main" val="245866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563757" y="562650"/>
            <a:ext cx="8776372" cy="7078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es-ES" sz="4000" b="1" dirty="0">
                <a:ln w="12700" cmpd="sng">
                  <a:solidFill>
                    <a:schemeClr val="tx1"/>
                  </a:solidFill>
                  <a:prstDash val="solid"/>
                </a:ln>
                <a:solidFill>
                  <a:schemeClr val="tx1"/>
                </a:solidFill>
                <a:effectLst>
                  <a:glow>
                    <a:schemeClr val="bg1"/>
                  </a:glow>
                </a:effectLst>
                <a:latin typeface="Comic Sans MS" panose="030F0702030302020204" pitchFamily="66" charset="0"/>
                <a:ea typeface="Calibri" panose="020F0502020204030204" pitchFamily="34" charset="0"/>
                <a:cs typeface="Times New Roman" panose="02020603050405020304" pitchFamily="18" charset="0"/>
              </a:rPr>
              <a:t>Y termina con esta pregunta: </a:t>
            </a:r>
            <a:endParaRPr lang="es-CO" sz="4000" b="1" dirty="0">
              <a:ln w="12700" cmpd="sng">
                <a:solidFill>
                  <a:schemeClr val="tx1"/>
                </a:solidFill>
                <a:prstDash val="solid"/>
              </a:ln>
              <a:solidFill>
                <a:schemeClr val="tx1"/>
              </a:solidFill>
              <a:effectLst>
                <a:glow>
                  <a:schemeClr val="bg1"/>
                </a:glow>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pPr>
              <a:defRPr/>
            </a:pPr>
            <a:fld id="{44E22FF1-E7AE-4B11-A531-EEE3F0A4DA36}" type="slidenum">
              <a:rPr lang="es-ES" altLang="es-CO" smtClean="0"/>
              <a:pPr>
                <a:defRPr/>
              </a:pPr>
              <a:t>3</a:t>
            </a:fld>
            <a:endParaRPr lang="es-ES" altLang="es-CO"/>
          </a:p>
        </p:txBody>
      </p:sp>
      <p:sp>
        <p:nvSpPr>
          <p:cNvPr id="6" name="Rectangle 1">
            <a:extLst>
              <a:ext uri="{FF2B5EF4-FFF2-40B4-BE49-F238E27FC236}">
                <a16:creationId xmlns:a16="http://schemas.microsoft.com/office/drawing/2014/main" id="{0DFB89F1-B4DE-AB82-E680-FAB75DAE7D93}"/>
              </a:ext>
            </a:extLst>
          </p:cNvPr>
          <p:cNvSpPr>
            <a:spLocks noChangeArrowheads="1"/>
          </p:cNvSpPr>
          <p:nvPr/>
        </p:nvSpPr>
        <p:spPr bwMode="auto">
          <a:xfrm>
            <a:off x="483078" y="4077030"/>
            <a:ext cx="6288657" cy="2400657"/>
          </a:xfrm>
          <a:prstGeom prst="rect">
            <a:avLst/>
          </a:prstGeom>
          <a:solidFill>
            <a:schemeClr val="accent3">
              <a:lumMod val="40000"/>
              <a:lumOff val="60000"/>
            </a:schemeClr>
          </a:solidFill>
          <a:ln>
            <a:headEnd type="none" w="med" len="med"/>
            <a:tailEnd type="none" w="med" len="med"/>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defRPr/>
            </a:pPr>
            <a:r>
              <a:rPr lang="es-ES" sz="3000" b="1" kern="0" spc="50" dirty="0">
                <a:ln w="9525" cmpd="sng">
                  <a:solidFill>
                    <a:schemeClr val="bg1"/>
                  </a:solidFill>
                  <a:prstDash val="solid"/>
                </a:ln>
                <a:solidFill>
                  <a:schemeClr val="bg1"/>
                </a:solidFill>
                <a:effectLst>
                  <a:glow>
                    <a:schemeClr val="tx1"/>
                  </a:glow>
                </a:effectLst>
                <a:latin typeface="Comic Sans MS" panose="030F0702030302020204" pitchFamily="66" charset="0"/>
                <a:cs typeface="Times New Roman" panose="02020603050405020304" pitchFamily="18" charset="0"/>
              </a:rPr>
              <a:t>Aparece un ángel con </a:t>
            </a:r>
            <a:r>
              <a:rPr lang="es-ES" sz="3000" b="1" kern="0" spc="50" dirty="0">
                <a:ln w="9525" cmpd="sng">
                  <a:solidFill>
                    <a:srgbClr val="054CE9"/>
                  </a:solidFill>
                  <a:prstDash val="solid"/>
                </a:ln>
                <a:solidFill>
                  <a:srgbClr val="054CE9"/>
                </a:solidFill>
                <a:effectLst>
                  <a:glow>
                    <a:schemeClr val="tx1"/>
                  </a:glow>
                </a:effectLst>
                <a:latin typeface="Comic Sans MS" panose="030F0702030302020204" pitchFamily="66" charset="0"/>
                <a:cs typeface="Times New Roman" panose="02020603050405020304" pitchFamily="18" charset="0"/>
              </a:rPr>
              <a:t>“el sello del Dios vivo” </a:t>
            </a:r>
            <a:r>
              <a:rPr lang="es-ES" sz="3000" b="1" kern="0" spc="50" dirty="0">
                <a:ln w="9525" cmpd="sng">
                  <a:solidFill>
                    <a:schemeClr val="bg1"/>
                  </a:solidFill>
                  <a:prstDash val="solid"/>
                </a:ln>
                <a:solidFill>
                  <a:schemeClr val="bg1"/>
                </a:solidFill>
                <a:effectLst>
                  <a:glow>
                    <a:schemeClr val="tx1"/>
                  </a:glow>
                </a:effectLst>
                <a:latin typeface="Comic Sans MS" panose="030F0702030302020204" pitchFamily="66" charset="0"/>
                <a:cs typeface="Times New Roman" panose="02020603050405020304" pitchFamily="18" charset="0"/>
              </a:rPr>
              <a:t>para sellar </a:t>
            </a:r>
            <a:r>
              <a:rPr lang="es-ES" sz="3000" b="1" kern="0" spc="50" dirty="0">
                <a:ln w="9525" cmpd="sng">
                  <a:solidFill>
                    <a:srgbClr val="054CE9"/>
                  </a:solidFill>
                  <a:prstDash val="solid"/>
                </a:ln>
                <a:solidFill>
                  <a:srgbClr val="054CE9"/>
                </a:solidFill>
                <a:effectLst>
                  <a:glow>
                    <a:schemeClr val="tx1"/>
                  </a:glow>
                </a:effectLst>
                <a:latin typeface="Comic Sans MS" panose="030F0702030302020204" pitchFamily="66" charset="0"/>
                <a:cs typeface="Times New Roman" panose="02020603050405020304" pitchFamily="18" charset="0"/>
              </a:rPr>
              <a:t>“en sus frentes a los siervos de nuestro Dios</a:t>
            </a:r>
            <a:r>
              <a:rPr lang="es-ES" sz="3000" b="1" kern="0" spc="50" dirty="0">
                <a:ln w="9525" cmpd="sng">
                  <a:solidFill>
                    <a:srgbClr val="0000FF"/>
                  </a:solidFill>
                  <a:prstDash val="solid"/>
                </a:ln>
                <a:solidFill>
                  <a:srgbClr val="0000FF"/>
                </a:solidFill>
                <a:effectLst>
                  <a:glow>
                    <a:schemeClr val="tx1"/>
                  </a:glow>
                </a:effectLst>
                <a:latin typeface="Comic Sans MS" panose="030F0702030302020204" pitchFamily="66" charset="0"/>
                <a:cs typeface="Times New Roman" panose="02020603050405020304" pitchFamily="18" charset="0"/>
              </a:rPr>
              <a:t>”: </a:t>
            </a:r>
            <a:r>
              <a:rPr lang="es-ES" sz="3000" b="1" kern="0" spc="50" dirty="0">
                <a:ln w="9525" cmpd="sng">
                  <a:solidFill>
                    <a:srgbClr val="FF0000"/>
                  </a:solidFill>
                  <a:prstDash val="solid"/>
                </a:ln>
                <a:solidFill>
                  <a:srgbClr val="FF0000"/>
                </a:solidFill>
                <a:effectLst>
                  <a:glow>
                    <a:schemeClr val="tx1"/>
                  </a:glow>
                </a:effectLst>
                <a:latin typeface="Comic Sans MS" panose="030F0702030302020204" pitchFamily="66" charset="0"/>
                <a:cs typeface="Times New Roman" panose="02020603050405020304" pitchFamily="18" charset="0"/>
              </a:rPr>
              <a:t>Los 144 mil. </a:t>
            </a:r>
            <a:r>
              <a:rPr lang="es-ES" sz="3000" b="1" kern="0" spc="50" dirty="0">
                <a:ln w="9525" cmpd="sng">
                  <a:solidFill>
                    <a:schemeClr val="bg1"/>
                  </a:solidFill>
                  <a:prstDash val="solid"/>
                </a:ln>
                <a:solidFill>
                  <a:schemeClr val="bg1"/>
                </a:solidFill>
                <a:effectLst>
                  <a:glow>
                    <a:schemeClr val="tx1"/>
                  </a:glow>
                </a:effectLst>
                <a:latin typeface="Comic Sans MS" panose="030F0702030302020204" pitchFamily="66" charset="0"/>
                <a:cs typeface="Times New Roman" panose="02020603050405020304" pitchFamily="18" charset="0"/>
              </a:rPr>
              <a:t>Apocalipsis 7:2-4.</a:t>
            </a:r>
          </a:p>
        </p:txBody>
      </p:sp>
      <p:grpSp>
        <p:nvGrpSpPr>
          <p:cNvPr id="10" name="Grupo 9">
            <a:extLst>
              <a:ext uri="{FF2B5EF4-FFF2-40B4-BE49-F238E27FC236}">
                <a16:creationId xmlns:a16="http://schemas.microsoft.com/office/drawing/2014/main" id="{5B1D689C-DA77-1ACA-4598-6731ADD7097D}"/>
              </a:ext>
            </a:extLst>
          </p:cNvPr>
          <p:cNvGrpSpPr/>
          <p:nvPr/>
        </p:nvGrpSpPr>
        <p:grpSpPr>
          <a:xfrm>
            <a:off x="6095998" y="2424966"/>
            <a:ext cx="5372635" cy="1128806"/>
            <a:chOff x="6095998" y="2424966"/>
            <a:chExt cx="5372635" cy="1128806"/>
          </a:xfrm>
          <a:solidFill>
            <a:srgbClr val="C00000"/>
          </a:solidFill>
        </p:grpSpPr>
        <p:sp>
          <p:nvSpPr>
            <p:cNvPr id="9" name="Rectángulo: esquinas diagonales cortadas 8">
              <a:extLst>
                <a:ext uri="{FF2B5EF4-FFF2-40B4-BE49-F238E27FC236}">
                  <a16:creationId xmlns:a16="http://schemas.microsoft.com/office/drawing/2014/main" id="{42A56A5C-0559-5F2A-7C72-BA1D259EF49F}"/>
                </a:ext>
              </a:extLst>
            </p:cNvPr>
            <p:cNvSpPr/>
            <p:nvPr/>
          </p:nvSpPr>
          <p:spPr>
            <a:xfrm>
              <a:off x="7135173" y="2424966"/>
              <a:ext cx="4333460" cy="1128806"/>
            </a:xfrm>
            <a:prstGeom prst="snip2DiagRect">
              <a:avLst/>
            </a:prstGeom>
            <a:grp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cmpd="sng">
                    <a:solidFill>
                      <a:srgbClr val="FFFF00"/>
                    </a:solidFill>
                    <a:prstDash val="solid"/>
                  </a:ln>
                  <a:solidFill>
                    <a:srgbClr val="FFFF00"/>
                  </a:solidFill>
                  <a:effectLst>
                    <a:glow>
                      <a:prstClr val="black"/>
                    </a:glow>
                  </a:effectLst>
                  <a:uLnTx/>
                  <a:uFillTx/>
                  <a:latin typeface="Arial Narrow" panose="020B0606020202030204" pitchFamily="34" charset="0"/>
                  <a:ea typeface="Calibri" panose="020F0502020204030204" pitchFamily="34" charset="0"/>
                  <a:cs typeface="Times New Roman" panose="02020603050405020304" pitchFamily="18" charset="0"/>
                </a:rPr>
                <a:t>En Apocalipsis 7 se responde esta pregunta. </a:t>
              </a:r>
              <a:endParaRPr kumimoji="0" lang="es-CO" sz="3200" b="1" i="0" u="none" strike="noStrike" kern="1200" cap="none" spc="0" normalizeH="0" baseline="0" noProof="0" dirty="0">
                <a:ln w="12700" cmpd="sng">
                  <a:solidFill>
                    <a:srgbClr val="FFFF00"/>
                  </a:solidFill>
                  <a:prstDash val="solid"/>
                </a:ln>
                <a:solidFill>
                  <a:srgbClr val="FFFF00"/>
                </a:solidFill>
                <a:effectLst>
                  <a:glow>
                    <a:prstClr val="black"/>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13" name="Flecha: a la derecha 12">
              <a:extLst>
                <a:ext uri="{FF2B5EF4-FFF2-40B4-BE49-F238E27FC236}">
                  <a16:creationId xmlns:a16="http://schemas.microsoft.com/office/drawing/2014/main" id="{07FE1DFC-290E-2E32-6DDF-6604FF556F9E}"/>
                </a:ext>
              </a:extLst>
            </p:cNvPr>
            <p:cNvSpPr/>
            <p:nvPr/>
          </p:nvSpPr>
          <p:spPr>
            <a:xfrm rot="10800000">
              <a:off x="6095998" y="2816167"/>
              <a:ext cx="1288219" cy="346404"/>
            </a:xfrm>
            <a:prstGeom prst="rightArrow">
              <a:avLst/>
            </a:prstGeom>
            <a:solidFill>
              <a:srgbClr val="00B0F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3200" dirty="0">
                <a:latin typeface="Arial Narrow" panose="020B0606020202030204" pitchFamily="34" charset="0"/>
              </a:endParaRPr>
            </a:p>
          </p:txBody>
        </p:sp>
      </p:grpSp>
      <p:sp>
        <p:nvSpPr>
          <p:cNvPr id="3" name="Rectángulo: esquinas diagonales cortadas 2">
            <a:extLst>
              <a:ext uri="{FF2B5EF4-FFF2-40B4-BE49-F238E27FC236}">
                <a16:creationId xmlns:a16="http://schemas.microsoft.com/office/drawing/2014/main" id="{75AC6424-4EE6-9623-596F-3482DCA260C2}"/>
              </a:ext>
            </a:extLst>
          </p:cNvPr>
          <p:cNvSpPr/>
          <p:nvPr/>
        </p:nvSpPr>
        <p:spPr>
          <a:xfrm>
            <a:off x="483078" y="1959600"/>
            <a:ext cx="5612921" cy="1905033"/>
          </a:xfrm>
          <a:prstGeom prst="snip2DiagRect">
            <a:avLst/>
          </a:prstGeom>
          <a:solidFill>
            <a:srgbClr val="FFC000"/>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000" b="1" i="0" u="none" strike="noStrike" kern="1200" cap="none" spc="0" normalizeH="0" baseline="0" noProof="0" dirty="0">
                <a:ln>
                  <a:solidFill>
                    <a:prstClr val="black"/>
                  </a:solidFill>
                </a:ln>
                <a:solidFill>
                  <a:srgbClr val="00B0F0"/>
                </a:solidFill>
                <a:effectLst/>
                <a:uLnTx/>
                <a:uFillTx/>
                <a:latin typeface="Comic Sans MS" panose="030F0702030302020204" pitchFamily="66" charset="0"/>
                <a:cs typeface="Times New Roman" panose="02020603050405020304" pitchFamily="18" charset="0"/>
              </a:rPr>
              <a:t>“…porque el gran día de su ira ha llegado; </a:t>
            </a:r>
            <a:r>
              <a:rPr kumimoji="0" lang="es-ES" sz="3000" b="1" i="0" u="none" strike="noStrike" kern="1200" cap="none" spc="0" normalizeH="0" baseline="0" noProof="0" dirty="0">
                <a:ln>
                  <a:solidFill>
                    <a:prstClr val="black"/>
                  </a:solidFill>
                </a:ln>
                <a:solidFill>
                  <a:srgbClr val="FF0000"/>
                </a:solidFill>
                <a:effectLst/>
                <a:uLnTx/>
                <a:uFillTx/>
                <a:latin typeface="Comic Sans MS" panose="030F0702030302020204" pitchFamily="66" charset="0"/>
                <a:cs typeface="Times New Roman" panose="02020603050405020304" pitchFamily="18" charset="0"/>
              </a:rPr>
              <a:t>¿y quién podrá sostenerse en pie? </a:t>
            </a:r>
            <a:r>
              <a:rPr kumimoji="0" lang="es-ES" sz="3000" b="1" i="0" u="none" strike="noStrike" kern="1200" cap="none" spc="0" normalizeH="0" baseline="0" noProof="0" dirty="0">
                <a:ln>
                  <a:solidFill>
                    <a:prstClr val="black"/>
                  </a:solidFill>
                </a:ln>
                <a:solidFill>
                  <a:srgbClr val="008080"/>
                </a:solidFill>
                <a:effectLst/>
                <a:uLnTx/>
                <a:uFillTx/>
                <a:latin typeface="Comic Sans MS" panose="030F0702030302020204" pitchFamily="66" charset="0"/>
                <a:cs typeface="Times New Roman" panose="02020603050405020304" pitchFamily="18" charset="0"/>
              </a:rPr>
              <a:t>Apocalipsis 6:17”.</a:t>
            </a:r>
            <a:r>
              <a:rPr kumimoji="0" lang="es-ES" sz="3000" b="1" i="0" u="none" strike="noStrike" kern="1200" cap="none" spc="0" normalizeH="0" baseline="0" noProof="0" dirty="0">
                <a:ln>
                  <a:solidFill>
                    <a:prstClr val="black"/>
                  </a:solidFill>
                </a:ln>
                <a:solidFill>
                  <a:prstClr val="black"/>
                </a:solidFill>
                <a:effectLst/>
                <a:uLnTx/>
                <a:uFillTx/>
                <a:latin typeface="Comic Sans MS" panose="030F0702030302020204" pitchFamily="66" charset="0"/>
                <a:cs typeface="Times New Roman" panose="02020603050405020304" pitchFamily="18" charset="0"/>
              </a:rPr>
              <a:t> </a:t>
            </a:r>
            <a:endParaRPr kumimoji="0" lang="es-CO" sz="3000" b="1" i="0" u="none" strike="noStrike" kern="0" cap="none" spc="0" normalizeH="0" baseline="0" noProof="0" dirty="0">
              <a:ln>
                <a:solidFill>
                  <a:prstClr val="black"/>
                </a:solidFill>
              </a:ln>
              <a:solidFill>
                <a:srgbClr val="0000FF"/>
              </a:solidFill>
              <a:effectLst>
                <a:glow>
                  <a:prstClr val="black"/>
                </a:glow>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grpSp>
        <p:nvGrpSpPr>
          <p:cNvPr id="4" name="Grupo 3">
            <a:extLst>
              <a:ext uri="{FF2B5EF4-FFF2-40B4-BE49-F238E27FC236}">
                <a16:creationId xmlns:a16="http://schemas.microsoft.com/office/drawing/2014/main" id="{EDC8E912-9165-3F11-265B-12205D76C49F}"/>
              </a:ext>
            </a:extLst>
          </p:cNvPr>
          <p:cNvGrpSpPr/>
          <p:nvPr/>
        </p:nvGrpSpPr>
        <p:grpSpPr>
          <a:xfrm>
            <a:off x="6312577" y="4496177"/>
            <a:ext cx="5156056" cy="1608993"/>
            <a:chOff x="6312577" y="4496177"/>
            <a:chExt cx="5156056" cy="1608993"/>
          </a:xfrm>
        </p:grpSpPr>
        <p:sp>
          <p:nvSpPr>
            <p:cNvPr id="5" name="Flecha: a la derecha 4">
              <a:extLst>
                <a:ext uri="{FF2B5EF4-FFF2-40B4-BE49-F238E27FC236}">
                  <a16:creationId xmlns:a16="http://schemas.microsoft.com/office/drawing/2014/main" id="{757E6640-3FA2-E406-DC66-76685B105B03}"/>
                </a:ext>
              </a:extLst>
            </p:cNvPr>
            <p:cNvSpPr/>
            <p:nvPr/>
          </p:nvSpPr>
          <p:spPr>
            <a:xfrm rot="9191231">
              <a:off x="6312577" y="5254299"/>
              <a:ext cx="1230709" cy="346404"/>
            </a:xfrm>
            <a:prstGeom prst="rightArrow">
              <a:avLst/>
            </a:prstGeom>
            <a:solidFill>
              <a:srgbClr val="00B0F0"/>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3200" dirty="0">
                <a:latin typeface="Arial Narrow" panose="020B0606020202030204" pitchFamily="34" charset="0"/>
              </a:endParaRPr>
            </a:p>
          </p:txBody>
        </p:sp>
        <p:sp>
          <p:nvSpPr>
            <p:cNvPr id="7" name="Rectángulo: esquinas redondeadas 6">
              <a:extLst>
                <a:ext uri="{FF2B5EF4-FFF2-40B4-BE49-F238E27FC236}">
                  <a16:creationId xmlns:a16="http://schemas.microsoft.com/office/drawing/2014/main" id="{FCCCD4E0-E315-A674-0492-343F6B3C75EE}"/>
                </a:ext>
              </a:extLst>
            </p:cNvPr>
            <p:cNvSpPr/>
            <p:nvPr/>
          </p:nvSpPr>
          <p:spPr>
            <a:xfrm>
              <a:off x="7573641" y="4496177"/>
              <a:ext cx="3894992" cy="1608993"/>
            </a:xfrm>
            <a:prstGeom prst="roundRect">
              <a:avLst/>
            </a:prstGeom>
            <a:solidFill>
              <a:schemeClr val="accent3">
                <a:lumMod val="20000"/>
                <a:lumOff val="80000"/>
              </a:schemeClr>
            </a:solidFill>
            <a:scene3d>
              <a:camera prst="orthographicFront"/>
              <a:lightRig rig="threePt" dir="t"/>
            </a:scene3d>
            <a:sp3d>
              <a:bevelT w="165100" prst="coolSlan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cmpd="sng">
                    <a:solidFill>
                      <a:srgbClr val="FF0000"/>
                    </a:solidFill>
                    <a:prstDash val="solid"/>
                  </a:ln>
                  <a:solidFill>
                    <a:srgbClr val="FF0000"/>
                  </a:solidFill>
                  <a:effectLst>
                    <a:glow>
                      <a:prstClr val="black"/>
                    </a:glow>
                  </a:effectLst>
                  <a:uLnTx/>
                  <a:uFillTx/>
                  <a:latin typeface="Arial Narrow" panose="020B0606020202030204" pitchFamily="34" charset="0"/>
                  <a:ea typeface="Calibri" panose="020F0502020204030204" pitchFamily="34" charset="0"/>
                  <a:cs typeface="Times New Roman" panose="02020603050405020304" pitchFamily="18" charset="0"/>
                </a:rPr>
                <a:t>Los 144 mil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cmpd="sng">
                    <a:solidFill>
                      <a:prstClr val="black"/>
                    </a:solidFill>
                    <a:prstDash val="solid"/>
                  </a:ln>
                  <a:solidFill>
                    <a:prstClr val="black"/>
                  </a:solidFill>
                  <a:effectLst>
                    <a:glow>
                      <a:prstClr val="black"/>
                    </a:glow>
                  </a:effectLst>
                  <a:uLnTx/>
                  <a:uFillTx/>
                  <a:latin typeface="Arial Narrow" panose="020B0606020202030204" pitchFamily="34" charset="0"/>
                  <a:ea typeface="Calibri" panose="020F0502020204030204" pitchFamily="34" charset="0"/>
                  <a:cs typeface="Times New Roman" panose="02020603050405020304" pitchFamily="18" charset="0"/>
                </a:rPr>
                <a:t>son los que estarán en pie el día de la ira.</a:t>
              </a:r>
              <a:endParaRPr kumimoji="0" lang="es-CO" sz="3200" b="1" i="0" u="none" strike="noStrike" kern="1200" cap="none" spc="0" normalizeH="0" baseline="0" noProof="0" dirty="0">
                <a:ln w="12700" cmpd="sng">
                  <a:solidFill>
                    <a:prstClr val="black"/>
                  </a:solidFill>
                  <a:prstDash val="solid"/>
                </a:ln>
                <a:solidFill>
                  <a:prstClr val="black"/>
                </a:solidFill>
                <a:effectLst>
                  <a:glow>
                    <a:prstClr val="black"/>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15005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esquinas diagonales cortadas 6">
            <a:extLst>
              <a:ext uri="{FF2B5EF4-FFF2-40B4-BE49-F238E27FC236}">
                <a16:creationId xmlns:a16="http://schemas.microsoft.com/office/drawing/2014/main" id="{EAD54E0D-961B-9079-4282-0D7F46DA8C5C}"/>
              </a:ext>
            </a:extLst>
          </p:cNvPr>
          <p:cNvSpPr/>
          <p:nvPr/>
        </p:nvSpPr>
        <p:spPr>
          <a:xfrm>
            <a:off x="1678676" y="1948788"/>
            <a:ext cx="8127798" cy="1754326"/>
          </a:xfrm>
          <a:prstGeom prst="snip2DiagRect">
            <a:avLst/>
          </a:prstGeom>
          <a:solidFill>
            <a:srgbClr val="C00000"/>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solidFill>
                    <a:srgbClr val="FFFF00"/>
                  </a:solidFill>
                </a:ln>
                <a:solidFill>
                  <a:srgbClr val="FFFF00"/>
                </a:solidFill>
                <a:effectLst>
                  <a:glow>
                    <a:srgbClr val="01FF01"/>
                  </a:glow>
                </a:effectLst>
                <a:uLnTx/>
                <a:uFillTx/>
                <a:latin typeface="Arial Narrow" panose="020B0606020202030204" pitchFamily="34" charset="0"/>
                <a:ea typeface="Calibri" panose="020F0502020204030204" pitchFamily="34" charset="0"/>
                <a:cs typeface="Times New Roman" panose="02020603050405020304" pitchFamily="18" charset="0"/>
              </a:rPr>
              <a:t>Es lo que Dios esperaba de los cristianos de Éfeso, y es lo que Dios espera de nosotros hoy. </a:t>
            </a:r>
          </a:p>
        </p:txBody>
      </p:sp>
      <p:sp>
        <p:nvSpPr>
          <p:cNvPr id="8" name="Rectángulo: esquinas diagonales cortadas 7">
            <a:extLst>
              <a:ext uri="{FF2B5EF4-FFF2-40B4-BE49-F238E27FC236}">
                <a16:creationId xmlns:a16="http://schemas.microsoft.com/office/drawing/2014/main" id="{0F8AA0AF-800C-BCE4-4904-DB1C1A2EB631}"/>
              </a:ext>
            </a:extLst>
          </p:cNvPr>
          <p:cNvSpPr/>
          <p:nvPr/>
        </p:nvSpPr>
        <p:spPr>
          <a:xfrm>
            <a:off x="1555846" y="3897204"/>
            <a:ext cx="8684295" cy="1754326"/>
          </a:xfrm>
          <a:prstGeom prst="snip2DiagRect">
            <a:avLst/>
          </a:prstGeom>
          <a:solidFill>
            <a:srgbClr val="92D050"/>
          </a:solidFill>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rPr>
              <a:t>“según nos escogió en él antes de la fundación del mundo, para que fuésemos santos y </a:t>
            </a:r>
            <a:r>
              <a:rPr kumimoji="0" lang="es-ES" sz="3200" b="1" i="0" u="none" strike="noStrike" kern="0" cap="none" spc="0" normalizeH="0" baseline="0" noProof="0" dirty="0">
                <a:ln w="19050">
                  <a:solidFill>
                    <a:srgbClr val="8A0000"/>
                  </a:solidFill>
                </a:ln>
                <a:solidFill>
                  <a:srgbClr val="C00000"/>
                </a:solidFill>
                <a:effectLst/>
                <a:uLnTx/>
                <a:uFillTx/>
                <a:latin typeface="Arial Narrow" panose="020B0606020202030204" pitchFamily="34" charset="0"/>
              </a:rPr>
              <a:t>sin mancha </a:t>
            </a:r>
            <a:r>
              <a:rPr kumimoji="0" lang="es-ES" sz="3200" b="1" i="1" u="none" strike="noStrike" kern="0" cap="none" spc="0" normalizeH="0" baseline="0" noProof="0" dirty="0">
                <a:ln>
                  <a:solidFill>
                    <a:prstClr val="black"/>
                  </a:solidFill>
                </a:ln>
                <a:solidFill>
                  <a:prstClr val="black"/>
                </a:solidFill>
                <a:effectLst/>
                <a:uLnTx/>
                <a:uFillTx/>
                <a:latin typeface="Arial Narrow" panose="020B0606020202030204" pitchFamily="34" charset="0"/>
              </a:rPr>
              <a:t>(</a:t>
            </a:r>
            <a:r>
              <a:rPr kumimoji="0" lang="es-CO" sz="3200" b="1" i="1" u="none" strike="noStrike" kern="0" cap="none" spc="0" normalizeH="0" baseline="0" noProof="0" dirty="0">
                <a:ln>
                  <a:solidFill>
                    <a:sysClr val="windowText" lastClr="000000"/>
                  </a:solidFill>
                </a:ln>
                <a:solidFill>
                  <a:srgbClr val="FF0000"/>
                </a:solidFill>
                <a:effectLst/>
                <a:uLnTx/>
                <a:uFillTx/>
                <a:latin typeface="Arial Narrow" panose="020B0606020202030204" pitchFamily="34" charset="0"/>
              </a:rPr>
              <a:t>amomos</a:t>
            </a:r>
            <a:r>
              <a:rPr kumimoji="0" lang="es-ES" sz="3200" b="1" i="1" u="none" strike="noStrike" kern="0" cap="none" spc="0" normalizeH="0" baseline="0" noProof="0" dirty="0">
                <a:ln>
                  <a:solidFill>
                    <a:prstClr val="black"/>
                  </a:solidFill>
                </a:ln>
                <a:solidFill>
                  <a:prstClr val="black"/>
                </a:solidFill>
                <a:effectLst/>
                <a:uLnTx/>
                <a:uFillTx/>
                <a:latin typeface="Arial Narrow" panose="020B0606020202030204" pitchFamily="34" charset="0"/>
              </a:rPr>
              <a:t>) </a:t>
            </a:r>
            <a:r>
              <a:rPr kumimoji="0" lang="es-ES" sz="3200" b="1" i="0"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rPr>
              <a:t>delante de él” </a:t>
            </a:r>
            <a:r>
              <a:rPr kumimoji="0" lang="es-ES" sz="3200" b="1" i="0" u="none" strike="noStrike" kern="0" cap="none" spc="0" normalizeH="0" baseline="0" noProof="0" dirty="0">
                <a:ln w="19050">
                  <a:solidFill>
                    <a:srgbClr val="C00000"/>
                  </a:solidFill>
                </a:ln>
                <a:solidFill>
                  <a:srgbClr val="C00000"/>
                </a:solidFill>
                <a:effectLst/>
                <a:uLnTx/>
                <a:uFillTx/>
                <a:latin typeface="Arial Narrow" panose="020B0606020202030204" pitchFamily="34" charset="0"/>
              </a:rPr>
              <a:t>Efesios 1:4. </a:t>
            </a:r>
            <a:endParaRPr kumimoji="0" lang="es-CO" sz="3200" b="1" i="0" u="none" strike="noStrike" kern="0" cap="none" spc="0" normalizeH="0" baseline="0" noProof="0" dirty="0">
              <a:ln w="19050">
                <a:solidFill>
                  <a:srgbClr val="C00000"/>
                </a:solidFill>
              </a:ln>
              <a:solidFill>
                <a:srgbClr val="C00000"/>
              </a:solidFill>
              <a:effectLst/>
              <a:uLnTx/>
              <a:uFillTx/>
              <a:latin typeface="Arial Narrow" panose="020B0606020202030204" pitchFamily="34" charset="0"/>
            </a:endParaRPr>
          </a:p>
        </p:txBody>
      </p:sp>
      <p:sp>
        <p:nvSpPr>
          <p:cNvPr id="9" name="Rectángulo: esquinas redondeadas 8">
            <a:extLst>
              <a:ext uri="{FF2B5EF4-FFF2-40B4-BE49-F238E27FC236}">
                <a16:creationId xmlns:a16="http://schemas.microsoft.com/office/drawing/2014/main" id="{79EB9C59-67F9-ABAF-113F-29E13FFF7443}"/>
              </a:ext>
            </a:extLst>
          </p:cNvPr>
          <p:cNvSpPr/>
          <p:nvPr/>
        </p:nvSpPr>
        <p:spPr>
          <a:xfrm>
            <a:off x="484877" y="455619"/>
            <a:ext cx="10907367" cy="586596"/>
          </a:xfrm>
          <a:prstGeom prst="roundRect">
            <a:avLst/>
          </a:prstGeom>
          <a:solidFill>
            <a:srgbClr val="FFFFFF"/>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solidFill>
                    <a:srgbClr val="FF0000"/>
                  </a:solidFill>
                </a:ln>
                <a:solidFill>
                  <a:srgbClr val="FF0000"/>
                </a:solidFill>
                <a:effectLst/>
                <a:uLnTx/>
                <a:uFillTx/>
                <a:latin typeface="Aptos Narrow" panose="020B0004020202020204" pitchFamily="34" charset="0"/>
                <a:ea typeface="+mn-ea"/>
                <a:cs typeface="Times New Roman" panose="02020603050405020304" pitchFamily="18" charset="0"/>
              </a:rPr>
              <a:t>10. </a:t>
            </a:r>
            <a:r>
              <a:rPr kumimoji="0" lang="es-ES" sz="3200" b="1" i="0" u="none" strike="noStrike" kern="0" cap="none" spc="0" normalizeH="0" baseline="0" noProof="0" dirty="0">
                <a:ln>
                  <a:solidFill>
                    <a:sysClr val="windowText" lastClr="000000"/>
                  </a:solidFill>
                </a:ln>
                <a:solidFill>
                  <a:sysClr val="windowText" lastClr="000000"/>
                </a:solidFill>
                <a:effectLst/>
                <a:uLnTx/>
                <a:uFillTx/>
                <a:latin typeface="Aptos Narrow" panose="020B0004020202020204" pitchFamily="34" charset="0"/>
                <a:ea typeface="+mn-ea"/>
                <a:cs typeface="+mn-cs"/>
              </a:rPr>
              <a:t>Son sin mancha (</a:t>
            </a:r>
            <a:r>
              <a:rPr kumimoji="0" lang="es-ES" sz="3200" b="1" i="0" u="none" strike="noStrike" kern="0" cap="none" spc="0" normalizeH="0" baseline="0" noProof="0" dirty="0" err="1">
                <a:ln>
                  <a:solidFill>
                    <a:sysClr val="windowText" lastClr="000000"/>
                  </a:solidFill>
                </a:ln>
                <a:solidFill>
                  <a:srgbClr val="FF0000"/>
                </a:solidFill>
                <a:effectLst/>
                <a:uLnTx/>
                <a:uFillTx/>
                <a:latin typeface="Aptos Narrow" panose="020B0004020202020204" pitchFamily="34" charset="0"/>
                <a:ea typeface="+mn-ea"/>
                <a:cs typeface="+mn-cs"/>
              </a:rPr>
              <a:t>á</a:t>
            </a:r>
            <a:r>
              <a:rPr kumimoji="0" lang="es-ES" sz="3200" b="1" i="1" u="none" strike="noStrike" kern="0" cap="none" spc="0" normalizeH="0" baseline="0" noProof="0" dirty="0" err="1">
                <a:ln>
                  <a:solidFill>
                    <a:sysClr val="windowText" lastClr="000000"/>
                  </a:solidFill>
                </a:ln>
                <a:solidFill>
                  <a:srgbClr val="FF0000"/>
                </a:solidFill>
                <a:effectLst/>
                <a:uLnTx/>
                <a:uFillTx/>
                <a:latin typeface="Aptos Narrow" panose="020B0004020202020204" pitchFamily="34" charset="0"/>
                <a:ea typeface="+mn-ea"/>
                <a:cs typeface="+mn-cs"/>
              </a:rPr>
              <a:t>momos</a:t>
            </a:r>
            <a:r>
              <a:rPr kumimoji="0" lang="es-ES" sz="3200" b="1" i="0" u="none" strike="noStrike" kern="0" cap="none" spc="0" normalizeH="0" baseline="0" noProof="0" dirty="0">
                <a:ln>
                  <a:solidFill>
                    <a:sysClr val="windowText" lastClr="000000"/>
                  </a:solidFill>
                </a:ln>
                <a:solidFill>
                  <a:sysClr val="windowText" lastClr="000000"/>
                </a:solidFill>
                <a:effectLst/>
                <a:uLnTx/>
                <a:uFillTx/>
                <a:latin typeface="Aptos Narrow" panose="020B0004020202020204" pitchFamily="34" charset="0"/>
                <a:ea typeface="+mn-ea"/>
                <a:cs typeface="+mn-cs"/>
              </a:rPr>
              <a:t>) delante del trono de Dios. (</a:t>
            </a:r>
            <a:r>
              <a:rPr kumimoji="0" lang="es-ES" sz="3200" b="1" i="0" u="none" strike="noStrike" kern="0" cap="none" spc="0" normalizeH="0" baseline="0" noProof="0" dirty="0">
                <a:ln>
                  <a:solidFill>
                    <a:srgbClr val="0000FF"/>
                  </a:solidFill>
                </a:ln>
                <a:solidFill>
                  <a:srgbClr val="0000FF"/>
                </a:solidFill>
                <a:effectLst/>
                <a:uLnTx/>
                <a:uFillTx/>
                <a:latin typeface="Aptos Narrow" panose="020B0004020202020204" pitchFamily="34" charset="0"/>
                <a:ea typeface="+mn-ea"/>
                <a:cs typeface="+mn-cs"/>
              </a:rPr>
              <a:t>14:5).</a:t>
            </a:r>
            <a:endParaRPr kumimoji="0" lang="es-ES" sz="3200" b="1" i="0" u="none" strike="noStrike" kern="0" cap="none" spc="0" normalizeH="0" baseline="0" noProof="0" dirty="0">
              <a:ln>
                <a:solidFill>
                  <a:srgbClr val="0000FF"/>
                </a:solidFill>
              </a:ln>
              <a:solidFill>
                <a:srgbClr val="0000FF"/>
              </a:solidFill>
              <a:effectLst/>
              <a:uLnTx/>
              <a:uFillTx/>
              <a:latin typeface="Aptos Narrow"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740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6" name="Grupo 35">
            <a:extLst>
              <a:ext uri="{FF2B5EF4-FFF2-40B4-BE49-F238E27FC236}">
                <a16:creationId xmlns:a16="http://schemas.microsoft.com/office/drawing/2014/main" id="{D809D758-4C54-4C36-AACB-716B2B664E50}"/>
              </a:ext>
            </a:extLst>
          </p:cNvPr>
          <p:cNvGrpSpPr/>
          <p:nvPr/>
        </p:nvGrpSpPr>
        <p:grpSpPr>
          <a:xfrm>
            <a:off x="1036406" y="528871"/>
            <a:ext cx="404375" cy="375667"/>
            <a:chOff x="4167625" y="2364944"/>
            <a:chExt cx="404375" cy="375667"/>
          </a:xfrm>
        </p:grpSpPr>
        <p:sp>
          <p:nvSpPr>
            <p:cNvPr id="30" name="Elipse 29">
              <a:extLst>
                <a:ext uri="{FF2B5EF4-FFF2-40B4-BE49-F238E27FC236}">
                  <a16:creationId xmlns:a16="http://schemas.microsoft.com/office/drawing/2014/main" id="{ACDB90AB-FADD-4BF2-8A76-C96DB1A7D165}"/>
                </a:ext>
              </a:extLst>
            </p:cNvPr>
            <p:cNvSpPr/>
            <p:nvPr/>
          </p:nvSpPr>
          <p:spPr>
            <a:xfrm>
              <a:off x="4248032" y="2372454"/>
              <a:ext cx="230484" cy="3495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panose="020F0502020204030204"/>
              </a:endParaRPr>
            </a:p>
          </p:txBody>
        </p:sp>
        <p:pic>
          <p:nvPicPr>
            <p:cNvPr id="17" name="Imagen 16">
              <a:extLst>
                <a:ext uri="{FF2B5EF4-FFF2-40B4-BE49-F238E27FC236}">
                  <a16:creationId xmlns:a16="http://schemas.microsoft.com/office/drawing/2014/main" id="{819A68A7-5E35-4A7F-90C1-9E64F0C687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7625" y="2364944"/>
              <a:ext cx="404375" cy="375667"/>
            </a:xfrm>
            <a:prstGeom prst="rect">
              <a:avLst/>
            </a:prstGeom>
            <a:effectLst>
              <a:innerShdw blurRad="63500" dist="50800" dir="18900000">
                <a:prstClr val="black">
                  <a:alpha val="50000"/>
                </a:prstClr>
              </a:innerShdw>
            </a:effectLst>
          </p:spPr>
        </p:pic>
      </p:grpSp>
      <p:sp>
        <p:nvSpPr>
          <p:cNvPr id="2" name="CuadroTexto 1">
            <a:extLst>
              <a:ext uri="{FF2B5EF4-FFF2-40B4-BE49-F238E27FC236}">
                <a16:creationId xmlns:a16="http://schemas.microsoft.com/office/drawing/2014/main" id="{7CA4AED0-6E51-429C-AE0C-33E395214F9E}"/>
              </a:ext>
            </a:extLst>
          </p:cNvPr>
          <p:cNvSpPr txBox="1"/>
          <p:nvPr/>
        </p:nvSpPr>
        <p:spPr>
          <a:xfrm>
            <a:off x="1876161" y="104971"/>
            <a:ext cx="6161467" cy="1477328"/>
          </a:xfrm>
          <a:prstGeom prst="rect">
            <a:avLst/>
          </a:prstGeom>
          <a:solidFill>
            <a:srgbClr val="FFFFCC"/>
          </a:solidFill>
          <a:scene3d>
            <a:camera prst="orthographicFront"/>
            <a:lightRig rig="threePt" dir="t"/>
          </a:scene3d>
          <a:sp3d>
            <a:bevelT w="165100" prst="coolSlant"/>
          </a:sp3d>
        </p:spPr>
        <p:txBody>
          <a:bodyPr wrap="square" rtlCol="0">
            <a:spAutoFit/>
            <a:sp3d/>
          </a:bodyPr>
          <a:lstStyle/>
          <a:p>
            <a:pPr algn="ctr">
              <a:spcBef>
                <a:spcPts val="1200"/>
              </a:spcBef>
              <a:spcAft>
                <a:spcPts val="1200"/>
              </a:spcAft>
            </a:pPr>
            <a:r>
              <a:rPr lang="es-ES" sz="3000" b="1" dirty="0">
                <a:ln>
                  <a:solidFill>
                    <a:srgbClr val="C00000"/>
                  </a:solidFill>
                </a:ln>
                <a:solidFill>
                  <a:srgbClr val="C00000"/>
                </a:solidFill>
                <a:latin typeface="Arial Narrow" panose="020B0606020202030204" pitchFamily="34" charset="0"/>
              </a:rPr>
              <a:t>Dios espera de los 144,000 lo mismo que ha esperado de cada hijo suyo en cada generación de la historia.</a:t>
            </a:r>
          </a:p>
        </p:txBody>
      </p:sp>
      <p:grpSp>
        <p:nvGrpSpPr>
          <p:cNvPr id="35" name="Grupo 34">
            <a:extLst>
              <a:ext uri="{FF2B5EF4-FFF2-40B4-BE49-F238E27FC236}">
                <a16:creationId xmlns:a16="http://schemas.microsoft.com/office/drawing/2014/main" id="{28B0FBD5-87BC-4307-97A1-E703E30D8E58}"/>
              </a:ext>
            </a:extLst>
          </p:cNvPr>
          <p:cNvGrpSpPr/>
          <p:nvPr/>
        </p:nvGrpSpPr>
        <p:grpSpPr>
          <a:xfrm>
            <a:off x="1036406" y="2214817"/>
            <a:ext cx="404375" cy="375667"/>
            <a:chOff x="4167625" y="1729215"/>
            <a:chExt cx="404375" cy="375667"/>
          </a:xfrm>
        </p:grpSpPr>
        <p:sp>
          <p:nvSpPr>
            <p:cNvPr id="28" name="Elipse 27">
              <a:extLst>
                <a:ext uri="{FF2B5EF4-FFF2-40B4-BE49-F238E27FC236}">
                  <a16:creationId xmlns:a16="http://schemas.microsoft.com/office/drawing/2014/main" id="{BDBB03CF-D85D-4F67-912F-F58237A93AFE}"/>
                </a:ext>
              </a:extLst>
            </p:cNvPr>
            <p:cNvSpPr/>
            <p:nvPr/>
          </p:nvSpPr>
          <p:spPr>
            <a:xfrm>
              <a:off x="4248032" y="1740031"/>
              <a:ext cx="230484" cy="3495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panose="020F0502020204030204"/>
              </a:endParaRPr>
            </a:p>
          </p:txBody>
        </p:sp>
        <p:pic>
          <p:nvPicPr>
            <p:cNvPr id="11" name="Imagen 10">
              <a:extLst>
                <a:ext uri="{FF2B5EF4-FFF2-40B4-BE49-F238E27FC236}">
                  <a16:creationId xmlns:a16="http://schemas.microsoft.com/office/drawing/2014/main" id="{67A594B6-2687-4C73-94C3-28F9B00CCD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7625" y="1729215"/>
              <a:ext cx="404375" cy="375667"/>
            </a:xfrm>
            <a:prstGeom prst="rect">
              <a:avLst/>
            </a:prstGeom>
            <a:effectLst>
              <a:innerShdw blurRad="63500" dist="50800" dir="18900000">
                <a:prstClr val="black">
                  <a:alpha val="50000"/>
                </a:prstClr>
              </a:innerShdw>
            </a:effectLst>
          </p:spPr>
        </p:pic>
      </p:grpSp>
      <p:grpSp>
        <p:nvGrpSpPr>
          <p:cNvPr id="34" name="Grupo 33">
            <a:extLst>
              <a:ext uri="{FF2B5EF4-FFF2-40B4-BE49-F238E27FC236}">
                <a16:creationId xmlns:a16="http://schemas.microsoft.com/office/drawing/2014/main" id="{6ADD9D10-A0D3-4329-AC33-1E66C21BFC5E}"/>
              </a:ext>
            </a:extLst>
          </p:cNvPr>
          <p:cNvGrpSpPr/>
          <p:nvPr/>
        </p:nvGrpSpPr>
        <p:grpSpPr>
          <a:xfrm>
            <a:off x="1036406" y="4566867"/>
            <a:ext cx="404375" cy="375667"/>
            <a:chOff x="4167625" y="1119618"/>
            <a:chExt cx="404375" cy="375667"/>
          </a:xfrm>
        </p:grpSpPr>
        <p:sp>
          <p:nvSpPr>
            <p:cNvPr id="26" name="Elipse 25">
              <a:extLst>
                <a:ext uri="{FF2B5EF4-FFF2-40B4-BE49-F238E27FC236}">
                  <a16:creationId xmlns:a16="http://schemas.microsoft.com/office/drawing/2014/main" id="{A5281568-1B3F-4CC6-8B06-17672DB0B51E}"/>
                </a:ext>
              </a:extLst>
            </p:cNvPr>
            <p:cNvSpPr/>
            <p:nvPr/>
          </p:nvSpPr>
          <p:spPr>
            <a:xfrm>
              <a:off x="4248032" y="1125026"/>
              <a:ext cx="230484" cy="3495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panose="020F0502020204030204"/>
              </a:endParaRPr>
            </a:p>
          </p:txBody>
        </p:sp>
        <p:pic>
          <p:nvPicPr>
            <p:cNvPr id="23" name="Imagen 22">
              <a:extLst>
                <a:ext uri="{FF2B5EF4-FFF2-40B4-BE49-F238E27FC236}">
                  <a16:creationId xmlns:a16="http://schemas.microsoft.com/office/drawing/2014/main" id="{1A758711-3670-4013-B3C2-97FBC48B15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67625" y="1119618"/>
              <a:ext cx="404375" cy="375667"/>
            </a:xfrm>
            <a:prstGeom prst="rect">
              <a:avLst/>
            </a:prstGeom>
            <a:effectLst>
              <a:innerShdw blurRad="63500" dist="50800" dir="18900000">
                <a:prstClr val="black">
                  <a:alpha val="50000"/>
                </a:prstClr>
              </a:innerShdw>
            </a:effectLst>
          </p:spPr>
        </p:pic>
      </p:grpSp>
      <p:sp>
        <p:nvSpPr>
          <p:cNvPr id="4" name="CuadroTexto 3">
            <a:extLst>
              <a:ext uri="{FF2B5EF4-FFF2-40B4-BE49-F238E27FC236}">
                <a16:creationId xmlns:a16="http://schemas.microsoft.com/office/drawing/2014/main" id="{C5EC975B-88AC-7613-4893-ADB25C6BA130}"/>
              </a:ext>
            </a:extLst>
          </p:cNvPr>
          <p:cNvSpPr txBox="1"/>
          <p:nvPr/>
        </p:nvSpPr>
        <p:spPr>
          <a:xfrm>
            <a:off x="2181531" y="1994143"/>
            <a:ext cx="7284298" cy="1938992"/>
          </a:xfrm>
          <a:prstGeom prst="rect">
            <a:avLst/>
          </a:prstGeom>
          <a:solidFill>
            <a:srgbClr val="FFFF99"/>
          </a:solidFill>
          <a:scene3d>
            <a:camera prst="orthographicFront"/>
            <a:lightRig rig="threePt" dir="t"/>
          </a:scene3d>
          <a:sp3d>
            <a:bevelT w="165100" prst="coolSlant"/>
          </a:sp3d>
        </p:spPr>
        <p:txBody>
          <a:bodyPr wrap="square" rtlCol="0">
            <a:spAutoFit/>
          </a:bodyPr>
          <a:lstStyle/>
          <a:p>
            <a:pPr algn="ctr">
              <a:spcBef>
                <a:spcPts val="1200"/>
              </a:spcBef>
              <a:spcAft>
                <a:spcPts val="1200"/>
              </a:spcAft>
            </a:pPr>
            <a:r>
              <a:rPr lang="es-ES" sz="3000" b="1" dirty="0">
                <a:ln>
                  <a:solidFill>
                    <a:srgbClr val="006600"/>
                  </a:solidFill>
                </a:ln>
                <a:solidFill>
                  <a:srgbClr val="006600"/>
                </a:solidFill>
                <a:latin typeface="Arial Narrow" panose="020B0606020202030204" pitchFamily="34" charset="0"/>
              </a:rPr>
              <a:t>¡Ya se te ha declarado lo que es bueno! Ya se te ha dicho lo que de ti espera el Señor: Practicar la justicia, amar la misericordia, y humillarte ante tu Dios. </a:t>
            </a:r>
            <a:r>
              <a:rPr lang="es-ES" sz="3000" b="1" dirty="0">
                <a:ln>
                  <a:solidFill>
                    <a:srgbClr val="000000"/>
                  </a:solidFill>
                </a:ln>
                <a:solidFill>
                  <a:srgbClr val="000000"/>
                </a:solidFill>
                <a:latin typeface="Arial Narrow" panose="020B0606020202030204" pitchFamily="34" charset="0"/>
              </a:rPr>
              <a:t>Miqueas 6:8. </a:t>
            </a:r>
          </a:p>
        </p:txBody>
      </p:sp>
      <p:sp>
        <p:nvSpPr>
          <p:cNvPr id="8" name="Rectángulo 7">
            <a:extLst>
              <a:ext uri="{FF2B5EF4-FFF2-40B4-BE49-F238E27FC236}">
                <a16:creationId xmlns:a16="http://schemas.microsoft.com/office/drawing/2014/main" id="{70114D89-41B1-ACA3-095E-6BE6B2AADFEF}"/>
              </a:ext>
            </a:extLst>
          </p:cNvPr>
          <p:cNvSpPr/>
          <p:nvPr/>
        </p:nvSpPr>
        <p:spPr>
          <a:xfrm>
            <a:off x="1957437" y="4344979"/>
            <a:ext cx="7194773" cy="1939249"/>
          </a:xfrm>
          <a:prstGeom prst="rect">
            <a:avLst/>
          </a:prstGeom>
          <a:solidFill>
            <a:srgbClr val="CC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w="165100" prst="coolSlant"/>
          </a:sp3d>
        </p:spPr>
        <p:txBody>
          <a:bodyPr wrap="square">
            <a:spAutoFit/>
          </a:bodyPr>
          <a:lstStyle/>
          <a:p>
            <a:pPr algn="ctr">
              <a:defRPr/>
            </a:pPr>
            <a:r>
              <a:rPr lang="es-ES" sz="3000" b="1" dirty="0">
                <a:ln>
                  <a:solidFill>
                    <a:srgbClr val="0000FF"/>
                  </a:solidFill>
                </a:ln>
                <a:solidFill>
                  <a:srgbClr val="0000FF"/>
                </a:solidFill>
                <a:latin typeface="Arial Narrow" panose="020B0606020202030204" pitchFamily="34" charset="0"/>
              </a:rPr>
              <a:t>Aunque cada generación ha vivido en épocas y contextos distintos. </a:t>
            </a:r>
          </a:p>
          <a:p>
            <a:pPr algn="ctr">
              <a:defRPr/>
            </a:pPr>
            <a:r>
              <a:rPr lang="es-ES" sz="3001" kern="0" dirty="0">
                <a:ln w="19050">
                  <a:solidFill>
                    <a:prstClr val="black"/>
                  </a:solidFill>
                </a:ln>
                <a:solidFill>
                  <a:prstClr val="black"/>
                </a:solidFill>
                <a:latin typeface="Arial Narrow" panose="020B0606020202030204" pitchFamily="34" charset="0"/>
              </a:rPr>
              <a:t>Y cada hijo de Dios ha vivido su experiencia de fe y obediencia en circunstancias muy particulares.</a:t>
            </a:r>
          </a:p>
        </p:txBody>
      </p:sp>
    </p:spTree>
    <p:extLst>
      <p:ext uri="{BB962C8B-B14F-4D97-AF65-F5344CB8AC3E}">
        <p14:creationId xmlns:p14="http://schemas.microsoft.com/office/powerpoint/2010/main" val="242102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astelsSmoot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E9BE773-6D93-BFB8-16DD-6BFE35894544}"/>
              </a:ext>
            </a:extLst>
          </p:cNvPr>
          <p:cNvSpPr/>
          <p:nvPr/>
        </p:nvSpPr>
        <p:spPr>
          <a:xfrm>
            <a:off x="1183432" y="262345"/>
            <a:ext cx="9825135" cy="2062103"/>
          </a:xfrm>
          <a:prstGeom prst="rect">
            <a:avLst/>
          </a:prstGeom>
          <a:solidFill>
            <a:srgbClr val="CCFFFF"/>
          </a:solidFill>
          <a:ln w="19050" cap="flat" cmpd="sng" algn="ctr">
            <a:noFill/>
            <a:prstDash val="solid"/>
          </a:ln>
          <a:effectLst/>
          <a:scene3d>
            <a:camera prst="orthographicFront"/>
            <a:lightRig rig="threePt" dir="t"/>
          </a:scene3d>
          <a:sp3d>
            <a:bevelT prst="angle"/>
          </a:sp3d>
        </p:spPr>
        <p:txBody>
          <a:bodyPr wrap="square">
            <a:spAutoFit/>
          </a:bodyPr>
          <a:lstStyle/>
          <a:p>
            <a:pPr lvl="0" algn="ctr" defTabSz="914400">
              <a:defRPr/>
            </a:pPr>
            <a:r>
              <a:rPr lang="es-ES" sz="3200" b="1" kern="0" dirty="0">
                <a:ln>
                  <a:solidFill>
                    <a:srgbClr val="4BACC6">
                      <a:lumMod val="50000"/>
                    </a:srgbClr>
                  </a:solidFill>
                </a:ln>
                <a:solidFill>
                  <a:srgbClr val="4BACC6">
                    <a:lumMod val="50000"/>
                  </a:srgbClr>
                </a:solidFill>
                <a:effectLst>
                  <a:glow>
                    <a:srgbClr val="01FF01"/>
                  </a:glow>
                </a:effectLst>
                <a:latin typeface="Comic Sans MS" panose="030F0702030302020204" pitchFamily="66" charset="0"/>
                <a:ea typeface="Calibri" panose="020F0502020204030204" pitchFamily="34" charset="0"/>
                <a:cs typeface="Times New Roman" panose="02020603050405020304" pitchFamily="18" charset="0"/>
              </a:rPr>
              <a:t>Los 144 mil son un grupo especial, no porque ellos logren un nivel de santidad y perfección que los hijos de Dios de las generaciones pasadas no pudieron alcanzar, </a:t>
            </a:r>
            <a:endParaRPr kumimoji="0" lang="es-ES" sz="2800" b="1" i="1" u="none" strike="noStrike" kern="0" cap="none" spc="0" normalizeH="0" baseline="0" noProof="0" dirty="0">
              <a:ln>
                <a:solidFill>
                  <a:srgbClr val="0033CC"/>
                </a:solidFill>
              </a:ln>
              <a:solidFill>
                <a:srgbClr val="5A33E9"/>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CC555699-D9EC-C142-6633-D9D5FC90F1FD}"/>
              </a:ext>
            </a:extLst>
          </p:cNvPr>
          <p:cNvSpPr/>
          <p:nvPr/>
        </p:nvSpPr>
        <p:spPr>
          <a:xfrm>
            <a:off x="3451391" y="2576337"/>
            <a:ext cx="7267497" cy="2554545"/>
          </a:xfrm>
          <a:prstGeom prst="rect">
            <a:avLst/>
          </a:prstGeom>
          <a:solidFill>
            <a:srgbClr val="FFC000">
              <a:lumMod val="60000"/>
              <a:lumOff val="40000"/>
            </a:srgbClr>
          </a:solidFill>
          <a:ln w="19050" cap="flat" cmpd="sng" algn="ctr">
            <a:noFill/>
            <a:prstDash val="solid"/>
          </a:ln>
          <a:effectLst/>
          <a:scene3d>
            <a:camera prst="orthographicFront"/>
            <a:lightRig rig="threePt" dir="t"/>
          </a:scene3d>
          <a:sp3d>
            <a:bevelT prst="angle"/>
          </a:sp3d>
        </p:spPr>
        <p:txBody>
          <a:bodyPr wrap="square">
            <a:spAutoFit/>
          </a:bodyPr>
          <a:lstStyle/>
          <a:p>
            <a:pPr lvl="0" algn="ctr" defTabSz="914400">
              <a:defRPr/>
            </a:pPr>
            <a:r>
              <a:rPr lang="es-ES" sz="3200" b="1" kern="0" dirty="0">
                <a:ln>
                  <a:solidFill>
                    <a:srgbClr val="C00000"/>
                  </a:solidFill>
                </a:ln>
                <a:solidFill>
                  <a:srgbClr val="C00000"/>
                </a:solidFill>
                <a:effectLst>
                  <a:glow>
                    <a:srgbClr val="01FF01"/>
                  </a:glow>
                </a:effectLst>
                <a:latin typeface="Comic Sans MS" panose="030F0702030302020204" pitchFamily="66" charset="0"/>
                <a:ea typeface="Calibri" panose="020F0502020204030204" pitchFamily="34" charset="0"/>
                <a:cs typeface="Times New Roman" panose="02020603050405020304" pitchFamily="18" charset="0"/>
              </a:rPr>
              <a:t>…sino porque Dios les exige a ellos lo mismo que a nosotros, pero en un tiempo más difícil.</a:t>
            </a:r>
          </a:p>
          <a:p>
            <a:pPr lvl="0" algn="ctr" defTabSz="914400">
              <a:defRPr/>
            </a:pPr>
            <a:r>
              <a:rPr kumimoji="0" lang="es-ES" sz="3200" b="1" i="1" u="none" strike="noStrike" kern="0" cap="none" spc="0" normalizeH="0" baseline="0" noProof="0" dirty="0">
                <a:ln>
                  <a:solidFill>
                    <a:srgbClr val="C00000"/>
                  </a:solidFill>
                </a:ln>
                <a:solidFill>
                  <a:srgbClr val="C00000"/>
                </a:solidFill>
                <a:effectLst>
                  <a:glow>
                    <a:srgbClr val="01FF01"/>
                  </a:glow>
                </a:effectLst>
                <a:uLnTx/>
                <a:uFillTx/>
                <a:latin typeface="Comic Sans MS" panose="030F0702030302020204" pitchFamily="66" charset="0"/>
                <a:ea typeface="Calibri" panose="020F0502020204030204" pitchFamily="34" charset="0"/>
                <a:cs typeface="Times New Roman" panose="02020603050405020304" pitchFamily="18" charset="0"/>
              </a:rPr>
              <a:t>“</a:t>
            </a:r>
            <a:r>
              <a:rPr kumimoji="0" lang="es-ES" sz="3200" b="1" i="1" u="none" strike="noStrike" kern="0" cap="none" spc="0" normalizeH="0" baseline="0" noProof="0" dirty="0">
                <a:ln>
                  <a:solidFill>
                    <a:schemeClr val="tx1"/>
                  </a:solidFill>
                </a:ln>
                <a:effectLst>
                  <a:glow>
                    <a:srgbClr val="01FF01"/>
                  </a:glow>
                </a:effectLst>
                <a:uLnTx/>
                <a:uFillTx/>
                <a:latin typeface="Comic Sans MS" panose="030F0702030302020204" pitchFamily="66" charset="0"/>
                <a:ea typeface="Calibri" panose="020F0502020204030204" pitchFamily="34" charset="0"/>
                <a:cs typeface="Times New Roman" panose="02020603050405020304" pitchFamily="18" charset="0"/>
              </a:rPr>
              <a:t>El tiempo de angustia cual nunca fue” (Daniel 12:1).</a:t>
            </a:r>
            <a:endParaRPr kumimoji="0" lang="es-ES" sz="2800" b="1" i="1" u="none" strike="noStrike" kern="0" cap="none" spc="0" normalizeH="0" baseline="0" noProof="0" dirty="0">
              <a:ln>
                <a:solidFill>
                  <a:schemeClr val="tx1"/>
                </a:solidFill>
              </a:ln>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9BDD4008-84EB-BA11-2C16-6B4DEB8E32B9}"/>
              </a:ext>
            </a:extLst>
          </p:cNvPr>
          <p:cNvPicPr>
            <a:picLocks noChangeAspect="1"/>
          </p:cNvPicPr>
          <p:nvPr/>
        </p:nvPicPr>
        <p:blipFill>
          <a:blip r:embed="rId5"/>
          <a:stretch>
            <a:fillRect/>
          </a:stretch>
        </p:blipFill>
        <p:spPr>
          <a:xfrm rot="16200000">
            <a:off x="1181332" y="2892373"/>
            <a:ext cx="1643281" cy="1639078"/>
          </a:xfrm>
          <a:prstGeom prst="rect">
            <a:avLst/>
          </a:prstGeom>
        </p:spPr>
      </p:pic>
      <p:sp>
        <p:nvSpPr>
          <p:cNvPr id="4" name="7 CuadroTexto">
            <a:extLst>
              <a:ext uri="{FF2B5EF4-FFF2-40B4-BE49-F238E27FC236}">
                <a16:creationId xmlns:a16="http://schemas.microsoft.com/office/drawing/2014/main" id="{2B1FB326-A875-6D3C-252E-97A48A55D398}"/>
              </a:ext>
            </a:extLst>
          </p:cNvPr>
          <p:cNvSpPr txBox="1"/>
          <p:nvPr>
            <p:custDataLst>
              <p:tags r:id="rId1"/>
            </p:custDataLst>
          </p:nvPr>
        </p:nvSpPr>
        <p:spPr>
          <a:xfrm>
            <a:off x="2508379" y="5313315"/>
            <a:ext cx="7175240" cy="1015663"/>
          </a:xfrm>
          <a:prstGeom prst="rect">
            <a:avLst/>
          </a:prstGeom>
          <a:solidFill>
            <a:srgbClr val="5A33E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algn="ctr" defTabSz="914400">
              <a:defRPr/>
            </a:pPr>
            <a:r>
              <a:rPr lang="es-ES_tradnl" sz="3000" b="1" kern="0" dirty="0">
                <a:ln>
                  <a:solidFill>
                    <a:prstClr val="white"/>
                  </a:solidFill>
                </a:ln>
                <a:solidFill>
                  <a:prstClr val="white"/>
                </a:solidFill>
                <a:latin typeface="Arial Narrow" panose="020B0606020202030204" pitchFamily="34" charset="0"/>
              </a:rPr>
              <a:t>Que podamos desarrollar un carácter semejante al de Cristo </a:t>
            </a:r>
            <a:r>
              <a:rPr lang="es-ES_tradnl" sz="3000" b="1" i="1" kern="0" dirty="0">
                <a:ln>
                  <a:solidFill>
                    <a:srgbClr val="FFCC00"/>
                  </a:solidFill>
                </a:ln>
                <a:solidFill>
                  <a:srgbClr val="FFCC00"/>
                </a:solidFill>
                <a:effectLst>
                  <a:outerShdw blurRad="38100" dist="38100" dir="2700000" algn="tl">
                    <a:srgbClr val="000000">
                      <a:alpha val="43137"/>
                    </a:srgbClr>
                  </a:outerShdw>
                </a:effectLst>
                <a:latin typeface="Arial Narrow" panose="020B0606020202030204" pitchFamily="34" charset="0"/>
              </a:rPr>
              <a:t>en esta generación</a:t>
            </a:r>
            <a:r>
              <a:rPr lang="es-ES_tradnl" sz="3000" b="1" kern="0" dirty="0">
                <a:ln>
                  <a:solidFill>
                    <a:prstClr val="white"/>
                  </a:solidFill>
                </a:ln>
                <a:solidFill>
                  <a:prstClr val="white"/>
                </a:solidFill>
                <a:latin typeface="Arial Narrow" panose="020B0606020202030204" pitchFamily="34" charset="0"/>
              </a:rPr>
              <a:t>.</a:t>
            </a:r>
            <a:endParaRPr lang="es-ES" sz="3000" b="1" kern="0" dirty="0">
              <a:ln>
                <a:solidFill>
                  <a:prstClr val="white"/>
                </a:solidFill>
              </a:ln>
              <a:solidFill>
                <a:prstClr val="white"/>
              </a:solidFill>
              <a:latin typeface="Arial Narrow" panose="020B0606020202030204" pitchFamily="34" charset="0"/>
            </a:endParaRPr>
          </a:p>
        </p:txBody>
      </p:sp>
    </p:spTree>
    <p:extLst>
      <p:ext uri="{BB962C8B-B14F-4D97-AF65-F5344CB8AC3E}">
        <p14:creationId xmlns:p14="http://schemas.microsoft.com/office/powerpoint/2010/main" val="419034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1000">
              <a:srgbClr val="002060"/>
            </a:gs>
            <a:gs pos="34000">
              <a:schemeClr val="bg2">
                <a:tint val="45000"/>
                <a:shade val="99000"/>
                <a:satMod val="350000"/>
              </a:schemeClr>
            </a:gs>
            <a:gs pos="91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1A70EA7-FDA9-6DB5-315A-B06BCFDA7801}"/>
              </a:ext>
            </a:extLst>
          </p:cNvPr>
          <p:cNvPicPr>
            <a:picLocks noChangeAspect="1"/>
          </p:cNvPicPr>
          <p:nvPr/>
        </p:nvPicPr>
        <p:blipFill>
          <a:blip r:embed="rId2"/>
          <a:stretch>
            <a:fillRect/>
          </a:stretch>
        </p:blipFill>
        <p:spPr>
          <a:xfrm>
            <a:off x="7395569" y="1657549"/>
            <a:ext cx="4889416" cy="2450804"/>
          </a:xfrm>
          <a:prstGeom prst="rect">
            <a:avLst/>
          </a:prstGeom>
          <a:effectLst/>
        </p:spPr>
      </p:pic>
      <p:sp>
        <p:nvSpPr>
          <p:cNvPr id="2" name="Marcador de número de diapositiva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22FF1-E7AE-4B11-A531-EEE3F0A4DA36}" type="slidenum">
              <a:rPr kumimoji="0" lang="es-ES" altLang="es-CO" sz="10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s-ES" altLang="es-CO" sz="1000" b="0" i="0" u="none" strike="noStrike" kern="1200" cap="none" spc="0" normalizeH="0" baseline="0" noProof="0">
              <a:ln>
                <a:noFill/>
              </a:ln>
              <a:solidFill>
                <a:prstClr val="white">
                  <a:tint val="75000"/>
                </a:prstClr>
              </a:solidFill>
              <a:effectLst/>
              <a:uLnTx/>
              <a:uFillTx/>
              <a:latin typeface="Rockwell" panose="02060603020205020403"/>
              <a:ea typeface="+mn-ea"/>
              <a:cs typeface="+mn-cs"/>
            </a:endParaRPr>
          </a:p>
        </p:txBody>
      </p:sp>
      <p:sp>
        <p:nvSpPr>
          <p:cNvPr id="13" name="Rectangle 1">
            <a:extLst>
              <a:ext uri="{FF2B5EF4-FFF2-40B4-BE49-F238E27FC236}">
                <a16:creationId xmlns:a16="http://schemas.microsoft.com/office/drawing/2014/main" id="{8B599E86-985B-A1E5-B3F6-0E7382002DBD}"/>
              </a:ext>
            </a:extLst>
          </p:cNvPr>
          <p:cNvSpPr>
            <a:spLocks noChangeArrowheads="1"/>
          </p:cNvSpPr>
          <p:nvPr/>
        </p:nvSpPr>
        <p:spPr bwMode="auto">
          <a:xfrm>
            <a:off x="224288" y="1857154"/>
            <a:ext cx="7924032" cy="2690098"/>
          </a:xfrm>
          <a:prstGeom prst="round2DiagRect">
            <a:avLst/>
          </a:prstGeom>
          <a:solidFill>
            <a:schemeClr val="tx1"/>
          </a:solidFill>
          <a:ln>
            <a:headEnd type="none" w="med" len="med"/>
            <a:tailEnd type="none" w="med" len="med"/>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defTabSz="720000" eaLnBrk="0" fontAlgn="base" hangingPunct="0">
              <a:spcBef>
                <a:spcPct val="0"/>
              </a:spcBef>
              <a:spcAft>
                <a:spcPct val="0"/>
              </a:spcAft>
              <a:defRPr/>
            </a:pPr>
            <a:r>
              <a:rPr lang="es-ES" sz="3000" b="1" kern="0" spc="50" dirty="0">
                <a:ln w="9525" cmpd="sng">
                  <a:solidFill>
                    <a:srgbClr val="C00000"/>
                  </a:solidFill>
                  <a:prstDash val="solid"/>
                </a:ln>
                <a:solidFill>
                  <a:srgbClr val="CC0000"/>
                </a:solidFill>
                <a:effectLst>
                  <a:glow>
                    <a:schemeClr val="tx1"/>
                  </a:glow>
                </a:effectLst>
                <a:latin typeface="Arial Narrow" panose="020B0606020202030204" pitchFamily="34" charset="0"/>
                <a:cs typeface="Aharoni" pitchFamily="2" charset="-79"/>
              </a:rPr>
              <a:t>“Pero el día del Señor vendrá como ladrón en la noche; en el cual los cielos pasarán con grande estruendo, y los elementos ardiendo serán deshechos, y la tierra y las obras que en ella hay serán quemadas.” </a:t>
            </a:r>
            <a:r>
              <a:rPr lang="es-ES" sz="3200" b="1" kern="0" spc="50" dirty="0">
                <a:ln w="9525" cmpd="sng">
                  <a:solidFill>
                    <a:srgbClr val="0000CC"/>
                  </a:solidFill>
                  <a:prstDash val="solid"/>
                </a:ln>
                <a:solidFill>
                  <a:srgbClr val="0000FF"/>
                </a:solidFill>
                <a:effectLst>
                  <a:glow>
                    <a:schemeClr val="tx1"/>
                  </a:glow>
                </a:effectLst>
                <a:latin typeface="Arial Narrow" panose="020B0606020202030204" pitchFamily="34" charset="0"/>
                <a:cs typeface="Aharoni" pitchFamily="2" charset="-79"/>
              </a:rPr>
              <a:t>2Pedro 3:10. </a:t>
            </a:r>
          </a:p>
        </p:txBody>
      </p:sp>
      <p:sp>
        <p:nvSpPr>
          <p:cNvPr id="14" name="Rectangle 1">
            <a:extLst>
              <a:ext uri="{FF2B5EF4-FFF2-40B4-BE49-F238E27FC236}">
                <a16:creationId xmlns:a16="http://schemas.microsoft.com/office/drawing/2014/main" id="{DC18A589-DEDC-CB8C-0733-BC98A29EDC08}"/>
              </a:ext>
            </a:extLst>
          </p:cNvPr>
          <p:cNvSpPr>
            <a:spLocks noChangeArrowheads="1"/>
          </p:cNvSpPr>
          <p:nvPr/>
        </p:nvSpPr>
        <p:spPr bwMode="auto">
          <a:xfrm>
            <a:off x="224288" y="4735528"/>
            <a:ext cx="7924032" cy="1938992"/>
          </a:xfrm>
          <a:prstGeom prst="rect">
            <a:avLst/>
          </a:prstGeom>
          <a:solidFill>
            <a:schemeClr val="accent3">
              <a:lumMod val="60000"/>
              <a:lumOff val="40000"/>
            </a:schemeClr>
          </a:solidFill>
          <a:ln>
            <a:headEnd type="none" w="med" len="med"/>
            <a:tailEnd type="none" w="med" len="med"/>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defRPr/>
            </a:pPr>
            <a:r>
              <a:rPr lang="es-ES" sz="3000" b="1" kern="0" spc="50" dirty="0">
                <a:ln w="9525" cmpd="sng">
                  <a:solidFill>
                    <a:srgbClr val="C00000"/>
                  </a:solidFill>
                  <a:prstDash val="solid"/>
                </a:ln>
                <a:solidFill>
                  <a:srgbClr val="C00000"/>
                </a:solidFill>
                <a:effectLst>
                  <a:glow>
                    <a:schemeClr val="tx1"/>
                  </a:glow>
                </a:effectLst>
                <a:latin typeface="Arial Narrow" panose="020B0606020202030204" pitchFamily="34" charset="0"/>
                <a:cs typeface="Aharoni" pitchFamily="2" charset="-79"/>
              </a:rPr>
              <a:t>“Cercano está el día grande de Jehová”</a:t>
            </a:r>
          </a:p>
          <a:p>
            <a:pPr algn="ctr" defTabSz="914400" eaLnBrk="0" fontAlgn="base" hangingPunct="0">
              <a:spcBef>
                <a:spcPct val="0"/>
              </a:spcBef>
              <a:spcAft>
                <a:spcPct val="0"/>
              </a:spcAft>
              <a:defRPr/>
            </a:pPr>
            <a:r>
              <a:rPr lang="es-ES" sz="3000" b="1" kern="0" spc="50" dirty="0">
                <a:ln w="9525" cmpd="sng">
                  <a:solidFill>
                    <a:srgbClr val="0033CC"/>
                  </a:solidFill>
                  <a:prstDash val="solid"/>
                </a:ln>
                <a:solidFill>
                  <a:srgbClr val="006600"/>
                </a:solidFill>
                <a:effectLst>
                  <a:glow>
                    <a:schemeClr val="tx1"/>
                  </a:glow>
                </a:effectLst>
                <a:latin typeface="Arial Narrow" panose="020B0606020202030204" pitchFamily="34" charset="0"/>
                <a:cs typeface="Aharoni" pitchFamily="2" charset="-79"/>
              </a:rPr>
              <a:t>“Día de ira aquel día, día de angustia y de aprieto, día de alboroto y de asolamiento, día de tiniebla y de oscuridad…” </a:t>
            </a:r>
            <a:r>
              <a:rPr lang="es-ES" sz="3000" i="1" kern="0" spc="50" dirty="0">
                <a:ln w="9525" cmpd="sng">
                  <a:solidFill>
                    <a:schemeClr val="bg1"/>
                  </a:solidFill>
                  <a:prstDash val="solid"/>
                </a:ln>
                <a:solidFill>
                  <a:schemeClr val="bg1"/>
                </a:solidFill>
                <a:effectLst>
                  <a:glow>
                    <a:schemeClr val="tx1"/>
                  </a:glow>
                </a:effectLst>
                <a:latin typeface="Arial Narrow" panose="020B0606020202030204" pitchFamily="34" charset="0"/>
                <a:cs typeface="Aharoni" pitchFamily="2" charset="-79"/>
              </a:rPr>
              <a:t>Véase Sofonías 1:14-18.  </a:t>
            </a:r>
          </a:p>
        </p:txBody>
      </p:sp>
      <p:sp>
        <p:nvSpPr>
          <p:cNvPr id="4" name="Rectangle 1">
            <a:extLst>
              <a:ext uri="{FF2B5EF4-FFF2-40B4-BE49-F238E27FC236}">
                <a16:creationId xmlns:a16="http://schemas.microsoft.com/office/drawing/2014/main" id="{C9451652-2A58-C394-F53C-23D9860316A0}"/>
              </a:ext>
            </a:extLst>
          </p:cNvPr>
          <p:cNvSpPr>
            <a:spLocks noChangeArrowheads="1"/>
          </p:cNvSpPr>
          <p:nvPr/>
        </p:nvSpPr>
        <p:spPr bwMode="auto">
          <a:xfrm>
            <a:off x="8344618" y="3520024"/>
            <a:ext cx="3623094" cy="2862322"/>
          </a:xfrm>
          <a:prstGeom prst="rect">
            <a:avLst/>
          </a:prstGeom>
          <a:solidFill>
            <a:srgbClr val="A828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defRPr/>
            </a:pPr>
            <a:r>
              <a:rPr lang="es-ES" sz="3000" b="1" kern="0" spc="50" dirty="0">
                <a:ln w="9525" cmpd="sng">
                  <a:solidFill>
                    <a:srgbClr val="FFFF00"/>
                  </a:solidFill>
                  <a:prstDash val="solid"/>
                </a:ln>
                <a:solidFill>
                  <a:srgbClr val="FFFF00"/>
                </a:solidFill>
                <a:effectLst>
                  <a:glow>
                    <a:schemeClr val="tx1"/>
                  </a:glow>
                </a:effectLst>
                <a:latin typeface="Arial Narrow" panose="020B0606020202030204" pitchFamily="34" charset="0"/>
                <a:cs typeface="Aharoni" pitchFamily="2" charset="-79"/>
              </a:rPr>
              <a:t>“¡Ay del día! porque cercano está el día de Jehová, y vendrá como destrucción por el Todopoderoso”. </a:t>
            </a:r>
            <a:r>
              <a:rPr lang="es-ES" sz="3000" b="1" kern="0" spc="50" dirty="0">
                <a:ln w="9525" cmpd="sng">
                  <a:solidFill>
                    <a:schemeClr val="bg1"/>
                  </a:solidFill>
                  <a:prstDash val="solid"/>
                </a:ln>
                <a:solidFill>
                  <a:schemeClr val="bg1"/>
                </a:solidFill>
                <a:effectLst>
                  <a:glow>
                    <a:schemeClr val="tx1"/>
                  </a:glow>
                </a:effectLst>
                <a:latin typeface="Arial Narrow" panose="020B0606020202030204" pitchFamily="34" charset="0"/>
                <a:cs typeface="Aharoni" pitchFamily="2" charset="-79"/>
              </a:rPr>
              <a:t>Joel 1:15. </a:t>
            </a:r>
          </a:p>
        </p:txBody>
      </p:sp>
      <p:grpSp>
        <p:nvGrpSpPr>
          <p:cNvPr id="15" name="Grupo 14">
            <a:extLst>
              <a:ext uri="{FF2B5EF4-FFF2-40B4-BE49-F238E27FC236}">
                <a16:creationId xmlns:a16="http://schemas.microsoft.com/office/drawing/2014/main" id="{176D7575-BCC7-24D1-1AC7-70551326FB2D}"/>
              </a:ext>
            </a:extLst>
          </p:cNvPr>
          <p:cNvGrpSpPr/>
          <p:nvPr/>
        </p:nvGrpSpPr>
        <p:grpSpPr>
          <a:xfrm>
            <a:off x="1024045" y="1152976"/>
            <a:ext cx="9866738" cy="504573"/>
            <a:chOff x="28964" y="1768809"/>
            <a:chExt cx="2105927" cy="2760144"/>
          </a:xfrm>
        </p:grpSpPr>
        <p:sp>
          <p:nvSpPr>
            <p:cNvPr id="16" name="Bocadillo: rectángulo 15">
              <a:extLst>
                <a:ext uri="{FF2B5EF4-FFF2-40B4-BE49-F238E27FC236}">
                  <a16:creationId xmlns:a16="http://schemas.microsoft.com/office/drawing/2014/main" id="{32C3EC92-6AA3-4F96-B798-914C0887FC7B}"/>
                </a:ext>
              </a:extLst>
            </p:cNvPr>
            <p:cNvSpPr/>
            <p:nvPr/>
          </p:nvSpPr>
          <p:spPr>
            <a:xfrm>
              <a:off x="28964" y="1768809"/>
              <a:ext cx="2105927" cy="2760144"/>
            </a:xfrm>
            <a:prstGeom prst="wedgeRectCallout">
              <a:avLst>
                <a:gd name="adj1" fmla="val 20250"/>
                <a:gd name="adj2" fmla="val -60700"/>
              </a:avLst>
            </a:prstGeom>
            <a:gradFill rotWithShape="1">
              <a:gsLst>
                <a:gs pos="0">
                  <a:srgbClr val="60B5CC">
                    <a:hueOff val="0"/>
                    <a:satOff val="0"/>
                    <a:lumOff val="0"/>
                    <a:alphaOff val="0"/>
                    <a:shade val="51000"/>
                    <a:satMod val="130000"/>
                  </a:srgbClr>
                </a:gs>
                <a:gs pos="80000">
                  <a:srgbClr val="60B5CC">
                    <a:hueOff val="0"/>
                    <a:satOff val="0"/>
                    <a:lumOff val="0"/>
                    <a:alphaOff val="0"/>
                    <a:shade val="93000"/>
                    <a:satMod val="130000"/>
                  </a:srgbClr>
                </a:gs>
                <a:gs pos="100000">
                  <a:srgbClr val="60B5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endParaRPr lang="es-CO"/>
            </a:p>
          </p:txBody>
        </p:sp>
        <p:sp>
          <p:nvSpPr>
            <p:cNvPr id="17" name="Bocadillo: rectángulo 4">
              <a:extLst>
                <a:ext uri="{FF2B5EF4-FFF2-40B4-BE49-F238E27FC236}">
                  <a16:creationId xmlns:a16="http://schemas.microsoft.com/office/drawing/2014/main" id="{A1AF54E6-7C84-0402-7536-1E608CE01584}"/>
                </a:ext>
              </a:extLst>
            </p:cNvPr>
            <p:cNvSpPr txBox="1"/>
            <p:nvPr/>
          </p:nvSpPr>
          <p:spPr>
            <a:xfrm>
              <a:off x="75968" y="1768809"/>
              <a:ext cx="2058923" cy="2760144"/>
            </a:xfrm>
            <a:prstGeom prst="rect">
              <a:avLst/>
            </a:prstGeom>
            <a:noFill/>
            <a:ln>
              <a:noFill/>
            </a:ln>
            <a:effectLst/>
          </p:spPr>
          <p:txBody>
            <a:bodyPr spcFirstLastPara="0" vert="horz" wrap="square" lIns="76200" tIns="76200" rIns="76200" bIns="762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000" b="1" i="0" u="none" strike="noStrike" kern="0" cap="none" spc="50" normalizeH="0" baseline="0" noProof="0" dirty="0">
                  <a:ln w="9525" cmpd="sng">
                    <a:solidFill>
                      <a:srgbClr val="0000CC"/>
                    </a:solidFill>
                    <a:prstDash val="solid"/>
                  </a:ln>
                  <a:solidFill>
                    <a:srgbClr val="0070C0"/>
                  </a:solidFill>
                  <a:effectLst>
                    <a:glow>
                      <a:prstClr val="white"/>
                    </a:glow>
                  </a:effectLst>
                  <a:uLnTx/>
                  <a:uFillTx/>
                  <a:latin typeface="Arial Narrow" panose="020B0606020202030204" pitchFamily="34" charset="0"/>
                  <a:ea typeface="+mn-ea"/>
                  <a:cs typeface="Aharoni" pitchFamily="2" charset="-79"/>
                </a:rPr>
                <a:t>El día de la ira de Dios se refiere al día de la venida de Jesús. </a:t>
              </a:r>
              <a:endParaRPr kumimoji="0" lang="es-ES" sz="3000" b="1" i="0" u="none" strike="noStrike" kern="0" cap="none" spc="50" normalizeH="0" baseline="0" noProof="0" dirty="0">
                <a:ln w="9525" cmpd="sng">
                  <a:solidFill>
                    <a:srgbClr val="0000CC"/>
                  </a:solidFill>
                  <a:prstDash val="solid"/>
                </a:ln>
                <a:solidFill>
                  <a:srgbClr val="0000FF"/>
                </a:solidFill>
                <a:effectLst>
                  <a:glow>
                    <a:prstClr val="white"/>
                  </a:glow>
                </a:effectLst>
                <a:uLnTx/>
                <a:uFillTx/>
                <a:latin typeface="Arial Narrow" panose="020B0606020202030204" pitchFamily="34" charset="0"/>
                <a:ea typeface="+mn-ea"/>
                <a:cs typeface="Aharoni" pitchFamily="2" charset="-79"/>
              </a:endParaRPr>
            </a:p>
          </p:txBody>
        </p:sp>
      </p:grpSp>
      <p:sp>
        <p:nvSpPr>
          <p:cNvPr id="19" name="25 Recortar rectángulo de esquina diagonal">
            <a:extLst>
              <a:ext uri="{FF2B5EF4-FFF2-40B4-BE49-F238E27FC236}">
                <a16:creationId xmlns:a16="http://schemas.microsoft.com/office/drawing/2014/main" id="{F3D7F46F-5569-2203-BC1F-368AB24AA7B1}"/>
              </a:ext>
            </a:extLst>
          </p:cNvPr>
          <p:cNvSpPr/>
          <p:nvPr/>
        </p:nvSpPr>
        <p:spPr>
          <a:xfrm>
            <a:off x="1627451" y="294895"/>
            <a:ext cx="8937098" cy="592201"/>
          </a:xfrm>
          <a:prstGeom prst="snip2DiagRect">
            <a:avLst/>
          </a:prstGeom>
          <a:gradFill rotWithShape="1">
            <a:gsLst>
              <a:gs pos="0">
                <a:srgbClr val="60B5CC">
                  <a:shade val="51000"/>
                  <a:satMod val="130000"/>
                </a:srgbClr>
              </a:gs>
              <a:gs pos="80000">
                <a:srgbClr val="60B5CC">
                  <a:shade val="93000"/>
                  <a:satMod val="130000"/>
                </a:srgbClr>
              </a:gs>
              <a:gs pos="100000">
                <a:srgbClr val="60B5C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a:ln>
                  <a:noFill/>
                </a:ln>
                <a:solidFill>
                  <a:prstClr val="white"/>
                </a:solidFill>
                <a:effectLst/>
                <a:uLnTx/>
                <a:uFillTx/>
                <a:latin typeface="Comic Sans MS" panose="030F0702030302020204" pitchFamily="66" charset="0"/>
              </a:rPr>
              <a:t>Pero ¿cuál es el día de la ira de Dios?</a:t>
            </a:r>
          </a:p>
        </p:txBody>
      </p:sp>
    </p:spTree>
    <p:extLst>
      <p:ext uri="{BB962C8B-B14F-4D97-AF65-F5344CB8AC3E}">
        <p14:creationId xmlns:p14="http://schemas.microsoft.com/office/powerpoint/2010/main" val="242683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0144E33-CD0C-B811-7BAA-9BF4676033AF}"/>
              </a:ext>
            </a:extLst>
          </p:cNvPr>
          <p:cNvSpPr/>
          <p:nvPr/>
        </p:nvSpPr>
        <p:spPr>
          <a:xfrm>
            <a:off x="2651993" y="2406422"/>
            <a:ext cx="6888015" cy="1938992"/>
          </a:xfrm>
          <a:prstGeom prst="rect">
            <a:avLst/>
          </a:prstGeom>
          <a:solidFill>
            <a:schemeClr val="accent4">
              <a:lumMod val="60000"/>
              <a:lumOff val="40000"/>
            </a:schemeClr>
          </a:solidFill>
          <a:ln w="19050" cap="flat" cmpd="sng" algn="ctr">
            <a:noFill/>
            <a:prstDash val="solid"/>
          </a:ln>
          <a:effectLst/>
          <a:scene3d>
            <a:camera prst="orthographicFront"/>
            <a:lightRig rig="threePt" dir="t"/>
          </a:scene3d>
          <a:sp3d>
            <a:bevelT prst="angle"/>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000" b="1" i="1" u="none" strike="noStrike" kern="0" cap="none" spc="0" normalizeH="0" baseline="0" noProof="0" dirty="0">
                <a:ln>
                  <a:solidFill>
                    <a:srgbClr val="C00000"/>
                  </a:solidFill>
                </a:ln>
                <a:solidFill>
                  <a:srgbClr val="C00000"/>
                </a:solidFill>
                <a:effectLst/>
                <a:uLnTx/>
                <a:uFillTx/>
                <a:latin typeface="Arial Narrow" panose="020B0606020202030204" pitchFamily="34" charset="0"/>
                <a:ea typeface="Calibri" panose="020F0502020204030204" pitchFamily="34" charset="0"/>
                <a:cs typeface="Times New Roman" panose="02020603050405020304" pitchFamily="18" charset="0"/>
              </a:rPr>
              <a:t>NÓTESE: </a:t>
            </a:r>
            <a:r>
              <a:rPr kumimoji="0" lang="es-ES" sz="3000" b="1" i="1"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“Vi en el cielo otra señal, grande y admirable: siete ángeles que tenían las siete plagas postreras; porque en ellas se consumaba </a:t>
            </a:r>
            <a:r>
              <a:rPr kumimoji="0" lang="es-ES" sz="3000" b="1" i="1"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la ira de Dios</a:t>
            </a:r>
            <a:r>
              <a:rPr kumimoji="0" lang="es-ES" sz="3000" b="1" i="1"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r>
              <a:rPr kumimoji="0" lang="es-ES" sz="3000" b="1" i="1" u="none" strike="noStrike" kern="0" cap="none" spc="0" normalizeH="0" baseline="0" noProof="0" dirty="0">
                <a:ln>
                  <a:solidFill>
                    <a:srgbClr val="0033CC"/>
                  </a:solidFill>
                </a:ln>
                <a:solidFill>
                  <a:srgbClr val="5A33E9"/>
                </a:solidFill>
                <a:effectLst/>
                <a:uLnTx/>
                <a:uFillTx/>
                <a:latin typeface="Arial Narrow" panose="020B0606020202030204" pitchFamily="34" charset="0"/>
                <a:ea typeface="Calibri" panose="020F0502020204030204" pitchFamily="34" charset="0"/>
                <a:cs typeface="Times New Roman" panose="02020603050405020304" pitchFamily="18" charset="0"/>
              </a:rPr>
              <a:t>Apocalipsis 15:1.</a:t>
            </a:r>
          </a:p>
        </p:txBody>
      </p:sp>
      <p:sp>
        <p:nvSpPr>
          <p:cNvPr id="6" name="CuadroTexto 5">
            <a:extLst>
              <a:ext uri="{FF2B5EF4-FFF2-40B4-BE49-F238E27FC236}">
                <a16:creationId xmlns:a16="http://schemas.microsoft.com/office/drawing/2014/main" id="{AFE23556-C412-6BBE-D089-A95F1AE6CCED}"/>
              </a:ext>
            </a:extLst>
          </p:cNvPr>
          <p:cNvSpPr txBox="1"/>
          <p:nvPr/>
        </p:nvSpPr>
        <p:spPr>
          <a:xfrm>
            <a:off x="1232140" y="1125469"/>
            <a:ext cx="9727720" cy="58477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3200" b="1" i="0" u="none" strike="noStrike" kern="0" cap="none" spc="50" normalizeH="0" baseline="0" noProof="0" dirty="0">
                <a:ln w="9525" cmpd="sng">
                  <a:solidFill>
                    <a:srgbClr val="0000CC"/>
                  </a:solidFill>
                  <a:prstDash val="solid"/>
                </a:ln>
                <a:solidFill>
                  <a:srgbClr val="0070C0"/>
                </a:solidFill>
                <a:effectLst>
                  <a:glow>
                    <a:prstClr val="white"/>
                  </a:glow>
                </a:effectLst>
                <a:uLnTx/>
                <a:uFillTx/>
                <a:latin typeface="Arial Narrow" panose="020B0606020202030204" pitchFamily="34" charset="0"/>
                <a:ea typeface="+mn-ea"/>
                <a:cs typeface="Aharoni" pitchFamily="2" charset="-79"/>
              </a:rPr>
              <a:t>Las 7 últimas plagas también son parte de </a:t>
            </a:r>
            <a:r>
              <a:rPr kumimoji="0" lang="es-ES" sz="3200" b="1" i="0" u="none" strike="noStrike" kern="0" cap="none" spc="50" normalizeH="0" baseline="0" noProof="0" dirty="0">
                <a:ln w="9525" cmpd="sng">
                  <a:solidFill>
                    <a:srgbClr val="C00000"/>
                  </a:solidFill>
                  <a:prstDash val="solid"/>
                </a:ln>
                <a:solidFill>
                  <a:srgbClr val="C00000"/>
                </a:solidFill>
                <a:effectLst>
                  <a:glow>
                    <a:prstClr val="white"/>
                  </a:glow>
                </a:effectLst>
                <a:uLnTx/>
                <a:uFillTx/>
                <a:latin typeface="Arial Narrow" panose="020B0606020202030204" pitchFamily="34" charset="0"/>
                <a:ea typeface="+mn-ea"/>
                <a:cs typeface="Aharoni" pitchFamily="2" charset="-79"/>
              </a:rPr>
              <a:t>la ira de Dios.</a:t>
            </a:r>
          </a:p>
        </p:txBody>
      </p:sp>
      <p:sp>
        <p:nvSpPr>
          <p:cNvPr id="8" name="CuadroTexto 7">
            <a:extLst>
              <a:ext uri="{FF2B5EF4-FFF2-40B4-BE49-F238E27FC236}">
                <a16:creationId xmlns:a16="http://schemas.microsoft.com/office/drawing/2014/main" id="{BAA70A31-578A-BA21-83CE-6D9B5F480BF1}"/>
              </a:ext>
            </a:extLst>
          </p:cNvPr>
          <p:cNvSpPr txBox="1"/>
          <p:nvPr/>
        </p:nvSpPr>
        <p:spPr>
          <a:xfrm>
            <a:off x="1823635" y="4634761"/>
            <a:ext cx="8544731" cy="1077218"/>
          </a:xfrm>
          <a:prstGeom prst="rect">
            <a:avLst/>
          </a:prstGeom>
          <a:noFill/>
          <a:ln w="19050" cap="flat" cmpd="sng" algn="ctr">
            <a:noFill/>
            <a:prstDash val="solid"/>
          </a:ln>
          <a:effectLst/>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3200" b="1" i="0" u="none" strike="noStrike" kern="0" cap="none" spc="0" normalizeH="0" baseline="0" noProof="0" dirty="0">
                <a:ln w="12700">
                  <a:solidFill>
                    <a:schemeClr val="tx1"/>
                  </a:solidFill>
                  <a:prstDash val="solid"/>
                </a:ln>
                <a:solidFill>
                  <a:srgbClr val="0000FF"/>
                </a:solidFill>
                <a:effectLst>
                  <a:innerShdw blurRad="177800">
                    <a:srgbClr val="BDB564">
                      <a:lumMod val="50000"/>
                    </a:srgbClr>
                  </a:innerShdw>
                </a:effectLst>
                <a:uLnTx/>
                <a:uFillTx/>
                <a:latin typeface="Arial Narrow" panose="020B0606020202030204" pitchFamily="34" charset="0"/>
                <a:ea typeface="+mn-ea"/>
                <a:cs typeface="Aharoni" pitchFamily="2" charset="-79"/>
              </a:rPr>
              <a:t>Significa entonces que </a:t>
            </a:r>
            <a:r>
              <a:rPr kumimoji="0" lang="es-ES" sz="3200" b="1" i="0" u="none" strike="noStrike" kern="0" cap="none" spc="0" normalizeH="0" baseline="0" noProof="0" dirty="0">
                <a:ln w="12700">
                  <a:solidFill>
                    <a:srgbClr val="FF0000"/>
                  </a:solidFill>
                  <a:prstDash val="solid"/>
                </a:ln>
                <a:solidFill>
                  <a:srgbClr val="FF0000"/>
                </a:solidFill>
                <a:effectLst>
                  <a:innerShdw blurRad="177800">
                    <a:srgbClr val="BDB564">
                      <a:lumMod val="50000"/>
                    </a:srgbClr>
                  </a:innerShdw>
                </a:effectLst>
                <a:uLnTx/>
                <a:uFillTx/>
                <a:latin typeface="Arial Narrow" panose="020B0606020202030204" pitchFamily="34" charset="0"/>
                <a:ea typeface="+mn-ea"/>
                <a:cs typeface="Aharoni" pitchFamily="2" charset="-79"/>
              </a:rPr>
              <a:t>el día de la ira </a:t>
            </a:r>
            <a:r>
              <a:rPr kumimoji="0" lang="es-ES" sz="3200" b="1" i="0" u="none" strike="noStrike" kern="0" cap="none" spc="0" normalizeH="0" baseline="0" noProof="0" dirty="0">
                <a:ln w="12700">
                  <a:solidFill>
                    <a:schemeClr val="tx1"/>
                  </a:solidFill>
                  <a:prstDash val="solid"/>
                </a:ln>
                <a:solidFill>
                  <a:srgbClr val="0000FF"/>
                </a:solidFill>
                <a:effectLst>
                  <a:innerShdw blurRad="177800">
                    <a:srgbClr val="BDB564">
                      <a:lumMod val="50000"/>
                    </a:srgbClr>
                  </a:innerShdw>
                </a:effectLst>
                <a:uLnTx/>
                <a:uFillTx/>
                <a:latin typeface="Arial Narrow" panose="020B0606020202030204" pitchFamily="34" charset="0"/>
                <a:ea typeface="+mn-ea"/>
                <a:cs typeface="Aharoni" pitchFamily="2" charset="-79"/>
              </a:rPr>
              <a:t>incluye también el derramamiento de las 7 últimas plagas.</a:t>
            </a:r>
          </a:p>
        </p:txBody>
      </p:sp>
    </p:spTree>
    <p:extLst>
      <p:ext uri="{BB962C8B-B14F-4D97-AF65-F5344CB8AC3E}">
        <p14:creationId xmlns:p14="http://schemas.microsoft.com/office/powerpoint/2010/main" val="197259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8219B0C-43F7-1408-12C1-A2E8DB535635}"/>
              </a:ext>
            </a:extLst>
          </p:cNvPr>
          <p:cNvSpPr txBox="1"/>
          <p:nvPr/>
        </p:nvSpPr>
        <p:spPr>
          <a:xfrm>
            <a:off x="621103" y="874196"/>
            <a:ext cx="11570897" cy="830997"/>
          </a:xfrm>
          <a:prstGeom prst="rect">
            <a:avLst/>
          </a:prstGeom>
          <a:noFill/>
        </p:spPr>
        <p:txBody>
          <a:bodyPr wrap="square">
            <a:spAutoFit/>
          </a:bodyPr>
          <a:lstStyle/>
          <a:p>
            <a:pPr algn="ctr" defTabSz="609585"/>
            <a:r>
              <a:rPr lang="es-ES" sz="4800" b="1" spc="67" dirty="0">
                <a:ln w="0"/>
                <a:solidFill>
                  <a:srgbClr val="F8D646"/>
                </a:solidFill>
                <a:effectLst>
                  <a:innerShdw blurRad="63500" dist="50800" dir="13500000">
                    <a:srgbClr val="000000">
                      <a:alpha val="50000"/>
                    </a:srgbClr>
                  </a:innerShdw>
                </a:effectLst>
              </a:rPr>
              <a:t>Nótese lo que dice en Apocalipsis 15:8.</a:t>
            </a:r>
          </a:p>
        </p:txBody>
      </p:sp>
      <p:sp>
        <p:nvSpPr>
          <p:cNvPr id="10" name="Rectángulo 9">
            <a:extLst>
              <a:ext uri="{FF2B5EF4-FFF2-40B4-BE49-F238E27FC236}">
                <a16:creationId xmlns:a16="http://schemas.microsoft.com/office/drawing/2014/main" id="{2B7EC009-F382-C025-97E5-A5CED8BECD2D}"/>
              </a:ext>
            </a:extLst>
          </p:cNvPr>
          <p:cNvSpPr/>
          <p:nvPr/>
        </p:nvSpPr>
        <p:spPr>
          <a:xfrm>
            <a:off x="892335" y="289421"/>
            <a:ext cx="10407330" cy="584775"/>
          </a:xfrm>
          <a:prstGeom prst="rect">
            <a:avLst/>
          </a:prstGeom>
          <a:noFill/>
          <a:ln w="12700" cap="flat" cmpd="sng" algn="ctr">
            <a:no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w="12700" cmpd="sng">
                  <a:solidFill>
                    <a:prstClr val="white"/>
                  </a:solidFill>
                  <a:prstDash val="solid"/>
                </a:ln>
                <a:solidFill>
                  <a:prstClr val="white"/>
                </a:solidFill>
                <a:effectLst>
                  <a:glow>
                    <a:prstClr val="black"/>
                  </a:glow>
                </a:effectLst>
                <a:uLnTx/>
                <a:uFillTx/>
                <a:latin typeface="Comic Sans MS" panose="030F0702030302020204" pitchFamily="66" charset="0"/>
                <a:ea typeface="Calibri" panose="020F0502020204030204" pitchFamily="34" charset="0"/>
                <a:cs typeface="Times New Roman" panose="02020603050405020304" pitchFamily="18" charset="0"/>
              </a:rPr>
              <a:t>Pero… ¿Cuándo empiezan a derramarse las plagas? </a:t>
            </a:r>
            <a:endParaRPr kumimoji="0" lang="es-CO" sz="3200" b="1" i="0" u="none" strike="noStrike" kern="0" cap="none" spc="0" normalizeH="0" baseline="0" noProof="0" dirty="0">
              <a:ln w="12700" cmpd="sng">
                <a:solidFill>
                  <a:prstClr val="white"/>
                </a:solidFill>
                <a:prstDash val="solid"/>
              </a:ln>
              <a:solidFill>
                <a:prstClr val="white"/>
              </a:solidFill>
              <a:effectLst>
                <a:glow>
                  <a:prstClr val="black"/>
                </a:glow>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sp>
        <p:nvSpPr>
          <p:cNvPr id="11" name="Rectángulo 10">
            <a:extLst>
              <a:ext uri="{FF2B5EF4-FFF2-40B4-BE49-F238E27FC236}">
                <a16:creationId xmlns:a16="http://schemas.microsoft.com/office/drawing/2014/main" id="{16D3C876-4441-196C-89C7-C93EE7095EBB}"/>
              </a:ext>
            </a:extLst>
          </p:cNvPr>
          <p:cNvSpPr/>
          <p:nvPr/>
        </p:nvSpPr>
        <p:spPr>
          <a:xfrm>
            <a:off x="2581854" y="2251471"/>
            <a:ext cx="7028294" cy="1815882"/>
          </a:xfrm>
          <a:prstGeom prst="rect">
            <a:avLst/>
          </a:prstGeom>
          <a:solidFill>
            <a:srgbClr val="FFFFCC"/>
          </a:solidFill>
          <a:ln w="19050" cap="flat" cmpd="sng" algn="ctr">
            <a:noFill/>
            <a:prstDash val="solid"/>
          </a:ln>
          <a:effectLst/>
          <a:scene3d>
            <a:camera prst="orthographicFront"/>
            <a:lightRig rig="threePt" dir="t"/>
          </a:scene3d>
          <a:sp3d>
            <a:bevelT prst="angle"/>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1" i="1"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“Y el templo se llenó de humo por la gloria de Dios, y por su poder; y </a:t>
            </a:r>
            <a:r>
              <a:rPr kumimoji="0" lang="es-ES" sz="2800" b="1" i="1"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nadie</a:t>
            </a:r>
            <a:r>
              <a:rPr kumimoji="0" lang="es-ES" sz="2800" b="1" i="1"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r>
              <a:rPr kumimoji="0" lang="es-ES" sz="2800" b="1" i="1"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podía entrar </a:t>
            </a:r>
            <a:r>
              <a:rPr kumimoji="0" lang="es-ES" sz="2800" b="1" i="1"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en el templo hasta que se hubiesen cumplido las siete plagas de los siete ángeles”. </a:t>
            </a:r>
            <a:r>
              <a:rPr kumimoji="0" lang="es-ES" sz="2800" b="1" i="1" u="none" strike="noStrike" kern="0" cap="none" spc="0" normalizeH="0" baseline="0" noProof="0" dirty="0">
                <a:ln>
                  <a:solidFill>
                    <a:srgbClr val="C00000"/>
                  </a:solidFill>
                </a:ln>
                <a:solidFill>
                  <a:srgbClr val="C00000"/>
                </a:solidFill>
                <a:effectLst/>
                <a:uLnTx/>
                <a:uFillTx/>
                <a:latin typeface="Arial Narrow" panose="020B0606020202030204" pitchFamily="34" charset="0"/>
                <a:ea typeface="Calibri" panose="020F0502020204030204" pitchFamily="34" charset="0"/>
                <a:cs typeface="Times New Roman" panose="02020603050405020304" pitchFamily="18" charset="0"/>
              </a:rPr>
              <a:t>Apocalipsis 15:8.</a:t>
            </a:r>
          </a:p>
        </p:txBody>
      </p:sp>
      <p:sp>
        <p:nvSpPr>
          <p:cNvPr id="12" name="Rectángulo 11">
            <a:extLst>
              <a:ext uri="{FF2B5EF4-FFF2-40B4-BE49-F238E27FC236}">
                <a16:creationId xmlns:a16="http://schemas.microsoft.com/office/drawing/2014/main" id="{CC2568A8-049D-24FF-AEFC-5E8750BD5C75}"/>
              </a:ext>
            </a:extLst>
          </p:cNvPr>
          <p:cNvSpPr/>
          <p:nvPr/>
        </p:nvSpPr>
        <p:spPr>
          <a:xfrm>
            <a:off x="2581853" y="4464208"/>
            <a:ext cx="7028294" cy="1815882"/>
          </a:xfrm>
          <a:prstGeom prst="rect">
            <a:avLst/>
          </a:prstGeom>
          <a:solidFill>
            <a:srgbClr val="FFFFCC"/>
          </a:solidFill>
          <a:ln w="19050" cap="flat" cmpd="sng" algn="ctr">
            <a:noFill/>
            <a:prstDash val="solid"/>
          </a:ln>
          <a:effectLst/>
          <a:scene3d>
            <a:camera prst="orthographicFront"/>
            <a:lightRig rig="threePt" dir="t"/>
          </a:scene3d>
          <a:sp3d>
            <a:bevelT prst="angle"/>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1" i="1" u="none" strike="noStrike" kern="0" cap="none" spc="0" normalizeH="0" baseline="0" noProof="0" dirty="0">
                <a:ln>
                  <a:solidFill>
                    <a:srgbClr val="C00000"/>
                  </a:solidFill>
                </a:ln>
                <a:solidFill>
                  <a:srgbClr val="C00000"/>
                </a:solidFill>
                <a:effectLst/>
                <a:uLnTx/>
                <a:uFillTx/>
                <a:latin typeface="Arial Narrow" panose="020B0606020202030204" pitchFamily="34" charset="0"/>
                <a:ea typeface="Calibri" panose="020F0502020204030204" pitchFamily="34" charset="0"/>
                <a:cs typeface="Times New Roman" panose="02020603050405020304" pitchFamily="18" charset="0"/>
              </a:rPr>
              <a:t>Apocalipsis 15:8 </a:t>
            </a:r>
            <a:r>
              <a:rPr kumimoji="0" lang="es-ES" sz="2800" b="1" i="1"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es una referencia de </a:t>
            </a:r>
            <a:r>
              <a:rPr kumimoji="0" lang="es-ES" sz="2800" b="1" i="1" u="none" strike="noStrike" kern="0" cap="none" spc="0" normalizeH="0" baseline="0" noProof="0" dirty="0">
                <a:ln>
                  <a:solidFill>
                    <a:srgbClr val="C00000"/>
                  </a:solidFill>
                </a:ln>
                <a:solidFill>
                  <a:srgbClr val="C00000"/>
                </a:solidFill>
                <a:effectLst/>
                <a:uLnTx/>
                <a:uFillTx/>
                <a:latin typeface="Arial Narrow" panose="020B0606020202030204" pitchFamily="34" charset="0"/>
                <a:ea typeface="Calibri" panose="020F0502020204030204" pitchFamily="34" charset="0"/>
                <a:cs typeface="Times New Roman" panose="02020603050405020304" pitchFamily="18" charset="0"/>
              </a:rPr>
              <a:t>2Crónicas 7:1,2 </a:t>
            </a:r>
            <a:r>
              <a:rPr kumimoji="0" lang="es-ES" sz="2800" b="1" i="1"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donde dice que el templo se llenó de la gloria de Dios y </a:t>
            </a:r>
            <a:r>
              <a:rPr kumimoji="0" lang="es-ES" sz="2800" b="1" i="1"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los sacerdotes no podían entrar</a:t>
            </a:r>
            <a:r>
              <a:rPr kumimoji="0" lang="es-ES" sz="2800" b="1" i="1" u="none" strike="noStrike" kern="0" cap="none" spc="0" normalizeH="0" baseline="0" noProof="0" dirty="0">
                <a:ln>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Véase también Éxodo 40:34,35. </a:t>
            </a:r>
            <a:endParaRPr kumimoji="0" lang="es-ES" sz="2800" b="1" i="1" u="none" strike="noStrike" kern="0" cap="none" spc="0" normalizeH="0" baseline="0" noProof="0" dirty="0">
              <a:ln>
                <a:solidFill>
                  <a:srgbClr val="C00000"/>
                </a:solidFill>
              </a:ln>
              <a:solidFill>
                <a:srgbClr val="C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 name="Conector recto de flecha 1">
            <a:extLst>
              <a:ext uri="{FF2B5EF4-FFF2-40B4-BE49-F238E27FC236}">
                <a16:creationId xmlns:a16="http://schemas.microsoft.com/office/drawing/2014/main" id="{FD17DBDB-6B53-2F40-E9AA-3A9385AF2243}"/>
              </a:ext>
            </a:extLst>
          </p:cNvPr>
          <p:cNvCxnSpPr>
            <a:cxnSpLocks/>
          </p:cNvCxnSpPr>
          <p:nvPr/>
        </p:nvCxnSpPr>
        <p:spPr>
          <a:xfrm flipH="1">
            <a:off x="6271404" y="3137095"/>
            <a:ext cx="569343" cy="240573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69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31433B-A679-850E-CDAD-72E1DAA5C0EA}"/>
              </a:ext>
            </a:extLst>
          </p:cNvPr>
          <p:cNvSpPr>
            <a:spLocks noChangeArrowheads="1"/>
          </p:cNvSpPr>
          <p:nvPr/>
        </p:nvSpPr>
        <p:spPr bwMode="auto">
          <a:xfrm>
            <a:off x="1726720" y="276159"/>
            <a:ext cx="8738560" cy="1569660"/>
          </a:xfrm>
          <a:prstGeom prst="rect">
            <a:avLst/>
          </a:prstGeom>
          <a:gradFill rotWithShape="1">
            <a:gsLst>
              <a:gs pos="0">
                <a:srgbClr val="BDB564">
                  <a:tint val="48000"/>
                  <a:satMod val="105000"/>
                  <a:lumMod val="110000"/>
                </a:srgbClr>
              </a:gs>
              <a:gs pos="100000">
                <a:srgbClr val="BDB564">
                  <a:tint val="78000"/>
                  <a:satMod val="109000"/>
                  <a:lumMod val="100000"/>
                </a:srgbClr>
              </a:gs>
            </a:gsLst>
            <a:lin ang="5400000" scaled="0"/>
          </a:gradFill>
          <a:ln w="12700" cap="flat" cmpd="sng" algn="ctr">
            <a:noFill/>
            <a:prstDash val="solid"/>
            <a:headEnd type="none" w="med" len="med"/>
            <a:tailEnd type="none" w="med" len="med"/>
          </a:ln>
          <a:effectLst/>
          <a:scene3d>
            <a:camera prst="orthographicFront"/>
            <a:lightRig rig="threePt" dir="t"/>
          </a:scene3d>
          <a:sp3d>
            <a:bevelT prst="angle"/>
          </a:sp3d>
        </p:spPr>
        <p:txBody>
          <a:bodyPr vert="horz" wrap="square" lIns="91440" tIns="45720" rIns="91440" bIns="45720" numCol="1" anchor="ctr"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3200" b="1" i="0" u="none" strike="noStrike" kern="0" cap="none" spc="50" normalizeH="0" baseline="0" noProof="0" dirty="0">
                <a:ln w="9525" cmpd="sng">
                  <a:solidFill>
                    <a:srgbClr val="0000CC"/>
                  </a:solidFill>
                  <a:prstDash val="solid"/>
                </a:ln>
                <a:solidFill>
                  <a:srgbClr val="663300"/>
                </a:solidFill>
                <a:effectLst>
                  <a:glow>
                    <a:prstClr val="white"/>
                  </a:glow>
                </a:effectLst>
                <a:uLnTx/>
                <a:uFillTx/>
                <a:latin typeface="Arial Narrow" panose="020B0606020202030204" pitchFamily="34" charset="0"/>
                <a:ea typeface="+mn-ea"/>
                <a:cs typeface="Aharoni" pitchFamily="2" charset="-79"/>
              </a:rPr>
              <a:t>Si los sacerdotes no podían entrar, no había intercesión. </a:t>
            </a:r>
            <a:r>
              <a:rPr kumimoji="0" lang="es-ES" sz="3200" b="1" i="0" u="none" strike="noStrike" kern="0" cap="none" spc="50" normalizeH="0" baseline="0" noProof="0" dirty="0">
                <a:ln w="9525" cmpd="sng">
                  <a:solidFill>
                    <a:srgbClr val="0000CC"/>
                  </a:solidFill>
                  <a:prstDash val="solid"/>
                </a:ln>
                <a:solidFill>
                  <a:srgbClr val="0070C0"/>
                </a:solidFill>
                <a:effectLst>
                  <a:glow>
                    <a:prstClr val="white"/>
                  </a:glow>
                </a:effectLst>
                <a:uLnTx/>
                <a:uFillTx/>
                <a:latin typeface="Arial Narrow" panose="020B0606020202030204" pitchFamily="34" charset="0"/>
                <a:ea typeface="+mn-ea"/>
                <a:cs typeface="Aharoni" pitchFamily="2" charset="-79"/>
              </a:rPr>
              <a:t>“</a:t>
            </a:r>
            <a:r>
              <a:rPr kumimoji="0" lang="es-ES" sz="3200" b="1" i="0" u="none" strike="noStrike" kern="0" cap="none" spc="50" normalizeH="0" baseline="0" noProof="0" dirty="0">
                <a:ln w="9525" cmpd="sng">
                  <a:solidFill>
                    <a:srgbClr val="FF0000"/>
                  </a:solidFill>
                  <a:prstDash val="solid"/>
                </a:ln>
                <a:solidFill>
                  <a:srgbClr val="FF0000"/>
                </a:solidFill>
                <a:effectLst>
                  <a:glow>
                    <a:prstClr val="white"/>
                  </a:glow>
                </a:effectLst>
                <a:uLnTx/>
                <a:uFillTx/>
                <a:latin typeface="Arial Narrow" panose="020B0606020202030204" pitchFamily="34" charset="0"/>
                <a:ea typeface="+mn-ea"/>
                <a:cs typeface="Aharoni" pitchFamily="2" charset="-79"/>
              </a:rPr>
              <a:t>Nadie podía entrar</a:t>
            </a:r>
            <a:r>
              <a:rPr kumimoji="0" lang="es-ES" sz="3200" b="1" i="0" u="none" strike="noStrike" kern="0" cap="none" spc="50" normalizeH="0" baseline="0" noProof="0" dirty="0">
                <a:ln w="9525" cmpd="sng">
                  <a:solidFill>
                    <a:srgbClr val="0000CC"/>
                  </a:solidFill>
                  <a:prstDash val="solid"/>
                </a:ln>
                <a:solidFill>
                  <a:srgbClr val="0070C0"/>
                </a:solidFill>
                <a:effectLst>
                  <a:glow>
                    <a:prstClr val="white"/>
                  </a:glow>
                </a:effectLst>
                <a:uLnTx/>
                <a:uFillTx/>
                <a:latin typeface="Arial Narrow" panose="020B0606020202030204" pitchFamily="34" charset="0"/>
                <a:ea typeface="+mn-ea"/>
                <a:cs typeface="Aharoni" pitchFamily="2" charset="-79"/>
              </a:rPr>
              <a:t>” </a:t>
            </a:r>
            <a:r>
              <a:rPr kumimoji="0" lang="es-ES" sz="3200" b="1" i="0" u="none" strike="noStrike" kern="0" cap="none" spc="50" normalizeH="0" baseline="0" noProof="0" dirty="0">
                <a:ln w="9525" cmpd="sng">
                  <a:solidFill>
                    <a:prstClr val="black"/>
                  </a:solidFill>
                  <a:prstDash val="solid"/>
                </a:ln>
                <a:solidFill>
                  <a:prstClr val="black"/>
                </a:solidFill>
                <a:effectLst>
                  <a:glow>
                    <a:prstClr val="white"/>
                  </a:glow>
                </a:effectLst>
                <a:uLnTx/>
                <a:uFillTx/>
                <a:latin typeface="Arial Narrow" panose="020B0606020202030204" pitchFamily="34" charset="0"/>
                <a:ea typeface="+mn-ea"/>
                <a:cs typeface="Aharoni" pitchFamily="2" charset="-79"/>
              </a:rPr>
              <a:t>Apocalipsis 15:8</a:t>
            </a:r>
            <a:r>
              <a:rPr kumimoji="0" lang="es-ES" sz="3200" b="1" i="0" u="none" strike="noStrike" kern="0" cap="none" spc="50" normalizeH="0" baseline="0" noProof="0" dirty="0">
                <a:ln w="9525" cmpd="sng">
                  <a:solidFill>
                    <a:srgbClr val="0000CC"/>
                  </a:solidFill>
                  <a:prstDash val="solid"/>
                </a:ln>
                <a:solidFill>
                  <a:srgbClr val="0070C0"/>
                </a:solidFill>
                <a:effectLst>
                  <a:glow>
                    <a:prstClr val="white"/>
                  </a:glow>
                </a:effectLst>
                <a:uLnTx/>
                <a:uFillTx/>
                <a:latin typeface="Arial Narrow" panose="020B0606020202030204" pitchFamily="34" charset="0"/>
                <a:ea typeface="+mn-ea"/>
                <a:cs typeface="Aharoni" pitchFamily="2" charset="-79"/>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3200" b="1" i="0" u="none" strike="noStrike" kern="0" cap="none" spc="50" normalizeH="0" baseline="0" noProof="0" dirty="0">
                <a:ln w="9525" cmpd="sng">
                  <a:solidFill>
                    <a:srgbClr val="0000CC"/>
                  </a:solidFill>
                  <a:prstDash val="solid"/>
                </a:ln>
                <a:solidFill>
                  <a:srgbClr val="00B050"/>
                </a:solidFill>
                <a:effectLst>
                  <a:glow>
                    <a:prstClr val="white"/>
                  </a:glow>
                </a:effectLst>
                <a:uLnTx/>
                <a:uFillTx/>
                <a:latin typeface="Comic Sans MS" panose="030F0702030302020204" pitchFamily="66" charset="0"/>
                <a:ea typeface="+mn-ea"/>
                <a:cs typeface="Aharoni" pitchFamily="2" charset="-79"/>
              </a:rPr>
              <a:t>El siguiente versículo dice:</a:t>
            </a:r>
          </a:p>
        </p:txBody>
      </p:sp>
      <p:sp>
        <p:nvSpPr>
          <p:cNvPr id="9" name="Rectangle 1">
            <a:extLst>
              <a:ext uri="{FF2B5EF4-FFF2-40B4-BE49-F238E27FC236}">
                <a16:creationId xmlns:a16="http://schemas.microsoft.com/office/drawing/2014/main" id="{0F9D2ECD-A1D9-2F0B-62C6-67CB68A8D3E3}"/>
              </a:ext>
            </a:extLst>
          </p:cNvPr>
          <p:cNvSpPr>
            <a:spLocks noChangeArrowheads="1"/>
          </p:cNvSpPr>
          <p:nvPr/>
        </p:nvSpPr>
        <p:spPr bwMode="auto">
          <a:xfrm>
            <a:off x="1726720" y="2056260"/>
            <a:ext cx="8738559" cy="1569660"/>
          </a:xfrm>
          <a:prstGeom prst="rect">
            <a:avLst/>
          </a:prstGeom>
          <a:gradFill rotWithShape="1">
            <a:gsLst>
              <a:gs pos="0">
                <a:srgbClr val="BDB564">
                  <a:tint val="48000"/>
                  <a:satMod val="105000"/>
                  <a:lumMod val="110000"/>
                </a:srgbClr>
              </a:gs>
              <a:gs pos="100000">
                <a:srgbClr val="BDB564">
                  <a:tint val="78000"/>
                  <a:satMod val="109000"/>
                  <a:lumMod val="100000"/>
                </a:srgbClr>
              </a:gs>
            </a:gsLst>
            <a:lin ang="5400000" scaled="0"/>
          </a:gradFill>
          <a:ln w="12700" cap="flat" cmpd="sng" algn="ctr">
            <a:noFill/>
            <a:prstDash val="solid"/>
            <a:headEnd type="none" w="med" len="med"/>
            <a:tailEnd type="none" w="med" len="med"/>
          </a:ln>
          <a:effectLst/>
          <a:scene3d>
            <a:camera prst="orthographicFront"/>
            <a:lightRig rig="threePt" dir="t"/>
          </a:scene3d>
          <a:sp3d>
            <a:bevelT prst="angle"/>
          </a:sp3d>
        </p:spPr>
        <p:txBody>
          <a:bodyPr vert="horz" wrap="square" lIns="91440" tIns="45720" rIns="91440" bIns="45720" numCol="1" anchor="ctr"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3200" b="1" i="0" u="none" strike="noStrike" kern="0" cap="none" spc="50" normalizeH="0" baseline="0" noProof="0" dirty="0">
                <a:ln w="9525" cmpd="sng">
                  <a:solidFill>
                    <a:srgbClr val="0000CC"/>
                  </a:solidFill>
                  <a:prstDash val="solid"/>
                </a:ln>
                <a:solidFill>
                  <a:srgbClr val="0000FF"/>
                </a:solidFill>
                <a:effectLst>
                  <a:glow>
                    <a:prstClr val="white"/>
                  </a:glow>
                </a:effectLst>
                <a:uLnTx/>
                <a:uFillTx/>
                <a:latin typeface="Arial Narrow" panose="020B0606020202030204" pitchFamily="34" charset="0"/>
                <a:ea typeface="+mn-ea"/>
                <a:cs typeface="Aharoni" pitchFamily="2" charset="-79"/>
              </a:rPr>
              <a:t>“Oí una gran voz que decía desde el templo a los siete ángeles: Id y derramad sobre la tierra las siete copas de la ira de Dios”</a:t>
            </a:r>
            <a:r>
              <a:rPr kumimoji="0" lang="es-ES" sz="3200" b="1" i="0" u="none" strike="noStrike" kern="0" cap="none" spc="50" normalizeH="0" baseline="0" noProof="0" dirty="0">
                <a:ln w="9525" cmpd="sng">
                  <a:solidFill>
                    <a:srgbClr val="0000CC"/>
                  </a:solidFill>
                  <a:prstDash val="solid"/>
                </a:ln>
                <a:solidFill>
                  <a:srgbClr val="0070C0"/>
                </a:solidFill>
                <a:effectLst>
                  <a:glow>
                    <a:prstClr val="white"/>
                  </a:glow>
                </a:effectLst>
                <a:uLnTx/>
                <a:uFillTx/>
                <a:latin typeface="Arial Narrow" panose="020B0606020202030204" pitchFamily="34" charset="0"/>
                <a:ea typeface="+mn-ea"/>
                <a:cs typeface="Aharoni" pitchFamily="2" charset="-79"/>
              </a:rPr>
              <a:t> </a:t>
            </a:r>
            <a:r>
              <a:rPr kumimoji="0" lang="es-ES" sz="3200" b="1" i="0" u="none" strike="noStrike" kern="0" cap="none" spc="50" normalizeH="0" baseline="0" noProof="0" dirty="0">
                <a:ln w="9525" cmpd="sng">
                  <a:solidFill>
                    <a:sysClr val="windowText" lastClr="000000"/>
                  </a:solidFill>
                  <a:prstDash val="solid"/>
                </a:ln>
                <a:solidFill>
                  <a:prstClr val="black"/>
                </a:solidFill>
                <a:effectLst>
                  <a:glow>
                    <a:prstClr val="white"/>
                  </a:glow>
                </a:effectLst>
                <a:uLnTx/>
                <a:uFillTx/>
                <a:latin typeface="Arial Narrow" panose="020B0606020202030204" pitchFamily="34" charset="0"/>
                <a:ea typeface="+mn-ea"/>
                <a:cs typeface="Aharoni" pitchFamily="2" charset="-79"/>
              </a:rPr>
              <a:t>(Apocalipsis 16:1).  </a:t>
            </a:r>
          </a:p>
        </p:txBody>
      </p:sp>
      <p:sp>
        <p:nvSpPr>
          <p:cNvPr id="13" name="CuadroTexto 12">
            <a:extLst>
              <a:ext uri="{FF2B5EF4-FFF2-40B4-BE49-F238E27FC236}">
                <a16:creationId xmlns:a16="http://schemas.microsoft.com/office/drawing/2014/main" id="{5DEA8D88-8E12-FC17-C014-55C7F81DC991}"/>
              </a:ext>
            </a:extLst>
          </p:cNvPr>
          <p:cNvSpPr txBox="1"/>
          <p:nvPr/>
        </p:nvSpPr>
        <p:spPr>
          <a:xfrm>
            <a:off x="1726719" y="5495997"/>
            <a:ext cx="8773065" cy="1077218"/>
          </a:xfrm>
          <a:prstGeom prst="rect">
            <a:avLst/>
          </a:prstGeom>
          <a:gradFill rotWithShape="1">
            <a:gsLst>
              <a:gs pos="0">
                <a:srgbClr val="BD6466">
                  <a:tint val="48000"/>
                  <a:satMod val="105000"/>
                  <a:lumMod val="110000"/>
                </a:srgbClr>
              </a:gs>
              <a:gs pos="100000">
                <a:srgbClr val="BD6466">
                  <a:tint val="78000"/>
                  <a:satMod val="109000"/>
                  <a:lumMod val="100000"/>
                </a:srgbClr>
              </a:gs>
            </a:gsLst>
            <a:lin ang="5400000" scaled="0"/>
          </a:gradFill>
          <a:ln w="12700" cap="flat" cmpd="sng" algn="ctr">
            <a:noFill/>
            <a:prstDash val="solid"/>
          </a:ln>
          <a:effectLst/>
          <a:scene3d>
            <a:camera prst="orthographicFront"/>
            <a:lightRig rig="threePt" dir="t"/>
          </a:scene3d>
          <a:sp3d>
            <a:bevelT prst="angle"/>
          </a:sp3d>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3200" b="1" i="0" u="none" strike="noStrike" kern="0" cap="none" spc="50" normalizeH="0" baseline="0" noProof="0" dirty="0">
                <a:ln w="9525" cmpd="sng">
                  <a:solidFill>
                    <a:srgbClr val="C00000"/>
                  </a:solidFill>
                  <a:prstDash val="solid"/>
                </a:ln>
                <a:solidFill>
                  <a:srgbClr val="C00000"/>
                </a:solidFill>
                <a:effectLst>
                  <a:glow>
                    <a:prstClr val="white"/>
                  </a:glow>
                </a:effectLst>
                <a:uLnTx/>
                <a:uFillTx/>
                <a:latin typeface="Arial Narrow" panose="020B0606020202030204" pitchFamily="34" charset="0"/>
                <a:ea typeface="+mn-ea"/>
                <a:cs typeface="Aharoni" pitchFamily="2" charset="-79"/>
              </a:rPr>
              <a:t>Es decir, termina el Ministerio Intercesor de Cristo y comienza el derramamiento de las 7 últimas plagas.</a:t>
            </a:r>
          </a:p>
        </p:txBody>
      </p:sp>
      <p:sp>
        <p:nvSpPr>
          <p:cNvPr id="14" name="Rectangle 1">
            <a:extLst>
              <a:ext uri="{FF2B5EF4-FFF2-40B4-BE49-F238E27FC236}">
                <a16:creationId xmlns:a16="http://schemas.microsoft.com/office/drawing/2014/main" id="{87434997-AFFB-27BA-9EFF-B031B041DDFC}"/>
              </a:ext>
            </a:extLst>
          </p:cNvPr>
          <p:cNvSpPr>
            <a:spLocks noChangeArrowheads="1"/>
          </p:cNvSpPr>
          <p:nvPr/>
        </p:nvSpPr>
        <p:spPr bwMode="auto">
          <a:xfrm>
            <a:off x="1726719" y="3809282"/>
            <a:ext cx="8738560" cy="1477328"/>
          </a:xfrm>
          <a:prstGeom prst="rect">
            <a:avLst/>
          </a:prstGeom>
          <a:gradFill rotWithShape="1">
            <a:gsLst>
              <a:gs pos="0">
                <a:srgbClr val="BDB564">
                  <a:tint val="48000"/>
                  <a:satMod val="105000"/>
                  <a:lumMod val="110000"/>
                </a:srgbClr>
              </a:gs>
              <a:gs pos="100000">
                <a:srgbClr val="BDB564">
                  <a:tint val="78000"/>
                  <a:satMod val="109000"/>
                  <a:lumMod val="100000"/>
                </a:srgbClr>
              </a:gs>
            </a:gsLst>
            <a:lin ang="5400000" scaled="0"/>
          </a:gradFill>
          <a:ln w="12700" cap="flat" cmpd="sng" algn="ctr">
            <a:noFill/>
            <a:prstDash val="solid"/>
            <a:headEnd type="none" w="med" len="med"/>
            <a:tailEnd type="none" w="med" len="med"/>
          </a:ln>
          <a:effectLst/>
          <a:scene3d>
            <a:camera prst="orthographicFront"/>
            <a:lightRig rig="threePt" dir="t"/>
          </a:scene3d>
          <a:sp3d>
            <a:bevelT prst="angle"/>
          </a:sp3d>
        </p:spPr>
        <p:txBody>
          <a:bodyPr vert="horz" wrap="square" lIns="91440" tIns="45720" rIns="91440" bIns="45720" numCol="1" anchor="ctr"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3000" b="1" i="0" u="none" strike="noStrike" kern="0" cap="none" spc="50" normalizeH="0" baseline="0" noProof="0" dirty="0">
                <a:ln w="9525" cmpd="sng">
                  <a:solidFill>
                    <a:prstClr val="black"/>
                  </a:solidFill>
                  <a:prstDash val="solid"/>
                </a:ln>
                <a:solidFill>
                  <a:prstClr val="black"/>
                </a:solidFill>
                <a:effectLst>
                  <a:glow>
                    <a:prstClr val="white"/>
                  </a:glow>
                </a:effectLst>
                <a:uLnTx/>
                <a:uFillTx/>
                <a:latin typeface="Arial Narrow" panose="020B0606020202030204" pitchFamily="34" charset="0"/>
                <a:ea typeface="+mn-ea"/>
                <a:cs typeface="Aharoni" pitchFamily="2" charset="-79"/>
              </a:rPr>
              <a:t>Apocalipsis 15:8</a:t>
            </a:r>
            <a:r>
              <a:rPr kumimoji="0" lang="es-ES" sz="3000" b="1" i="0" u="none" strike="noStrike" kern="0" cap="none" spc="50" normalizeH="0" baseline="0" noProof="0" dirty="0">
                <a:ln w="9525" cmpd="sng">
                  <a:solidFill>
                    <a:srgbClr val="0000CC"/>
                  </a:solidFill>
                  <a:prstDash val="solid"/>
                </a:ln>
                <a:solidFill>
                  <a:srgbClr val="0070C0"/>
                </a:solidFill>
                <a:effectLst>
                  <a:glow>
                    <a:prstClr val="white"/>
                  </a:glow>
                </a:effectLst>
                <a:uLnTx/>
                <a:uFillTx/>
                <a:latin typeface="Arial Narrow" panose="020B0606020202030204" pitchFamily="34" charset="0"/>
                <a:ea typeface="+mn-ea"/>
                <a:cs typeface="Aharoni" pitchFamily="2" charset="-79"/>
              </a:rPr>
              <a:t> indica el fin de la obra sacerdotal en el Santuario Celestial. </a:t>
            </a:r>
            <a:r>
              <a:rPr kumimoji="0" lang="es-ES" sz="3000" b="1" i="0" u="none" strike="noStrike" kern="0" cap="none" spc="50" normalizeH="0" baseline="0" noProof="0" dirty="0">
                <a:ln w="9525" cmpd="sng">
                  <a:solidFill>
                    <a:prstClr val="black"/>
                  </a:solidFill>
                  <a:prstDash val="solid"/>
                </a:ln>
                <a:solidFill>
                  <a:prstClr val="black"/>
                </a:solidFill>
                <a:effectLst>
                  <a:glow>
                    <a:prstClr val="white"/>
                  </a:glow>
                </a:effectLst>
                <a:uLnTx/>
                <a:uFillTx/>
                <a:latin typeface="Arial Narrow" panose="020B0606020202030204" pitchFamily="34" charset="0"/>
                <a:ea typeface="+mn-ea"/>
                <a:cs typeface="Aharoni" pitchFamily="2" charset="-79"/>
              </a:rPr>
              <a:t>Apocalipsis 16:1 </a:t>
            </a:r>
            <a:r>
              <a:rPr kumimoji="0" lang="es-ES" sz="3000" b="1" i="0" u="none" strike="noStrike" kern="0" cap="none" spc="50" normalizeH="0" baseline="0" noProof="0" dirty="0">
                <a:ln w="9525" cmpd="sng">
                  <a:solidFill>
                    <a:srgbClr val="0000CC"/>
                  </a:solidFill>
                  <a:prstDash val="solid"/>
                </a:ln>
                <a:solidFill>
                  <a:srgbClr val="0070C0"/>
                </a:solidFill>
                <a:effectLst>
                  <a:glow>
                    <a:prstClr val="white"/>
                  </a:glow>
                </a:effectLst>
                <a:uLnTx/>
                <a:uFillTx/>
                <a:latin typeface="Arial Narrow" panose="020B0606020202030204" pitchFamily="34" charset="0"/>
                <a:ea typeface="+mn-ea"/>
                <a:cs typeface="Aharoni" pitchFamily="2" charset="-79"/>
              </a:rPr>
              <a:t>indica el comienzo del derramamiento de las plagas.</a:t>
            </a: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ergamino: vertical 1">
            <a:extLst>
              <a:ext uri="{FF2B5EF4-FFF2-40B4-BE49-F238E27FC236}">
                <a16:creationId xmlns:a16="http://schemas.microsoft.com/office/drawing/2014/main" id="{B184F0D6-EC8E-7E0F-9EEF-09A8377D372C}"/>
              </a:ext>
            </a:extLst>
          </p:cNvPr>
          <p:cNvSpPr/>
          <p:nvPr/>
        </p:nvSpPr>
        <p:spPr>
          <a:xfrm>
            <a:off x="1056640" y="254000"/>
            <a:ext cx="10078720" cy="5928360"/>
          </a:xfrm>
          <a:prstGeom prst="verticalScroll">
            <a:avLst/>
          </a:prstGeom>
          <a:solidFill>
            <a:schemeClr val="accent4">
              <a:lumMod val="60000"/>
              <a:lumOff val="40000"/>
            </a:schemeClr>
          </a:solidFill>
          <a:ln w="28575"/>
          <a:scene3d>
            <a:camera prst="perspectiveAbove"/>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400" b="1" i="1" u="none" strike="noStrike" kern="0" cap="none" spc="0" normalizeH="0" baseline="0" noProof="0" dirty="0">
                <a:ln>
                  <a:solidFill>
                    <a:srgbClr val="0000FF"/>
                  </a:solidFill>
                </a:ln>
                <a:solidFill>
                  <a:srgbClr val="0000FF"/>
                </a:solidFill>
                <a:effectLst/>
                <a:uLnTx/>
                <a:uFillTx/>
                <a:latin typeface="Comic Sans MS" panose="030F0702030302020204" pitchFamily="66" charset="0"/>
                <a:ea typeface="Calibri" panose="020F0502020204030204" pitchFamily="34" charset="0"/>
                <a:cs typeface="Times New Roman" panose="02020603050405020304" pitchFamily="18" charset="0"/>
              </a:rPr>
              <a:t>Cuando el templo se llena de la gloria de Dios</a:t>
            </a:r>
            <a:r>
              <a:rPr kumimoji="0" lang="en-US" sz="3400" b="1" i="0" u="none" strike="noStrike" kern="0" cap="none" spc="0" normalizeH="0" baseline="0" noProof="0" dirty="0">
                <a:ln>
                  <a:solidFill>
                    <a:srgbClr val="0000FF"/>
                  </a:solidFill>
                </a:ln>
                <a:solidFill>
                  <a:srgbClr val="0000FF"/>
                </a:solidFill>
                <a:effectLst/>
                <a:uLnTx/>
                <a:uFillTx/>
                <a:latin typeface="Comic Sans MS" panose="030F0702030302020204" pitchFamily="66" charset="0"/>
                <a:ea typeface="+mn-ea"/>
                <a:cs typeface="+mn-cs"/>
              </a:rPr>
              <a:t> </a:t>
            </a:r>
            <a:r>
              <a:rPr kumimoji="0" lang="en-US" sz="3400" b="1" i="1" u="none" strike="noStrike" kern="0" cap="none" spc="0" normalizeH="0" baseline="0" noProof="0" dirty="0" err="1">
                <a:ln>
                  <a:solidFill>
                    <a:srgbClr val="C00000"/>
                  </a:solidFill>
                </a:ln>
                <a:solidFill>
                  <a:srgbClr val="C00000"/>
                </a:solidFill>
                <a:effectLst/>
                <a:uLnTx/>
                <a:uFillTx/>
                <a:latin typeface="Comic Sans MS" panose="030F0702030302020204" pitchFamily="66" charset="0"/>
                <a:ea typeface="+mn-ea"/>
                <a:cs typeface="+mn-cs"/>
              </a:rPr>
              <a:t>Apocalipsis</a:t>
            </a:r>
            <a:r>
              <a:rPr kumimoji="0" lang="en-US" sz="3400" b="1" i="1" u="none" strike="noStrike" kern="0" cap="none" spc="0" normalizeH="0" baseline="0" noProof="0" dirty="0">
                <a:ln>
                  <a:solidFill>
                    <a:srgbClr val="C00000"/>
                  </a:solidFill>
                </a:ln>
                <a:solidFill>
                  <a:srgbClr val="C00000"/>
                </a:solidFill>
                <a:effectLst/>
                <a:uLnTx/>
                <a:uFillTx/>
                <a:latin typeface="Comic Sans MS" panose="030F0702030302020204" pitchFamily="66" charset="0"/>
                <a:ea typeface="+mn-ea"/>
                <a:cs typeface="+mn-cs"/>
              </a:rPr>
              <a:t> 15:8</a:t>
            </a:r>
            <a:r>
              <a:rPr kumimoji="0" lang="es-CO" sz="3400" b="1" i="1" u="none" strike="noStrike" kern="0" cap="none" spc="0" normalizeH="0" baseline="0" noProof="0" dirty="0">
                <a:ln>
                  <a:solidFill>
                    <a:prstClr val="black"/>
                  </a:solid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 </a:t>
            </a:r>
            <a:r>
              <a:rPr kumimoji="0" lang="es-CO" sz="3400" b="1" i="1" u="none" strike="noStrike" kern="0" cap="none" spc="0" normalizeH="0" baseline="0" noProof="0" dirty="0">
                <a:ln>
                  <a:solidFill>
                    <a:srgbClr val="0000FF"/>
                  </a:solidFill>
                </a:ln>
                <a:solidFill>
                  <a:srgbClr val="0000FF"/>
                </a:solidFill>
                <a:effectLst/>
                <a:uLnTx/>
                <a:uFillTx/>
                <a:latin typeface="Comic Sans MS" panose="030F0702030302020204" pitchFamily="66" charset="0"/>
                <a:ea typeface="Calibri" panose="020F0502020204030204" pitchFamily="34" charset="0"/>
                <a:cs typeface="Times New Roman" panose="02020603050405020304" pitchFamily="18" charset="0"/>
              </a:rPr>
              <a:t>termina intercesión y termina el tiempo de gracia. </a:t>
            </a:r>
            <a:r>
              <a:rPr kumimoji="0" lang="es-CO" sz="3400" b="1" i="1" u="none" strike="noStrike" kern="0" cap="none" spc="0" normalizeH="0" baseline="0" noProof="0" dirty="0">
                <a:ln>
                  <a:solidFill>
                    <a:srgbClr val="C00000"/>
                  </a:solidFill>
                </a:ln>
                <a:solidFill>
                  <a:srgbClr val="C00000"/>
                </a:solidFill>
                <a:effectLst/>
                <a:uLnTx/>
                <a:uFillTx/>
                <a:latin typeface="Comic Sans MS" panose="030F0702030302020204" pitchFamily="66" charset="0"/>
                <a:ea typeface="Calibri" panose="020F0502020204030204" pitchFamily="34" charset="0"/>
                <a:cs typeface="Times New Roman" panose="02020603050405020304" pitchFamily="18" charset="0"/>
              </a:rPr>
              <a:t>Apocalipsis 22:1</a:t>
            </a:r>
            <a:r>
              <a:rPr kumimoji="0" lang="es-CO" sz="3400" b="1" i="1" u="none" strike="noStrike" kern="0" cap="none" spc="0" normalizeH="0" baseline="0" noProof="0" dirty="0">
                <a:ln>
                  <a:solidFill>
                    <a:prstClr val="black"/>
                  </a:solid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3400" b="1" i="1"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400" b="1" i="1" u="none" strike="noStrike" kern="0" cap="none" spc="0" normalizeH="0" baseline="0" noProof="0" dirty="0">
                <a:ln>
                  <a:solidFill>
                    <a:srgbClr val="0000FF"/>
                  </a:solidFill>
                </a:ln>
                <a:solidFill>
                  <a:srgbClr val="0000FF"/>
                </a:solidFill>
                <a:effectLst/>
                <a:uLnTx/>
                <a:uFillTx/>
                <a:latin typeface="Comic Sans MS" panose="030F0702030302020204" pitchFamily="66" charset="0"/>
                <a:ea typeface="Calibri" panose="020F0502020204030204" pitchFamily="34" charset="0"/>
                <a:cs typeface="Times New Roman" panose="02020603050405020304" pitchFamily="18" charset="0"/>
              </a:rPr>
              <a:t>Cuando termina el tiempo de gracia se derraman las plagas </a:t>
            </a:r>
            <a:r>
              <a:rPr kumimoji="0" lang="en-US" sz="3400" b="1" i="1" u="none" strike="noStrike" kern="0" cap="none" spc="0" normalizeH="0" baseline="0" noProof="0" dirty="0" err="1">
                <a:ln>
                  <a:solidFill>
                    <a:prstClr val="black"/>
                  </a:solidFill>
                </a:ln>
                <a:solidFill>
                  <a:prstClr val="black"/>
                </a:solidFill>
                <a:effectLst/>
                <a:uLnTx/>
                <a:uFillTx/>
                <a:latin typeface="Comic Sans MS" panose="030F0702030302020204" pitchFamily="66" charset="0"/>
                <a:ea typeface="+mn-ea"/>
                <a:cs typeface="+mn-cs"/>
              </a:rPr>
              <a:t>Apocalipsis</a:t>
            </a:r>
            <a:r>
              <a:rPr kumimoji="0" lang="en-US" sz="3400" b="1" i="1" u="none" strike="noStrike" kern="0" cap="none" spc="0" normalizeH="0" baseline="0" noProof="0" dirty="0">
                <a:ln>
                  <a:solidFill>
                    <a:prstClr val="black"/>
                  </a:solidFill>
                </a:ln>
                <a:solidFill>
                  <a:prstClr val="black"/>
                </a:solidFill>
                <a:effectLst/>
                <a:uLnTx/>
                <a:uFillTx/>
                <a:latin typeface="Comic Sans MS" panose="030F0702030302020204" pitchFamily="66" charset="0"/>
                <a:ea typeface="+mn-ea"/>
                <a:cs typeface="+mn-cs"/>
              </a:rPr>
              <a:t> </a:t>
            </a:r>
            <a:r>
              <a:rPr kumimoji="0" lang="en-US" sz="3400" b="1" i="1" u="none" strike="noStrike" kern="0" cap="none" spc="0" normalizeH="0" baseline="0" noProof="0" dirty="0">
                <a:ln>
                  <a:solidFill>
                    <a:srgbClr val="C00000"/>
                  </a:solidFill>
                </a:ln>
                <a:solidFill>
                  <a:srgbClr val="C00000"/>
                </a:solidFill>
                <a:effectLst/>
                <a:uLnTx/>
                <a:uFillTx/>
                <a:latin typeface="Comic Sans MS" panose="030F0702030302020204" pitchFamily="66" charset="0"/>
                <a:ea typeface="+mn-ea"/>
                <a:cs typeface="+mn-cs"/>
              </a:rPr>
              <a:t>16:1</a:t>
            </a:r>
            <a:r>
              <a:rPr kumimoji="0" lang="en-US" sz="3400" b="0" i="1" u="none" strike="noStrike" kern="0" cap="none" spc="0" normalizeH="0" baseline="0" noProof="0" dirty="0">
                <a:ln>
                  <a:solidFill>
                    <a:prstClr val="black"/>
                  </a:solidFill>
                </a:ln>
                <a:solidFill>
                  <a:prstClr val="black"/>
                </a:solidFill>
                <a:effectLst/>
                <a:uLnTx/>
                <a:uFillTx/>
                <a:latin typeface="Comic Sans MS" panose="030F0702030302020204" pitchFamily="66" charset="0"/>
                <a:ea typeface="+mn-ea"/>
                <a:cs typeface="+mn-cs"/>
              </a:rPr>
              <a:t> </a:t>
            </a:r>
            <a:r>
              <a:rPr kumimoji="0" lang="es-ES" sz="3400" b="1" i="1" u="none" strike="noStrike" kern="0" cap="none" spc="0" normalizeH="0" baseline="0" noProof="0" dirty="0">
                <a:ln>
                  <a:solidFill>
                    <a:srgbClr val="0000FF"/>
                  </a:solidFill>
                </a:ln>
                <a:solidFill>
                  <a:srgbClr val="0000FF"/>
                </a:solidFill>
                <a:effectLst/>
                <a:uLnTx/>
                <a:uFillTx/>
                <a:latin typeface="Comic Sans MS" panose="030F0702030302020204" pitchFamily="66" charset="0"/>
                <a:ea typeface="Calibri" panose="020F0502020204030204" pitchFamily="34" charset="0"/>
                <a:cs typeface="Times New Roman" panose="02020603050405020304" pitchFamily="18" charset="0"/>
              </a:rPr>
              <a:t>y comienza el tiempo de angustia cual nunca fue</a:t>
            </a:r>
            <a:r>
              <a:rPr kumimoji="0" lang="es-CO" sz="3400" b="1" i="1" u="none" strike="noStrike" kern="0" cap="none" spc="0" normalizeH="0" baseline="0" noProof="0" dirty="0">
                <a:ln>
                  <a:solidFill>
                    <a:srgbClr val="0000FF"/>
                  </a:solidFill>
                </a:ln>
                <a:solidFill>
                  <a:srgbClr val="0000FF"/>
                </a:solidFill>
                <a:effectLst/>
                <a:uLnTx/>
                <a:uFillTx/>
                <a:latin typeface="Comic Sans MS" panose="030F0702030302020204" pitchFamily="66" charset="0"/>
                <a:ea typeface="Calibri" panose="020F0502020204030204" pitchFamily="34" charset="0"/>
                <a:cs typeface="Times New Roman" panose="02020603050405020304" pitchFamily="18" charset="0"/>
              </a:rPr>
              <a:t>. </a:t>
            </a:r>
            <a:r>
              <a:rPr kumimoji="0" lang="es-CO" sz="3400" b="1" i="1" u="none" strike="noStrike" kern="0" cap="none" spc="0" normalizeH="0" baseline="0" noProof="0" dirty="0">
                <a:ln>
                  <a:solidFill>
                    <a:prstClr val="black"/>
                  </a:solid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Daniel 12:1. </a:t>
            </a:r>
          </a:p>
        </p:txBody>
      </p:sp>
    </p:spTree>
    <p:extLst>
      <p:ext uri="{BB962C8B-B14F-4D97-AF65-F5344CB8AC3E}">
        <p14:creationId xmlns:p14="http://schemas.microsoft.com/office/powerpoint/2010/main" val="341041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DF93996-CD76-4F04-9673-2B27FF7CB1B6}"/>
              </a:ext>
            </a:extLst>
          </p:cNvPr>
          <p:cNvSpPr/>
          <p:nvPr/>
        </p:nvSpPr>
        <p:spPr>
          <a:xfrm>
            <a:off x="1717029" y="3386352"/>
            <a:ext cx="8757942" cy="3046988"/>
          </a:xfrm>
          <a:prstGeom prst="rect">
            <a:avLst/>
          </a:prstGeom>
          <a:solidFill>
            <a:sysClr val="window" lastClr="FFFFFF"/>
          </a:solidFill>
          <a:ln w="19050" cap="flat" cmpd="sng" algn="ctr">
            <a:solidFill>
              <a:srgbClr val="9ABC65"/>
            </a:solidFill>
            <a:prstDash val="solid"/>
          </a:ln>
          <a:effectLst/>
          <a:scene3d>
            <a:camera prst="orthographicFront"/>
            <a:lightRig rig="threePt" dir="t"/>
          </a:scene3d>
          <a:sp3d>
            <a:bevelT prst="angle"/>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w="9525">
                  <a:solidFill>
                    <a:srgbClr val="0000CC"/>
                  </a:solidFill>
                  <a:prstDash val="solid"/>
                </a:ln>
                <a:solidFill>
                  <a:srgbClr val="054CE9"/>
                </a:solidFill>
                <a:effectLst>
                  <a:outerShdw blurRad="12700" dist="38100" dir="2700000" algn="tl" rotWithShape="0">
                    <a:srgbClr val="BD6466">
                      <a:lumMod val="60000"/>
                      <a:lumOff val="40000"/>
                    </a:srgbClr>
                  </a:outerShdw>
                </a:effectLst>
                <a:uLnTx/>
                <a:uFillTx/>
                <a:latin typeface="Comic Sans MS" panose="030F0702030302020204" pitchFamily="66" charset="0"/>
                <a:ea typeface="Calibri" panose="020F0502020204030204" pitchFamily="34" charset="0"/>
                <a:cs typeface="Times New Roman" panose="02020603050405020304" pitchFamily="18" charset="0"/>
              </a:rPr>
              <a:t>Son aquellos que estarán en pie para decir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w="9525">
                  <a:solidFill>
                    <a:prstClr val="black"/>
                  </a:solidFill>
                  <a:prstDash val="solid"/>
                </a:ln>
                <a:solidFill>
                  <a:srgbClr val="FF0000"/>
                </a:solidFill>
                <a:effectLst>
                  <a:outerShdw blurRad="12700" dist="38100" dir="2700000" algn="tl" rotWithShape="0">
                    <a:srgbClr val="BD6466">
                      <a:lumMod val="60000"/>
                      <a:lumOff val="40000"/>
                    </a:srgbClr>
                  </a:outerShdw>
                </a:effectLst>
                <a:uLnTx/>
                <a:uFillTx/>
                <a:latin typeface="Comic Sans MS" panose="030F0702030302020204" pitchFamily="66" charset="0"/>
                <a:ea typeface="Calibri" panose="020F0502020204030204" pitchFamily="34" charset="0"/>
                <a:cs typeface="Times New Roman" panose="02020603050405020304" pitchFamily="18" charset="0"/>
              </a:rPr>
              <a:t>“Este es nuestro Dios, le hemos esperado, y nos salvará; éste es Jehová a quien hemos esperado, nos gozaremos y nos alegraremos en su salvación”.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w="9525">
                  <a:solidFill>
                    <a:prstClr val="black">
                      <a:lumMod val="95000"/>
                      <a:lumOff val="5000"/>
                    </a:prstClr>
                  </a:solidFill>
                  <a:prstDash val="solid"/>
                </a:ln>
                <a:solidFill>
                  <a:srgbClr val="0000CC"/>
                </a:solidFill>
                <a:effectLst>
                  <a:outerShdw blurRad="12700" dist="38100" dir="2700000" algn="tl" rotWithShape="0">
                    <a:srgbClr val="BD6466">
                      <a:lumMod val="60000"/>
                      <a:lumOff val="40000"/>
                    </a:srgbClr>
                  </a:outerShdw>
                </a:effectLst>
                <a:uLnTx/>
                <a:uFillTx/>
                <a:latin typeface="Comic Sans MS" panose="030F0702030302020204" pitchFamily="66" charset="0"/>
                <a:ea typeface="Calibri" panose="020F0502020204030204" pitchFamily="34" charset="0"/>
                <a:cs typeface="Times New Roman" panose="02020603050405020304" pitchFamily="18" charset="0"/>
              </a:rPr>
              <a:t>Isaías 25:9.</a:t>
            </a:r>
          </a:p>
        </p:txBody>
      </p:sp>
      <p:sp>
        <p:nvSpPr>
          <p:cNvPr id="8" name="Rectángulo 7">
            <a:extLst>
              <a:ext uri="{FF2B5EF4-FFF2-40B4-BE49-F238E27FC236}">
                <a16:creationId xmlns:a16="http://schemas.microsoft.com/office/drawing/2014/main" id="{2DC951F5-C6B6-9CA7-E046-3FD1A37636CA}"/>
              </a:ext>
            </a:extLst>
          </p:cNvPr>
          <p:cNvSpPr/>
          <p:nvPr/>
        </p:nvSpPr>
        <p:spPr>
          <a:xfrm>
            <a:off x="2076852" y="488617"/>
            <a:ext cx="8038296" cy="2554545"/>
          </a:xfrm>
          <a:prstGeom prst="rect">
            <a:avLst/>
          </a:prstGeom>
          <a:solidFill>
            <a:sysClr val="window" lastClr="FFFFFF"/>
          </a:solidFill>
          <a:ln w="19050" cap="flat" cmpd="sng" algn="ctr">
            <a:solidFill>
              <a:srgbClr val="81B992"/>
            </a:solidFill>
            <a:prstDash val="solid"/>
          </a:ln>
          <a:effectLst/>
          <a:scene3d>
            <a:camera prst="orthographicFront"/>
            <a:lightRig rig="threePt" dir="t"/>
          </a:scene3d>
          <a:sp3d>
            <a:bevelT prst="angle"/>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a:solidFill>
                    <a:srgbClr val="0000FF"/>
                  </a:solidFill>
                </a:ln>
                <a:solidFill>
                  <a:srgbClr val="009A46"/>
                </a:solidFill>
                <a:effectLst/>
                <a:uLnTx/>
                <a:uFillTx/>
                <a:latin typeface="Comic Sans MS" panose="030F0702030302020204" pitchFamily="66" charset="0"/>
                <a:ea typeface="Calibri" panose="020F0502020204030204" pitchFamily="34" charset="0"/>
                <a:cs typeface="Times New Roman" panose="02020603050405020304" pitchFamily="18" charset="0"/>
              </a:rPr>
              <a:t>Los 144 mil son los santos que estarán vivos cuando termine la intercesión y se cierre el tiempo de gracia, pasarán por el tiempo de angustia final y verán al Señor viniendo en gloria.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xg5u3eIl05ioCkqvrA8vd9"/>
</p:tagLst>
</file>

<file path=ppt/tags/tag10.xml><?xml version="1.0" encoding="utf-8"?>
<p:tagLst xmlns:a="http://schemas.openxmlformats.org/drawingml/2006/main" xmlns:r="http://schemas.openxmlformats.org/officeDocument/2006/relationships" xmlns:p="http://schemas.openxmlformats.org/presentationml/2006/main">
  <p:tag name="DVSHAPEID" val="xg5u3eIl05ioCkqvrA8vd9"/>
</p:tagLst>
</file>

<file path=ppt/tags/tag11.xml><?xml version="1.0" encoding="utf-8"?>
<p:tagLst xmlns:a="http://schemas.openxmlformats.org/drawingml/2006/main" xmlns:r="http://schemas.openxmlformats.org/officeDocument/2006/relationships" xmlns:p="http://schemas.openxmlformats.org/presentationml/2006/main">
  <p:tag name="DVSHAPEID" val="xg5u3eIl05ioCkqvrA8vd9"/>
</p:tagLst>
</file>

<file path=ppt/tags/tag12.xml><?xml version="1.0" encoding="utf-8"?>
<p:tagLst xmlns:a="http://schemas.openxmlformats.org/drawingml/2006/main" xmlns:r="http://schemas.openxmlformats.org/officeDocument/2006/relationships" xmlns:p="http://schemas.openxmlformats.org/presentationml/2006/main">
  <p:tag name="DVSECTIONID" val="iFcPoKH1z8KMtVBadxZaKw"/>
</p:tagLst>
</file>

<file path=ppt/tags/tag13.xml><?xml version="1.0" encoding="utf-8"?>
<p:tagLst xmlns:a="http://schemas.openxmlformats.org/drawingml/2006/main" xmlns:r="http://schemas.openxmlformats.org/officeDocument/2006/relationships" xmlns:p="http://schemas.openxmlformats.org/presentationml/2006/main">
  <p:tag name="DVSHAPEID" val="xg5u3eIl05ioCkqvrA8vd9"/>
</p:tagLst>
</file>

<file path=ppt/tags/tag2.xml><?xml version="1.0" encoding="utf-8"?>
<p:tagLst xmlns:a="http://schemas.openxmlformats.org/drawingml/2006/main" xmlns:r="http://schemas.openxmlformats.org/officeDocument/2006/relationships" xmlns:p="http://schemas.openxmlformats.org/presentationml/2006/main">
  <p:tag name="DVSHAPEID" val="xg5u3eIl05ioCkqvrA8vd9"/>
</p:tagLst>
</file>

<file path=ppt/tags/tag3.xml><?xml version="1.0" encoding="utf-8"?>
<p:tagLst xmlns:a="http://schemas.openxmlformats.org/drawingml/2006/main" xmlns:r="http://schemas.openxmlformats.org/officeDocument/2006/relationships" xmlns:p="http://schemas.openxmlformats.org/presentationml/2006/main">
  <p:tag name="DVSHAPEID" val="Ku2ltMVs6doMhnB3IoylF3"/>
</p:tagLst>
</file>

<file path=ppt/tags/tag4.xml><?xml version="1.0" encoding="utf-8"?>
<p:tagLst xmlns:a="http://schemas.openxmlformats.org/drawingml/2006/main" xmlns:r="http://schemas.openxmlformats.org/officeDocument/2006/relationships" xmlns:p="http://schemas.openxmlformats.org/presentationml/2006/main">
  <p:tag name="DVSHAPEID" val="Ku2ltMVs6doMhnB3IoylF3"/>
</p:tagLst>
</file>

<file path=ppt/tags/tag5.xml><?xml version="1.0" encoding="utf-8"?>
<p:tagLst xmlns:a="http://schemas.openxmlformats.org/drawingml/2006/main" xmlns:r="http://schemas.openxmlformats.org/officeDocument/2006/relationships" xmlns:p="http://schemas.openxmlformats.org/presentationml/2006/main">
  <p:tag name="DVSHAPEID" val="xg5u3eIl05ioCkqvrA8vd9"/>
</p:tagLst>
</file>

<file path=ppt/tags/tag6.xml><?xml version="1.0" encoding="utf-8"?>
<p:tagLst xmlns:a="http://schemas.openxmlformats.org/drawingml/2006/main" xmlns:r="http://schemas.openxmlformats.org/officeDocument/2006/relationships" xmlns:p="http://schemas.openxmlformats.org/presentationml/2006/main">
  <p:tag name="DVSHAPEID" val="xg5u3eIl05ioCkqvrA8vd9"/>
</p:tagLst>
</file>

<file path=ppt/tags/tag7.xml><?xml version="1.0" encoding="utf-8"?>
<p:tagLst xmlns:a="http://schemas.openxmlformats.org/drawingml/2006/main" xmlns:r="http://schemas.openxmlformats.org/officeDocument/2006/relationships" xmlns:p="http://schemas.openxmlformats.org/presentationml/2006/main">
  <p:tag name="DVSHAPEID" val="xg5u3eIl05ioCkqvrA8vd9"/>
</p:tagLst>
</file>

<file path=ppt/tags/tag8.xml><?xml version="1.0" encoding="utf-8"?>
<p:tagLst xmlns:a="http://schemas.openxmlformats.org/drawingml/2006/main" xmlns:r="http://schemas.openxmlformats.org/officeDocument/2006/relationships" xmlns:p="http://schemas.openxmlformats.org/presentationml/2006/main">
  <p:tag name="DVSHAPEID" val="xg5u3eIl05ioCkqvrA8vd9"/>
</p:tagLst>
</file>

<file path=ppt/tags/tag9.xml><?xml version="1.0" encoding="utf-8"?>
<p:tagLst xmlns:a="http://schemas.openxmlformats.org/drawingml/2006/main" xmlns:r="http://schemas.openxmlformats.org/officeDocument/2006/relationships" xmlns:p="http://schemas.openxmlformats.org/presentationml/2006/main">
  <p:tag name="DVSHAPEID" val="xg5u3eIl05ioCkqvrA8vd9"/>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Reflejos">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flejo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Tema de Office">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Reflejos">
  <a:themeElements>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Reflejo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4.xml><?xml version="1.0" encoding="utf-8"?>
<a:theme xmlns:a="http://schemas.openxmlformats.org/drawingml/2006/main" name="2_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5.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1_Tema de Offic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4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Damasco</Template>
  <TotalTime>8312</TotalTime>
  <Words>2968</Words>
  <Application>Microsoft Office PowerPoint</Application>
  <PresentationFormat>Panorámica</PresentationFormat>
  <Paragraphs>188</Paragraphs>
  <Slides>32</Slides>
  <Notes>2</Notes>
  <HiddenSlides>0</HiddenSlides>
  <MMClips>0</MMClips>
  <ScaleCrop>false</ScaleCrop>
  <HeadingPairs>
    <vt:vector size="6" baseType="variant">
      <vt:variant>
        <vt:lpstr>Fuentes usadas</vt:lpstr>
      </vt:variant>
      <vt:variant>
        <vt:i4>15</vt:i4>
      </vt:variant>
      <vt:variant>
        <vt:lpstr>Tema</vt:lpstr>
      </vt:variant>
      <vt:variant>
        <vt:i4>11</vt:i4>
      </vt:variant>
      <vt:variant>
        <vt:lpstr>Títulos de diapositiva</vt:lpstr>
      </vt:variant>
      <vt:variant>
        <vt:i4>32</vt:i4>
      </vt:variant>
    </vt:vector>
  </HeadingPairs>
  <TitlesOfParts>
    <vt:vector size="58" baseType="lpstr">
      <vt:lpstr>Aptos</vt:lpstr>
      <vt:lpstr>Aptos Display</vt:lpstr>
      <vt:lpstr>Aptos Narrow</vt:lpstr>
      <vt:lpstr>Arial</vt:lpstr>
      <vt:lpstr>Arial Narrow</vt:lpstr>
      <vt:lpstr>Bookman Old Style</vt:lpstr>
      <vt:lpstr>Calibri</vt:lpstr>
      <vt:lpstr>Calibri Light</vt:lpstr>
      <vt:lpstr>Cambria</vt:lpstr>
      <vt:lpstr>Comic Sans MS</vt:lpstr>
      <vt:lpstr>Rockwell</vt:lpstr>
      <vt:lpstr>Tahoma</vt:lpstr>
      <vt:lpstr>Times New Roman</vt:lpstr>
      <vt:lpstr>Vrinda</vt:lpstr>
      <vt:lpstr>Wingdings</vt:lpstr>
      <vt:lpstr>1_Reflejos</vt:lpstr>
      <vt:lpstr>2_Reflejos</vt:lpstr>
      <vt:lpstr>Damask</vt:lpstr>
      <vt:lpstr>2_Celestial</vt:lpstr>
      <vt:lpstr>Tema de Office</vt:lpstr>
      <vt:lpstr>1_Tema de Office</vt:lpstr>
      <vt:lpstr>2_Tema de Office</vt:lpstr>
      <vt:lpstr>3_Tema de Office</vt:lpstr>
      <vt:lpstr>4_Tema de Office</vt:lpstr>
      <vt:lpstr>5_Tema de Office</vt:lpstr>
      <vt:lpstr>6_Tema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TuSoft.org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TuSoft</dc:creator>
  <cp:lastModifiedBy>Diego Castilla</cp:lastModifiedBy>
  <cp:revision>1665</cp:revision>
  <dcterms:created xsi:type="dcterms:W3CDTF">2015-08-28T22:36:02Z</dcterms:created>
  <dcterms:modified xsi:type="dcterms:W3CDTF">2024-10-10T14:12:49Z</dcterms:modified>
</cp:coreProperties>
</file>