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67" r:id="rId13"/>
    <p:sldId id="268" r:id="rId14"/>
    <p:sldId id="270" r:id="rId15"/>
    <p:sldId id="277" r:id="rId16"/>
    <p:sldId id="281" r:id="rId17"/>
    <p:sldId id="269" r:id="rId18"/>
    <p:sldId id="271" r:id="rId19"/>
    <p:sldId id="272" r:id="rId20"/>
    <p:sldId id="273" r:id="rId21"/>
    <p:sldId id="275" r:id="rId22"/>
    <p:sldId id="278" r:id="rId23"/>
    <p:sldId id="280" r:id="rId24"/>
    <p:sldId id="279" r:id="rId25"/>
    <p:sldId id="282" r:id="rId26"/>
    <p:sldId id="274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8E00"/>
    <a:srgbClr val="009900"/>
    <a:srgbClr val="000000"/>
    <a:srgbClr val="0000FF"/>
    <a:srgbClr val="000066"/>
    <a:srgbClr val="004EC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16 w 5184"/>
                  <a:gd name="T3" fmla="*/ 3159 h 3159"/>
                  <a:gd name="T4" fmla="*/ 521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0 w 556"/>
                  <a:gd name="T5" fmla="*/ 3159 h 3159"/>
                  <a:gd name="T6" fmla="*/ 56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3 w 251"/>
                <a:gd name="T7" fmla="*/ 12 h 12"/>
                <a:gd name="T8" fmla="*/ 253 w 251"/>
                <a:gd name="T9" fmla="*/ 0 h 12"/>
                <a:gd name="T10" fmla="*/ 25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O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491 w 251"/>
                <a:gd name="T5" fmla="*/ 12 h 12"/>
                <a:gd name="T6" fmla="*/ 49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O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94FEF3-2A15-420C-8C5F-E2E491893C26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1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641-2C9F-413D-B4CB-20BED6834A4B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0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D90A-61E0-4734-A9F5-69D6DF04D65C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75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38922-D11D-483A-8C34-C2A760CB9E9D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0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1AA1B-9107-4A7E-9FDC-94D5BD5C91BE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1AC3-CDCD-463B-A66F-8286BFE0BF91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6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AC09E-DDB7-4FBF-B90D-178CF75E5531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B685-579B-4D21-8129-4E68C872D3A8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6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C550-47B8-47AF-B0A7-78B29719FDB8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3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60E5-50EB-4791-B5EF-E72FF8176897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0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303B7-195A-4263-9215-BFDF39559A05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9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709A8-0EFB-4DA2-BC0F-414CA2B99F6A}" type="slidenum">
              <a:rPr lang="es-ES" altLang="es-CO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9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16 w 5184"/>
                <a:gd name="T3" fmla="*/ 3159 h 3159"/>
                <a:gd name="T4" fmla="*/ 521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O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0 w 556"/>
                <a:gd name="T5" fmla="*/ 3159 h 3159"/>
                <a:gd name="T6" fmla="*/ 56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O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5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54 w 4724"/>
                  <a:gd name="T7" fmla="*/ 12 h 12"/>
                  <a:gd name="T8" fmla="*/ 4754 w 4724"/>
                  <a:gd name="T9" fmla="*/ 0 h 12"/>
                  <a:gd name="T10" fmla="*/ 475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491 w 251"/>
                  <a:gd name="T5" fmla="*/ 12 h 12"/>
                  <a:gd name="T6" fmla="*/ 49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3 w 251"/>
                  <a:gd name="T7" fmla="*/ 12 h 12"/>
                  <a:gd name="T8" fmla="*/ 253 w 251"/>
                  <a:gd name="T9" fmla="*/ 0 h 12"/>
                  <a:gd name="T10" fmla="*/ 25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O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7DA9E-09BD-4EA7-91C9-4D7D962DD453}" type="slidenum">
              <a:rPr lang="es-ES" altLang="es-CO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459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6">
                <a:lumMod val="47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1072" y="2814368"/>
            <a:ext cx="5039834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Es la habilidad especial que Dios concede a algunos miembros de la iglesia de hablar en idiomas desconocidos para ellos.</a:t>
            </a:r>
            <a:endParaRPr lang="es-CO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0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07775" y="242046"/>
            <a:ext cx="5728447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¿Qué clase de lenguas hablaron estos gentiles?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65680" y="1715751"/>
            <a:ext cx="7012641" cy="27084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“Entonces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respondió Pedro: ¿Puede acaso alguno impedir el agua, para que no sean bautizados estos que han recibido el Espíritu Santo también </a:t>
            </a:r>
            <a:endParaRPr lang="es-CO" sz="34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como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nosotros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?” 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Hechos 10:47. </a:t>
            </a:r>
            <a:endParaRPr lang="es-CO" sz="3400" b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chemeClr val="bg1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65680" y="4526571"/>
            <a:ext cx="7012641" cy="21852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“Y cuando comencé a hablar, cayó el Espíritu Santo sobre ellos también, </a:t>
            </a:r>
            <a:endParaRPr lang="es-CO" sz="34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como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sobre nosotros al principio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.”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 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Hechos 11:15. </a:t>
            </a:r>
            <a:endParaRPr lang="es-CO" sz="3400" b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chemeClr val="bg1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86727" y="614741"/>
            <a:ext cx="637054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El don de lenguas en Hechos 10 es el mismo de Hechos 2.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86726" y="3531103"/>
            <a:ext cx="6370546" cy="113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“…también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como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nosotros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?”</a:t>
            </a:r>
          </a:p>
          <a:p>
            <a:pPr algn="ctr"/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 Hechos 10:47. </a:t>
            </a:r>
            <a:endParaRPr lang="es-CO" sz="3400" b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chemeClr val="bg1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6106" y="5064451"/>
            <a:ext cx="6962215" cy="11387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“…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como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sobre nosotros al principio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.”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 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Hechos 11:15. </a:t>
            </a:r>
            <a:endParaRPr lang="es-CO" sz="3400" b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chemeClr val="bg1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86726" y="2411384"/>
            <a:ext cx="637054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Note las palabras de Pedro: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6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48871" y="71766"/>
            <a:ext cx="704625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La cuarta referencia al don de lenguas se encuentra en Hechos 19 en el </a:t>
            </a:r>
            <a:r>
              <a:rPr lang="es-CO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rebautismo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 en Éfeso.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06822" y="2666518"/>
            <a:ext cx="7543799" cy="32316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“Cuando oyeron esto, fueron bautizados en el nombre del Señor Jesús. </a:t>
            </a:r>
          </a:p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Y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habiéndoles impuesto Pablo las manos, vino sobre ellos el Espíritu Santo; y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hablaban en lenguas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, y profetizaban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. 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Hechos 19:5,6. </a:t>
            </a:r>
            <a:endParaRPr lang="es-CO" sz="3400" b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chemeClr val="bg1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5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75865" y="644907"/>
            <a:ext cx="539227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El testimonio White.</a:t>
            </a:r>
            <a:endParaRPr lang="es-CO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47992" y="1702307"/>
            <a:ext cx="7648015" cy="48320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Los 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hermanos…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recibieron también el bautismo del Espíritu Santo, por el cual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/>
              </a:rPr>
              <a:t>fueron capacitados para hablar los idiomas de otras naciones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, y para profetizar. Así fueron habilitados para trabajar como misioneros en </a:t>
            </a:r>
            <a:r>
              <a:rPr lang="es-CO" sz="3400" b="1" dirty="0" err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Efeso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 y en su vecindad, y también para salir a proclamar el Evangelio en Asia 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Menor”. 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H. Ap. 229.</a:t>
            </a:r>
            <a:endParaRPr lang="es-CO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3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11038" y="359055"/>
            <a:ext cx="7321923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La quinta y última referencia al don de lenguas está en 1 corintios 14.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11038" y="2226744"/>
            <a:ext cx="7321924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“Porque </a:t>
            </a: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el que habla en lenguas no habla a los hombres, sino a Dios; pues nadie le entiende, aunque por el Espíritu </a:t>
            </a:r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hable misterios”. </a:t>
            </a:r>
          </a:p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1Corintios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14:2.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75865" y="5730561"/>
            <a:ext cx="539227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ln>
                  <a:solidFill>
                    <a:srgbClr val="0000FF"/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¿Qué significa esto?</a:t>
            </a:r>
            <a:endParaRPr lang="es-CO" sz="4400" b="1" dirty="0">
              <a:ln>
                <a:solidFill>
                  <a:srgbClr val="0000FF"/>
                </a:solidFill>
              </a:ln>
              <a:solidFill>
                <a:schemeClr val="bg1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9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75865" y="362518"/>
            <a:ext cx="539227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Entendiendo</a:t>
            </a:r>
          </a:p>
          <a:p>
            <a:pPr algn="ctr"/>
            <a:r>
              <a:rPr lang="es-CO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1 corintios 14:2.</a:t>
            </a:r>
            <a:endParaRPr lang="es-CO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9916" y="2482237"/>
            <a:ext cx="7784167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Si alguno habla en una lengua que los oyentes desconocen, no les está hablando a ellos sino a Dios, porque ellos no lo entienden aunque hable misterios. </a:t>
            </a:r>
          </a:p>
          <a:p>
            <a:pPr algn="ctr"/>
            <a:r>
              <a:rPr lang="es-CO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Sólo Dios lo entiende.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3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86653" y="658352"/>
            <a:ext cx="7570694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Entendiendo 1 corintios 14:2.</a:t>
            </a:r>
            <a:endParaRPr lang="es-CO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36746" y="1842926"/>
            <a:ext cx="6070508" cy="17081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5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El propósito del don de lenguas es predicar el evangelio y edificar a la iglesia.</a:t>
            </a:r>
            <a:endParaRPr lang="es-CO" sz="3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79916" y="3758616"/>
            <a:ext cx="7784167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Ahora </a:t>
            </a: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pues, hermanos, si yo voy a vosotros hablando en lenguas, ¿qué os aprovechará, si no os hablare con revelación, o con ciencia, o con profecía, o con doctrina?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1Co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14:6. </a:t>
            </a:r>
            <a:endParaRPr lang="es-CO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84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42148" y="470094"/>
            <a:ext cx="7059704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En 1 corintios 14 Pablo enfatiza la edificación de la iglesia.</a:t>
            </a:r>
            <a:endParaRPr lang="es-CO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09433" y="2335307"/>
            <a:ext cx="6125135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Véanse los siguientes versículos:</a:t>
            </a:r>
          </a:p>
          <a:p>
            <a:pPr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4, 5, 12, 17, 26. </a:t>
            </a:r>
          </a:p>
          <a:p>
            <a:pPr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(En todos habla de edificación).</a:t>
            </a:r>
            <a:endParaRPr lang="es-CO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5911" y="4476888"/>
            <a:ext cx="7352178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Pero si alguno habla en un idioma desconocido para los oyentes, ¿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cómo se van a edificar si no entienden</a:t>
            </a:r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?</a:t>
            </a:r>
            <a:endParaRPr lang="es-CO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71500" y="370728"/>
            <a:ext cx="8000999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Para el apóstol Pablo era importante que la iglesia entendiera lo que se hablaba.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50601" y="2237869"/>
            <a:ext cx="6242798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“Y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si la trompeta diere sonido incierto, ¿quién se preparará para la batalla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?”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1Corintios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14:8. </a:t>
            </a:r>
            <a:endParaRPr lang="es-CO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0265" y="4251345"/>
            <a:ext cx="7603470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“Así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también vosotros, si por la lengua no diereis palabra bien comprensible, ¿cómo se entenderá lo que decís? Porque hablaréis al 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aire”.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1Corintios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14:9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16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44003" y="666561"/>
            <a:ext cx="425599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Si no se entiende, no hay edificación.</a:t>
            </a:r>
            <a:endParaRPr lang="es-CO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1026" y="2531322"/>
            <a:ext cx="7521948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“Tantas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clases de idiomas hay, seguramente, en el mundo, y ninguno de ellos carece de significado. </a:t>
            </a:r>
          </a:p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Pero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si yo ignoro el valor de las palabras, seré como extranjero para el que habla, y el que habla será como extranjero para 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mí”.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1Corintios 14:10,11.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8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455095" y="1303809"/>
            <a:ext cx="623381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srgbClr val="000066"/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¿Dónde habla la Biblia del don de lenguas?</a:t>
            </a:r>
            <a:endParaRPr lang="es-CO" sz="4000" b="1" dirty="0">
              <a:ln>
                <a:solidFill>
                  <a:srgbClr val="000066"/>
                </a:solidFill>
              </a:ln>
              <a:solidFill>
                <a:schemeClr val="bg1">
                  <a:lumMod val="60000"/>
                  <a:lumOff val="40000"/>
                </a:schemeClr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25037" y="3429000"/>
            <a:ext cx="4093926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En la Biblia hay cinco referencias al don de lenguas.</a:t>
            </a:r>
            <a:endParaRPr lang="es-CO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4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9623" y="3303592"/>
            <a:ext cx="844475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Este milagroso don daba autenticidad al mensaje y confirmaba la fe de los creyente.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83315" y="1533148"/>
            <a:ext cx="7177368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“Así 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que, las lenguas son por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señal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, no a los creyentes, sino a los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incrédulos”. </a:t>
            </a:r>
            <a:r>
              <a:rPr lang="es-CO" sz="3400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1 Corintios 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14:22. </a:t>
            </a:r>
            <a:endParaRPr lang="es-CO" sz="3400" b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chemeClr val="bg1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7187" y="4503921"/>
            <a:ext cx="8429625" cy="21852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Cuando os reunís, cada uno de vosotros tiene salmo, tiene doctrina, tiene lengua, tiene revelación, tiene interpretación. Hágase todo para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edificación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”. 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1 Corintios 14:26.</a:t>
            </a:r>
            <a:endParaRPr lang="es-CO" sz="3400" b="1" dirty="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chemeClr val="bg1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9623" y="288027"/>
            <a:ext cx="844475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O</a:t>
            </a:r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ír el mensaje en su propia lengua era una señal que traía convicción a los incrédulos.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9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0980" y="1069621"/>
            <a:ext cx="5562041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S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eñal a los incrédulos. </a:t>
            </a:r>
          </a:p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Para que se convencieran de que el mensaje venía de Dios. </a:t>
            </a:r>
            <a:endParaRPr lang="es-CO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90980" y="2943152"/>
            <a:ext cx="5562041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Edificación de los creyentes. </a:t>
            </a:r>
          </a:p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Para que crecieran en la gracia del Señor.</a:t>
            </a:r>
            <a:endParaRPr lang="es-CO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42211" y="4816683"/>
            <a:ext cx="6859577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La idea era que el incrédulo se convenciera y se convirtiera al Señor, y una vez convertido se edificara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.</a:t>
            </a:r>
            <a:endParaRPr lang="es-CO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8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83661" y="506027"/>
            <a:ext cx="837667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Pablo no está presente en Corinto, pero se entera que la iglesia tiene problemas.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0822" y="1927524"/>
            <a:ext cx="7422356" cy="21852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“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Se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oye 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que hay entre vosotros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fornicación”.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Corintios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5:1.</a:t>
            </a:r>
          </a:p>
          <a:p>
            <a:pPr algn="ctr"/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“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Oigo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que hay entre vosotros divisiones, y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en parte 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lo creo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.”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 </a:t>
            </a:r>
            <a:r>
              <a:rPr lang="es-CO" sz="3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Corintios 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11:18.</a:t>
            </a:r>
            <a:endParaRPr lang="es-CO" sz="3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60822" y="4320459"/>
            <a:ext cx="7422356" cy="21852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Desde la distancia Pablo prudentemente le dice a la iglesia: “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Cuando </a:t>
            </a:r>
            <a:r>
              <a:rPr lang="es-CO" sz="3400" b="1" dirty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os 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reunís”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, si 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alguno de vosotros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 “tiene lengua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”, que la interprete. </a:t>
            </a:r>
            <a:r>
              <a:rPr lang="es-CO" sz="3400" b="1" i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</a:t>
            </a:r>
            <a:r>
              <a:rPr lang="es-CO" sz="3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 Corintios 14:26</a:t>
            </a:r>
            <a:r>
              <a:rPr lang="es-CO" sz="3400" b="1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).</a:t>
            </a:r>
            <a:endParaRPr lang="es-CO" sz="3400" b="1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47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79930" y="592336"/>
            <a:ext cx="758414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Es decir, si estando reunidos, a alguno le es dado hablar en un idioma extranjero, entonces que lo interprete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.</a:t>
            </a:r>
            <a:endParaRPr lang="es-CO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6860" y="2996233"/>
            <a:ext cx="4101352" cy="32316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>
                <a:ln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/>
              </a:rPr>
              <a:t>Estas lenguas no carecían de significado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(14:10). </a:t>
            </a:r>
            <a:r>
              <a:rPr lang="es-CO" sz="3400" b="1" dirty="0">
                <a:ln>
                  <a:solidFill>
                    <a:srgbClr val="008E00"/>
                  </a:solidFill>
                </a:ln>
                <a:solidFill>
                  <a:srgbClr val="008E00"/>
                </a:solidFill>
                <a:latin typeface="Calibri"/>
              </a:rPr>
              <a:t>Eran idiomas coherentes que se podían interpretar.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67836" y="3011998"/>
            <a:ext cx="3872752" cy="32316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Si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la lengua es incomprensible, no sirve ni de señal para los incrédulos ni de edificación para los creyentes.</a:t>
            </a:r>
            <a:endParaRPr lang="es-CO" sz="3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59834" y="2873303"/>
            <a:ext cx="6424332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La palabra extraña que aparece en</a:t>
            </a:r>
          </a:p>
          <a:p>
            <a:pPr algn="ctr"/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 1 Corintios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 14:4,13,27 (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Reina Valera 60), 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no está en el original.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59834" y="416157"/>
            <a:ext cx="6424332" cy="21852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No se trata de un balbuceo ininteligible semejante al falso don de lenguas que se manifiesta hoy en algunas iglesias protestantes. </a:t>
            </a:r>
            <a:endParaRPr lang="es-CO" sz="34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9834" y="4800715"/>
            <a:ext cx="6424332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La palabra misterio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(14:2) </a:t>
            </a:r>
            <a:r>
              <a:rPr lang="es-CO" sz="3400" b="1" dirty="0" smtClean="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Calibri"/>
              </a:rPr>
              <a:t>se refiere al mensaje del evangelio de Cristo.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Véase </a:t>
            </a:r>
            <a:r>
              <a:rPr lang="es-CO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Rom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. 16:25,26).</a:t>
            </a:r>
            <a:endParaRPr lang="es-CO" sz="34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17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33667" y="4043197"/>
            <a:ext cx="8276665" cy="2708434"/>
          </a:xfrm>
          <a:prstGeom prst="rect">
            <a:avLst/>
          </a:prstGeom>
          <a:solidFill>
            <a:srgbClr val="99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Estas 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enseñanzas en ciertos casos estaban acompañadas por la manifestación de un supuesto “don de lenguas”. Pero la iglesia recibió instrucciones claras y definidas que la libraron de ese engaño del enemigo.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1TI, 12.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04057" y="26193"/>
            <a:ext cx="473588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El falso don de lenguas.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4298" y="721863"/>
            <a:ext cx="8475405" cy="32316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El fanatismo, la falsa agitación, el falso hablar en lenguas y los servicios ruidosos han sido considerados dones que 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Dios ha colocado en la iglesia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. … </a:t>
            </a:r>
            <a:r>
              <a:rPr lang="es-CO" sz="3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Trabajan para esto y despiertan sentimientos de excitación. Pero la influencia de tales reuniones no es </a:t>
            </a:r>
            <a:r>
              <a:rPr lang="es-CO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benéfica.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EUD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,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136,7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68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96202" y="667391"/>
            <a:ext cx="6995833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La amonestación del apóstol Pablo se debe a un mal uso del don de lenguas. </a:t>
            </a:r>
            <a:r>
              <a:rPr lang="es-ES_tradnl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Por eso él dice: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85046" y="2775353"/>
            <a:ext cx="6218147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“Hágase </a:t>
            </a: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todo para </a:t>
            </a:r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edificación”. </a:t>
            </a:r>
          </a:p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(14:26).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85046" y="4286307"/>
            <a:ext cx="6218147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“Hágase </a:t>
            </a: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todo decentemente y con orden”.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(14:40).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55894" y="5738353"/>
            <a:ext cx="2232213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AMÉN.</a:t>
            </a:r>
            <a:endParaRPr lang="es-CO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3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44406" y="375966"/>
            <a:ext cx="6855187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La primera referencia al don de lenguas la dio Jesús.</a:t>
            </a:r>
            <a:endParaRPr lang="es-CO" sz="4400" b="1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83793" y="2912979"/>
            <a:ext cx="7376414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“Y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estas señales seguirán a los que creen: En mi nombre echarán fuera demonios;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hablarán nuevas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lenguas</a:t>
            </a:r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”.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/>
              </a:rPr>
              <a:t>Marcos </a:t>
            </a:r>
            <a:r>
              <a:rPr lang="es-CO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/>
              </a:rPr>
              <a:t>16:17. </a:t>
            </a:r>
            <a:endParaRPr lang="es-CO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0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47566" y="107026"/>
            <a:ext cx="664886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El </a:t>
            </a: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texto indica que se trata de lenguas ya </a:t>
            </a:r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conocidas y habladas,</a:t>
            </a:r>
            <a:endParaRPr lang="es-CO" sz="36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  <a:p>
            <a:pPr algn="ctr"/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eran nuevas </a:t>
            </a: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para los </a:t>
            </a:r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discípulos. </a:t>
            </a:r>
            <a:endParaRPr lang="es-CO" sz="36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55568" y="2456967"/>
            <a:ext cx="6032863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El propósito de este don era capacitar a la iglesia para cumplir la misión.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48845" y="4589086"/>
            <a:ext cx="6046310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“Y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les dijo: Id por todo el mundo y predicad el evangelio a toda </a:t>
            </a:r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criatura”.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Marcos 16:15. </a:t>
            </a:r>
          </a:p>
        </p:txBody>
      </p:sp>
    </p:spTree>
    <p:extLst>
      <p:ext uri="{BB962C8B-B14F-4D97-AF65-F5344CB8AC3E}">
        <p14:creationId xmlns:p14="http://schemas.microsoft.com/office/powerpoint/2010/main" val="42650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47566" y="107026"/>
            <a:ext cx="664886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¿Cómo podrían predicar a todo el mundo si no conocían los idiomas de las otras naciones?</a:t>
            </a:r>
            <a:endParaRPr lang="es-CO" sz="36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01568" y="2497307"/>
            <a:ext cx="6340865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Dios quien los llamó los capacitó para cumplir la misión.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01567" y="4091544"/>
            <a:ext cx="6340866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Gloria a Dios. </a:t>
            </a:r>
          </a:p>
          <a:p>
            <a:pPr algn="ctr"/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Cuando nos llama, también nos habilita. El mérito no está en nosotros, sino en el Señor.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7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66482" y="66686"/>
            <a:ext cx="761103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01600">
                    <a:schemeClr val="tx1"/>
                  </a:glow>
                </a:effectLst>
                <a:latin typeface="Calibri"/>
              </a:rPr>
              <a:t>La segunda referencia está en Hechos 2 en cumplimiento la promesa dada por Jesús en Marcos 16:17. </a:t>
            </a:r>
            <a:endParaRPr lang="es-CO" sz="36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2317" y="2672118"/>
            <a:ext cx="7379362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El día de Pentecostés el Espíritu Santo descendió sobre los discípulos.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31941" y="4427721"/>
            <a:ext cx="6680115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“Y 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fueron todos llenos del Espíritu Santo, y comenzaron a hablar en </a:t>
            </a:r>
            <a:r>
              <a:rPr lang="es-CO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/>
              </a:rPr>
              <a:t>otras lenguas</a:t>
            </a:r>
            <a:r>
              <a:rPr lang="es-CO" sz="36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”.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Hechos 2:4.  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9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66482" y="389414"/>
            <a:ext cx="7611035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88900">
                    <a:schemeClr val="tx1"/>
                  </a:glow>
                </a:effectLst>
                <a:latin typeface="Calibri"/>
              </a:rPr>
              <a:t>¿</a:t>
            </a:r>
            <a:r>
              <a:rPr lang="es-CO" sz="40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88900">
                    <a:schemeClr val="tx1"/>
                  </a:glow>
                </a:effectLst>
                <a:latin typeface="Calibri"/>
              </a:rPr>
              <a:t>Qué clase de lenguas empezaron a hablar los discípulos?</a:t>
            </a:r>
            <a:endParaRPr lang="es-CO" sz="4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889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92623" y="2011589"/>
            <a:ext cx="6158753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Las personas de distintas naciones que estaban presentes en esa ocasión se preguntaban:</a:t>
            </a:r>
            <a:endParaRPr lang="es-CO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0270" y="3945424"/>
            <a:ext cx="7503458" cy="16619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“¿Cómo, pues, les oímos nosotros hablar cada uno 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en </a:t>
            </a:r>
            <a:r>
              <a:rPr lang="es-CO" sz="3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nuestra lengua 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en la 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que</a:t>
            </a:r>
          </a:p>
          <a:p>
            <a:pPr algn="ctr"/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 </a:t>
            </a:r>
            <a:r>
              <a:rPr lang="es-CO" sz="34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hemos nacido</a:t>
            </a:r>
            <a:r>
              <a:rPr lang="es-CO" sz="34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</a:rPr>
              <a:t>?”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Hechos 2:8.  </a:t>
            </a:r>
            <a:endParaRPr lang="es-CO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93376" y="5872835"/>
            <a:ext cx="753035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Eran lenguas ya habladas, conocidas.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8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14" y="2579199"/>
            <a:ext cx="3453372" cy="345337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75865" y="725589"/>
            <a:ext cx="539227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El testimonio White.</a:t>
            </a:r>
            <a:endParaRPr lang="es-CO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63121" y="2428448"/>
            <a:ext cx="7617759" cy="37548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“El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Espíritu 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Santo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hizo por 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ellos </a:t>
            </a:r>
            <a:r>
              <a:rPr lang="es-CO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lo que los discípulos no hubieran podido llevar a cabo en todo el curso de su vida. Ellos podían ahora proclamar las verdades del Evangelio extensamente, pues </a:t>
            </a:r>
            <a:r>
              <a:rPr lang="es-CO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/>
              </a:rPr>
              <a:t>hablaban con corrección los idiomas de aquellos por quienes </a:t>
            </a:r>
            <a:r>
              <a:rPr lang="es-CO" sz="3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/>
              </a:rPr>
              <a:t>trabajaban</a:t>
            </a:r>
            <a:r>
              <a:rPr lang="es-CO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”.  </a:t>
            </a:r>
            <a:r>
              <a:rPr lang="es-CO" sz="3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H. Ap. 33.</a:t>
            </a:r>
            <a:endParaRPr lang="es-CO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67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89000"/>
              </a:schemeClr>
            </a:gs>
            <a:gs pos="0">
              <a:schemeClr val="accent6">
                <a:lumMod val="75000"/>
              </a:schemeClr>
            </a:gs>
            <a:gs pos="100000">
              <a:schemeClr val="accent6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93377" y="66685"/>
            <a:ext cx="7557246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La tercera referencia al don de lenguas está en Hechos 10, cuando el apóstol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Pedro </a:t>
            </a:r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Calibri"/>
              </a:rPr>
              <a:t>visitó al centurión Cornelio.</a:t>
            </a:r>
            <a:endParaRPr lang="es-CO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43002" y="2630152"/>
            <a:ext cx="7086599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“Mientras aún hablaba Pedro estas palabras, el Espíritu Santo cayó sobre todos los que oían el discurso</a:t>
            </a:r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. … </a:t>
            </a: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los oían que 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hablaban en lenguas</a:t>
            </a:r>
            <a:r>
              <a:rPr lang="es-CO" sz="36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, y que magnificaban a </a:t>
            </a:r>
            <a:r>
              <a:rPr lang="es-CO" sz="36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libri"/>
              </a:rPr>
              <a:t>Dios”. </a:t>
            </a:r>
          </a:p>
          <a:p>
            <a:pPr algn="ctr"/>
            <a:r>
              <a:rPr lang="es-CO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Hechos 10:44,46</a:t>
            </a:r>
            <a:r>
              <a:rPr lang="es-CO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18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eflejos">
  <a:themeElements>
    <a:clrScheme name="Reflejos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1454</Words>
  <Application>Microsoft Office PowerPoint</Application>
  <PresentationFormat>Presentación en pantalla (4:3)</PresentationFormat>
  <Paragraphs>91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 Black</vt:lpstr>
      <vt:lpstr>Calibri</vt:lpstr>
      <vt:lpstr>Tahoma</vt:lpstr>
      <vt:lpstr>Wingdings</vt:lpstr>
      <vt:lpstr>Reflejos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de Dios nos cuenta acerca de un hombre al cual Jesús le pregunto si lo amaba.</dc:title>
  <dc:creator>TuSoft</dc:creator>
  <cp:lastModifiedBy>TuSoft</cp:lastModifiedBy>
  <cp:revision>159</cp:revision>
  <dcterms:created xsi:type="dcterms:W3CDTF">2015-10-02T01:55:09Z</dcterms:created>
  <dcterms:modified xsi:type="dcterms:W3CDTF">2015-10-13T21:08:52Z</dcterms:modified>
</cp:coreProperties>
</file>