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
  </p:sldMasterIdLst>
  <p:notesMasterIdLst>
    <p:notesMasterId r:id="rId67"/>
  </p:notesMasterIdLst>
  <p:handoutMasterIdLst>
    <p:handoutMasterId r:id="rId68"/>
  </p:handoutMasterIdLst>
  <p:sldIdLst>
    <p:sldId id="256" r:id="rId2"/>
    <p:sldId id="257" r:id="rId3"/>
    <p:sldId id="259" r:id="rId4"/>
    <p:sldId id="260" r:id="rId5"/>
    <p:sldId id="304" r:id="rId6"/>
    <p:sldId id="305" r:id="rId7"/>
    <p:sldId id="262" r:id="rId8"/>
    <p:sldId id="310" r:id="rId9"/>
    <p:sldId id="311" r:id="rId10"/>
    <p:sldId id="312" r:id="rId11"/>
    <p:sldId id="313" r:id="rId12"/>
    <p:sldId id="314" r:id="rId13"/>
    <p:sldId id="315" r:id="rId14"/>
    <p:sldId id="316" r:id="rId15"/>
    <p:sldId id="330" r:id="rId16"/>
    <p:sldId id="329" r:id="rId17"/>
    <p:sldId id="326" r:id="rId18"/>
    <p:sldId id="332" r:id="rId19"/>
    <p:sldId id="331" r:id="rId20"/>
    <p:sldId id="333" r:id="rId21"/>
    <p:sldId id="334" r:id="rId22"/>
    <p:sldId id="335" r:id="rId23"/>
    <p:sldId id="336" r:id="rId24"/>
    <p:sldId id="327" r:id="rId25"/>
    <p:sldId id="317" r:id="rId26"/>
    <p:sldId id="269" r:id="rId27"/>
    <p:sldId id="271" r:id="rId28"/>
    <p:sldId id="340" r:id="rId29"/>
    <p:sldId id="338" r:id="rId30"/>
    <p:sldId id="306" r:id="rId31"/>
    <p:sldId id="339" r:id="rId32"/>
    <p:sldId id="274" r:id="rId33"/>
    <p:sldId id="341" r:id="rId34"/>
    <p:sldId id="342" r:id="rId35"/>
    <p:sldId id="343" r:id="rId36"/>
    <p:sldId id="344" r:id="rId37"/>
    <p:sldId id="346" r:id="rId38"/>
    <p:sldId id="347" r:id="rId39"/>
    <p:sldId id="348" r:id="rId40"/>
    <p:sldId id="349" r:id="rId41"/>
    <p:sldId id="307" r:id="rId42"/>
    <p:sldId id="278" r:id="rId43"/>
    <p:sldId id="279" r:id="rId44"/>
    <p:sldId id="280" r:id="rId45"/>
    <p:sldId id="282" r:id="rId46"/>
    <p:sldId id="318" r:id="rId47"/>
    <p:sldId id="308" r:id="rId48"/>
    <p:sldId id="285" r:id="rId49"/>
    <p:sldId id="286" r:id="rId50"/>
    <p:sldId id="319" r:id="rId51"/>
    <p:sldId id="288" r:id="rId52"/>
    <p:sldId id="309" r:id="rId53"/>
    <p:sldId id="321" r:id="rId54"/>
    <p:sldId id="320" r:id="rId55"/>
    <p:sldId id="322" r:id="rId56"/>
    <p:sldId id="323" r:id="rId57"/>
    <p:sldId id="294" r:id="rId58"/>
    <p:sldId id="295" r:id="rId59"/>
    <p:sldId id="297" r:id="rId60"/>
    <p:sldId id="299" r:id="rId61"/>
    <p:sldId id="300" r:id="rId62"/>
    <p:sldId id="345" r:id="rId63"/>
    <p:sldId id="337" r:id="rId64"/>
    <p:sldId id="302" r:id="rId65"/>
    <p:sldId id="303" r:id="rId66"/>
  </p:sldIdLst>
  <p:sldSz cx="9144000" cy="5143500" type="screen16x9"/>
  <p:notesSz cx="6858000" cy="91567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E1800"/>
    <a:srgbClr val="000099"/>
    <a:srgbClr val="FE9B03"/>
    <a:srgbClr val="C0FEF9"/>
    <a:srgbClr val="FAFD00"/>
    <a:srgbClr val="00FF00"/>
    <a:srgbClr val="714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988" y="5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20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975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8851" name="Rectangle 3"/>
          <p:cNvSpPr>
            <a:spLocks noGrp="1" noRot="1" noChangeAspect="1" noChangeArrowheads="1" noTextEdit="1"/>
          </p:cNvSpPr>
          <p:nvPr>
            <p:ph type="sldImg" idx="2"/>
          </p:nvPr>
        </p:nvSpPr>
        <p:spPr bwMode="auto">
          <a:xfrm>
            <a:off x="393700" y="695325"/>
            <a:ext cx="60706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38265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noFill/>
        </p:spPr>
        <p:txBody>
          <a:bodyPr/>
          <a:lstStyle/>
          <a:p>
            <a:endParaRPr lang="es-CO"/>
          </a:p>
        </p:txBody>
      </p:sp>
      <p:sp>
        <p:nvSpPr>
          <p:cNvPr id="79875" name="Rectangle 3"/>
          <p:cNvSpPr>
            <a:spLocks noGrp="1" noRot="1" noChangeAspect="1" noChangeArrowheads="1" noTextEdit="1"/>
          </p:cNvSpPr>
          <p:nvPr>
            <p:ph type="sldImg"/>
          </p:nvPr>
        </p:nvSpPr>
        <p:spPr>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4" name="3 Forma libre"/>
          <p:cNvSpPr>
            <a:spLocks/>
          </p:cNvSpPr>
          <p:nvPr/>
        </p:nvSpPr>
        <p:spPr bwMode="auto">
          <a:xfrm>
            <a:off x="0" y="3563938"/>
            <a:ext cx="9144000" cy="1584325"/>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4 Forma libre"/>
          <p:cNvSpPr>
            <a:spLocks/>
          </p:cNvSpPr>
          <p:nvPr/>
        </p:nvSpPr>
        <p:spPr bwMode="auto">
          <a:xfrm>
            <a:off x="6105525"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8 Título"/>
          <p:cNvSpPr>
            <a:spLocks noGrp="1"/>
          </p:cNvSpPr>
          <p:nvPr>
            <p:ph type="ctrTitle"/>
          </p:nvPr>
        </p:nvSpPr>
        <p:spPr>
          <a:xfrm>
            <a:off x="429064" y="2503170"/>
            <a:ext cx="6480048" cy="172593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s-ES"/>
              <a:t>Haga clic para modificar el estilo de título del patrón</a:t>
            </a:r>
            <a:endParaRPr lang="en-US"/>
          </a:p>
        </p:txBody>
      </p:sp>
      <p:sp>
        <p:nvSpPr>
          <p:cNvPr id="17" name="16 Subtítulo"/>
          <p:cNvSpPr>
            <a:spLocks noGrp="1"/>
          </p:cNvSpPr>
          <p:nvPr>
            <p:ph type="subTitle" idx="1"/>
          </p:nvPr>
        </p:nvSpPr>
        <p:spPr>
          <a:xfrm>
            <a:off x="433050" y="1158609"/>
            <a:ext cx="6480048" cy="131445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a:t>Haga clic para modificar el estilo de subtítulo del patrón</a:t>
            </a:r>
            <a:endParaRPr lang="en-US"/>
          </a:p>
        </p:txBody>
      </p:sp>
      <p:sp>
        <p:nvSpPr>
          <p:cNvPr id="6" name="29 Marcador de fecha"/>
          <p:cNvSpPr>
            <a:spLocks noGrp="1"/>
          </p:cNvSpPr>
          <p:nvPr>
            <p:ph type="dt" sz="half" idx="10"/>
          </p:nvPr>
        </p:nvSpPr>
        <p:spPr/>
        <p:txBody>
          <a:bodyPr/>
          <a:lstStyle>
            <a:lvl1pPr>
              <a:defRPr/>
            </a:lvl1pPr>
          </a:lstStyle>
          <a:p>
            <a:pPr>
              <a:defRPr/>
            </a:pPr>
            <a:fld id="{FC01B01E-108A-4BDC-82A1-EE14B32D2B84}" type="datetimeFigureOut">
              <a:rPr lang="en-US"/>
              <a:pPr>
                <a:defRPr/>
              </a:pPr>
              <a:t>4/18/2023</a:t>
            </a:fld>
            <a:endParaRPr lang="en-US"/>
          </a:p>
        </p:txBody>
      </p:sp>
      <p:sp>
        <p:nvSpPr>
          <p:cNvPr id="7" name="18 Marcador de pie de página"/>
          <p:cNvSpPr>
            <a:spLocks noGrp="1"/>
          </p:cNvSpPr>
          <p:nvPr>
            <p:ph type="ftr" sz="quarter" idx="11"/>
          </p:nvPr>
        </p:nvSpPr>
        <p:spPr/>
        <p:txBody>
          <a:bodyPr/>
          <a:lstStyle>
            <a:lvl1pPr>
              <a:defRPr/>
            </a:lvl1pPr>
          </a:lstStyle>
          <a:p>
            <a:pPr>
              <a:defRPr/>
            </a:pPr>
            <a:endParaRPr lang="en-US"/>
          </a:p>
        </p:txBody>
      </p:sp>
      <p:sp>
        <p:nvSpPr>
          <p:cNvPr id="8" name="26 Marcador de número de diapositiva"/>
          <p:cNvSpPr>
            <a:spLocks noGrp="1"/>
          </p:cNvSpPr>
          <p:nvPr>
            <p:ph type="sldNum" sz="quarter" idx="12"/>
          </p:nvPr>
        </p:nvSpPr>
        <p:spPr/>
        <p:txBody>
          <a:bodyPr/>
          <a:lstStyle>
            <a:lvl1pPr>
              <a:defRPr/>
            </a:lvl1pPr>
          </a:lstStyle>
          <a:p>
            <a:pPr>
              <a:defRPr/>
            </a:pPr>
            <a:fld id="{23A970A7-4600-4F39-A3AA-47615FC01C0F}" type="slidenum">
              <a:rPr lang="en-US"/>
              <a:pPr>
                <a:defRPr/>
              </a:pPr>
              <a:t>‹Nº›</a:t>
            </a:fld>
            <a:endParaRPr lang="en-US"/>
          </a:p>
        </p:txBody>
      </p:sp>
    </p:spTree>
    <p:extLst>
      <p:ext uri="{BB962C8B-B14F-4D97-AF65-F5344CB8AC3E}">
        <p14:creationId xmlns:p14="http://schemas.microsoft.com/office/powerpoint/2010/main" val="137355562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9 Marcador de fecha"/>
          <p:cNvSpPr>
            <a:spLocks noGrp="1"/>
          </p:cNvSpPr>
          <p:nvPr>
            <p:ph type="dt" sz="half" idx="10"/>
          </p:nvPr>
        </p:nvSpPr>
        <p:spPr/>
        <p:txBody>
          <a:bodyPr/>
          <a:lstStyle>
            <a:lvl1pPr>
              <a:defRPr/>
            </a:lvl1pPr>
          </a:lstStyle>
          <a:p>
            <a:pPr>
              <a:defRPr/>
            </a:pPr>
            <a:fld id="{C6495E0F-98CF-4CD0-9658-D581F9C2C9AA}" type="datetimeFigureOut">
              <a:rPr lang="en-US"/>
              <a:pPr>
                <a:defRPr/>
              </a:pPr>
              <a:t>4/18/2023</a:t>
            </a:fld>
            <a:endParaRPr lang="en-US"/>
          </a:p>
        </p:txBody>
      </p:sp>
      <p:sp>
        <p:nvSpPr>
          <p:cNvPr id="5" name="21 Marcador de pie de página"/>
          <p:cNvSpPr>
            <a:spLocks noGrp="1"/>
          </p:cNvSpPr>
          <p:nvPr>
            <p:ph type="ftr" sz="quarter" idx="11"/>
          </p:nvPr>
        </p:nvSpPr>
        <p:spPr/>
        <p:txBody>
          <a:bodyPr/>
          <a:lstStyle>
            <a:lvl1pPr>
              <a:defRPr/>
            </a:lvl1pPr>
          </a:lstStyle>
          <a:p>
            <a:pPr>
              <a:defRPr/>
            </a:pPr>
            <a:endParaRPr lang="en-US"/>
          </a:p>
        </p:txBody>
      </p:sp>
      <p:sp>
        <p:nvSpPr>
          <p:cNvPr id="6" name="17 Marcador de número de diapositiva"/>
          <p:cNvSpPr>
            <a:spLocks noGrp="1"/>
          </p:cNvSpPr>
          <p:nvPr>
            <p:ph type="sldNum" sz="quarter" idx="12"/>
          </p:nvPr>
        </p:nvSpPr>
        <p:spPr/>
        <p:txBody>
          <a:bodyPr/>
          <a:lstStyle>
            <a:lvl1pPr>
              <a:defRPr/>
            </a:lvl1pPr>
          </a:lstStyle>
          <a:p>
            <a:pPr>
              <a:defRPr/>
            </a:pPr>
            <a:fld id="{32B66982-12AB-4559-A51D-162137173DA9}" type="slidenum">
              <a:rPr lang="en-US"/>
              <a:pPr>
                <a:defRPr/>
              </a:pPr>
              <a:t>‹Nº›</a:t>
            </a:fld>
            <a:endParaRPr lang="en-US" dirty="0"/>
          </a:p>
        </p:txBody>
      </p:sp>
    </p:spTree>
    <p:extLst>
      <p:ext uri="{BB962C8B-B14F-4D97-AF65-F5344CB8AC3E}">
        <p14:creationId xmlns:p14="http://schemas.microsoft.com/office/powerpoint/2010/main" val="28411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9 Marcador de fecha"/>
          <p:cNvSpPr>
            <a:spLocks noGrp="1"/>
          </p:cNvSpPr>
          <p:nvPr>
            <p:ph type="dt" sz="half" idx="10"/>
          </p:nvPr>
        </p:nvSpPr>
        <p:spPr/>
        <p:txBody>
          <a:bodyPr/>
          <a:lstStyle>
            <a:lvl1pPr>
              <a:defRPr/>
            </a:lvl1pPr>
          </a:lstStyle>
          <a:p>
            <a:pPr>
              <a:defRPr/>
            </a:pPr>
            <a:fld id="{9D8C066A-92CB-4B32-A40A-53478F43BD09}" type="datetimeFigureOut">
              <a:rPr lang="en-US"/>
              <a:pPr>
                <a:defRPr/>
              </a:pPr>
              <a:t>4/18/2023</a:t>
            </a:fld>
            <a:endParaRPr lang="en-US"/>
          </a:p>
        </p:txBody>
      </p:sp>
      <p:sp>
        <p:nvSpPr>
          <p:cNvPr id="5" name="21 Marcador de pie de página"/>
          <p:cNvSpPr>
            <a:spLocks noGrp="1"/>
          </p:cNvSpPr>
          <p:nvPr>
            <p:ph type="ftr" sz="quarter" idx="11"/>
          </p:nvPr>
        </p:nvSpPr>
        <p:spPr/>
        <p:txBody>
          <a:bodyPr/>
          <a:lstStyle>
            <a:lvl1pPr>
              <a:defRPr/>
            </a:lvl1pPr>
          </a:lstStyle>
          <a:p>
            <a:pPr>
              <a:defRPr/>
            </a:pPr>
            <a:endParaRPr lang="en-US"/>
          </a:p>
        </p:txBody>
      </p:sp>
      <p:sp>
        <p:nvSpPr>
          <p:cNvPr id="6" name="17 Marcador de número de diapositiva"/>
          <p:cNvSpPr>
            <a:spLocks noGrp="1"/>
          </p:cNvSpPr>
          <p:nvPr>
            <p:ph type="sldNum" sz="quarter" idx="12"/>
          </p:nvPr>
        </p:nvSpPr>
        <p:spPr/>
        <p:txBody>
          <a:bodyPr/>
          <a:lstStyle>
            <a:lvl1pPr>
              <a:defRPr/>
            </a:lvl1pPr>
          </a:lstStyle>
          <a:p>
            <a:pPr>
              <a:defRPr/>
            </a:pPr>
            <a:fld id="{DCEE11A3-2FC9-4A8F-A5B5-BEF7B9961222}" type="slidenum">
              <a:rPr lang="en-US"/>
              <a:pPr>
                <a:defRPr/>
              </a:pPr>
              <a:t>‹Nº›</a:t>
            </a:fld>
            <a:endParaRPr lang="en-US" dirty="0"/>
          </a:p>
        </p:txBody>
      </p:sp>
    </p:spTree>
    <p:extLst>
      <p:ext uri="{BB962C8B-B14F-4D97-AF65-F5344CB8AC3E}">
        <p14:creationId xmlns:p14="http://schemas.microsoft.com/office/powerpoint/2010/main" val="2700687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857250"/>
          </a:xfrm>
        </p:spPr>
        <p:txBody>
          <a:bodyPr/>
          <a:lstStyle/>
          <a:p>
            <a:r>
              <a:rPr lang="es-ES"/>
              <a:t>Haga clic para modificar el estilo de título del patrón</a:t>
            </a:r>
            <a:endParaRPr lang="es-CO"/>
          </a:p>
        </p:txBody>
      </p:sp>
      <p:sp>
        <p:nvSpPr>
          <p:cNvPr id="3" name="2 Marcador de texto"/>
          <p:cNvSpPr>
            <a:spLocks noGrp="1"/>
          </p:cNvSpPr>
          <p:nvPr>
            <p:ph type="body" sz="half" idx="1"/>
          </p:nvPr>
        </p:nvSpPr>
        <p:spPr>
          <a:xfrm>
            <a:off x="6858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imágenes prediseñadas"/>
          <p:cNvSpPr>
            <a:spLocks noGrp="1"/>
          </p:cNvSpPr>
          <p:nvPr>
            <p:ph type="clipArt" sz="half" idx="2"/>
          </p:nvPr>
        </p:nvSpPr>
        <p:spPr>
          <a:xfrm>
            <a:off x="4648200" y="1485900"/>
            <a:ext cx="3810000" cy="3086100"/>
          </a:xfrm>
        </p:spPr>
        <p:txBody>
          <a:bodyPr>
            <a:normAutofit/>
          </a:bodyPr>
          <a:lstStyle/>
          <a:p>
            <a:pPr lvl="0"/>
            <a:endParaRPr lang="es-CO" noProof="0"/>
          </a:p>
        </p:txBody>
      </p:sp>
    </p:spTree>
    <p:extLst>
      <p:ext uri="{BB962C8B-B14F-4D97-AF65-F5344CB8AC3E}">
        <p14:creationId xmlns:p14="http://schemas.microsoft.com/office/powerpoint/2010/main" val="214862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7772400" cy="857250"/>
          </a:xfrm>
        </p:spPr>
        <p:txBody>
          <a:bodyPr/>
          <a:lstStyle/>
          <a:p>
            <a:r>
              <a:rPr lang="es-ES"/>
              <a:t>Haga clic para modificar el estilo de título del patrón</a:t>
            </a:r>
            <a:endParaRPr lang="es-CO"/>
          </a:p>
        </p:txBody>
      </p:sp>
      <p:sp>
        <p:nvSpPr>
          <p:cNvPr id="3" name="2 Marcador de imágenes prediseñadas"/>
          <p:cNvSpPr>
            <a:spLocks noGrp="1"/>
          </p:cNvSpPr>
          <p:nvPr>
            <p:ph type="clipArt" sz="half" idx="1"/>
          </p:nvPr>
        </p:nvSpPr>
        <p:spPr>
          <a:xfrm>
            <a:off x="685800" y="1485900"/>
            <a:ext cx="3810000" cy="3086100"/>
          </a:xfrm>
        </p:spPr>
        <p:txBody>
          <a:bodyPr>
            <a:normAutofit/>
          </a:bodyPr>
          <a:lstStyle/>
          <a:p>
            <a:pPr lvl="0"/>
            <a:endParaRPr lang="es-CO" noProof="0"/>
          </a:p>
        </p:txBody>
      </p:sp>
      <p:sp>
        <p:nvSpPr>
          <p:cNvPr id="4" name="3 Marcador de texto"/>
          <p:cNvSpPr>
            <a:spLocks noGrp="1"/>
          </p:cNvSpPr>
          <p:nvPr>
            <p:ph type="body" sz="half" idx="2"/>
          </p:nvPr>
        </p:nvSpPr>
        <p:spPr>
          <a:xfrm>
            <a:off x="4648200" y="1485900"/>
            <a:ext cx="3810000" cy="30861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22881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lgn="l">
              <a:defRPr/>
            </a:lvl1p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9 Marcador de fecha"/>
          <p:cNvSpPr>
            <a:spLocks noGrp="1"/>
          </p:cNvSpPr>
          <p:nvPr>
            <p:ph type="dt" sz="half" idx="10"/>
          </p:nvPr>
        </p:nvSpPr>
        <p:spPr/>
        <p:txBody>
          <a:bodyPr/>
          <a:lstStyle>
            <a:lvl1pPr>
              <a:defRPr/>
            </a:lvl1pPr>
          </a:lstStyle>
          <a:p>
            <a:pPr>
              <a:defRPr/>
            </a:pPr>
            <a:fld id="{8720A4F8-89EF-4391-A2CF-569370B528DE}" type="datetimeFigureOut">
              <a:rPr lang="en-US"/>
              <a:pPr>
                <a:defRPr/>
              </a:pPr>
              <a:t>4/18/2023</a:t>
            </a:fld>
            <a:endParaRPr lang="en-US"/>
          </a:p>
        </p:txBody>
      </p:sp>
      <p:sp>
        <p:nvSpPr>
          <p:cNvPr id="5" name="21 Marcador de pie de página"/>
          <p:cNvSpPr>
            <a:spLocks noGrp="1"/>
          </p:cNvSpPr>
          <p:nvPr>
            <p:ph type="ftr" sz="quarter" idx="11"/>
          </p:nvPr>
        </p:nvSpPr>
        <p:spPr/>
        <p:txBody>
          <a:bodyPr/>
          <a:lstStyle>
            <a:lvl1pPr>
              <a:defRPr/>
            </a:lvl1pPr>
          </a:lstStyle>
          <a:p>
            <a:pPr>
              <a:defRPr/>
            </a:pPr>
            <a:endParaRPr lang="en-US"/>
          </a:p>
        </p:txBody>
      </p:sp>
      <p:sp>
        <p:nvSpPr>
          <p:cNvPr id="6" name="17 Marcador de número de diapositiva"/>
          <p:cNvSpPr>
            <a:spLocks noGrp="1"/>
          </p:cNvSpPr>
          <p:nvPr>
            <p:ph type="sldNum" sz="quarter" idx="12"/>
          </p:nvPr>
        </p:nvSpPr>
        <p:spPr/>
        <p:txBody>
          <a:bodyPr/>
          <a:lstStyle>
            <a:lvl1pPr>
              <a:defRPr/>
            </a:lvl1pPr>
          </a:lstStyle>
          <a:p>
            <a:pPr>
              <a:defRPr/>
            </a:pPr>
            <a:fld id="{D3CC148C-10B6-4FD5-8F0C-880D1A6B2D7B}" type="slidenum">
              <a:rPr lang="en-US"/>
              <a:pPr>
                <a:defRPr/>
              </a:pPr>
              <a:t>‹Nº›</a:t>
            </a:fld>
            <a:endParaRPr lang="en-US" dirty="0"/>
          </a:p>
        </p:txBody>
      </p:sp>
    </p:spTree>
    <p:extLst>
      <p:ext uri="{BB962C8B-B14F-4D97-AF65-F5344CB8AC3E}">
        <p14:creationId xmlns:p14="http://schemas.microsoft.com/office/powerpoint/2010/main" val="1018581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4" name="3 Forma libre"/>
          <p:cNvSpPr>
            <a:spLocks/>
          </p:cNvSpPr>
          <p:nvPr/>
        </p:nvSpPr>
        <p:spPr bwMode="auto">
          <a:xfrm>
            <a:off x="0" y="3563938"/>
            <a:ext cx="9144000" cy="1584325"/>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4 Forma libre"/>
          <p:cNvSpPr>
            <a:spLocks/>
          </p:cNvSpPr>
          <p:nvPr/>
        </p:nvSpPr>
        <p:spPr bwMode="auto">
          <a:xfrm>
            <a:off x="6105525" y="0"/>
            <a:ext cx="3038475"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1 Título"/>
          <p:cNvSpPr>
            <a:spLocks noGrp="1"/>
          </p:cNvSpPr>
          <p:nvPr>
            <p:ph type="title"/>
          </p:nvPr>
        </p:nvSpPr>
        <p:spPr>
          <a:xfrm>
            <a:off x="685800" y="2687878"/>
            <a:ext cx="6629400" cy="1369772"/>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85800" y="1864350"/>
            <a:ext cx="6629400" cy="800016"/>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a:t>Haga clic para modificar el estilo de texto del patrón</a:t>
            </a:r>
          </a:p>
        </p:txBody>
      </p:sp>
      <p:sp>
        <p:nvSpPr>
          <p:cNvPr id="6" name="3 Marcador de fecha"/>
          <p:cNvSpPr>
            <a:spLocks noGrp="1"/>
          </p:cNvSpPr>
          <p:nvPr>
            <p:ph type="dt" sz="half" idx="10"/>
          </p:nvPr>
        </p:nvSpPr>
        <p:spPr/>
        <p:txBody>
          <a:bodyPr/>
          <a:lstStyle>
            <a:lvl1pPr>
              <a:defRPr/>
            </a:lvl1pPr>
          </a:lstStyle>
          <a:p>
            <a:pPr>
              <a:defRPr/>
            </a:pPr>
            <a:fld id="{43AE2135-0F0A-4206-AAD7-1ED1E090CC1C}" type="datetimeFigureOut">
              <a:rPr lang="en-US"/>
              <a:pPr>
                <a:defRPr/>
              </a:pPr>
              <a:t>4/18/2023</a:t>
            </a:fld>
            <a:endParaRPr lang="en-US"/>
          </a:p>
        </p:txBody>
      </p:sp>
      <p:sp>
        <p:nvSpPr>
          <p:cNvPr id="7" name="4 Marcador de pie de página"/>
          <p:cNvSpPr>
            <a:spLocks noGrp="1"/>
          </p:cNvSpPr>
          <p:nvPr>
            <p:ph type="ftr" sz="quarter" idx="11"/>
          </p:nvPr>
        </p:nvSpPr>
        <p:spPr/>
        <p:txBody>
          <a:bodyPr/>
          <a:lstStyle>
            <a:lvl1pPr>
              <a:defRPr/>
            </a:lvl1pPr>
          </a:lstStyle>
          <a:p>
            <a:pPr>
              <a:defRPr/>
            </a:pPr>
            <a:endParaRPr lang="en-US"/>
          </a:p>
        </p:txBody>
      </p:sp>
      <p:sp>
        <p:nvSpPr>
          <p:cNvPr id="8" name="5 Marcador de número de diapositiva"/>
          <p:cNvSpPr>
            <a:spLocks noGrp="1"/>
          </p:cNvSpPr>
          <p:nvPr>
            <p:ph type="sldNum" sz="quarter" idx="12"/>
          </p:nvPr>
        </p:nvSpPr>
        <p:spPr/>
        <p:txBody>
          <a:bodyPr/>
          <a:lstStyle>
            <a:lvl1pPr>
              <a:defRPr/>
            </a:lvl1pPr>
          </a:lstStyle>
          <a:p>
            <a:pPr>
              <a:defRPr/>
            </a:pPr>
            <a:fld id="{0C053C92-D696-4886-BF15-C998B769CC53}" type="slidenum">
              <a:rPr lang="en-US"/>
              <a:pPr>
                <a:defRPr/>
              </a:pPr>
              <a:t>‹Nº›</a:t>
            </a:fld>
            <a:endParaRPr lang="en-US"/>
          </a:p>
        </p:txBody>
      </p:sp>
    </p:spTree>
    <p:extLst>
      <p:ext uri="{BB962C8B-B14F-4D97-AF65-F5344CB8AC3E}">
        <p14:creationId xmlns:p14="http://schemas.microsoft.com/office/powerpoint/2010/main" val="18109574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7467600" cy="857250"/>
          </a:xfrm>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200151"/>
            <a:ext cx="3657600" cy="3394472"/>
          </a:xfrm>
        </p:spPr>
        <p:txBody>
          <a:bodyPr/>
          <a:lstStyle>
            <a:lvl1pPr>
              <a:defRPr sz="2600"/>
            </a:lvl1pPr>
            <a:lvl2pPr>
              <a:defRPr sz="2200"/>
            </a:lvl2pPr>
            <a:lvl3pPr>
              <a:defRPr sz="2000"/>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267200" y="1200151"/>
            <a:ext cx="3657600" cy="3394472"/>
          </a:xfrm>
        </p:spPr>
        <p:txBody>
          <a:bodyPr/>
          <a:lstStyle>
            <a:lvl1pPr>
              <a:defRPr sz="2600"/>
            </a:lvl1pPr>
            <a:lvl2pPr>
              <a:defRPr sz="2200"/>
            </a:lvl2pPr>
            <a:lvl3pPr>
              <a:defRPr sz="2000"/>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9 Marcador de fecha"/>
          <p:cNvSpPr>
            <a:spLocks noGrp="1"/>
          </p:cNvSpPr>
          <p:nvPr>
            <p:ph type="dt" sz="half" idx="10"/>
          </p:nvPr>
        </p:nvSpPr>
        <p:spPr/>
        <p:txBody>
          <a:bodyPr/>
          <a:lstStyle>
            <a:lvl1pPr>
              <a:defRPr/>
            </a:lvl1pPr>
          </a:lstStyle>
          <a:p>
            <a:pPr>
              <a:defRPr/>
            </a:pPr>
            <a:fld id="{676741B5-179B-4DB5-9DFC-76DA7D7F488C}" type="datetimeFigureOut">
              <a:rPr lang="en-US"/>
              <a:pPr>
                <a:defRPr/>
              </a:pPr>
              <a:t>4/18/2023</a:t>
            </a:fld>
            <a:endParaRPr lang="en-US"/>
          </a:p>
        </p:txBody>
      </p:sp>
      <p:sp>
        <p:nvSpPr>
          <p:cNvPr id="6" name="21 Marcador de pie de página"/>
          <p:cNvSpPr>
            <a:spLocks noGrp="1"/>
          </p:cNvSpPr>
          <p:nvPr>
            <p:ph type="ftr" sz="quarter" idx="11"/>
          </p:nvPr>
        </p:nvSpPr>
        <p:spPr/>
        <p:txBody>
          <a:bodyPr/>
          <a:lstStyle>
            <a:lvl1pPr>
              <a:defRPr/>
            </a:lvl1pPr>
          </a:lstStyle>
          <a:p>
            <a:pPr>
              <a:defRPr/>
            </a:pPr>
            <a:endParaRPr lang="en-US"/>
          </a:p>
        </p:txBody>
      </p:sp>
      <p:sp>
        <p:nvSpPr>
          <p:cNvPr id="7" name="17 Marcador de número de diapositiva"/>
          <p:cNvSpPr>
            <a:spLocks noGrp="1"/>
          </p:cNvSpPr>
          <p:nvPr>
            <p:ph type="sldNum" sz="quarter" idx="12"/>
          </p:nvPr>
        </p:nvSpPr>
        <p:spPr/>
        <p:txBody>
          <a:bodyPr/>
          <a:lstStyle>
            <a:lvl1pPr>
              <a:defRPr/>
            </a:lvl1pPr>
          </a:lstStyle>
          <a:p>
            <a:pPr>
              <a:defRPr/>
            </a:pPr>
            <a:fld id="{FA9F106C-87BA-41B9-9D9A-0B3B06B1C845}" type="slidenum">
              <a:rPr lang="en-US"/>
              <a:pPr>
                <a:defRPr/>
              </a:pPr>
              <a:t>‹Nº›</a:t>
            </a:fld>
            <a:endParaRPr lang="en-US" dirty="0"/>
          </a:p>
        </p:txBody>
      </p:sp>
    </p:spTree>
    <p:extLst>
      <p:ext uri="{BB962C8B-B14F-4D97-AF65-F5344CB8AC3E}">
        <p14:creationId xmlns:p14="http://schemas.microsoft.com/office/powerpoint/2010/main" val="357776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4788"/>
            <a:ext cx="8229600" cy="85725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4114800"/>
            <a:ext cx="4040188" cy="62865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s-ES"/>
              <a:t>Haga clic para modificar el estilo de texto del patrón</a:t>
            </a:r>
          </a:p>
        </p:txBody>
      </p:sp>
      <p:sp>
        <p:nvSpPr>
          <p:cNvPr id="4" name="3 Marcador de texto"/>
          <p:cNvSpPr>
            <a:spLocks noGrp="1"/>
          </p:cNvSpPr>
          <p:nvPr>
            <p:ph type="body" sz="half" idx="3"/>
          </p:nvPr>
        </p:nvSpPr>
        <p:spPr>
          <a:xfrm>
            <a:off x="4645026" y="4114800"/>
            <a:ext cx="4041775" cy="62865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s-ES"/>
              <a:t>Haga clic para modificar el estilo de texto del patrón</a:t>
            </a:r>
          </a:p>
        </p:txBody>
      </p:sp>
      <p:sp>
        <p:nvSpPr>
          <p:cNvPr id="5" name="4 Marcador de contenido"/>
          <p:cNvSpPr>
            <a:spLocks noGrp="1"/>
          </p:cNvSpPr>
          <p:nvPr>
            <p:ph sz="quarter" idx="2"/>
          </p:nvPr>
        </p:nvSpPr>
        <p:spPr>
          <a:xfrm>
            <a:off x="457200" y="1137685"/>
            <a:ext cx="4040188" cy="2956322"/>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5 Marcador de contenido"/>
          <p:cNvSpPr>
            <a:spLocks noGrp="1"/>
          </p:cNvSpPr>
          <p:nvPr>
            <p:ph sz="quarter" idx="4"/>
          </p:nvPr>
        </p:nvSpPr>
        <p:spPr>
          <a:xfrm>
            <a:off x="4645026" y="1137685"/>
            <a:ext cx="4041775" cy="2956322"/>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lvl1pPr>
              <a:defRPr/>
            </a:lvl1pPr>
          </a:lstStyle>
          <a:p>
            <a:pPr>
              <a:defRPr/>
            </a:pPr>
            <a:fld id="{3AF6B085-DD4A-42B5-B9D5-E86CAC2062CB}" type="datetimeFigureOut">
              <a:rPr lang="en-US"/>
              <a:pPr>
                <a:defRPr/>
              </a:pPr>
              <a:t>4/18/2023</a:t>
            </a:fld>
            <a:endParaRPr lang="en-US"/>
          </a:p>
        </p:txBody>
      </p:sp>
      <p:sp>
        <p:nvSpPr>
          <p:cNvPr id="8" name="7 Marcador de pie de página"/>
          <p:cNvSpPr>
            <a:spLocks noGrp="1"/>
          </p:cNvSpPr>
          <p:nvPr>
            <p:ph type="ftr" sz="quarter" idx="11"/>
          </p:nvPr>
        </p:nvSpPr>
        <p:spPr/>
        <p:txBody>
          <a:bodyPr/>
          <a:lstStyle>
            <a:lvl1pPr>
              <a:defRPr/>
            </a:lvl1pPr>
          </a:lstStyle>
          <a:p>
            <a:pPr>
              <a:defRPr/>
            </a:pPr>
            <a:endParaRPr lang="en-US"/>
          </a:p>
        </p:txBody>
      </p:sp>
      <p:sp>
        <p:nvSpPr>
          <p:cNvPr id="9" name="8 Marcador de número de diapositiva"/>
          <p:cNvSpPr>
            <a:spLocks noGrp="1"/>
          </p:cNvSpPr>
          <p:nvPr>
            <p:ph type="sldNum" sz="quarter" idx="12"/>
          </p:nvPr>
        </p:nvSpPr>
        <p:spPr/>
        <p:txBody>
          <a:bodyPr/>
          <a:lstStyle>
            <a:lvl1pPr>
              <a:defRPr/>
            </a:lvl1pPr>
          </a:lstStyle>
          <a:p>
            <a:pPr>
              <a:defRPr/>
            </a:pPr>
            <a:fld id="{6D0CBADC-F3F3-48D1-A12D-90D1AA9AC0CD}" type="slidenum">
              <a:rPr lang="en-US"/>
              <a:pPr>
                <a:defRPr/>
              </a:pPr>
              <a:t>‹Nº›</a:t>
            </a:fld>
            <a:endParaRPr lang="en-US"/>
          </a:p>
        </p:txBody>
      </p:sp>
    </p:spTree>
    <p:extLst>
      <p:ext uri="{BB962C8B-B14F-4D97-AF65-F5344CB8AC3E}">
        <p14:creationId xmlns:p14="http://schemas.microsoft.com/office/powerpoint/2010/main" val="3429141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740"/>
            <a:ext cx="7470648" cy="857250"/>
          </a:xfrm>
        </p:spPr>
        <p:txBody>
          <a:bodyPr/>
          <a:lstStyle>
            <a:lvl1pPr algn="l">
              <a:defRPr sz="4600"/>
            </a:lvl1pPr>
          </a:lstStyle>
          <a:p>
            <a:r>
              <a:rPr lang="es-ES"/>
              <a:t>Haga clic para modificar el estilo de título del patrón</a:t>
            </a:r>
            <a:endParaRPr lang="en-US"/>
          </a:p>
        </p:txBody>
      </p:sp>
      <p:sp>
        <p:nvSpPr>
          <p:cNvPr id="3" name="9 Marcador de fecha"/>
          <p:cNvSpPr>
            <a:spLocks noGrp="1"/>
          </p:cNvSpPr>
          <p:nvPr>
            <p:ph type="dt" sz="half" idx="10"/>
          </p:nvPr>
        </p:nvSpPr>
        <p:spPr/>
        <p:txBody>
          <a:bodyPr/>
          <a:lstStyle>
            <a:lvl1pPr>
              <a:defRPr/>
            </a:lvl1pPr>
          </a:lstStyle>
          <a:p>
            <a:pPr>
              <a:defRPr/>
            </a:pPr>
            <a:fld id="{F6342496-5E4A-4522-BBBD-27538BFCD2D5}" type="datetimeFigureOut">
              <a:rPr lang="en-US"/>
              <a:pPr>
                <a:defRPr/>
              </a:pPr>
              <a:t>4/18/2023</a:t>
            </a:fld>
            <a:endParaRPr lang="en-US"/>
          </a:p>
        </p:txBody>
      </p:sp>
      <p:sp>
        <p:nvSpPr>
          <p:cNvPr id="4" name="21 Marcador de pie de página"/>
          <p:cNvSpPr>
            <a:spLocks noGrp="1"/>
          </p:cNvSpPr>
          <p:nvPr>
            <p:ph type="ftr" sz="quarter" idx="11"/>
          </p:nvPr>
        </p:nvSpPr>
        <p:spPr/>
        <p:txBody>
          <a:bodyPr/>
          <a:lstStyle>
            <a:lvl1pPr>
              <a:defRPr/>
            </a:lvl1pPr>
          </a:lstStyle>
          <a:p>
            <a:pPr>
              <a:defRPr/>
            </a:pPr>
            <a:endParaRPr lang="en-US"/>
          </a:p>
        </p:txBody>
      </p:sp>
      <p:sp>
        <p:nvSpPr>
          <p:cNvPr id="5" name="17 Marcador de número de diapositiva"/>
          <p:cNvSpPr>
            <a:spLocks noGrp="1"/>
          </p:cNvSpPr>
          <p:nvPr>
            <p:ph type="sldNum" sz="quarter" idx="12"/>
          </p:nvPr>
        </p:nvSpPr>
        <p:spPr/>
        <p:txBody>
          <a:bodyPr/>
          <a:lstStyle>
            <a:lvl1pPr>
              <a:defRPr/>
            </a:lvl1pPr>
          </a:lstStyle>
          <a:p>
            <a:pPr>
              <a:defRPr/>
            </a:pPr>
            <a:fld id="{A42DDE5F-3EA4-45A9-A4E3-B72A2CF9FB86}" type="slidenum">
              <a:rPr lang="en-US"/>
              <a:pPr>
                <a:defRPr/>
              </a:pPr>
              <a:t>‹Nº›</a:t>
            </a:fld>
            <a:endParaRPr lang="en-US" dirty="0"/>
          </a:p>
        </p:txBody>
      </p:sp>
    </p:spTree>
    <p:extLst>
      <p:ext uri="{BB962C8B-B14F-4D97-AF65-F5344CB8AC3E}">
        <p14:creationId xmlns:p14="http://schemas.microsoft.com/office/powerpoint/2010/main" val="2962769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9 Marcador de fecha"/>
          <p:cNvSpPr>
            <a:spLocks noGrp="1"/>
          </p:cNvSpPr>
          <p:nvPr>
            <p:ph type="dt" sz="half" idx="10"/>
          </p:nvPr>
        </p:nvSpPr>
        <p:spPr/>
        <p:txBody>
          <a:bodyPr/>
          <a:lstStyle>
            <a:lvl1pPr>
              <a:defRPr/>
            </a:lvl1pPr>
          </a:lstStyle>
          <a:p>
            <a:pPr>
              <a:defRPr/>
            </a:pPr>
            <a:fld id="{A91BE005-204B-4F9B-8A6C-888FBBABA001}" type="datetimeFigureOut">
              <a:rPr lang="en-US"/>
              <a:pPr>
                <a:defRPr/>
              </a:pPr>
              <a:t>4/18/2023</a:t>
            </a:fld>
            <a:endParaRPr lang="en-US"/>
          </a:p>
        </p:txBody>
      </p:sp>
      <p:sp>
        <p:nvSpPr>
          <p:cNvPr id="3" name="21 Marcador de pie de página"/>
          <p:cNvSpPr>
            <a:spLocks noGrp="1"/>
          </p:cNvSpPr>
          <p:nvPr>
            <p:ph type="ftr" sz="quarter" idx="11"/>
          </p:nvPr>
        </p:nvSpPr>
        <p:spPr/>
        <p:txBody>
          <a:bodyPr/>
          <a:lstStyle>
            <a:lvl1pPr>
              <a:defRPr/>
            </a:lvl1pPr>
          </a:lstStyle>
          <a:p>
            <a:pPr>
              <a:defRPr/>
            </a:pPr>
            <a:endParaRPr lang="en-US"/>
          </a:p>
        </p:txBody>
      </p:sp>
      <p:sp>
        <p:nvSpPr>
          <p:cNvPr id="4" name="17 Marcador de número de diapositiva"/>
          <p:cNvSpPr>
            <a:spLocks noGrp="1"/>
          </p:cNvSpPr>
          <p:nvPr>
            <p:ph type="sldNum" sz="quarter" idx="12"/>
          </p:nvPr>
        </p:nvSpPr>
        <p:spPr/>
        <p:txBody>
          <a:bodyPr/>
          <a:lstStyle>
            <a:lvl1pPr>
              <a:defRPr/>
            </a:lvl1pPr>
          </a:lstStyle>
          <a:p>
            <a:pPr>
              <a:defRPr/>
            </a:pPr>
            <a:fld id="{714F2446-C930-49AA-BAEB-DF1C5404E456}" type="slidenum">
              <a:rPr lang="en-US"/>
              <a:pPr>
                <a:defRPr/>
              </a:pPr>
              <a:t>‹Nº›</a:t>
            </a:fld>
            <a:endParaRPr lang="en-US" dirty="0"/>
          </a:p>
        </p:txBody>
      </p:sp>
    </p:spTree>
    <p:extLst>
      <p:ext uri="{BB962C8B-B14F-4D97-AF65-F5344CB8AC3E}">
        <p14:creationId xmlns:p14="http://schemas.microsoft.com/office/powerpoint/2010/main" val="38159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889146"/>
            <a:ext cx="3200400" cy="547688"/>
          </a:xfrm>
        </p:spPr>
        <p:txBody>
          <a:bodyPr tIns="0" bIns="0" anchor="t"/>
          <a:lstStyle>
            <a:lvl1pPr algn="l">
              <a:buNone/>
              <a:defRPr sz="1800" b="1">
                <a:solidFill>
                  <a:schemeClr val="accent1"/>
                </a:solidFill>
              </a:defRPr>
            </a:lvl1pPr>
          </a:lstStyle>
          <a:p>
            <a:r>
              <a:rPr lang="es-ES"/>
              <a:t>Haga clic para modificar el estilo de título del patrón</a:t>
            </a:r>
            <a:endParaRPr lang="en-US"/>
          </a:p>
        </p:txBody>
      </p:sp>
      <p:sp>
        <p:nvSpPr>
          <p:cNvPr id="3" name="2 Marcador de texto"/>
          <p:cNvSpPr>
            <a:spLocks noGrp="1"/>
          </p:cNvSpPr>
          <p:nvPr>
            <p:ph type="body" idx="2"/>
          </p:nvPr>
        </p:nvSpPr>
        <p:spPr>
          <a:xfrm>
            <a:off x="457200" y="160818"/>
            <a:ext cx="2743200" cy="6858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s-ES"/>
              <a:t>Haga clic para modificar el estilo de texto del patrón</a:t>
            </a:r>
          </a:p>
        </p:txBody>
      </p:sp>
      <p:sp>
        <p:nvSpPr>
          <p:cNvPr id="4" name="3 Marcador de contenido"/>
          <p:cNvSpPr>
            <a:spLocks noGrp="1"/>
          </p:cNvSpPr>
          <p:nvPr>
            <p:ph sz="half" idx="1"/>
          </p:nvPr>
        </p:nvSpPr>
        <p:spPr>
          <a:xfrm>
            <a:off x="457200" y="1485900"/>
            <a:ext cx="7086600" cy="2857500"/>
          </a:xfrm>
        </p:spPr>
        <p:txBody>
          <a:bodyPr/>
          <a:lstStyle>
            <a:lvl1pPr>
              <a:defRPr sz="2800"/>
            </a:lvl1pPr>
            <a:lvl2pPr>
              <a:defRPr sz="2400"/>
            </a:lvl2pPr>
            <a:lvl3pPr>
              <a:defRPr sz="22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lvl1pPr>
              <a:defRPr/>
            </a:lvl1pPr>
          </a:lstStyle>
          <a:p>
            <a:pPr>
              <a:defRPr/>
            </a:pPr>
            <a:fld id="{9691644D-88B2-454F-B302-56052403E025}" type="datetimeFigureOut">
              <a:rPr lang="en-US"/>
              <a:pPr>
                <a:defRPr/>
              </a:pPr>
              <a:t>4/18/2023</a:t>
            </a:fld>
            <a:endParaRPr lang="en-US"/>
          </a:p>
        </p:txBody>
      </p:sp>
      <p:sp>
        <p:nvSpPr>
          <p:cNvPr id="6" name="5 Marcador de pie de página"/>
          <p:cNvSpPr>
            <a:spLocks noGrp="1"/>
          </p:cNvSpPr>
          <p:nvPr>
            <p:ph type="ftr" sz="quarter" idx="11"/>
          </p:nvPr>
        </p:nvSpPr>
        <p:spPr/>
        <p:txBody>
          <a:bodyPr/>
          <a:lstStyle>
            <a:lvl1pPr>
              <a:defRPr/>
            </a:lvl1pPr>
          </a:lstStyle>
          <a:p>
            <a:pPr>
              <a:defRPr/>
            </a:pPr>
            <a:endParaRPr lang="en-US"/>
          </a:p>
        </p:txBody>
      </p:sp>
      <p:sp>
        <p:nvSpPr>
          <p:cNvPr id="7" name="6 Marcador de número de diapositiva"/>
          <p:cNvSpPr>
            <a:spLocks noGrp="1"/>
          </p:cNvSpPr>
          <p:nvPr>
            <p:ph type="sldNum" sz="quarter" idx="12"/>
          </p:nvPr>
        </p:nvSpPr>
        <p:spPr>
          <a:xfrm>
            <a:off x="8156575" y="4816475"/>
            <a:ext cx="762000" cy="274638"/>
          </a:xfrm>
        </p:spPr>
        <p:txBody>
          <a:bodyPr/>
          <a:lstStyle>
            <a:lvl1pPr>
              <a:defRPr/>
            </a:lvl1pPr>
          </a:lstStyle>
          <a:p>
            <a:pPr>
              <a:defRPr/>
            </a:pPr>
            <a:fld id="{9968CD48-5C22-4083-878A-A247B32FD0DD}" type="slidenum">
              <a:rPr lang="en-US"/>
              <a:pPr>
                <a:defRPr/>
              </a:pPr>
              <a:t>‹Nº›</a:t>
            </a:fld>
            <a:endParaRPr lang="en-US"/>
          </a:p>
        </p:txBody>
      </p:sp>
    </p:spTree>
    <p:extLst>
      <p:ext uri="{BB962C8B-B14F-4D97-AF65-F5344CB8AC3E}">
        <p14:creationId xmlns:p14="http://schemas.microsoft.com/office/powerpoint/2010/main" val="335460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56732" y="1279282"/>
            <a:ext cx="3053868" cy="940356"/>
          </a:xfrm>
        </p:spPr>
        <p:txBody>
          <a:bodyPr anchor="b"/>
          <a:lstStyle>
            <a:lvl1pPr algn="l">
              <a:buNone/>
              <a:defRPr sz="2200" b="1">
                <a:solidFill>
                  <a:schemeClr val="accent1"/>
                </a:solidFill>
              </a:defRPr>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065628" y="764930"/>
            <a:ext cx="4114800" cy="30861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s-ES" noProof="0"/>
              <a:t>Haga clic en el icono para agregar una imagen</a:t>
            </a:r>
            <a:endParaRPr lang="en-US" noProof="0" dirty="0"/>
          </a:p>
        </p:txBody>
      </p:sp>
      <p:sp>
        <p:nvSpPr>
          <p:cNvPr id="4" name="3 Marcador de texto"/>
          <p:cNvSpPr>
            <a:spLocks noGrp="1"/>
          </p:cNvSpPr>
          <p:nvPr>
            <p:ph type="body" sz="half" idx="2"/>
          </p:nvPr>
        </p:nvSpPr>
        <p:spPr>
          <a:xfrm>
            <a:off x="5556734" y="2249074"/>
            <a:ext cx="3053866" cy="199761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fld id="{A90208B8-43BF-43DE-BC39-A5E4835B1A64}" type="datetimeFigureOut">
              <a:rPr lang="en-US"/>
              <a:pPr>
                <a:defRPr/>
              </a:pPr>
              <a:t>4/18/2023</a:t>
            </a:fld>
            <a:endParaRPr lang="en-US"/>
          </a:p>
        </p:txBody>
      </p:sp>
      <p:sp>
        <p:nvSpPr>
          <p:cNvPr id="6" name="5 Marcador de pie de página"/>
          <p:cNvSpPr>
            <a:spLocks noGrp="1"/>
          </p:cNvSpPr>
          <p:nvPr>
            <p:ph type="ftr" sz="quarter" idx="11"/>
          </p:nvPr>
        </p:nvSpPr>
        <p:spPr/>
        <p:txBody>
          <a:bodyPr/>
          <a:lstStyle>
            <a:lvl1pPr>
              <a:defRPr/>
            </a:lvl1pPr>
          </a:lstStyle>
          <a:p>
            <a:pPr>
              <a:defRPr/>
            </a:pPr>
            <a:endParaRPr lang="en-US"/>
          </a:p>
        </p:txBody>
      </p:sp>
      <p:sp>
        <p:nvSpPr>
          <p:cNvPr id="7" name="6 Marcador de número de diapositiva"/>
          <p:cNvSpPr>
            <a:spLocks noGrp="1"/>
          </p:cNvSpPr>
          <p:nvPr>
            <p:ph type="sldNum" sz="quarter" idx="12"/>
          </p:nvPr>
        </p:nvSpPr>
        <p:spPr/>
        <p:txBody>
          <a:bodyPr/>
          <a:lstStyle>
            <a:lvl1pPr>
              <a:defRPr/>
            </a:lvl1pPr>
          </a:lstStyle>
          <a:p>
            <a:pPr>
              <a:defRPr/>
            </a:pPr>
            <a:fld id="{82729A67-4EAA-4BB0-8ACE-3AA962296760}" type="slidenum">
              <a:rPr lang="en-US"/>
              <a:pPr>
                <a:defRPr/>
              </a:pPr>
              <a:t>‹Nº›</a:t>
            </a:fld>
            <a:endParaRPr lang="en-US"/>
          </a:p>
        </p:txBody>
      </p:sp>
    </p:spTree>
    <p:extLst>
      <p:ext uri="{BB962C8B-B14F-4D97-AF65-F5344CB8AC3E}">
        <p14:creationId xmlns:p14="http://schemas.microsoft.com/office/powerpoint/2010/main" val="1210400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11 Forma libre"/>
          <p:cNvSpPr>
            <a:spLocks/>
          </p:cNvSpPr>
          <p:nvPr/>
        </p:nvSpPr>
        <p:spPr bwMode="auto">
          <a:xfrm>
            <a:off x="0" y="3563938"/>
            <a:ext cx="9144000" cy="1584325"/>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15 Forma libre"/>
          <p:cNvSpPr>
            <a:spLocks/>
          </p:cNvSpPr>
          <p:nvPr/>
        </p:nvSpPr>
        <p:spPr bwMode="auto">
          <a:xfrm>
            <a:off x="7315200" y="0"/>
            <a:ext cx="1828800" cy="51435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8 Marcador de título"/>
          <p:cNvSpPr>
            <a:spLocks noGrp="1"/>
          </p:cNvSpPr>
          <p:nvPr>
            <p:ph type="title"/>
          </p:nvPr>
        </p:nvSpPr>
        <p:spPr bwMode="auto">
          <a:xfrm>
            <a:off x="457200" y="206375"/>
            <a:ext cx="7467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s-ES"/>
              <a:t>Haga clic para modificar el estilo de título del patrón</a:t>
            </a:r>
            <a:endParaRPr lang="en-US"/>
          </a:p>
        </p:txBody>
      </p:sp>
      <p:sp>
        <p:nvSpPr>
          <p:cNvPr id="1029" name="29 Marcador de texto"/>
          <p:cNvSpPr>
            <a:spLocks noGrp="1"/>
          </p:cNvSpPr>
          <p:nvPr>
            <p:ph type="body" idx="1"/>
          </p:nvPr>
        </p:nvSpPr>
        <p:spPr bwMode="auto">
          <a:xfrm>
            <a:off x="457200" y="1200150"/>
            <a:ext cx="7467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0" name="9 Marcador de fecha"/>
          <p:cNvSpPr>
            <a:spLocks noGrp="1"/>
          </p:cNvSpPr>
          <p:nvPr>
            <p:ph type="dt" sz="half" idx="2"/>
          </p:nvPr>
        </p:nvSpPr>
        <p:spPr>
          <a:xfrm>
            <a:off x="457200" y="4816475"/>
            <a:ext cx="2133600" cy="274638"/>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fld id="{D11CB371-99BB-4AA0-BBB5-95D3771E5B8C}" type="datetimeFigureOut">
              <a:rPr lang="en-US"/>
              <a:pPr>
                <a:defRPr/>
              </a:pPr>
              <a:t>4/18/2023</a:t>
            </a:fld>
            <a:endParaRPr lang="en-US"/>
          </a:p>
        </p:txBody>
      </p:sp>
      <p:sp>
        <p:nvSpPr>
          <p:cNvPr id="22" name="21 Marcador de pie de página"/>
          <p:cNvSpPr>
            <a:spLocks noGrp="1"/>
          </p:cNvSpPr>
          <p:nvPr>
            <p:ph type="ftr" sz="quarter" idx="3"/>
          </p:nvPr>
        </p:nvSpPr>
        <p:spPr>
          <a:xfrm>
            <a:off x="3124200" y="4816475"/>
            <a:ext cx="2895600" cy="274638"/>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17 Marcador de número de diapositiva"/>
          <p:cNvSpPr>
            <a:spLocks noGrp="1"/>
          </p:cNvSpPr>
          <p:nvPr>
            <p:ph type="sldNum" sz="quarter" idx="4"/>
          </p:nvPr>
        </p:nvSpPr>
        <p:spPr>
          <a:xfrm>
            <a:off x="8153400" y="4816475"/>
            <a:ext cx="762000" cy="274638"/>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CAD2F79F-2F80-48AB-9411-B2FE3D3A9139}" type="slidenum">
              <a:rPr lang="en-US"/>
              <a:pPr>
                <a:defRPr/>
              </a:pPr>
              <a:t>‹Nº›</a:t>
            </a:fld>
            <a:endParaRPr lang="en-US" dirty="0"/>
          </a:p>
        </p:txBody>
      </p:sp>
    </p:spTree>
  </p:cSld>
  <p:clrMap bg1="dk1" tx1="lt1" bg2="dk2" tx2="lt2" accent1="accent1" accent2="accent2" accent3="accent3" accent4="accent4" accent5="accent5" accent6="accent6" hlink="hlink" folHlink="folHlink"/>
  <p:sldLayoutIdLst>
    <p:sldLayoutId id="2147483889" r:id="rId1"/>
    <p:sldLayoutId id="2147483883" r:id="rId2"/>
    <p:sldLayoutId id="2147483890" r:id="rId3"/>
    <p:sldLayoutId id="2147483884" r:id="rId4"/>
    <p:sldLayoutId id="2147483891" r:id="rId5"/>
    <p:sldLayoutId id="2147483885" r:id="rId6"/>
    <p:sldLayoutId id="2147483886" r:id="rId7"/>
    <p:sldLayoutId id="2147483892" r:id="rId8"/>
    <p:sldLayoutId id="2147483893" r:id="rId9"/>
    <p:sldLayoutId id="2147483887" r:id="rId10"/>
    <p:sldLayoutId id="2147483888" r:id="rId11"/>
    <p:sldLayoutId id="2147483894" r:id="rId12"/>
    <p:sldLayoutId id="2147483895" r:id="rId13"/>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DA1F28"/>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1896C8"/>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hyperlink" Target="http://es.wikipedia.org/wiki/Diego_Laynez" TargetMode="External"/><Relationship Id="rId13" Type="http://schemas.openxmlformats.org/officeDocument/2006/relationships/hyperlink" Target="http://es.wikipedia.org/wiki/1540" TargetMode="External"/><Relationship Id="rId3" Type="http://schemas.openxmlformats.org/officeDocument/2006/relationships/hyperlink" Target="http://es.wikipedia.org/wiki/Iglesia_cat%C3%B3lica" TargetMode="External"/><Relationship Id="rId7" Type="http://schemas.openxmlformats.org/officeDocument/2006/relationships/hyperlink" Target="http://es.wikipedia.org/wiki/Beato_Pedro_Fabro" TargetMode="External"/><Relationship Id="rId12" Type="http://schemas.openxmlformats.org/officeDocument/2006/relationships/hyperlink" Target="http://es.wikipedia.org/wiki/Par%C3%ADs" TargetMode="External"/><Relationship Id="rId2" Type="http://schemas.openxmlformats.org/officeDocument/2006/relationships/hyperlink" Target="http://es.wikipedia.org/wiki/Orden_religiosa_cat%C3%B3lica" TargetMode="External"/><Relationship Id="rId1" Type="http://schemas.openxmlformats.org/officeDocument/2006/relationships/slideLayout" Target="../slideLayouts/slideLayout12.xml"/><Relationship Id="rId6" Type="http://schemas.openxmlformats.org/officeDocument/2006/relationships/hyperlink" Target="http://es.wikipedia.org/wiki/San_Francisco_Javier" TargetMode="External"/><Relationship Id="rId11" Type="http://schemas.openxmlformats.org/officeDocument/2006/relationships/hyperlink" Target="http://es.wikipedia.org/wiki/Sim%C3%B3n_Rodrigues" TargetMode="External"/><Relationship Id="rId5" Type="http://schemas.openxmlformats.org/officeDocument/2006/relationships/hyperlink" Target="http://es.wikipedia.org/wiki/San_Ignacio_de_Loyola" TargetMode="External"/><Relationship Id="rId15" Type="http://schemas.openxmlformats.org/officeDocument/2006/relationships/image" Target="../media/image19.png"/><Relationship Id="rId10" Type="http://schemas.openxmlformats.org/officeDocument/2006/relationships/hyperlink" Target="http://es.wikipedia.org/w/index.php?title=Nicol%C3%A1s_de_Bobadilla&amp;action=edit&amp;redlink=1" TargetMode="External"/><Relationship Id="rId4" Type="http://schemas.openxmlformats.org/officeDocument/2006/relationships/hyperlink" Target="http://es.wikipedia.org/wiki/1534" TargetMode="External"/><Relationship Id="rId9" Type="http://schemas.openxmlformats.org/officeDocument/2006/relationships/hyperlink" Target="http://es.wikipedia.org/wiki/Alfonso_Salmer%C3%B3n" TargetMode="External"/><Relationship Id="rId14" Type="http://schemas.openxmlformats.org/officeDocument/2006/relationships/hyperlink" Target="http://es.wikipedia.org/wiki/Pablo_III"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2" name="Rectangle 4"/>
          <p:cNvSpPr>
            <a:spLocks noChangeArrowheads="1"/>
          </p:cNvSpPr>
          <p:nvPr/>
        </p:nvSpPr>
        <p:spPr bwMode="auto">
          <a:xfrm>
            <a:off x="1450686" y="-8109"/>
            <a:ext cx="6774225" cy="498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scene3d>
              <a:camera prst="orthographicFront"/>
              <a:lightRig rig="threePt" dir="t"/>
            </a:scene3d>
            <a:sp3d extrusionH="57150">
              <a:bevelT w="38100" h="38100" prst="slope"/>
            </a:sp3d>
          </a:bodyPr>
          <a:lstStyle/>
          <a:p>
            <a:pPr algn="ctr">
              <a:defRPr/>
            </a:pPr>
            <a:r>
              <a:rPr lang="es-CO" sz="4800" dirty="0">
                <a:ln w="18415" cmpd="sng">
                  <a:solidFill>
                    <a:srgbClr val="FFFFFF"/>
                  </a:solidFill>
                  <a:prstDash val="solid"/>
                </a:ln>
                <a:solidFill>
                  <a:srgbClr val="FFFFFF"/>
                </a:solidFill>
                <a:effectLst>
                  <a:glow rad="63500">
                    <a:schemeClr val="accent4">
                      <a:satMod val="175000"/>
                      <a:alpha val="40000"/>
                    </a:schemeClr>
                  </a:glow>
                  <a:outerShdw blurRad="60007" dist="200025" dir="15000000" sy="30000" kx="-1800000" algn="bl" rotWithShape="0">
                    <a:prstClr val="black">
                      <a:alpha val="32000"/>
                    </a:prstClr>
                  </a:outerShdw>
                </a:effectLst>
              </a:rPr>
              <a:t>EL FUERTE PREGON</a:t>
            </a:r>
            <a:endParaRPr lang="es-CO" sz="4400" dirty="0">
              <a:ln w="18415" cmpd="sng">
                <a:solidFill>
                  <a:srgbClr val="FFFFFF"/>
                </a:solidFill>
                <a:prstDash val="solid"/>
              </a:ln>
              <a:solidFill>
                <a:srgbClr val="FFFFFF"/>
              </a:solidFill>
              <a:effectLst>
                <a:glow rad="63500">
                  <a:schemeClr val="accent4">
                    <a:satMod val="175000"/>
                    <a:alpha val="40000"/>
                  </a:schemeClr>
                </a:glow>
                <a:outerShdw blurRad="60007" dist="200025" dir="15000000" sy="30000" kx="-1800000" algn="bl" rotWithShape="0">
                  <a:prstClr val="black">
                    <a:alpha val="32000"/>
                  </a:prstClr>
                </a:outerShdw>
              </a:effectLst>
            </a:endParaRPr>
          </a:p>
          <a:p>
            <a:pPr algn="ctr">
              <a:defRPr/>
            </a:pPr>
            <a:r>
              <a:rPr lang="es-CO" sz="5400" dirty="0">
                <a:ln w="18415" cmpd="sng">
                  <a:solidFill>
                    <a:srgbClr val="FFFFFF"/>
                  </a:solidFill>
                  <a:prstDash val="solid"/>
                </a:ln>
                <a:solidFill>
                  <a:srgbClr val="FFFFFF"/>
                </a:solidFill>
                <a:effectLst>
                  <a:glow rad="63500">
                    <a:schemeClr val="accent4">
                      <a:satMod val="175000"/>
                      <a:alpha val="40000"/>
                    </a:schemeClr>
                  </a:glow>
                  <a:outerShdw blurRad="60007" dist="200025" dir="15000000" sy="30000" kx="-1800000" algn="bl" rotWithShape="0">
                    <a:prstClr val="black">
                      <a:alpha val="32000"/>
                    </a:prstClr>
                  </a:outerShdw>
                </a:effectLst>
              </a:rPr>
              <a:t>PRESENTA</a:t>
            </a:r>
          </a:p>
          <a:p>
            <a:pPr algn="ctr">
              <a:defRPr/>
            </a:pPr>
            <a:endParaRPr lang="es-CO" sz="5400" b="1" dirty="0">
              <a:solidFill>
                <a:srgbClr val="FE9B03"/>
              </a:solidFill>
              <a:effectLst>
                <a:glow rad="63500">
                  <a:schemeClr val="accent4">
                    <a:satMod val="175000"/>
                    <a:alpha val="40000"/>
                  </a:schemeClr>
                </a:glow>
                <a:outerShdw blurRad="60007" dist="200025" dir="15000000" sy="30000" kx="-1800000" algn="bl" rotWithShape="0">
                  <a:prstClr val="black">
                    <a:alpha val="32000"/>
                  </a:prstClr>
                </a:outerShdw>
              </a:effectLst>
            </a:endParaRPr>
          </a:p>
          <a:p>
            <a:pPr algn="ctr">
              <a:defRPr/>
            </a:pPr>
            <a:endParaRPr lang="es-CO" sz="5400" b="1" dirty="0">
              <a:solidFill>
                <a:srgbClr val="FE9B03"/>
              </a:solidFill>
              <a:effectLst>
                <a:glow rad="63500">
                  <a:schemeClr val="accent4">
                    <a:satMod val="175000"/>
                    <a:alpha val="40000"/>
                  </a:schemeClr>
                </a:glow>
                <a:outerShdw blurRad="60007" dist="200025" dir="15000000" sy="30000" kx="-1800000" algn="bl" rotWithShape="0">
                  <a:prstClr val="black">
                    <a:alpha val="32000"/>
                  </a:prstClr>
                </a:outerShdw>
              </a:effectLst>
            </a:endParaRPr>
          </a:p>
          <a:p>
            <a:pPr algn="ctr">
              <a:defRPr/>
            </a:pPr>
            <a:r>
              <a:rPr lang="es-CO" sz="5400" dirty="0">
                <a:ln w="18415" cmpd="sng">
                  <a:solidFill>
                    <a:srgbClr val="FFFFFF"/>
                  </a:solidFill>
                  <a:prstDash val="solid"/>
                </a:ln>
                <a:solidFill>
                  <a:srgbClr val="FFFFFF"/>
                </a:solidFill>
                <a:effectLst>
                  <a:glow rad="63500">
                    <a:schemeClr val="accent4">
                      <a:satMod val="175000"/>
                      <a:alpha val="40000"/>
                    </a:schemeClr>
                  </a:glow>
                  <a:outerShdw blurRad="60007" dist="200025" dir="15000000" sy="30000" kx="-1800000" algn="bl" rotWithShape="0">
                    <a:prstClr val="black">
                      <a:alpha val="32000"/>
                    </a:prstClr>
                  </a:outerShdw>
                </a:effectLst>
              </a:rPr>
              <a:t>Tema No. 9</a:t>
            </a:r>
          </a:p>
          <a:p>
            <a:pPr algn="ctr">
              <a:defRPr/>
            </a:pPr>
            <a:r>
              <a:rPr lang="es-CO" sz="5400" dirty="0">
                <a:ln w="18415" cmpd="sng">
                  <a:solidFill>
                    <a:srgbClr val="FFFFFF"/>
                  </a:solidFill>
                  <a:prstDash val="solid"/>
                </a:ln>
                <a:solidFill>
                  <a:srgbClr val="FFFFFF"/>
                </a:solidFill>
                <a:effectLst>
                  <a:glow rad="63500">
                    <a:schemeClr val="accent4">
                      <a:satMod val="175000"/>
                      <a:alpha val="40000"/>
                    </a:schemeClr>
                  </a:glow>
                  <a:outerShdw blurRad="60007" dist="200025" dir="15000000" sy="30000" kx="-1800000" algn="bl" rotWithShape="0">
                    <a:prstClr val="black">
                      <a:alpha val="32000"/>
                    </a:prstClr>
                  </a:outerShdw>
                </a:effectLst>
              </a:rPr>
              <a:t>“EL SELLO DE DIOS</a:t>
            </a:r>
            <a:r>
              <a:rPr lang="es-CO" sz="4400" dirty="0">
                <a:ln w="18415" cmpd="sng">
                  <a:solidFill>
                    <a:srgbClr val="FFFFFF"/>
                  </a:solidFill>
                  <a:prstDash val="solid"/>
                </a:ln>
                <a:solidFill>
                  <a:srgbClr val="FFFFFF"/>
                </a:solidFill>
                <a:effectLst>
                  <a:glow rad="63500">
                    <a:schemeClr val="accent4">
                      <a:satMod val="175000"/>
                      <a:alpha val="40000"/>
                    </a:schemeClr>
                  </a:glow>
                  <a:outerShdw blurRad="60007" dist="200025" dir="15000000" sy="30000" kx="-1800000" algn="bl" rotWithShape="0">
                    <a:prstClr val="black">
                      <a:alpha val="32000"/>
                    </a:prstClr>
                  </a:outerShdw>
                </a:effectLst>
              </a:rPr>
              <a:t>”</a:t>
            </a:r>
          </a:p>
        </p:txBody>
      </p:sp>
      <p:pic>
        <p:nvPicPr>
          <p:cNvPr id="922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2066925"/>
            <a:ext cx="1728787"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95288" y="3867150"/>
            <a:ext cx="3733800" cy="1143000"/>
          </a:xfrm>
        </p:spPr>
        <p:txBody>
          <a:bodyPr>
            <a:normAutofit fontScale="90000"/>
          </a:bodyPr>
          <a:lstStyle/>
          <a:p>
            <a:pPr algn="ctr" eaLnBrk="1" fontAlgn="auto" hangingPunct="1">
              <a:spcAft>
                <a:spcPts val="0"/>
              </a:spcAft>
              <a:defRPr/>
            </a:pPr>
            <a:r>
              <a:rPr lang="es-CO">
                <a:solidFill>
                  <a:srgbClr val="FAFD00"/>
                </a:solidFill>
                <a:effectLst>
                  <a:outerShdw blurRad="38100" dist="38100" dir="2700000" algn="tl">
                    <a:srgbClr val="FFFFFF"/>
                  </a:outerShdw>
                </a:effectLst>
              </a:rPr>
              <a:t>Lutero así lo testificó</a:t>
            </a:r>
          </a:p>
        </p:txBody>
      </p:sp>
      <p:pic>
        <p:nvPicPr>
          <p:cNvPr id="19459" name="Picture 7" descr="lutero                                                         00014DEDMacintosh HD                   B0361D19:"/>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4213" y="195263"/>
            <a:ext cx="3382962" cy="3527425"/>
          </a:xfrm>
        </p:spPr>
      </p:pic>
      <p:sp>
        <p:nvSpPr>
          <p:cNvPr id="19460" name="Rectangle 3"/>
          <p:cNvSpPr>
            <a:spLocks noGrp="1" noChangeArrowheads="1"/>
          </p:cNvSpPr>
          <p:nvPr>
            <p:ph type="body" sz="half" idx="2"/>
          </p:nvPr>
        </p:nvSpPr>
        <p:spPr>
          <a:xfrm>
            <a:off x="3924300" y="228600"/>
            <a:ext cx="5067300" cy="4343400"/>
          </a:xfrm>
        </p:spPr>
        <p:txBody>
          <a:bodyPr/>
          <a:lstStyle/>
          <a:p>
            <a:pPr algn="ctr" eaLnBrk="1" hangingPunct="1"/>
            <a:r>
              <a:rPr lang="es-CO" sz="2100" b="1">
                <a:solidFill>
                  <a:srgbClr val="FAFD00"/>
                </a:solidFill>
              </a:rPr>
              <a:t>“Los católicos alegan que el sábado ha sido cambiado a domingo, como día del Señor, contrario a como aparece en el Decálogo. Tampoco existe otro ejemplo del cual se hayan vanagloriado más que del cambio del día de reposo. Grande, dicen, es el poder y la autoridad de la iglesia, dado que se ha prescindido de uno de los diez mandamientos” (Lutero, “Su confesión de Augsburgo”. Citas de Philip Schaff, El credo del Cristiano, vol. 3, p. 64)</a:t>
            </a:r>
          </a:p>
        </p:txBody>
      </p:sp>
    </p:spTree>
  </p:cSld>
  <p:clrMapOvr>
    <a:masterClrMapping/>
  </p:clrMapOvr>
  <p:transition>
    <p:strips/>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285750"/>
            <a:ext cx="7848600" cy="571500"/>
          </a:xfrm>
        </p:spPr>
        <p:txBody>
          <a:bodyPr>
            <a:normAutofit fontScale="90000"/>
          </a:bodyPr>
          <a:lstStyle/>
          <a:p>
            <a:pPr algn="ctr" eaLnBrk="1" fontAlgn="auto" hangingPunct="1">
              <a:spcAft>
                <a:spcPts val="0"/>
              </a:spcAft>
              <a:defRPr/>
            </a:pPr>
            <a:r>
              <a:rPr lang="es-CO" sz="3600" b="1">
                <a:solidFill>
                  <a:srgbClr val="FCFEB9"/>
                </a:solidFill>
                <a:effectLst>
                  <a:outerShdw blurRad="38100" dist="38100" dir="2700000" algn="tl">
                    <a:srgbClr val="FFFFFF"/>
                  </a:outerShdw>
                </a:effectLst>
              </a:rPr>
              <a:t>Se cambió la ley por la</a:t>
            </a:r>
            <a:r>
              <a:rPr lang="es-CO" sz="3600">
                <a:solidFill>
                  <a:srgbClr val="FCFEB9"/>
                </a:solidFill>
              </a:rPr>
              <a:t>  </a:t>
            </a:r>
            <a:r>
              <a:rPr lang="es-CO" sz="3600" b="1">
                <a:solidFill>
                  <a:schemeClr val="hlink"/>
                </a:solidFill>
                <a:effectLst>
                  <a:outerShdw blurRad="38100" dist="38100" dir="2700000" algn="tl">
                    <a:srgbClr val="FFFFFF"/>
                  </a:outerShdw>
                </a:effectLst>
              </a:rPr>
              <a:t>TRADICION </a:t>
            </a:r>
            <a:r>
              <a:rPr lang="es-CO" sz="3600" b="1">
                <a:solidFill>
                  <a:srgbClr val="FAFD00"/>
                </a:solidFill>
                <a:effectLst>
                  <a:outerShdw blurRad="38100" dist="38100" dir="2700000" algn="tl">
                    <a:srgbClr val="FFFFFF"/>
                  </a:outerShdw>
                </a:effectLst>
              </a:rPr>
              <a:t>que no es otra cosa sino el 666</a:t>
            </a:r>
            <a:endParaRPr lang="es-CO">
              <a:solidFill>
                <a:srgbClr val="FCFEB9"/>
              </a:solidFill>
            </a:endParaRPr>
          </a:p>
        </p:txBody>
      </p:sp>
      <p:sp>
        <p:nvSpPr>
          <p:cNvPr id="63491" name="Rectangle 3"/>
          <p:cNvSpPr>
            <a:spLocks noGrp="1" noChangeArrowheads="1"/>
          </p:cNvSpPr>
          <p:nvPr>
            <p:ph type="body" sz="half" idx="1"/>
          </p:nvPr>
        </p:nvSpPr>
        <p:spPr>
          <a:xfrm>
            <a:off x="1331913" y="1277938"/>
            <a:ext cx="2971800" cy="3886200"/>
          </a:xfrm>
        </p:spPr>
        <p:txBody>
          <a:bodyPr>
            <a:normAutofit fontScale="85000" lnSpcReduction="20000"/>
          </a:bodyPr>
          <a:lstStyle/>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P		  80</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A		    1</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R		100</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A		    1</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D		    4</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O		  70</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S		200</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 I		  10</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S		200</a:t>
            </a:r>
          </a:p>
          <a:p>
            <a:pPr marL="420624" indent="-384048" eaLnBrk="1" fontAlgn="auto" hangingPunct="1">
              <a:spcAft>
                <a:spcPts val="0"/>
              </a:spcAft>
              <a:buFont typeface="Wingdings 2"/>
              <a:buChar char=""/>
              <a:defRPr/>
            </a:pPr>
            <a:r>
              <a:rPr lang="en-US" sz="2800" b="1" dirty="0">
                <a:solidFill>
                  <a:schemeClr val="hlink"/>
                </a:solidFill>
                <a:effectLst>
                  <a:outerShdw blurRad="38100" dist="38100" dir="2700000" algn="tl">
                    <a:srgbClr val="FFFFFF"/>
                  </a:outerShdw>
                </a:effectLst>
              </a:rPr>
              <a:t>                 </a:t>
            </a:r>
            <a:r>
              <a:rPr lang="en-US" sz="2800" b="1" u="sng" dirty="0">
                <a:solidFill>
                  <a:srgbClr val="FAFD00"/>
                </a:solidFill>
                <a:effectLst>
                  <a:outerShdw blurRad="38100" dist="38100" dir="2700000" algn="tl">
                    <a:srgbClr val="FFFFFF"/>
                  </a:outerShdw>
                </a:effectLst>
              </a:rPr>
              <a:t>666</a:t>
            </a:r>
            <a:endParaRPr lang="en-US" sz="2800" b="1" dirty="0">
              <a:solidFill>
                <a:schemeClr val="hlink"/>
              </a:solidFill>
              <a:effectLst>
                <a:outerShdw blurRad="38100" dist="38100" dir="2700000" algn="tl">
                  <a:srgbClr val="FFFFFF"/>
                </a:outerShdw>
              </a:effectLst>
            </a:endParaRPr>
          </a:p>
        </p:txBody>
      </p:sp>
      <p:sp>
        <p:nvSpPr>
          <p:cNvPr id="20484" name="Line 8"/>
          <p:cNvSpPr>
            <a:spLocks noChangeShapeType="1"/>
          </p:cNvSpPr>
          <p:nvPr/>
        </p:nvSpPr>
        <p:spPr bwMode="auto">
          <a:xfrm>
            <a:off x="2895600" y="4546600"/>
            <a:ext cx="1143000" cy="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pic>
        <p:nvPicPr>
          <p:cNvPr id="20485" name="Picture 8" descr="http://monsignorepuenteochoa.files.wordpress.com/2009/11/basilica_de_san_pedro_exteri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390650"/>
            <a:ext cx="399732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09600" y="171450"/>
            <a:ext cx="7772400" cy="628650"/>
          </a:xfrm>
        </p:spPr>
        <p:txBody>
          <a:bodyPr>
            <a:normAutofit fontScale="90000"/>
          </a:bodyPr>
          <a:lstStyle/>
          <a:p>
            <a:pPr eaLnBrk="1" fontAlgn="auto" hangingPunct="1">
              <a:spcAft>
                <a:spcPts val="0"/>
              </a:spcAft>
              <a:defRPr/>
            </a:pPr>
            <a:r>
              <a:rPr lang="en-US" sz="2800" b="1">
                <a:solidFill>
                  <a:srgbClr val="FAFD00"/>
                </a:solidFill>
                <a:effectLst>
                  <a:outerShdw blurRad="38100" dist="38100" dir="2700000" algn="tl">
                    <a:srgbClr val="FFFFFF"/>
                  </a:outerShdw>
                </a:effectLst>
              </a:rPr>
              <a:t>A la tradición también apelan los protestantes americanos para volver a la santidad del domingo</a:t>
            </a:r>
            <a:endParaRPr lang="en-US">
              <a:solidFill>
                <a:srgbClr val="FAFD00"/>
              </a:solidFill>
            </a:endParaRPr>
          </a:p>
        </p:txBody>
      </p:sp>
      <p:sp>
        <p:nvSpPr>
          <p:cNvPr id="21507" name="Rectangle 4"/>
          <p:cNvSpPr>
            <a:spLocks noGrp="1" noChangeArrowheads="1"/>
          </p:cNvSpPr>
          <p:nvPr>
            <p:ph type="body" sz="half" idx="2"/>
          </p:nvPr>
        </p:nvSpPr>
        <p:spPr>
          <a:xfrm>
            <a:off x="3765550" y="1147763"/>
            <a:ext cx="5029200" cy="3086100"/>
          </a:xfrm>
        </p:spPr>
        <p:txBody>
          <a:bodyPr/>
          <a:lstStyle/>
          <a:p>
            <a:pPr algn="ctr" eaLnBrk="1" hangingPunct="1"/>
            <a:r>
              <a:rPr lang="es-CO" sz="2400" b="1">
                <a:solidFill>
                  <a:srgbClr val="FAFD00"/>
                </a:solidFill>
              </a:rPr>
              <a:t>“</a:t>
            </a:r>
            <a:r>
              <a:rPr lang="es-CO" sz="1800" b="1">
                <a:solidFill>
                  <a:srgbClr val="FAFD00"/>
                </a:solidFill>
              </a:rPr>
              <a:t>Desde el día en que nuestros padres peregrinos arribaron  a las playas de este continente Norte Americano, la observancia del día del Señor (DOMINGO) como el reposo fue  estrictamente observado. A través  de la historia de nuestra nación y hasta mediados del siglo diecinueve, mediante consentimiento y edictos legislativos, el </a:t>
            </a:r>
            <a:r>
              <a:rPr lang="es-CO" sz="1800" b="1" u="sng">
                <a:solidFill>
                  <a:srgbClr val="FAFD00"/>
                </a:solidFill>
              </a:rPr>
              <a:t>Domingo fue 	</a:t>
            </a:r>
            <a:r>
              <a:rPr lang="es-CO" sz="1800" b="1">
                <a:solidFill>
                  <a:srgbClr val="FAFD00"/>
                </a:solidFill>
              </a:rPr>
              <a:t>    </a:t>
            </a:r>
            <a:r>
              <a:rPr lang="es-CO" sz="1800" b="1" u="sng">
                <a:solidFill>
                  <a:srgbClr val="FAFD00"/>
                </a:solidFill>
              </a:rPr>
              <a:t>reconocido universalmente 	</a:t>
            </a:r>
            <a:r>
              <a:rPr lang="es-CO" sz="1800" b="1">
                <a:solidFill>
                  <a:srgbClr val="FAFD00"/>
                </a:solidFill>
              </a:rPr>
              <a:t>    </a:t>
            </a:r>
            <a:r>
              <a:rPr lang="es-CO" sz="1800" b="1" u="sng">
                <a:solidFill>
                  <a:srgbClr val="FAFD00"/>
                </a:solidFill>
              </a:rPr>
              <a:t>por cristianos y no cristianos como el día del Señor</a:t>
            </a:r>
            <a:r>
              <a:rPr lang="es-CO" sz="1800" b="1">
                <a:solidFill>
                  <a:srgbClr val="FAFD00"/>
                </a:solidFill>
              </a:rPr>
              <a:t>”.</a:t>
            </a:r>
            <a:endParaRPr lang="es-CO" sz="2400" b="1">
              <a:solidFill>
                <a:srgbClr val="FAFD00"/>
              </a:solidFill>
            </a:endParaRPr>
          </a:p>
        </p:txBody>
      </p:sp>
      <p:pic>
        <p:nvPicPr>
          <p:cNvPr id="215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31888"/>
            <a:ext cx="3370262"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a:xfrm>
            <a:off x="609600" y="171450"/>
            <a:ext cx="7772400" cy="628650"/>
          </a:xfrm>
        </p:spPr>
        <p:txBody>
          <a:bodyPr>
            <a:normAutofit fontScale="90000"/>
          </a:bodyPr>
          <a:lstStyle/>
          <a:p>
            <a:pPr eaLnBrk="1" fontAlgn="auto" hangingPunct="1">
              <a:spcAft>
                <a:spcPts val="0"/>
              </a:spcAft>
              <a:defRPr/>
            </a:pPr>
            <a:r>
              <a:rPr lang="en-US" sz="2800" b="1">
                <a:solidFill>
                  <a:srgbClr val="FAFD00"/>
                </a:solidFill>
                <a:effectLst>
                  <a:outerShdw blurRad="38100" dist="38100" dir="2700000" algn="tl">
                    <a:srgbClr val="FFFFFF"/>
                  </a:outerShdw>
                </a:effectLst>
              </a:rPr>
              <a:t>A la tradición también apelan los protestantes americanos para volver a la santidad del domingo</a:t>
            </a:r>
            <a:endParaRPr lang="en-US">
              <a:solidFill>
                <a:srgbClr val="FAFD00"/>
              </a:solidFill>
            </a:endParaRPr>
          </a:p>
        </p:txBody>
      </p:sp>
      <p:sp>
        <p:nvSpPr>
          <p:cNvPr id="14339" name="Rectangle 3"/>
          <p:cNvSpPr>
            <a:spLocks noGrp="1" noChangeArrowheads="1"/>
          </p:cNvSpPr>
          <p:nvPr>
            <p:ph type="body" sz="half" idx="2"/>
          </p:nvPr>
        </p:nvSpPr>
        <p:spPr>
          <a:xfrm>
            <a:off x="4140200" y="971550"/>
            <a:ext cx="4699000" cy="3976688"/>
          </a:xfrm>
        </p:spPr>
        <p:txBody>
          <a:bodyPr>
            <a:normAutofit fontScale="77500" lnSpcReduction="20000"/>
          </a:bodyPr>
          <a:lstStyle/>
          <a:p>
            <a:pPr marL="420624" indent="-384048" algn="ctr" eaLnBrk="1" fontAlgn="auto" hangingPunct="1">
              <a:spcAft>
                <a:spcPts val="0"/>
              </a:spcAft>
              <a:buFont typeface="Wingdings 2"/>
              <a:buChar char=""/>
              <a:defRPr/>
            </a:pPr>
            <a:r>
              <a:rPr lang="es-CO" sz="2400" b="1">
                <a:solidFill>
                  <a:srgbClr val="FAFD00"/>
                </a:solidFill>
              </a:rPr>
              <a:t>“Si nosotros como nación hemos de escapar a los abatimientos del aumento de problemas debido al peso de la mano del Señor que cae sobre su pueblo, la oposición al 	</a:t>
            </a:r>
            <a:r>
              <a:rPr lang="es-CO" sz="2400" b="1" u="sng">
                <a:solidFill>
                  <a:srgbClr val="FC0128"/>
                </a:solidFill>
              </a:rPr>
              <a:t>Domingo</a:t>
            </a:r>
            <a:r>
              <a:rPr lang="es-CO" sz="2400" b="1">
                <a:solidFill>
                  <a:srgbClr val="FC0128"/>
                </a:solidFill>
              </a:rPr>
              <a:t> </a:t>
            </a:r>
            <a:r>
              <a:rPr lang="es-CO" sz="2400" b="1">
                <a:solidFill>
                  <a:srgbClr val="FAFD00"/>
                </a:solidFill>
              </a:rPr>
              <a:t>declara nacionalmente que el </a:t>
            </a:r>
            <a:r>
              <a:rPr lang="es-CO" sz="2400" b="1" u="sng">
                <a:solidFill>
                  <a:srgbClr val="FC0128"/>
                </a:solidFill>
              </a:rPr>
              <a:t>Sábado debe cesar</a:t>
            </a:r>
            <a:r>
              <a:rPr lang="es-CO" sz="2400" b="1">
                <a:solidFill>
                  <a:srgbClr val="FAFD00"/>
                </a:solidFill>
              </a:rPr>
              <a:t>. Habrá alivio para el creciente desastre económico hasta que el </a:t>
            </a:r>
            <a:r>
              <a:rPr lang="es-CO" sz="2400" b="1" u="sng">
                <a:solidFill>
                  <a:srgbClr val="FC0128"/>
                </a:solidFill>
              </a:rPr>
              <a:t>domingo</a:t>
            </a:r>
            <a:r>
              <a:rPr lang="es-CO" sz="2400" b="1">
                <a:solidFill>
                  <a:srgbClr val="FAFD00"/>
                </a:solidFill>
              </a:rPr>
              <a:t> que es precedido por seis días laborales, </a:t>
            </a:r>
            <a:r>
              <a:rPr lang="es-CO" sz="2400" b="1" u="sng">
                <a:solidFill>
                  <a:srgbClr val="FC0128"/>
                </a:solidFill>
              </a:rPr>
              <a:t>sea estrictamente observado por la acción y decretos del gobierno”</a:t>
            </a:r>
            <a:r>
              <a:rPr lang="es-CO" sz="2400" b="1" u="sng">
                <a:solidFill>
                  <a:srgbClr val="FAFD00"/>
                </a:solidFill>
              </a:rPr>
              <a:t> </a:t>
            </a:r>
            <a:r>
              <a:rPr lang="es-CO" sz="2400" b="1">
                <a:solidFill>
                  <a:srgbClr val="FAFD00"/>
                </a:solidFill>
              </a:rPr>
              <a:t>			(Howard B. Rand, “Alerta Especial”, mayo 29 de 1982).”</a:t>
            </a:r>
          </a:p>
          <a:p>
            <a:pPr marL="420624" indent="-384048" algn="ctr" eaLnBrk="1" fontAlgn="auto" hangingPunct="1">
              <a:spcAft>
                <a:spcPts val="0"/>
              </a:spcAft>
              <a:buFont typeface="Wingdings 2"/>
              <a:buChar char=""/>
              <a:defRPr/>
            </a:pPr>
            <a:endParaRPr lang="es-CO" sz="2400" b="1">
              <a:solidFill>
                <a:srgbClr val="FAFD00"/>
              </a:solidFill>
            </a:endParaRPr>
          </a:p>
        </p:txBody>
      </p:sp>
      <p:pic>
        <p:nvPicPr>
          <p:cNvPr id="2253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87425"/>
            <a:ext cx="3600450" cy="345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4213" y="195263"/>
            <a:ext cx="7772400" cy="857250"/>
          </a:xfrm>
        </p:spPr>
        <p:txBody>
          <a:bodyPr>
            <a:normAutofit fontScale="90000"/>
          </a:bodyPr>
          <a:lstStyle/>
          <a:p>
            <a:pPr algn="ctr" eaLnBrk="1" fontAlgn="auto" hangingPunct="1">
              <a:spcAft>
                <a:spcPts val="0"/>
              </a:spcAft>
              <a:defRPr/>
            </a:pPr>
            <a:r>
              <a:rPr lang="es-CO" sz="3600" b="1">
                <a:solidFill>
                  <a:srgbClr val="00FF00"/>
                </a:solidFill>
                <a:effectLst>
                  <a:outerShdw blurRad="38100" dist="38100" dir="2700000" algn="tl">
                    <a:srgbClr val="FFFFFF"/>
                  </a:outerShdw>
                </a:effectLst>
              </a:rPr>
              <a:t>La profecía nos advierte acerca de la</a:t>
            </a:r>
            <a:r>
              <a:rPr lang="es-CO" b="1">
                <a:solidFill>
                  <a:srgbClr val="00FF00"/>
                </a:solidFill>
                <a:effectLst>
                  <a:outerShdw blurRad="38100" dist="38100" dir="2700000" algn="tl">
                    <a:srgbClr val="FFFFFF"/>
                  </a:outerShdw>
                </a:effectLst>
              </a:rPr>
              <a:t> </a:t>
            </a:r>
            <a:br>
              <a:rPr lang="es-CO" b="1">
                <a:solidFill>
                  <a:srgbClr val="00FF00"/>
                </a:solidFill>
                <a:effectLst>
                  <a:outerShdw blurRad="38100" dist="38100" dir="2700000" algn="tl">
                    <a:srgbClr val="FFFFFF"/>
                  </a:outerShdw>
                </a:effectLst>
              </a:rPr>
            </a:br>
            <a:r>
              <a:rPr lang="es-CO" b="1">
                <a:solidFill>
                  <a:srgbClr val="00FF00"/>
                </a:solidFill>
                <a:effectLst>
                  <a:outerShdw blurRad="38100" dist="38100" dir="2700000" algn="tl">
                    <a:srgbClr val="FFFFFF"/>
                  </a:outerShdw>
                </a:effectLst>
              </a:rPr>
              <a:t>ALIANZA DOMINICAL</a:t>
            </a:r>
            <a:endParaRPr lang="es-CO"/>
          </a:p>
        </p:txBody>
      </p:sp>
      <p:sp>
        <p:nvSpPr>
          <p:cNvPr id="15364" name="Rectangle 6"/>
          <p:cNvSpPr>
            <a:spLocks noGrp="1" noChangeArrowheads="1"/>
          </p:cNvSpPr>
          <p:nvPr>
            <p:ph type="body" sz="half" idx="1"/>
          </p:nvPr>
        </p:nvSpPr>
        <p:spPr>
          <a:xfrm>
            <a:off x="323850" y="1419225"/>
            <a:ext cx="3810000" cy="3086100"/>
          </a:xfrm>
        </p:spPr>
        <p:txBody>
          <a:bodyPr>
            <a:normAutofit fontScale="92500" lnSpcReduction="10000"/>
          </a:bodyPr>
          <a:lstStyle/>
          <a:p>
            <a:pPr marL="420624" indent="-384048" algn="ctr" eaLnBrk="1" fontAlgn="auto" hangingPunct="1">
              <a:spcAft>
                <a:spcPts val="0"/>
              </a:spcAft>
              <a:buFont typeface="Wingdings 2"/>
              <a:buChar char=""/>
              <a:defRPr/>
            </a:pPr>
            <a:r>
              <a:rPr lang="es-CO" b="1" dirty="0">
                <a:solidFill>
                  <a:srgbClr val="FAFD00"/>
                </a:solidFill>
              </a:rPr>
              <a:t>El anti-cristo y sus aliados intentarán imponer sus leyes y de forma especial un falso día de adoración:</a:t>
            </a:r>
          </a:p>
          <a:p>
            <a:pPr marL="420624" indent="-384048" algn="ctr" eaLnBrk="1" fontAlgn="auto" hangingPunct="1">
              <a:spcAft>
                <a:spcPts val="0"/>
              </a:spcAft>
              <a:buFont typeface="Wingdings 2"/>
              <a:buChar char=""/>
              <a:defRPr/>
            </a:pPr>
            <a:r>
              <a:rPr lang="es-CO" b="1" dirty="0">
                <a:solidFill>
                  <a:srgbClr val="FAFD00"/>
                </a:solidFill>
              </a:rPr>
              <a:t>ELDOMINGO. </a:t>
            </a:r>
          </a:p>
          <a:p>
            <a:pPr marL="420624" indent="-384048" algn="ctr" eaLnBrk="1" fontAlgn="auto" hangingPunct="1">
              <a:spcAft>
                <a:spcPts val="0"/>
              </a:spcAft>
              <a:buFont typeface="Wingdings 2"/>
              <a:buChar char=""/>
              <a:defRPr/>
            </a:pPr>
            <a:endParaRPr lang="es-CO" sz="2800" dirty="0"/>
          </a:p>
        </p:txBody>
      </p:sp>
      <p:pic>
        <p:nvPicPr>
          <p:cNvPr id="235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419225"/>
            <a:ext cx="437038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3" y="0"/>
            <a:ext cx="911542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923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heck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Título"/>
          <p:cNvSpPr>
            <a:spLocks noGrp="1"/>
          </p:cNvSpPr>
          <p:nvPr>
            <p:ph type="title"/>
          </p:nvPr>
        </p:nvSpPr>
        <p:spPr>
          <a:xfrm>
            <a:off x="684213" y="26988"/>
            <a:ext cx="4248150" cy="857250"/>
          </a:xfrm>
        </p:spPr>
        <p:txBody>
          <a:bodyPr/>
          <a:lstStyle/>
          <a:p>
            <a:pPr algn="ctr"/>
            <a:r>
              <a:rPr lang="es-CO"/>
              <a:t>JESUITAS</a:t>
            </a:r>
          </a:p>
        </p:txBody>
      </p:sp>
      <p:sp>
        <p:nvSpPr>
          <p:cNvPr id="26627" name="4 Rectángulo"/>
          <p:cNvSpPr>
            <a:spLocks noChangeArrowheads="1"/>
          </p:cNvSpPr>
          <p:nvPr/>
        </p:nvSpPr>
        <p:spPr bwMode="auto">
          <a:xfrm>
            <a:off x="0" y="842963"/>
            <a:ext cx="543560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CO" sz="2000"/>
              <a:t>La </a:t>
            </a:r>
            <a:r>
              <a:rPr lang="es-CO" sz="2000" b="1"/>
              <a:t>Compañía de Jesús</a:t>
            </a:r>
            <a:r>
              <a:rPr lang="es-CO" sz="2000"/>
              <a:t> (</a:t>
            </a:r>
            <a:r>
              <a:rPr lang="es-CO" sz="2000" i="1"/>
              <a:t>Societas Jesu</a:t>
            </a:r>
            <a:r>
              <a:rPr lang="es-CO" sz="2000"/>
              <a:t> o </a:t>
            </a:r>
            <a:r>
              <a:rPr lang="es-CO" sz="2000" i="1"/>
              <a:t>Societas Iesu</a:t>
            </a:r>
            <a:r>
              <a:rPr lang="es-CO" sz="2000"/>
              <a:t>, S.J. o S.I.) es una </a:t>
            </a:r>
            <a:r>
              <a:rPr lang="es-CO" sz="2000">
                <a:hlinkClick r:id="rId2" tooltip="Orden religiosa católica"/>
              </a:rPr>
              <a:t>orden religiosa</a:t>
            </a:r>
            <a:r>
              <a:rPr lang="es-CO" sz="2000"/>
              <a:t> de la </a:t>
            </a:r>
            <a:r>
              <a:rPr lang="es-CO" sz="2000">
                <a:hlinkClick r:id="rId3" tooltip="Iglesia católica"/>
              </a:rPr>
              <a:t>Iglesia católica</a:t>
            </a:r>
            <a:r>
              <a:rPr lang="es-CO" sz="2000"/>
              <a:t> fundada en </a:t>
            </a:r>
            <a:r>
              <a:rPr lang="es-CO" sz="2000">
                <a:hlinkClick r:id="rId4" tooltip="1534"/>
              </a:rPr>
              <a:t>1534</a:t>
            </a:r>
            <a:r>
              <a:rPr lang="es-CO" sz="2000"/>
              <a:t> por </a:t>
            </a:r>
            <a:r>
              <a:rPr lang="es-CO" sz="2000">
                <a:hlinkClick r:id="rId5" tooltip="San Ignacio de Loyola"/>
              </a:rPr>
              <a:t>San Ignacio de Loyola</a:t>
            </a:r>
            <a:r>
              <a:rPr lang="es-CO" sz="2000"/>
              <a:t>, junto con </a:t>
            </a:r>
            <a:r>
              <a:rPr lang="es-CO" sz="2000">
                <a:hlinkClick r:id="rId6" tooltip="San Francisco Javier"/>
              </a:rPr>
              <a:t>San Francisco Javier</a:t>
            </a:r>
            <a:r>
              <a:rPr lang="es-CO" sz="2000"/>
              <a:t>, </a:t>
            </a:r>
            <a:r>
              <a:rPr lang="es-CO" sz="2000">
                <a:hlinkClick r:id="rId7" tooltip="Beato Pedro Fabro"/>
              </a:rPr>
              <a:t>Beato Pedro Fabro</a:t>
            </a:r>
            <a:r>
              <a:rPr lang="es-CO" sz="2000"/>
              <a:t>, </a:t>
            </a:r>
            <a:r>
              <a:rPr lang="es-CO" sz="2000">
                <a:hlinkClick r:id="rId8" tooltip="Diego Laynez"/>
              </a:rPr>
              <a:t>Diego Laynez</a:t>
            </a:r>
            <a:r>
              <a:rPr lang="es-CO" sz="2000"/>
              <a:t>, </a:t>
            </a:r>
            <a:r>
              <a:rPr lang="es-CO" sz="2000">
                <a:hlinkClick r:id="rId9" tooltip="Alfonso Salmerón"/>
              </a:rPr>
              <a:t>Alfonso Salmerón</a:t>
            </a:r>
            <a:r>
              <a:rPr lang="es-CO" sz="2000"/>
              <a:t>, </a:t>
            </a:r>
            <a:r>
              <a:rPr lang="es-CO" sz="2000">
                <a:hlinkClick r:id="rId10" tooltip="Nicolás de Bobadilla (aún no redactado)"/>
              </a:rPr>
              <a:t>Nicolás de Bobadilla</a:t>
            </a:r>
            <a:r>
              <a:rPr lang="es-CO" sz="2000"/>
              <a:t> y </a:t>
            </a:r>
            <a:r>
              <a:rPr lang="es-CO" sz="2000">
                <a:hlinkClick r:id="rId11" tooltip="Simón Rodrigues"/>
              </a:rPr>
              <a:t>Simón Rodrigues</a:t>
            </a:r>
            <a:r>
              <a:rPr lang="es-CO" sz="2000"/>
              <a:t>, en la ciudad de</a:t>
            </a:r>
            <a:r>
              <a:rPr lang="es-CO" sz="2000">
                <a:hlinkClick r:id="rId12" tooltip="París"/>
              </a:rPr>
              <a:t>París</a:t>
            </a:r>
            <a:r>
              <a:rPr lang="es-CO" sz="2000"/>
              <a:t> y aprobada en </a:t>
            </a:r>
            <a:r>
              <a:rPr lang="es-CO" sz="2000">
                <a:hlinkClick r:id="rId13" tooltip="1540"/>
              </a:rPr>
              <a:t>1540</a:t>
            </a:r>
            <a:r>
              <a:rPr lang="es-CO" sz="2000"/>
              <a:t> por el Papa </a:t>
            </a:r>
            <a:r>
              <a:rPr lang="es-CO" sz="2000">
                <a:hlinkClick r:id="rId14" tooltip="Pablo III"/>
              </a:rPr>
              <a:t>Pablo III</a:t>
            </a:r>
            <a:r>
              <a:rPr lang="es-CO" sz="2000"/>
              <a:t>. Con cerca de 19.000 miembros, sacerdotes, estudiantes y hermanos, es la mayor orden religiosa masculina católica hoy en día. Su actividad se extiende a los campos educativo, social, intelectual, misionero y de medios de comunicación católicos.</a:t>
            </a:r>
          </a:p>
        </p:txBody>
      </p:sp>
      <p:pic>
        <p:nvPicPr>
          <p:cNvPr id="26628"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08625" y="0"/>
            <a:ext cx="3611563" cy="514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Título"/>
          <p:cNvSpPr>
            <a:spLocks noGrp="1"/>
          </p:cNvSpPr>
          <p:nvPr>
            <p:ph type="title"/>
          </p:nvPr>
        </p:nvSpPr>
        <p:spPr>
          <a:xfrm>
            <a:off x="0" y="0"/>
            <a:ext cx="9144000" cy="857250"/>
          </a:xfrm>
        </p:spPr>
        <p:txBody>
          <a:bodyPr/>
          <a:lstStyle/>
          <a:p>
            <a:pPr algn="ctr"/>
            <a:r>
              <a:rPr lang="es-CO" sz="3200"/>
              <a:t>Se encuentran en algunas iglesias católicas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988"/>
            <a:ext cx="9144000" cy="4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Título"/>
          <p:cNvSpPr>
            <a:spLocks noGrp="1"/>
          </p:cNvSpPr>
          <p:nvPr>
            <p:ph type="title"/>
          </p:nvPr>
        </p:nvSpPr>
        <p:spPr>
          <a:xfrm>
            <a:off x="903288" y="0"/>
            <a:ext cx="7772400" cy="857250"/>
          </a:xfrm>
        </p:spPr>
        <p:txBody>
          <a:bodyPr/>
          <a:lstStyle/>
          <a:p>
            <a:pPr algn="ctr"/>
            <a:r>
              <a:rPr lang="es-CO"/>
              <a:t>Con este signo vencerás !</a:t>
            </a:r>
          </a:p>
        </p:txBody>
      </p:sp>
      <p:sp>
        <p:nvSpPr>
          <p:cNvPr id="28675" name="2 Marcador de texto"/>
          <p:cNvSpPr>
            <a:spLocks noGrp="1"/>
          </p:cNvSpPr>
          <p:nvPr>
            <p:ph type="body" sz="half" idx="1"/>
          </p:nvPr>
        </p:nvSpPr>
        <p:spPr/>
        <p:txBody>
          <a:bodyPr/>
          <a:lstStyle/>
          <a:p>
            <a:endParaRPr lang="es-CO"/>
          </a:p>
        </p:txBody>
      </p:sp>
      <p:sp>
        <p:nvSpPr>
          <p:cNvPr id="28676" name="3 Marcador de imágenes prediseñadas"/>
          <p:cNvSpPr>
            <a:spLocks noGrp="1" noTextEdit="1"/>
          </p:cNvSpPr>
          <p:nvPr>
            <p:ph type="clipArt" sz="half" idx="2"/>
          </p:nvPr>
        </p:nvSpPr>
        <p:spPr/>
      </p:sp>
      <p:pic>
        <p:nvPicPr>
          <p:cNvPr id="286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8675"/>
            <a:ext cx="91440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6" descr="C:\Users\hp\Documents\Adventista 7 Día\Diapositivas Power\pec\content\bin\images\large\0903039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a:xfrm>
            <a:off x="179388" y="123825"/>
            <a:ext cx="4513262" cy="971550"/>
          </a:xfrm>
        </p:spPr>
        <p:txBody>
          <a:bodyPr>
            <a:normAutofit fontScale="90000"/>
          </a:bodyPr>
          <a:lstStyle/>
          <a:p>
            <a:pPr algn="ctr" eaLnBrk="1" fontAlgn="auto" hangingPunct="1">
              <a:spcAft>
                <a:spcPts val="0"/>
              </a:spcAft>
              <a:defRPr/>
            </a:pPr>
            <a:r>
              <a:rPr lang="es-CO" sz="3600" b="1" dirty="0"/>
              <a:t>Qué intentan hacer el </a:t>
            </a:r>
            <a:br>
              <a:rPr lang="es-CO" sz="3600" b="1" dirty="0"/>
            </a:br>
            <a:r>
              <a:rPr lang="es-CO" sz="3600" b="1" dirty="0"/>
              <a:t>anti-cristo y sus aliados?</a:t>
            </a:r>
            <a:r>
              <a:rPr lang="es-CO" sz="3600" b="1" dirty="0">
                <a:solidFill>
                  <a:srgbClr val="FAFD00"/>
                </a:solidFill>
              </a:rPr>
              <a:t> </a:t>
            </a:r>
            <a:endParaRPr lang="es-CO" sz="2800" b="1" dirty="0">
              <a:solidFill>
                <a:srgbClr val="FAFD00"/>
              </a:solidFill>
            </a:endParaRPr>
          </a:p>
        </p:txBody>
      </p:sp>
    </p:spTree>
  </p:cSld>
  <p:clrMapOvr>
    <a:masterClrMapping/>
  </p:clrMapOvr>
  <p:transition>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561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588"/>
            <a:ext cx="4787900" cy="514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082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0163"/>
            <a:ext cx="4487863"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0163"/>
            <a:ext cx="4654550"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8350" y="4443413"/>
            <a:ext cx="909638"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3 Rectángulo"/>
          <p:cNvSpPr>
            <a:spLocks noChangeArrowheads="1"/>
          </p:cNvSpPr>
          <p:nvPr/>
        </p:nvSpPr>
        <p:spPr bwMode="auto">
          <a:xfrm>
            <a:off x="-36513" y="-20638"/>
            <a:ext cx="8997951" cy="494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s-CO" sz="1500"/>
              <a:t>"Yo además prometo y declaro que yo no tendré opinión o voluntad mía propia o ninguna reserva mental fuere lo que fuere, aun como un cuerpo y cadáver (perinde ad cadaver), sino sin vacilar obedeceré todas y cada orden que yo pueda recibir de mis superiores en la milicia del Papa y de Jesucristo. </a:t>
            </a:r>
          </a:p>
          <a:p>
            <a:pPr algn="just"/>
            <a:r>
              <a:rPr lang="es-CO" sz="1500"/>
              <a:t>"Que yo iré a cualquier parte del mundo dondequiera que sea enviado, a las regiones congeladas del norte, selvas de la India, a los centros de civilización en Europa, o a las persecuciones salvajes de los bárbaros salvajes de América sin murmuraciones ni lamentaciones, y seré sumiso en todas las cosas que fueran comunicadas a mí. </a:t>
            </a:r>
          </a:p>
          <a:p>
            <a:pPr algn="just"/>
            <a:r>
              <a:rPr lang="es-CO" sz="1500"/>
              <a:t>"Yo además prometo y declaro que yo, cuando la oportunidad se presente, preparar y hacer implacable guerra, secreta y abiertamente contra todos los herejes, Protestantes y Masones, como yo he sido ordenado hacer extirparlos de la faz de toda la tierra; y que yo no perdonaré ni edad, sexo o condición, y que yo ahorcaré, quemaré, destruiré, herviré, despellejaré, estrangularé y enterraré vivos a estos infames herejes; rasgaré los estómagos y vientres de sus mujeres, y machacaré las cabezas de sus infantes contra la pared para poder aniquilar su execrable raza. Que cuando lo mismo no pueda ser hecho abiertamente, yo secretamente usaré la copa de veneno, la cuerda de estrangulación, el acero de la daga, el plomo de la bala, sin importar el honor, rango, dignidad, o autoridad de las personas, cualquiera que sea su condición en la vida, ya sea pública o privada, puesto que en cualquier momento yo pueda ser ordenado hacerlo por los agentes del Papa, o superior de la Hermandad del 'Santo Padre' de la Sociedad de Jesús. </a:t>
            </a:r>
          </a:p>
          <a:p>
            <a:pPr algn="just"/>
            <a:r>
              <a:rPr lang="es-CO" sz="1500"/>
              <a:t>"En confirmación de lo cual yo por la presente dedico mi vida, alma, y todos los poderes corporales, y con la daga cual ahora recibo yo suscribiré mi nombre escrito con mi sangre como testimonio de lo cual; y si yo soy probado falso o débil en mi determinación, que mis hermanos y compañeros soldados de la milicia del Papa corten mis manos y pies y mi garganta de oreja a oreja, mi panza abierta y azufre queme dentro con todo el castigo que pueda ser infligido sobre mí en esta tierra y mi alma será atormentada por demonios en el infierno eterno para siempre.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fontScale="90000"/>
          </a:bodyPr>
          <a:lstStyle/>
          <a:p>
            <a:pPr algn="ctr" eaLnBrk="1" fontAlgn="auto" hangingPunct="1">
              <a:spcAft>
                <a:spcPts val="0"/>
              </a:spcAft>
              <a:defRPr/>
            </a:pPr>
            <a:r>
              <a:rPr lang="es-CO" b="1">
                <a:solidFill>
                  <a:srgbClr val="FCFEB9"/>
                </a:solidFill>
                <a:effectLst>
                  <a:outerShdw blurRad="38100" dist="38100" dir="2700000" algn="tl">
                    <a:srgbClr val="FFFFFF"/>
                  </a:outerShdw>
                </a:effectLst>
              </a:rPr>
              <a:t>Pero hay gratas noticias para los fieles de Dios:</a:t>
            </a:r>
          </a:p>
        </p:txBody>
      </p:sp>
      <p:sp>
        <p:nvSpPr>
          <p:cNvPr id="68612" name="Rectangle 4"/>
          <p:cNvSpPr>
            <a:spLocks noGrp="1" noChangeArrowheads="1"/>
          </p:cNvSpPr>
          <p:nvPr>
            <p:ph type="body" sz="half" idx="2"/>
          </p:nvPr>
        </p:nvSpPr>
        <p:spPr>
          <a:xfrm>
            <a:off x="468313" y="1635125"/>
            <a:ext cx="7924800" cy="1143000"/>
          </a:xfrm>
        </p:spPr>
        <p:txBody>
          <a:bodyPr>
            <a:normAutofit fontScale="70000" lnSpcReduction="20000"/>
          </a:bodyPr>
          <a:lstStyle/>
          <a:p>
            <a:pPr marL="420624" indent="-384048" algn="ctr" eaLnBrk="1" fontAlgn="auto" hangingPunct="1">
              <a:spcAft>
                <a:spcPts val="0"/>
              </a:spcAft>
              <a:buFont typeface="Wingdings 2"/>
              <a:buChar char=""/>
              <a:defRPr/>
            </a:pPr>
            <a:r>
              <a:rPr lang="es-CO" sz="2400" b="1" dirty="0">
                <a:solidFill>
                  <a:srgbClr val="00FF00"/>
                </a:solidFill>
                <a:effectLst>
                  <a:outerShdw blurRad="38100" dist="38100" dir="2700000" algn="tl">
                    <a:srgbClr val="000000">
                      <a:alpha val="43137"/>
                    </a:srgbClr>
                  </a:outerShdw>
                </a:effectLst>
              </a:rPr>
              <a:t>“Y en los días de estos reyes, levantará el Dios del cielo un reino que nunca jamás se corromperá: y no será dejado a otro pueblo este reino; el cual desmenuzará y consumirá todos estos reinos, y él permanecerá para siempre.” 	</a:t>
            </a:r>
            <a:r>
              <a:rPr lang="es-CO" sz="2800" b="1" dirty="0">
                <a:solidFill>
                  <a:srgbClr val="00FF00"/>
                </a:solidFill>
                <a:effectLst>
                  <a:outerShdw blurRad="38100" dist="38100" dir="2700000" algn="tl">
                    <a:srgbClr val="000000">
                      <a:alpha val="43137"/>
                    </a:srgbClr>
                  </a:outerShdw>
                </a:effectLst>
              </a:rPr>
              <a:t>(Dan. 2:44)</a:t>
            </a:r>
          </a:p>
          <a:p>
            <a:pPr marL="420624" indent="-384048" algn="ctr" eaLnBrk="1" fontAlgn="auto" hangingPunct="1">
              <a:spcAft>
                <a:spcPts val="0"/>
              </a:spcAft>
              <a:buFont typeface="Wingdings 2"/>
              <a:buChar char=""/>
              <a:defRPr/>
            </a:pPr>
            <a:endParaRPr lang="es-CO" sz="2400" b="1" dirty="0">
              <a:solidFill>
                <a:srgbClr val="FAFD00"/>
              </a:solidFill>
              <a:effectLst>
                <a:outerShdw blurRad="38100" dist="38100" dir="2700000" algn="tl">
                  <a:srgbClr val="000000">
                    <a:alpha val="43137"/>
                  </a:srgbClr>
                </a:outerShdw>
              </a:effectLst>
            </a:endParaRPr>
          </a:p>
          <a:p>
            <a:pPr marL="420624" indent="-384048" algn="ctr" eaLnBrk="1" fontAlgn="auto" hangingPunct="1">
              <a:spcAft>
                <a:spcPts val="0"/>
              </a:spcAft>
              <a:buFont typeface="Wingdings 2"/>
              <a:buChar char=""/>
              <a:defRPr/>
            </a:pPr>
            <a:endParaRPr lang="es-CO" sz="2400" dirty="0">
              <a:effectLst>
                <a:outerShdw blurRad="38100" dist="38100" dir="2700000" algn="tl">
                  <a:srgbClr val="000000">
                    <a:alpha val="43137"/>
                  </a:srgbClr>
                </a:outerShdw>
              </a:effectLst>
            </a:endParaRPr>
          </a:p>
        </p:txBody>
      </p:sp>
      <p:pic>
        <p:nvPicPr>
          <p:cNvPr id="348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787650"/>
            <a:ext cx="9147175"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body" sz="half" idx="2"/>
          </p:nvPr>
        </p:nvSpPr>
        <p:spPr>
          <a:xfrm>
            <a:off x="-180975" y="485775"/>
            <a:ext cx="4876800" cy="3886200"/>
          </a:xfrm>
        </p:spPr>
        <p:txBody>
          <a:bodyPr>
            <a:normAutofit fontScale="92500"/>
          </a:bodyPr>
          <a:lstStyle/>
          <a:p>
            <a:pPr marL="420624" indent="-384048" algn="ctr" eaLnBrk="1" fontAlgn="auto" hangingPunct="1">
              <a:spcAft>
                <a:spcPts val="0"/>
              </a:spcAft>
              <a:buFont typeface="Wingdings 2"/>
              <a:buChar char=""/>
              <a:defRPr/>
            </a:pPr>
            <a:r>
              <a:rPr lang="es-CO" b="1" dirty="0">
                <a:solidFill>
                  <a:schemeClr val="accent6">
                    <a:lumMod val="60000"/>
                    <a:lumOff val="40000"/>
                  </a:schemeClr>
                </a:solidFill>
              </a:rPr>
              <a:t>Qué hará Dios con el anticristo y sus aliados? </a:t>
            </a:r>
          </a:p>
          <a:p>
            <a:pPr marL="420624" indent="-384048" algn="ctr" eaLnBrk="1" fontAlgn="auto" hangingPunct="1">
              <a:spcAft>
                <a:spcPts val="0"/>
              </a:spcAft>
              <a:buFont typeface="Wingdings 2"/>
              <a:buChar char=""/>
              <a:defRPr/>
            </a:pPr>
            <a:r>
              <a:rPr lang="es-CO" sz="2400" b="1" dirty="0">
                <a:solidFill>
                  <a:schemeClr val="tx2"/>
                </a:solidFill>
              </a:rPr>
              <a:t>“Yo entonces miraba a causa de la voz de las grandes palabras que hablaba el cuerno; miraba hasta tanto que mataron la bestia, y su cuerpo fue deshecho, y entregado para ser quemado en el fuego.” (Dan. 7:11)	</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0638"/>
            <a:ext cx="4356100" cy="512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dir="in"/>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body" sz="half" idx="2"/>
          </p:nvPr>
        </p:nvSpPr>
        <p:spPr>
          <a:xfrm>
            <a:off x="4284663" y="700088"/>
            <a:ext cx="4760912" cy="3671887"/>
          </a:xfrm>
        </p:spPr>
        <p:txBody>
          <a:bodyPr>
            <a:normAutofit/>
          </a:bodyPr>
          <a:lstStyle/>
          <a:p>
            <a:pPr marL="420624" indent="-384048" algn="ctr" eaLnBrk="1" fontAlgn="auto" hangingPunct="1">
              <a:spcAft>
                <a:spcPts val="0"/>
              </a:spcAft>
              <a:buFontTx/>
              <a:buNone/>
              <a:defRPr/>
            </a:pPr>
            <a:r>
              <a:rPr lang="es-CO" sz="2800" b="1" dirty="0">
                <a:solidFill>
                  <a:srgbClr val="FAFD00"/>
                </a:solidFill>
                <a:effectLst>
                  <a:outerShdw blurRad="38100" dist="38100" dir="2700000" algn="tl">
                    <a:srgbClr val="000000">
                      <a:alpha val="43137"/>
                    </a:srgbClr>
                  </a:outerShdw>
                </a:effectLst>
              </a:rPr>
              <a:t>	</a:t>
            </a:r>
            <a:r>
              <a:rPr lang="es-CO" b="1" dirty="0">
                <a:solidFill>
                  <a:srgbClr val="FC0128"/>
                </a:solidFill>
                <a:effectLst>
                  <a:outerShdw blurRad="38100" dist="38100" dir="2700000" algn="tl">
                    <a:srgbClr val="000000">
                      <a:alpha val="43137"/>
                    </a:srgbClr>
                  </a:outerShdw>
                </a:effectLst>
              </a:rPr>
              <a:t>“Habían también quitado a las otras bestias su señorío, y les había sido dada prolongación de vida hasta cierto tiempo.” </a:t>
            </a:r>
          </a:p>
          <a:p>
            <a:pPr marL="420624" indent="-384048" algn="ctr" eaLnBrk="1" fontAlgn="auto" hangingPunct="1">
              <a:spcAft>
                <a:spcPts val="0"/>
              </a:spcAft>
              <a:buFontTx/>
              <a:buNone/>
              <a:defRPr/>
            </a:pPr>
            <a:r>
              <a:rPr lang="es-CO" b="1" dirty="0">
                <a:solidFill>
                  <a:srgbClr val="FC0128"/>
                </a:solidFill>
                <a:effectLst>
                  <a:outerShdw blurRad="38100" dist="38100" dir="2700000" algn="tl">
                    <a:srgbClr val="000000">
                      <a:alpha val="43137"/>
                    </a:srgbClr>
                  </a:outerShdw>
                </a:effectLst>
              </a:rPr>
              <a:t>	(Dan. 7:12)</a:t>
            </a:r>
          </a:p>
        </p:txBody>
      </p:sp>
      <p:pic>
        <p:nvPicPr>
          <p:cNvPr id="368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456723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0"/>
            <a:ext cx="43561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3"/>
          <p:cNvSpPr>
            <a:spLocks noGrp="1" noChangeArrowheads="1"/>
          </p:cNvSpPr>
          <p:nvPr>
            <p:ph type="body" sz="half" idx="1"/>
          </p:nvPr>
        </p:nvSpPr>
        <p:spPr>
          <a:xfrm>
            <a:off x="0" y="285750"/>
            <a:ext cx="4572000" cy="4662488"/>
          </a:xfrm>
        </p:spPr>
        <p:txBody>
          <a:bodyPr>
            <a:normAutofit fontScale="92500" lnSpcReduction="10000"/>
          </a:bodyPr>
          <a:lstStyle/>
          <a:p>
            <a:pPr marL="420624" indent="-384048" algn="ctr" eaLnBrk="1" fontAlgn="auto" hangingPunct="1">
              <a:spcAft>
                <a:spcPts val="0"/>
              </a:spcAft>
              <a:buFontTx/>
              <a:buNone/>
              <a:defRPr/>
            </a:pPr>
            <a:r>
              <a:rPr lang="es-CO" b="1" dirty="0">
                <a:solidFill>
                  <a:srgbClr val="FAFD00"/>
                </a:solidFill>
              </a:rPr>
              <a:t>	</a:t>
            </a:r>
            <a:r>
              <a:rPr lang="es-CO" sz="2800" b="1" dirty="0">
                <a:solidFill>
                  <a:srgbClr val="FAFD00"/>
                </a:solidFill>
              </a:rPr>
              <a:t>Qué hará Dios para proteger a sus hijos 	 del decreto de muerte del anticristo ?       </a:t>
            </a:r>
          </a:p>
          <a:p>
            <a:pPr marL="420624" indent="-384048" algn="ctr" eaLnBrk="1" fontAlgn="auto" hangingPunct="1">
              <a:spcAft>
                <a:spcPts val="0"/>
              </a:spcAft>
              <a:buFontTx/>
              <a:buNone/>
              <a:defRPr/>
            </a:pPr>
            <a:r>
              <a:rPr lang="es-CO" sz="2800" b="1" dirty="0">
                <a:solidFill>
                  <a:srgbClr val="FAFD00"/>
                </a:solidFill>
              </a:rPr>
              <a:t>(Apoc. 7:1-4) </a:t>
            </a:r>
          </a:p>
          <a:p>
            <a:pPr marL="420624" indent="-384048" algn="ctr" eaLnBrk="1" fontAlgn="auto" hangingPunct="1">
              <a:spcAft>
                <a:spcPts val="0"/>
              </a:spcAft>
              <a:buFont typeface="Wingdings 2"/>
              <a:buChar char=""/>
              <a:defRPr/>
            </a:pPr>
            <a:r>
              <a:rPr lang="es-CO" sz="2400" b="1" dirty="0">
                <a:solidFill>
                  <a:srgbClr val="FAFD00"/>
                </a:solidFill>
              </a:rPr>
              <a:t>“Después de esto vi a cuatro ángeles de píe en los cuatro ángulos de la tierra, para que no soplase viento alguno sobre la tierra, ni sobre el mar , ni sobre ningún árbol” </a:t>
            </a:r>
          </a:p>
          <a:p>
            <a:pPr marL="420624" indent="-384048" algn="ctr" eaLnBrk="1" fontAlgn="auto" hangingPunct="1">
              <a:spcAft>
                <a:spcPts val="0"/>
              </a:spcAft>
              <a:buFontTx/>
              <a:buNone/>
              <a:defRPr/>
            </a:pPr>
            <a:r>
              <a:rPr lang="es-CO" sz="2400" b="1" dirty="0">
                <a:solidFill>
                  <a:srgbClr val="FAFD00"/>
                </a:solidFill>
              </a:rPr>
              <a:t>(vs. 1)</a:t>
            </a:r>
          </a:p>
          <a:p>
            <a:pPr marL="420624" indent="-384048" algn="ctr" eaLnBrk="1" fontAlgn="auto" hangingPunct="1">
              <a:spcAft>
                <a:spcPts val="0"/>
              </a:spcAft>
              <a:buFontTx/>
              <a:buNone/>
              <a:defRPr/>
            </a:pPr>
            <a:endParaRPr lang="es-CO" b="1" dirty="0">
              <a:solidFill>
                <a:srgbClr val="FAFD0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1 Imagen" descr="Diapositiva3.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7950" y="195263"/>
            <a:ext cx="4824413" cy="857250"/>
          </a:xfrm>
        </p:spPr>
        <p:txBody>
          <a:bodyPr>
            <a:normAutofit fontScale="90000"/>
          </a:bodyPr>
          <a:lstStyle/>
          <a:p>
            <a:pPr algn="ctr" eaLnBrk="1" fontAlgn="auto" hangingPunct="1">
              <a:spcAft>
                <a:spcPts val="0"/>
              </a:spcAft>
              <a:defRPr/>
            </a:pPr>
            <a:r>
              <a:rPr lang="es-CO" sz="3600" b="1" dirty="0">
                <a:solidFill>
                  <a:schemeClr val="accent2">
                    <a:lumMod val="60000"/>
                    <a:lumOff val="40000"/>
                  </a:schemeClr>
                </a:solidFill>
              </a:rPr>
              <a:t>INTENTARA PONER UNA MARCA</a:t>
            </a:r>
            <a:endParaRPr lang="es-CO" sz="2800" b="1" dirty="0">
              <a:solidFill>
                <a:schemeClr val="accent2">
                  <a:lumMod val="60000"/>
                  <a:lumOff val="40000"/>
                </a:schemeClr>
              </a:solidFill>
            </a:endParaRPr>
          </a:p>
        </p:txBody>
      </p:sp>
      <p:sp>
        <p:nvSpPr>
          <p:cNvPr id="11267" name="Rectangle 3"/>
          <p:cNvSpPr>
            <a:spLocks noGrp="1" noChangeArrowheads="1"/>
          </p:cNvSpPr>
          <p:nvPr>
            <p:ph type="body" sz="half" idx="1"/>
          </p:nvPr>
        </p:nvSpPr>
        <p:spPr>
          <a:xfrm>
            <a:off x="609600" y="1428750"/>
            <a:ext cx="4038600" cy="3086100"/>
          </a:xfrm>
          <a:noFill/>
        </p:spPr>
        <p:txBody>
          <a:bodyPr/>
          <a:lstStyle/>
          <a:p>
            <a:pPr eaLnBrk="1" hangingPunct="1">
              <a:buFontTx/>
              <a:buNone/>
            </a:pPr>
            <a:endParaRPr lang="en-US" sz="2800" b="1">
              <a:solidFill>
                <a:srgbClr val="FAFD00"/>
              </a:solidFill>
            </a:endParaRPr>
          </a:p>
          <a:p>
            <a:pPr eaLnBrk="1" hangingPunct="1"/>
            <a:endParaRPr lang="en-US" sz="2800" b="1">
              <a:solidFill>
                <a:srgbClr val="FAFD00"/>
              </a:solidFill>
            </a:endParaRPr>
          </a:p>
        </p:txBody>
      </p:sp>
      <p:sp>
        <p:nvSpPr>
          <p:cNvPr id="8197" name="Rectangle 5"/>
          <p:cNvSpPr>
            <a:spLocks noChangeArrowheads="1"/>
          </p:cNvSpPr>
          <p:nvPr/>
        </p:nvSpPr>
        <p:spPr bwMode="auto">
          <a:xfrm>
            <a:off x="0" y="1058863"/>
            <a:ext cx="4859338"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s-CO" b="1" dirty="0">
                <a:solidFill>
                  <a:schemeClr val="tx1">
                    <a:lumMod val="95000"/>
                  </a:schemeClr>
                </a:solidFill>
              </a:rPr>
              <a:t>“Y hacía que a todos, a  los 	pequeños y grandes, ricos y pobres, libres y siervos, se pusiese </a:t>
            </a:r>
            <a:r>
              <a:rPr lang="es-CO" b="1" i="1" u="sng" dirty="0">
                <a:solidFill>
                  <a:schemeClr val="tx1">
                    <a:lumMod val="95000"/>
                  </a:schemeClr>
                </a:solidFill>
              </a:rPr>
              <a:t>una marca</a:t>
            </a:r>
            <a:r>
              <a:rPr lang="es-CO" b="1" dirty="0">
                <a:solidFill>
                  <a:schemeClr val="tx1">
                    <a:lumMod val="95000"/>
                  </a:schemeClr>
                </a:solidFill>
              </a:rPr>
              <a:t> en su mano derecha, o en sus  frentes: Y que ninguno pudiese comprar  o  vender, sino el que  tuviera la señal, o  el  nombre de la bestia,  o el número de su nombre...   y el número  de ella, seiscientos sesenta y seis.” 	 </a:t>
            </a:r>
          </a:p>
          <a:p>
            <a:pPr algn="ctr">
              <a:defRPr/>
            </a:pPr>
            <a:r>
              <a:rPr lang="es-CO" b="1" dirty="0">
                <a:solidFill>
                  <a:schemeClr val="tx1">
                    <a:lumMod val="95000"/>
                  </a:schemeClr>
                </a:solidFill>
              </a:rPr>
              <a:t>(Ap. 13:16-18)</a:t>
            </a:r>
          </a:p>
        </p:txBody>
      </p:sp>
      <p:pic>
        <p:nvPicPr>
          <p:cNvPr id="1126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0"/>
            <a:ext cx="4264025" cy="51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0"/>
            <a:ext cx="43561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3"/>
          <p:cNvSpPr>
            <a:spLocks noGrp="1" noChangeArrowheads="1"/>
          </p:cNvSpPr>
          <p:nvPr>
            <p:ph type="body" sz="half" idx="1"/>
          </p:nvPr>
        </p:nvSpPr>
        <p:spPr>
          <a:xfrm>
            <a:off x="0" y="285750"/>
            <a:ext cx="4572000" cy="4662488"/>
          </a:xfrm>
        </p:spPr>
        <p:txBody>
          <a:bodyPr>
            <a:normAutofit fontScale="92500" lnSpcReduction="20000"/>
          </a:bodyPr>
          <a:lstStyle/>
          <a:p>
            <a:pPr marL="420624" indent="-384048" algn="ctr" eaLnBrk="1" fontAlgn="auto" hangingPunct="1">
              <a:spcAft>
                <a:spcPts val="0"/>
              </a:spcAft>
              <a:buFontTx/>
              <a:buNone/>
              <a:defRPr/>
            </a:pPr>
            <a:r>
              <a:rPr lang="es-CO" b="1" dirty="0">
                <a:solidFill>
                  <a:srgbClr val="FAFD00"/>
                </a:solidFill>
              </a:rPr>
              <a:t>	</a:t>
            </a:r>
            <a:r>
              <a:rPr lang="es-CO" sz="2800" b="1" dirty="0">
                <a:solidFill>
                  <a:srgbClr val="FAFD00"/>
                </a:solidFill>
              </a:rPr>
              <a:t>Qué hará Dios para proteger a sus hijos 	 del decreto de muerte del anticristo ?       </a:t>
            </a:r>
          </a:p>
          <a:p>
            <a:pPr marL="420624" indent="-384048" algn="ctr" eaLnBrk="1" fontAlgn="auto" hangingPunct="1">
              <a:spcAft>
                <a:spcPts val="0"/>
              </a:spcAft>
              <a:buFontTx/>
              <a:buNone/>
              <a:defRPr/>
            </a:pPr>
            <a:r>
              <a:rPr lang="es-CO" sz="2800" b="1" dirty="0">
                <a:solidFill>
                  <a:srgbClr val="FAFD00"/>
                </a:solidFill>
              </a:rPr>
              <a:t>(Apoc. 7:1-4) </a:t>
            </a:r>
          </a:p>
          <a:p>
            <a:pPr marL="420624" indent="-384048" algn="ctr" eaLnBrk="1" fontAlgn="auto" hangingPunct="1">
              <a:spcAft>
                <a:spcPts val="0"/>
              </a:spcAft>
              <a:buFont typeface="Wingdings 2"/>
              <a:buChar char=""/>
              <a:defRPr/>
            </a:pPr>
            <a:r>
              <a:rPr lang="es-CO" sz="2400" b="1" dirty="0">
                <a:solidFill>
                  <a:srgbClr val="FAFD00"/>
                </a:solidFill>
              </a:rPr>
              <a:t>“Y vi que otro ángel, </a:t>
            </a:r>
          </a:p>
          <a:p>
            <a:pPr marL="420624" indent="-384048" algn="ctr" eaLnBrk="1" fontAlgn="auto" hangingPunct="1">
              <a:spcAft>
                <a:spcPts val="0"/>
              </a:spcAft>
              <a:buFontTx/>
              <a:buNone/>
              <a:defRPr/>
            </a:pPr>
            <a:r>
              <a:rPr lang="es-CO" sz="2400" b="1" dirty="0">
                <a:solidFill>
                  <a:srgbClr val="FAFD00"/>
                </a:solidFill>
              </a:rPr>
              <a:t>	subiendo del oriente,</a:t>
            </a:r>
          </a:p>
          <a:p>
            <a:pPr marL="420624" indent="-384048" algn="ctr" eaLnBrk="1" fontAlgn="auto" hangingPunct="1">
              <a:spcAft>
                <a:spcPts val="0"/>
              </a:spcAft>
              <a:buFontTx/>
              <a:buNone/>
              <a:defRPr/>
            </a:pPr>
            <a:r>
              <a:rPr lang="es-CO" sz="2400" b="1" dirty="0">
                <a:solidFill>
                  <a:srgbClr val="FAFD00"/>
                </a:solidFill>
              </a:rPr>
              <a:t>	tenía el sello del Dios vivo. </a:t>
            </a:r>
          </a:p>
          <a:p>
            <a:pPr marL="420624" indent="-384048" algn="ctr" eaLnBrk="1" fontAlgn="auto" hangingPunct="1">
              <a:spcAft>
                <a:spcPts val="0"/>
              </a:spcAft>
              <a:buFontTx/>
              <a:buNone/>
              <a:defRPr/>
            </a:pPr>
            <a:r>
              <a:rPr lang="es-CO" sz="2400" b="1" dirty="0">
                <a:solidFill>
                  <a:srgbClr val="FAFD00"/>
                </a:solidFill>
              </a:rPr>
              <a:t>Y llamó a gran voz a los cuatro</a:t>
            </a:r>
          </a:p>
          <a:p>
            <a:pPr marL="420624" indent="-384048" algn="ctr" eaLnBrk="1" fontAlgn="auto" hangingPunct="1">
              <a:spcAft>
                <a:spcPts val="0"/>
              </a:spcAft>
              <a:buFontTx/>
              <a:buNone/>
              <a:defRPr/>
            </a:pPr>
            <a:r>
              <a:rPr lang="es-CO" sz="2400" b="1" dirty="0">
                <a:solidFill>
                  <a:srgbClr val="FAFD00"/>
                </a:solidFill>
              </a:rPr>
              <a:t>	ángeles a quienes les fue dado hacer daño a la tierra y al mar,...” </a:t>
            </a:r>
          </a:p>
          <a:p>
            <a:pPr marL="420624" indent="-384048" algn="ctr" eaLnBrk="1" fontAlgn="auto" hangingPunct="1">
              <a:spcAft>
                <a:spcPts val="0"/>
              </a:spcAft>
              <a:buFontTx/>
              <a:buNone/>
              <a:defRPr/>
            </a:pPr>
            <a:r>
              <a:rPr lang="es-CO" sz="2400" b="1" dirty="0">
                <a:solidFill>
                  <a:srgbClr val="FAFD00"/>
                </a:solidFill>
              </a:rPr>
              <a:t>(vs. 2)</a:t>
            </a:r>
          </a:p>
          <a:p>
            <a:pPr marL="420624" indent="-384048" algn="ctr" eaLnBrk="1" fontAlgn="auto" hangingPunct="1">
              <a:spcAft>
                <a:spcPts val="0"/>
              </a:spcAft>
              <a:buFontTx/>
              <a:buNone/>
              <a:defRPr/>
            </a:pPr>
            <a:endParaRPr lang="es-CO" b="1" dirty="0">
              <a:solidFill>
                <a:srgbClr val="FAFD00"/>
              </a:solidFill>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56323">
                                            <p:txEl>
                                              <p:pRg st="4" end="4"/>
                                            </p:txEl>
                                          </p:spTgt>
                                        </p:tgtEl>
                                        <p:attrNameLst>
                                          <p:attrName>style.visibility</p:attrName>
                                        </p:attrNameLst>
                                      </p:cBhvr>
                                      <p:to>
                                        <p:strVal val="visible"/>
                                      </p:to>
                                    </p:set>
                                    <p:anim calcmode="lin" valueType="num">
                                      <p:cBhvr additive="base">
                                        <p:cTn id="31" dur="500" fill="hold"/>
                                        <p:tgtEl>
                                          <p:spTgt spid="5632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632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56323">
                                            <p:txEl>
                                              <p:pRg st="5" end="5"/>
                                            </p:txEl>
                                          </p:spTgt>
                                        </p:tgtEl>
                                        <p:attrNameLst>
                                          <p:attrName>style.visibility</p:attrName>
                                        </p:attrNameLst>
                                      </p:cBhvr>
                                      <p:to>
                                        <p:strVal val="visible"/>
                                      </p:to>
                                    </p:set>
                                    <p:anim calcmode="lin" valueType="num">
                                      <p:cBhvr additive="base">
                                        <p:cTn id="37" dur="500" fill="hold"/>
                                        <p:tgtEl>
                                          <p:spTgt spid="5632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5632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56323">
                                            <p:txEl>
                                              <p:pRg st="6" end="6"/>
                                            </p:txEl>
                                          </p:spTgt>
                                        </p:tgtEl>
                                        <p:attrNameLst>
                                          <p:attrName>style.visibility</p:attrName>
                                        </p:attrNameLst>
                                      </p:cBhvr>
                                      <p:to>
                                        <p:strVal val="visible"/>
                                      </p:to>
                                    </p:set>
                                    <p:anim calcmode="lin" valueType="num">
                                      <p:cBhvr additive="base">
                                        <p:cTn id="43" dur="500" fill="hold"/>
                                        <p:tgtEl>
                                          <p:spTgt spid="5632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5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childTnLst>
                                    <p:set>
                                      <p:cBhvr>
                                        <p:cTn id="48" dur="1" fill="hold">
                                          <p:stCondLst>
                                            <p:cond delay="0"/>
                                          </p:stCondLst>
                                        </p:cTn>
                                        <p:tgtEl>
                                          <p:spTgt spid="56323">
                                            <p:txEl>
                                              <p:pRg st="7" end="7"/>
                                            </p:txEl>
                                          </p:spTgt>
                                        </p:tgtEl>
                                        <p:attrNameLst>
                                          <p:attrName>style.visibility</p:attrName>
                                        </p:attrNameLst>
                                      </p:cBhvr>
                                      <p:to>
                                        <p:strVal val="visible"/>
                                      </p:to>
                                    </p:set>
                                    <p:anim calcmode="lin" valueType="num">
                                      <p:cBhvr additive="base">
                                        <p:cTn id="49" dur="500" fill="hold"/>
                                        <p:tgtEl>
                                          <p:spTgt spid="5632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56323">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1 Imagen" descr="Diapositiva4.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0"/>
            <a:ext cx="450056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4" name="Rectangle 2"/>
          <p:cNvSpPr>
            <a:spLocks noGrp="1" noChangeArrowheads="1"/>
          </p:cNvSpPr>
          <p:nvPr>
            <p:ph type="body" sz="half" idx="1"/>
          </p:nvPr>
        </p:nvSpPr>
        <p:spPr>
          <a:xfrm>
            <a:off x="0" y="628650"/>
            <a:ext cx="4500563" cy="3886200"/>
          </a:xfrm>
        </p:spPr>
        <p:txBody>
          <a:bodyPr>
            <a:noAutofit/>
          </a:bodyPr>
          <a:lstStyle/>
          <a:p>
            <a:pPr marL="420624" indent="-384048" algn="ctr" eaLnBrk="1" fontAlgn="auto" hangingPunct="1">
              <a:spcAft>
                <a:spcPts val="0"/>
              </a:spcAft>
              <a:buFontTx/>
              <a:buNone/>
              <a:defRPr/>
            </a:pPr>
            <a:r>
              <a:rPr lang="es-CO" sz="2800" b="1" dirty="0">
                <a:solidFill>
                  <a:srgbClr val="FAFD00"/>
                </a:solidFill>
                <a:effectLst>
                  <a:outerShdw blurRad="38100" dist="38100" dir="2700000" algn="tl">
                    <a:srgbClr val="000000">
                      <a:alpha val="43137"/>
                    </a:srgbClr>
                  </a:outerShdw>
                </a:effectLst>
              </a:rPr>
              <a:t>	“diciendo: ‘¡No hagáis daño a la tierra, ni al mar, ni a los árboles, hasta que </a:t>
            </a:r>
            <a:r>
              <a:rPr lang="es-CO" sz="2800" b="1" u="sng" dirty="0">
                <a:solidFill>
                  <a:srgbClr val="FAFD00"/>
                </a:solidFill>
                <a:effectLst>
                  <a:outerShdw blurRad="38100" dist="38100" dir="2700000" algn="tl">
                    <a:srgbClr val="000000">
                      <a:alpha val="43137"/>
                    </a:srgbClr>
                  </a:outerShdw>
                </a:effectLst>
              </a:rPr>
              <a:t>marquemos con un sello la frente de los siervos de nuestro Dios</a:t>
            </a:r>
            <a:r>
              <a:rPr lang="es-CO" sz="2800" b="1" dirty="0">
                <a:solidFill>
                  <a:srgbClr val="FAFD00"/>
                </a:solidFill>
                <a:effectLst>
                  <a:outerShdw blurRad="38100" dist="38100" dir="2700000" algn="tl">
                    <a:srgbClr val="000000">
                      <a:alpha val="43137"/>
                    </a:srgbClr>
                  </a:outerShdw>
                </a:effectLst>
              </a:rPr>
              <a:t>!’."</a:t>
            </a:r>
          </a:p>
          <a:p>
            <a:pPr marL="420624" indent="-384048" algn="ctr" eaLnBrk="1" fontAlgn="auto" hangingPunct="1">
              <a:spcAft>
                <a:spcPts val="0"/>
              </a:spcAft>
              <a:buFontTx/>
              <a:buNone/>
              <a:defRPr/>
            </a:pPr>
            <a:r>
              <a:rPr lang="es-CO" sz="2800" b="1" dirty="0">
                <a:solidFill>
                  <a:srgbClr val="FAFD00"/>
                </a:solidFill>
                <a:effectLst>
                  <a:outerShdw blurRad="38100" dist="38100" dir="2700000" algn="tl">
                    <a:srgbClr val="000000">
                      <a:alpha val="43137"/>
                    </a:srgbClr>
                  </a:outerShdw>
                </a:effectLst>
              </a:rPr>
              <a:t>	(vs. 3)</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barn(inVertical)">
                                      <p:cBhvr>
                                        <p:cTn id="7" dur="500"/>
                                        <p:tgtEl>
                                          <p:spTgt spid="235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554">
                                            <p:txEl>
                                              <p:pRg st="1" end="1"/>
                                            </p:txEl>
                                          </p:spTgt>
                                        </p:tgtEl>
                                        <p:attrNameLst>
                                          <p:attrName>style.visibility</p:attrName>
                                        </p:attrNameLst>
                                      </p:cBhvr>
                                      <p:to>
                                        <p:strVal val="visible"/>
                                      </p:to>
                                    </p:set>
                                    <p:animEffect transition="in" filter="barn(inVertical)">
                                      <p:cBhvr>
                                        <p:cTn id="12" dur="500"/>
                                        <p:tgtEl>
                                          <p:spTgt spid="235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1 Imagen" descr="Diapositiva6.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1 Imagen" descr="Diapositiva7.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1 Imagen" descr="Diapositiva10.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1 Imagen" descr="Diapositiva11.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1 Imagen" descr="Diapositiva20.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1 Imagen" descr="Diapositiva21.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1 Imagen" descr="Diapositiva2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5" descr=" W046A.JPG                                                      0000A96E&#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92964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title"/>
          </p:nvPr>
        </p:nvSpPr>
        <p:spPr/>
        <p:txBody>
          <a:bodyPr>
            <a:normAutofit fontScale="90000"/>
          </a:bodyPr>
          <a:lstStyle/>
          <a:p>
            <a:pPr eaLnBrk="1" fontAlgn="auto" hangingPunct="1">
              <a:spcAft>
                <a:spcPts val="0"/>
              </a:spcAft>
              <a:defRPr/>
            </a:pPr>
            <a:br>
              <a:rPr lang="en-US" sz="2800" b="1">
                <a:solidFill>
                  <a:srgbClr val="FAFD00"/>
                </a:solidFill>
              </a:rPr>
            </a:br>
            <a:endParaRPr lang="en-US" sz="2800" b="1">
              <a:solidFill>
                <a:srgbClr val="FAFD00"/>
              </a:solidFill>
            </a:endParaRPr>
          </a:p>
        </p:txBody>
      </p:sp>
      <p:sp>
        <p:nvSpPr>
          <p:cNvPr id="9219" name="Rectangle 3"/>
          <p:cNvSpPr>
            <a:spLocks noGrp="1" noChangeArrowheads="1"/>
          </p:cNvSpPr>
          <p:nvPr>
            <p:ph type="body" sz="half" idx="1"/>
          </p:nvPr>
        </p:nvSpPr>
        <p:spPr>
          <a:xfrm>
            <a:off x="611188" y="839788"/>
            <a:ext cx="7988300" cy="3819525"/>
          </a:xfrm>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cap="flat" cmpd="sng">
                <a:solidFill>
                  <a:srgbClr val="FAFD00"/>
                </a:solidFill>
                <a:prstDash val="solid"/>
                <a:miter lim="800000"/>
                <a:headEnd/>
                <a:tailEnd/>
              </a14:hiddenLine>
            </a:ext>
            <a:ext uri="{AF507438-7753-43E0-B8FC-AC1667EBCBE1}">
              <a14:hiddenEffects xmlns:a14="http://schemas.microsoft.com/office/drawing/2010/main">
                <a:effectLst>
                  <a:outerShdw dist="107763" dir="2700000" algn="ctr" rotWithShape="0">
                    <a:schemeClr val="hlink"/>
                  </a:outerShdw>
                </a:effectLst>
              </a14:hiddenEffects>
            </a:ext>
          </a:extLst>
        </p:spPr>
        <p:txBody>
          <a:bodyPr>
            <a:normAutofit fontScale="92500" lnSpcReduction="20000"/>
          </a:bodyPr>
          <a:lstStyle/>
          <a:p>
            <a:pPr marL="420624" indent="-384048" eaLnBrk="1" fontAlgn="auto" hangingPunct="1">
              <a:spcAft>
                <a:spcPts val="0"/>
              </a:spcAft>
              <a:buFont typeface="Wingdings 2"/>
              <a:buChar char=""/>
              <a:defRPr/>
            </a:pPr>
            <a:r>
              <a:rPr lang="es-CO" b="1" dirty="0">
                <a:solidFill>
                  <a:schemeClr val="bg1"/>
                </a:solidFill>
              </a:rPr>
              <a:t>“Y le fué dado que  </a:t>
            </a:r>
          </a:p>
          <a:p>
            <a:pPr marL="420624" indent="-384048" eaLnBrk="1" fontAlgn="auto" hangingPunct="1">
              <a:spcAft>
                <a:spcPts val="0"/>
              </a:spcAft>
              <a:buFontTx/>
              <a:buNone/>
              <a:defRPr/>
            </a:pPr>
            <a:r>
              <a:rPr lang="es-CO" b="1" dirty="0">
                <a:solidFill>
                  <a:schemeClr val="bg1"/>
                </a:solidFill>
              </a:rPr>
              <a:t>	diese espíritu a la </a:t>
            </a:r>
          </a:p>
          <a:p>
            <a:pPr marL="420624" indent="-384048" eaLnBrk="1" fontAlgn="auto" hangingPunct="1">
              <a:spcAft>
                <a:spcPts val="0"/>
              </a:spcAft>
              <a:buFontTx/>
              <a:buNone/>
              <a:defRPr/>
            </a:pPr>
            <a:r>
              <a:rPr lang="es-CO" b="1" dirty="0">
                <a:solidFill>
                  <a:schemeClr val="bg1"/>
                </a:solidFill>
              </a:rPr>
              <a:t>	imagen de la bestia, 			</a:t>
            </a:r>
          </a:p>
          <a:p>
            <a:pPr marL="420624" indent="-384048" eaLnBrk="1" fontAlgn="auto" hangingPunct="1">
              <a:spcAft>
                <a:spcPts val="0"/>
              </a:spcAft>
              <a:buFontTx/>
              <a:buNone/>
              <a:defRPr/>
            </a:pPr>
            <a:r>
              <a:rPr lang="es-CO" b="1" dirty="0">
                <a:solidFill>
                  <a:schemeClr val="bg1"/>
                </a:solidFill>
              </a:rPr>
              <a:t>     para que la imagen </a:t>
            </a:r>
          </a:p>
          <a:p>
            <a:pPr marL="420624" indent="-384048" eaLnBrk="1" fontAlgn="auto" hangingPunct="1">
              <a:spcAft>
                <a:spcPts val="0"/>
              </a:spcAft>
              <a:buFontTx/>
              <a:buNone/>
              <a:defRPr/>
            </a:pPr>
            <a:r>
              <a:rPr lang="es-CO" b="1" dirty="0">
                <a:solidFill>
                  <a:schemeClr val="bg1"/>
                </a:solidFill>
              </a:rPr>
              <a:t>	de la bestia hable; y </a:t>
            </a:r>
          </a:p>
          <a:p>
            <a:pPr marL="420624" indent="-384048" eaLnBrk="1" fontAlgn="auto" hangingPunct="1">
              <a:spcAft>
                <a:spcPts val="0"/>
              </a:spcAft>
              <a:buFontTx/>
              <a:buNone/>
              <a:defRPr/>
            </a:pPr>
            <a:r>
              <a:rPr lang="es-CO" b="1" dirty="0">
                <a:solidFill>
                  <a:schemeClr val="bg1"/>
                </a:solidFill>
              </a:rPr>
              <a:t>	</a:t>
            </a:r>
            <a:r>
              <a:rPr lang="es-CO" b="1" i="1" u="sng" dirty="0">
                <a:solidFill>
                  <a:schemeClr val="bg1"/>
                </a:solidFill>
              </a:rPr>
              <a:t>hará que  cualesquiera 			</a:t>
            </a:r>
          </a:p>
          <a:p>
            <a:pPr marL="420624" indent="-384048" eaLnBrk="1" fontAlgn="auto" hangingPunct="1">
              <a:spcAft>
                <a:spcPts val="0"/>
              </a:spcAft>
              <a:buFontTx/>
              <a:buNone/>
              <a:defRPr/>
            </a:pPr>
            <a:r>
              <a:rPr lang="es-CO" b="1" i="1" u="sng" dirty="0">
                <a:solidFill>
                  <a:schemeClr val="bg1"/>
                </a:solidFill>
              </a:rPr>
              <a:t>que no adoraren la imagen </a:t>
            </a:r>
          </a:p>
          <a:p>
            <a:pPr marL="420624" indent="-384048" eaLnBrk="1" fontAlgn="auto" hangingPunct="1">
              <a:spcAft>
                <a:spcPts val="0"/>
              </a:spcAft>
              <a:buFontTx/>
              <a:buNone/>
              <a:defRPr/>
            </a:pPr>
            <a:r>
              <a:rPr lang="es-CO" b="1" i="1" u="sng" dirty="0">
                <a:solidFill>
                  <a:schemeClr val="bg1"/>
                </a:solidFill>
              </a:rPr>
              <a:t>	de la bestia  sean muertos</a:t>
            </a:r>
            <a:r>
              <a:rPr lang="es-CO" b="1" dirty="0">
                <a:solidFill>
                  <a:schemeClr val="bg1"/>
                </a:solidFill>
              </a:rPr>
              <a:t>.” 			(Apoc. 13:15)</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wipe(down)">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wipe(down)">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wipe(down)">
                                      <p:cBhvr>
                                        <p:cTn id="17" dur="500"/>
                                        <p:tgtEl>
                                          <p:spTgt spid="92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wipe(down)">
                                      <p:cBhvr>
                                        <p:cTn id="22" dur="500"/>
                                        <p:tgtEl>
                                          <p:spTgt spid="92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wipe(down)">
                                      <p:cBhvr>
                                        <p:cTn id="27" dur="500"/>
                                        <p:tgtEl>
                                          <p:spTgt spid="92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219">
                                            <p:txEl>
                                              <p:pRg st="5" end="5"/>
                                            </p:txEl>
                                          </p:spTgt>
                                        </p:tgtEl>
                                        <p:attrNameLst>
                                          <p:attrName>style.visibility</p:attrName>
                                        </p:attrNameLst>
                                      </p:cBhvr>
                                      <p:to>
                                        <p:strVal val="visible"/>
                                      </p:to>
                                    </p:set>
                                    <p:animEffect transition="in" filter="wipe(down)">
                                      <p:cBhvr>
                                        <p:cTn id="32" dur="500"/>
                                        <p:tgtEl>
                                          <p:spTgt spid="921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219">
                                            <p:txEl>
                                              <p:pRg st="6" end="6"/>
                                            </p:txEl>
                                          </p:spTgt>
                                        </p:tgtEl>
                                        <p:attrNameLst>
                                          <p:attrName>style.visibility</p:attrName>
                                        </p:attrNameLst>
                                      </p:cBhvr>
                                      <p:to>
                                        <p:strVal val="visible"/>
                                      </p:to>
                                    </p:set>
                                    <p:animEffect transition="in" filter="wipe(down)">
                                      <p:cBhvr>
                                        <p:cTn id="37" dur="500"/>
                                        <p:tgtEl>
                                          <p:spTgt spid="921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219">
                                            <p:txEl>
                                              <p:pRg st="7" end="7"/>
                                            </p:txEl>
                                          </p:spTgt>
                                        </p:tgtEl>
                                        <p:attrNameLst>
                                          <p:attrName>style.visibility</p:attrName>
                                        </p:attrNameLst>
                                      </p:cBhvr>
                                      <p:to>
                                        <p:strVal val="visible"/>
                                      </p:to>
                                    </p:set>
                                    <p:animEffect transition="in" filter="wipe(down)">
                                      <p:cBhvr>
                                        <p:cTn id="42" dur="500"/>
                                        <p:tgtEl>
                                          <p:spTgt spid="9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1 Imagen" descr="Diapositiva23.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457200"/>
            <a:ext cx="7772400" cy="285750"/>
          </a:xfrm>
        </p:spPr>
        <p:txBody>
          <a:bodyPr>
            <a:normAutofit fontScale="90000"/>
          </a:bodyPr>
          <a:lstStyle/>
          <a:p>
            <a:pPr eaLnBrk="1" fontAlgn="auto" hangingPunct="1">
              <a:spcAft>
                <a:spcPts val="0"/>
              </a:spcAft>
              <a:defRPr/>
            </a:pPr>
            <a:r>
              <a:rPr lang="en-US" sz="2400" b="1">
                <a:solidFill>
                  <a:srgbClr val="C0FEF9"/>
                </a:solidFill>
                <a:effectLst>
                  <a:outerShdw blurRad="38100" dist="38100" dir="2700000" algn="tl">
                    <a:srgbClr val="FFFFFF"/>
                  </a:outerShdw>
                </a:effectLst>
              </a:rPr>
              <a:t>DIFERENCIANDO :</a:t>
            </a:r>
            <a:br>
              <a:rPr lang="en-US" sz="2400" b="1">
                <a:solidFill>
                  <a:srgbClr val="C0FEF9"/>
                </a:solidFill>
                <a:effectLst>
                  <a:outerShdw blurRad="38100" dist="38100" dir="2700000" algn="tl">
                    <a:srgbClr val="FFFFFF"/>
                  </a:outerShdw>
                </a:effectLst>
              </a:rPr>
            </a:br>
            <a:endParaRPr lang="en-US" sz="2400" b="1">
              <a:solidFill>
                <a:srgbClr val="FAFD00"/>
              </a:solidFill>
              <a:effectLst>
                <a:outerShdw blurRad="38100" dist="38100" dir="2700000" algn="tl">
                  <a:srgbClr val="FFFFFF"/>
                </a:outerShdw>
              </a:effectLst>
            </a:endParaRPr>
          </a:p>
        </p:txBody>
      </p:sp>
      <p:sp>
        <p:nvSpPr>
          <p:cNvPr id="57347" name="Rectangle 3"/>
          <p:cNvSpPr>
            <a:spLocks noGrp="1" noChangeArrowheads="1"/>
          </p:cNvSpPr>
          <p:nvPr>
            <p:ph sz="half" idx="1"/>
          </p:nvPr>
        </p:nvSpPr>
        <p:spPr>
          <a:xfrm>
            <a:off x="179388" y="1635125"/>
            <a:ext cx="4176712" cy="2595563"/>
          </a:xfrm>
        </p:spPr>
        <p:txBody>
          <a:bodyPr/>
          <a:lstStyle/>
          <a:p>
            <a:pPr eaLnBrk="1" hangingPunct="1"/>
            <a:r>
              <a:rPr lang="es-CO" sz="2400" b="1">
                <a:solidFill>
                  <a:srgbClr val="FAFD00"/>
                </a:solidFill>
              </a:rPr>
              <a:t>Nombre del Cordero (Apoc. 13:17; 17:5)</a:t>
            </a:r>
          </a:p>
          <a:p>
            <a:pPr eaLnBrk="1" hangingPunct="1"/>
            <a:r>
              <a:rPr lang="es-CO" sz="2400" b="1">
                <a:solidFill>
                  <a:srgbClr val="FAFD00"/>
                </a:solidFill>
              </a:rPr>
              <a:t>Nombre del Padre (Apoc 14:1; 3:12)</a:t>
            </a:r>
          </a:p>
          <a:p>
            <a:pPr eaLnBrk="1" hangingPunct="1"/>
            <a:r>
              <a:rPr lang="es-CO" sz="2400" b="1">
                <a:solidFill>
                  <a:srgbClr val="FAFD00"/>
                </a:solidFill>
              </a:rPr>
              <a:t>Nombre de la Nueva Jerusalén (3:12)</a:t>
            </a:r>
          </a:p>
          <a:p>
            <a:pPr eaLnBrk="1" hangingPunct="1"/>
            <a:r>
              <a:rPr lang="es-CO" sz="2400" b="1">
                <a:solidFill>
                  <a:srgbClr val="FAFD00"/>
                </a:solidFill>
              </a:rPr>
              <a:t>Número de Jesús: ? ? ?			</a:t>
            </a:r>
          </a:p>
        </p:txBody>
      </p:sp>
      <p:sp>
        <p:nvSpPr>
          <p:cNvPr id="57348" name="Rectangle 4"/>
          <p:cNvSpPr>
            <a:spLocks noGrp="1" noChangeArrowheads="1"/>
          </p:cNvSpPr>
          <p:nvPr>
            <p:ph sz="half" idx="2"/>
          </p:nvPr>
        </p:nvSpPr>
        <p:spPr>
          <a:xfrm>
            <a:off x="4427538" y="1779588"/>
            <a:ext cx="4383087" cy="2451100"/>
          </a:xfrm>
        </p:spPr>
        <p:txBody>
          <a:bodyPr/>
          <a:lstStyle/>
          <a:p>
            <a:pPr eaLnBrk="1" hangingPunct="1"/>
            <a:r>
              <a:rPr lang="es-CO" sz="2400" b="1">
                <a:solidFill>
                  <a:srgbClr val="FAFD00"/>
                </a:solidFill>
              </a:rPr>
              <a:t>Nombre de la bestia   (Apoc. 14:1; 3:12)</a:t>
            </a:r>
          </a:p>
          <a:p>
            <a:pPr eaLnBrk="1" hangingPunct="1"/>
            <a:r>
              <a:rPr lang="es-CO" sz="2400" b="1">
                <a:solidFill>
                  <a:srgbClr val="FAFD00"/>
                </a:solidFill>
              </a:rPr>
              <a:t>Nombre de Satanás </a:t>
            </a:r>
          </a:p>
          <a:p>
            <a:pPr eaLnBrk="1" hangingPunct="1"/>
            <a:r>
              <a:rPr lang="es-CO" sz="2400" b="1">
                <a:solidFill>
                  <a:srgbClr val="FAFD00"/>
                </a:solidFill>
              </a:rPr>
              <a:t>Nombre de Babilonia la grande ( 17:5)</a:t>
            </a:r>
          </a:p>
          <a:p>
            <a:pPr eaLnBrk="1" hangingPunct="1"/>
            <a:r>
              <a:rPr lang="es-CO" sz="2400" b="1">
                <a:solidFill>
                  <a:srgbClr val="FAFD00"/>
                </a:solidFill>
              </a:rPr>
              <a:t>Número de la bestia: 666</a:t>
            </a:r>
          </a:p>
          <a:p>
            <a:pPr eaLnBrk="1" hangingPunct="1">
              <a:buFontTx/>
              <a:buNone/>
            </a:pPr>
            <a:r>
              <a:rPr lang="es-CO" sz="2400" b="1">
                <a:solidFill>
                  <a:srgbClr val="FAFD00"/>
                </a:solidFill>
              </a:rPr>
              <a:t>		</a:t>
            </a:r>
          </a:p>
        </p:txBody>
      </p:sp>
      <p:sp>
        <p:nvSpPr>
          <p:cNvPr id="29701" name="WordArt 5"/>
          <p:cNvSpPr>
            <a:spLocks noChangeArrowheads="1" noChangeShapeType="1" noTextEdit="1"/>
          </p:cNvSpPr>
          <p:nvPr/>
        </p:nvSpPr>
        <p:spPr bwMode="auto">
          <a:xfrm>
            <a:off x="1043608" y="838200"/>
            <a:ext cx="2286000"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s-CO" sz="2800" b="1" kern="1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101600">
                    <a:schemeClr val="accent1">
                      <a:satMod val="175000"/>
                      <a:alpha val="40000"/>
                    </a:schemeClr>
                  </a:glow>
                  <a:outerShdw blurRad="88000" dist="50800" dir="5040000" algn="tl">
                    <a:schemeClr val="accent4">
                      <a:tint val="80000"/>
                      <a:satMod val="250000"/>
                      <a:alpha val="45000"/>
                    </a:schemeClr>
                  </a:outerShdw>
                </a:effectLst>
                <a:latin typeface="Impact"/>
              </a:rPr>
              <a:t>SELLO DIVINO</a:t>
            </a:r>
          </a:p>
        </p:txBody>
      </p:sp>
      <p:sp>
        <p:nvSpPr>
          <p:cNvPr id="29702" name="WordArt 6"/>
          <p:cNvSpPr>
            <a:spLocks noChangeArrowheads="1" noChangeShapeType="1" noTextEdit="1"/>
          </p:cNvSpPr>
          <p:nvPr/>
        </p:nvSpPr>
        <p:spPr bwMode="auto">
          <a:xfrm>
            <a:off x="4644008" y="838200"/>
            <a:ext cx="3385567" cy="514350"/>
          </a:xfrm>
          <a:prstGeom prst="rect">
            <a:avLst/>
          </a:prstGeom>
        </p:spPr>
        <p:txBody>
          <a:bodyPr wrap="none" fromWordArt="1">
            <a:prstTxWarp prst="textPlain">
              <a:avLst/>
            </a:prstTxWarp>
            <a:scene3d>
              <a:camera prst="perspectiveLeft"/>
              <a:lightRig rig="threePt" dir="t"/>
            </a:scene3d>
          </a:bodyPr>
          <a:lstStyle/>
          <a:p>
            <a:pPr algn="ctr">
              <a:defRPr/>
            </a:pPr>
            <a:r>
              <a:rPr lang="es-CO" sz="2800" b="1" kern="10" dirty="0">
                <a:ln w="19050">
                  <a:solidFill>
                    <a:schemeClr val="tx2">
                      <a:tint val="1000"/>
                    </a:schemeClr>
                  </a:solidFill>
                  <a:prstDash val="solid"/>
                </a:ln>
                <a:solidFill>
                  <a:schemeClr val="accent3"/>
                </a:solidFill>
                <a:effectLst>
                  <a:glow rad="101600">
                    <a:schemeClr val="accent3">
                      <a:satMod val="175000"/>
                      <a:alpha val="40000"/>
                    </a:schemeClr>
                  </a:glow>
                  <a:outerShdw blurRad="50000" dist="50800" dir="7500000" algn="tl">
                    <a:srgbClr val="000000">
                      <a:shade val="5000"/>
                      <a:alpha val="35000"/>
                    </a:srgbClr>
                  </a:outerShdw>
                </a:effectLst>
                <a:latin typeface="Arial Black"/>
              </a:rPr>
              <a:t>MARCA DE LA BESTIA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57348">
                                            <p:txEl>
                                              <p:pRg st="0" end="0"/>
                                            </p:txEl>
                                          </p:spTgt>
                                        </p:tgtEl>
                                        <p:attrNameLst>
                                          <p:attrName>style.visibility</p:attrName>
                                        </p:attrNameLst>
                                      </p:cBhvr>
                                      <p:to>
                                        <p:strVal val="visible"/>
                                      </p:to>
                                    </p:set>
                                    <p:anim calcmode="lin" valueType="num">
                                      <p:cBhvr additive="base">
                                        <p:cTn id="7" dur="75" fill="hold"/>
                                        <p:tgtEl>
                                          <p:spTgt spid="5734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5734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7348">
                                            <p:txEl>
                                              <p:pRg st="1" end="1"/>
                                            </p:txEl>
                                          </p:spTgt>
                                        </p:tgtEl>
                                        <p:attrNameLst>
                                          <p:attrName>style.visibility</p:attrName>
                                        </p:attrNameLst>
                                      </p:cBhvr>
                                      <p:to>
                                        <p:strVal val="visible"/>
                                      </p:to>
                                    </p:set>
                                    <p:anim calcmode="lin" valueType="num">
                                      <p:cBhvr additive="base">
                                        <p:cTn id="13" dur="75" fill="hold"/>
                                        <p:tgtEl>
                                          <p:spTgt spid="57348">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7348">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57348">
                                            <p:txEl>
                                              <p:pRg st="2" end="2"/>
                                            </p:txEl>
                                          </p:spTgt>
                                        </p:tgtEl>
                                        <p:attrNameLst>
                                          <p:attrName>style.visibility</p:attrName>
                                        </p:attrNameLst>
                                      </p:cBhvr>
                                      <p:to>
                                        <p:strVal val="visible"/>
                                      </p:to>
                                    </p:set>
                                    <p:anim calcmode="lin" valueType="num">
                                      <p:cBhvr additive="base">
                                        <p:cTn id="19" dur="75" fill="hold"/>
                                        <p:tgtEl>
                                          <p:spTgt spid="57348">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7348">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Laser"/>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57348">
                                            <p:txEl>
                                              <p:pRg st="3" end="3"/>
                                            </p:txEl>
                                          </p:spTgt>
                                        </p:tgtEl>
                                        <p:attrNameLst>
                                          <p:attrName>style.visibility</p:attrName>
                                        </p:attrNameLst>
                                      </p:cBhvr>
                                      <p:to>
                                        <p:strVal val="visible"/>
                                      </p:to>
                                    </p:set>
                                    <p:anim calcmode="lin" valueType="num">
                                      <p:cBhvr additive="base">
                                        <p:cTn id="25" dur="75" fill="hold"/>
                                        <p:tgtEl>
                                          <p:spTgt spid="57348">
                                            <p:txEl>
                                              <p:pRg st="3" end="3"/>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57348">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Laser"/>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57348">
                                            <p:txEl>
                                              <p:pRg st="4" end="4"/>
                                            </p:txEl>
                                          </p:spTgt>
                                        </p:tgtEl>
                                        <p:attrNameLst>
                                          <p:attrName>style.visibility</p:attrName>
                                        </p:attrNameLst>
                                      </p:cBhvr>
                                      <p:to>
                                        <p:strVal val="visible"/>
                                      </p:to>
                                    </p:set>
                                    <p:anim calcmode="lin" valueType="num">
                                      <p:cBhvr additive="base">
                                        <p:cTn id="31" dur="75" fill="hold"/>
                                        <p:tgtEl>
                                          <p:spTgt spid="57348">
                                            <p:txEl>
                                              <p:pRg st="4" end="4"/>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57348">
                                            <p:txEl>
                                              <p:pRg st="4" end="4"/>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Laser"/>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57347">
                                            <p:txEl>
                                              <p:pRg st="0" end="0"/>
                                            </p:txEl>
                                          </p:spTgt>
                                        </p:tgtEl>
                                        <p:attrNameLst>
                                          <p:attrName>style.visibility</p:attrName>
                                        </p:attrNameLst>
                                      </p:cBhvr>
                                      <p:to>
                                        <p:strVal val="visible"/>
                                      </p:to>
                                    </p:set>
                                    <p:anim calcmode="lin" valueType="num">
                                      <p:cBhvr additive="base">
                                        <p:cTn id="37" dur="75" fill="hold"/>
                                        <p:tgtEl>
                                          <p:spTgt spid="57347">
                                            <p:txEl>
                                              <p:pRg st="0" end="0"/>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5734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Laser"/>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3" fill="hold" grpId="0" nodeType="clickEffect">
                                  <p:stCondLst>
                                    <p:cond delay="0"/>
                                  </p:stCondLst>
                                  <p:iterate type="lt">
                                    <p:tmPct val="100000"/>
                                  </p:iterate>
                                  <p:childTnLst>
                                    <p:set>
                                      <p:cBhvr>
                                        <p:cTn id="42" dur="1" fill="hold">
                                          <p:stCondLst>
                                            <p:cond delay="0"/>
                                          </p:stCondLst>
                                        </p:cTn>
                                        <p:tgtEl>
                                          <p:spTgt spid="57347">
                                            <p:txEl>
                                              <p:pRg st="1" end="1"/>
                                            </p:txEl>
                                          </p:spTgt>
                                        </p:tgtEl>
                                        <p:attrNameLst>
                                          <p:attrName>style.visibility</p:attrName>
                                        </p:attrNameLst>
                                      </p:cBhvr>
                                      <p:to>
                                        <p:strVal val="visible"/>
                                      </p:to>
                                    </p:set>
                                    <p:anim calcmode="lin" valueType="num">
                                      <p:cBhvr additive="base">
                                        <p:cTn id="43" dur="75" fill="hold"/>
                                        <p:tgtEl>
                                          <p:spTgt spid="57347">
                                            <p:txEl>
                                              <p:pRg st="1" end="1"/>
                                            </p:txEl>
                                          </p:spTgt>
                                        </p:tgtEl>
                                        <p:attrNameLst>
                                          <p:attrName>ppt_x</p:attrName>
                                        </p:attrNameLst>
                                      </p:cBhvr>
                                      <p:tavLst>
                                        <p:tav tm="0">
                                          <p:val>
                                            <p:strVal val="1+#ppt_w/2"/>
                                          </p:val>
                                        </p:tav>
                                        <p:tav tm="100000">
                                          <p:val>
                                            <p:strVal val="#ppt_x"/>
                                          </p:val>
                                        </p:tav>
                                      </p:tavLst>
                                    </p:anim>
                                    <p:anim calcmode="lin" valueType="num">
                                      <p:cBhvr additive="base">
                                        <p:cTn id="44" dur="75" fill="hold"/>
                                        <p:tgtEl>
                                          <p:spTgt spid="57347">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Laser"/>
                                        </p:tgtEl>
                                      </p:cMediaNode>
                                    </p:audio>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3" fill="hold" grpId="0" nodeType="clickEffect">
                                  <p:stCondLst>
                                    <p:cond delay="0"/>
                                  </p:stCondLst>
                                  <p:iterate type="lt">
                                    <p:tmPct val="100000"/>
                                  </p:iterate>
                                  <p:childTnLst>
                                    <p:set>
                                      <p:cBhvr>
                                        <p:cTn id="48" dur="1" fill="hold">
                                          <p:stCondLst>
                                            <p:cond delay="0"/>
                                          </p:stCondLst>
                                        </p:cTn>
                                        <p:tgtEl>
                                          <p:spTgt spid="57347">
                                            <p:txEl>
                                              <p:pRg st="2" end="2"/>
                                            </p:txEl>
                                          </p:spTgt>
                                        </p:tgtEl>
                                        <p:attrNameLst>
                                          <p:attrName>style.visibility</p:attrName>
                                        </p:attrNameLst>
                                      </p:cBhvr>
                                      <p:to>
                                        <p:strVal val="visible"/>
                                      </p:to>
                                    </p:set>
                                    <p:anim calcmode="lin" valueType="num">
                                      <p:cBhvr additive="base">
                                        <p:cTn id="49" dur="75" fill="hold"/>
                                        <p:tgtEl>
                                          <p:spTgt spid="57347">
                                            <p:txEl>
                                              <p:pRg st="2" end="2"/>
                                            </p:txEl>
                                          </p:spTgt>
                                        </p:tgtEl>
                                        <p:attrNameLst>
                                          <p:attrName>ppt_x</p:attrName>
                                        </p:attrNameLst>
                                      </p:cBhvr>
                                      <p:tavLst>
                                        <p:tav tm="0">
                                          <p:val>
                                            <p:strVal val="1+#ppt_w/2"/>
                                          </p:val>
                                        </p:tav>
                                        <p:tav tm="100000">
                                          <p:val>
                                            <p:strVal val="#ppt_x"/>
                                          </p:val>
                                        </p:tav>
                                      </p:tavLst>
                                    </p:anim>
                                    <p:anim calcmode="lin" valueType="num">
                                      <p:cBhvr additive="base">
                                        <p:cTn id="50" dur="75" fill="hold"/>
                                        <p:tgtEl>
                                          <p:spTgt spid="57347">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Laser"/>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3" fill="hold" grpId="0" nodeType="clickEffect">
                                  <p:stCondLst>
                                    <p:cond delay="0"/>
                                  </p:stCondLst>
                                  <p:iterate type="lt">
                                    <p:tmPct val="100000"/>
                                  </p:iterate>
                                  <p:childTnLst>
                                    <p:set>
                                      <p:cBhvr>
                                        <p:cTn id="54" dur="1" fill="hold">
                                          <p:stCondLst>
                                            <p:cond delay="0"/>
                                          </p:stCondLst>
                                        </p:cTn>
                                        <p:tgtEl>
                                          <p:spTgt spid="57347">
                                            <p:txEl>
                                              <p:pRg st="3" end="3"/>
                                            </p:txEl>
                                          </p:spTgt>
                                        </p:tgtEl>
                                        <p:attrNameLst>
                                          <p:attrName>style.visibility</p:attrName>
                                        </p:attrNameLst>
                                      </p:cBhvr>
                                      <p:to>
                                        <p:strVal val="visible"/>
                                      </p:to>
                                    </p:set>
                                    <p:anim calcmode="lin" valueType="num">
                                      <p:cBhvr additive="base">
                                        <p:cTn id="55" dur="75" fill="hold"/>
                                        <p:tgtEl>
                                          <p:spTgt spid="57347">
                                            <p:txEl>
                                              <p:pRg st="3" end="3"/>
                                            </p:txEl>
                                          </p:spTgt>
                                        </p:tgtEl>
                                        <p:attrNameLst>
                                          <p:attrName>ppt_x</p:attrName>
                                        </p:attrNameLst>
                                      </p:cBhvr>
                                      <p:tavLst>
                                        <p:tav tm="0">
                                          <p:val>
                                            <p:strVal val="1+#ppt_w/2"/>
                                          </p:val>
                                        </p:tav>
                                        <p:tav tm="100000">
                                          <p:val>
                                            <p:strVal val="#ppt_x"/>
                                          </p:val>
                                        </p:tav>
                                      </p:tavLst>
                                    </p:anim>
                                    <p:anim calcmode="lin" valueType="num">
                                      <p:cBhvr additive="base">
                                        <p:cTn id="56" dur="75" fill="hold"/>
                                        <p:tgtEl>
                                          <p:spTgt spid="57347">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autoUpdateAnimBg="0"/>
      <p:bldP spid="57348"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body" sz="half" idx="2"/>
          </p:nvPr>
        </p:nvSpPr>
        <p:spPr>
          <a:xfrm>
            <a:off x="4162425" y="2716213"/>
            <a:ext cx="4946650" cy="2114550"/>
          </a:xfrm>
        </p:spPr>
        <p:txBody>
          <a:bodyPr/>
          <a:lstStyle/>
          <a:p>
            <a:pPr algn="ctr" eaLnBrk="1" hangingPunct="1"/>
            <a:r>
              <a:rPr lang="en-US" sz="2400" b="1">
                <a:solidFill>
                  <a:srgbClr val="FCFEB9"/>
                </a:solidFill>
              </a:rPr>
              <a:t>UN TIPO DEL SELLO FUE EL QUE DIOS HIZO PONER EN SU PUEBLO  CUANDO FUE A DESTRUIR A LOS PRIMOGENITOS DE EGIPTO.</a:t>
            </a:r>
          </a:p>
        </p:txBody>
      </p:sp>
      <p:sp>
        <p:nvSpPr>
          <p:cNvPr id="52227" name="Rectangle 4"/>
          <p:cNvSpPr>
            <a:spLocks noChangeArrowheads="1"/>
          </p:cNvSpPr>
          <p:nvPr/>
        </p:nvSpPr>
        <p:spPr bwMode="auto">
          <a:xfrm>
            <a:off x="4932363" y="334963"/>
            <a:ext cx="40322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CO" b="1">
                <a:solidFill>
                  <a:schemeClr val="accent2"/>
                </a:solidFill>
              </a:rPr>
              <a:t>EL SELLO DE DIOS ES </a:t>
            </a:r>
          </a:p>
          <a:p>
            <a:pPr algn="ctr"/>
            <a:r>
              <a:rPr lang="es-CO" b="1">
                <a:solidFill>
                  <a:schemeClr val="accent2"/>
                </a:solidFill>
              </a:rPr>
              <a:t>UN SELLO  QUE NO SOLO PROTEGE SINO  QUE DISTINGUE AL VERDADERO CREYENTE DEL FALSO</a:t>
            </a:r>
          </a:p>
        </p:txBody>
      </p:sp>
      <p:pic>
        <p:nvPicPr>
          <p:cNvPr id="52228" name="Picture 6" descr=" 109B.PICT                                                      000005CA&#10;Fotos CD Alfa                  B16F8E4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11113"/>
            <a:ext cx="4500563" cy="5132387"/>
          </a:xfrm>
        </p:spPr>
      </p:pic>
    </p:spTree>
  </p:cSld>
  <p:clrMapOvr>
    <a:masterClrMapping/>
  </p:clrMapOvr>
  <p:transition>
    <p:pull dir="rd"/>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6" descr=" 109B.PICT                                                      000005CA&#10;Fotos CD Alfa                  B16F8E4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11113"/>
            <a:ext cx="4783138" cy="5132387"/>
          </a:xfrm>
        </p:spPr>
      </p:pic>
      <p:sp>
        <p:nvSpPr>
          <p:cNvPr id="28674" name="Rectangle 2"/>
          <p:cNvSpPr>
            <a:spLocks noGrp="1" noChangeArrowheads="1"/>
          </p:cNvSpPr>
          <p:nvPr>
            <p:ph type="body" sz="half" idx="2"/>
          </p:nvPr>
        </p:nvSpPr>
        <p:spPr>
          <a:xfrm>
            <a:off x="4787900" y="-20638"/>
            <a:ext cx="4248150" cy="4752976"/>
          </a:xfrm>
        </p:spPr>
        <p:txBody>
          <a:bodyPr>
            <a:noAutofit/>
          </a:bodyPr>
          <a:lstStyle/>
          <a:p>
            <a:pPr marL="420624" indent="-384048" algn="ctr" eaLnBrk="1" fontAlgn="auto" hangingPunct="1">
              <a:spcAft>
                <a:spcPts val="0"/>
              </a:spcAft>
              <a:buFont typeface="Wingdings 2"/>
              <a:buChar char=""/>
              <a:defRPr/>
            </a:pPr>
            <a:r>
              <a:rPr lang="es-CO" sz="2800" b="1" dirty="0">
                <a:solidFill>
                  <a:srgbClr val="FCFEB9"/>
                </a:solidFill>
                <a:effectLst>
                  <a:outerShdw blurRad="38100" dist="38100" dir="2700000" algn="tl">
                    <a:srgbClr val="000000">
                      <a:alpha val="43137"/>
                    </a:srgbClr>
                  </a:outerShdw>
                </a:effectLst>
              </a:rPr>
              <a:t>“Porque Jehová pasará matando a los egipcios, y </a:t>
            </a:r>
            <a:r>
              <a:rPr lang="es-CO" sz="2800" b="1" u="sng" dirty="0">
                <a:solidFill>
                  <a:srgbClr val="FC0128"/>
                </a:solidFill>
                <a:effectLst>
                  <a:outerShdw blurRad="38100" dist="38100" dir="2700000" algn="tl">
                    <a:srgbClr val="000000">
                      <a:alpha val="43137"/>
                    </a:srgbClr>
                  </a:outerShdw>
                </a:effectLst>
              </a:rPr>
              <a:t>cuando vea la sangre</a:t>
            </a:r>
            <a:r>
              <a:rPr lang="es-CO" sz="2800" b="1" dirty="0">
                <a:solidFill>
                  <a:srgbClr val="FCFEB9"/>
                </a:solidFill>
                <a:effectLst>
                  <a:outerShdw blurRad="38100" dist="38100" dir="2700000" algn="tl">
                    <a:srgbClr val="000000">
                      <a:alpha val="43137"/>
                    </a:srgbClr>
                  </a:outerShdw>
                </a:effectLst>
              </a:rPr>
              <a:t> en el dintel y en los dos postes, </a:t>
            </a:r>
            <a:r>
              <a:rPr lang="es-CO" sz="2800" b="1" u="sng" dirty="0">
                <a:solidFill>
                  <a:srgbClr val="FC0128"/>
                </a:solidFill>
                <a:effectLst>
                  <a:outerShdw blurRad="38100" dist="38100" dir="2700000" algn="tl">
                    <a:srgbClr val="000000">
                      <a:alpha val="43137"/>
                    </a:srgbClr>
                  </a:outerShdw>
                </a:effectLst>
              </a:rPr>
              <a:t>pasará de largo</a:t>
            </a:r>
            <a:r>
              <a:rPr lang="es-CO" sz="2800" b="1" dirty="0">
                <a:solidFill>
                  <a:srgbClr val="FCFEB9"/>
                </a:solidFill>
                <a:effectLst>
                  <a:outerShdw blurRad="38100" dist="38100" dir="2700000" algn="tl">
                    <a:srgbClr val="000000">
                      <a:alpha val="43137"/>
                    </a:srgbClr>
                  </a:outerShdw>
                </a:effectLst>
              </a:rPr>
              <a:t> aquella puerta y no dejará entrar en vuestras casas al destructor para   matar.” </a:t>
            </a:r>
          </a:p>
          <a:p>
            <a:pPr marL="36576" indent="0" algn="ctr" eaLnBrk="1" fontAlgn="auto" hangingPunct="1">
              <a:spcAft>
                <a:spcPts val="0"/>
              </a:spcAft>
              <a:buFont typeface="Wingdings 2" pitchFamily="18" charset="2"/>
              <a:buNone/>
              <a:defRPr/>
            </a:pPr>
            <a:r>
              <a:rPr lang="es-CO" sz="2000" b="1" dirty="0">
                <a:solidFill>
                  <a:srgbClr val="FCFEB9"/>
                </a:solidFill>
                <a:effectLst>
                  <a:outerShdw blurRad="38100" dist="38100" dir="2700000" algn="tl">
                    <a:srgbClr val="000000">
                      <a:alpha val="43137"/>
                    </a:srgbClr>
                  </a:outerShdw>
                </a:effectLst>
              </a:rPr>
              <a:t>   (EXO. 12:23)</a:t>
            </a:r>
          </a:p>
        </p:txBody>
      </p:sp>
    </p:spTree>
  </p:cSld>
  <p:clrMapOvr>
    <a:masterClrMapping/>
  </p:clrMapOvr>
  <p:transition>
    <p:randomBa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body" sz="half" idx="1"/>
          </p:nvPr>
        </p:nvSpPr>
        <p:spPr>
          <a:xfrm>
            <a:off x="107950" y="1058863"/>
            <a:ext cx="4319588" cy="3543300"/>
          </a:xfrm>
        </p:spPr>
        <p:txBody>
          <a:bodyPr>
            <a:noAutofit/>
          </a:bodyPr>
          <a:lstStyle/>
          <a:p>
            <a:pPr marL="420624" indent="-384048" algn="ctr" eaLnBrk="1" fontAlgn="auto" hangingPunct="1">
              <a:spcAft>
                <a:spcPts val="0"/>
              </a:spcAft>
              <a:buFont typeface="Wingdings 2"/>
              <a:buChar char=""/>
              <a:defRPr/>
            </a:pPr>
            <a:r>
              <a:rPr lang="es-CO" sz="2300" b="1" dirty="0">
                <a:solidFill>
                  <a:srgbClr val="C0FEF9"/>
                </a:solidFill>
              </a:rPr>
              <a:t>Los redimidos logran su victoria  sobre la bestia y se libran de la destrucción final.</a:t>
            </a:r>
          </a:p>
          <a:p>
            <a:pPr marL="420624" indent="-384048" algn="ctr" eaLnBrk="1" fontAlgn="auto" hangingPunct="1">
              <a:spcAft>
                <a:spcPts val="0"/>
              </a:spcAft>
              <a:buFont typeface="Wingdings 2"/>
              <a:buChar char=""/>
              <a:defRPr/>
            </a:pPr>
            <a:r>
              <a:rPr lang="es-CO" sz="2300" b="1" dirty="0">
                <a:solidFill>
                  <a:srgbClr val="C0FEF9"/>
                </a:solidFill>
              </a:rPr>
              <a:t> “Y ellos lo han vencido por causa de la sangre del Cordero y de la palabra del testimonio de ellos, porque no amaron sus vidas hasta la muerte.”</a:t>
            </a:r>
          </a:p>
          <a:p>
            <a:pPr marL="36576" indent="0" algn="ctr" eaLnBrk="1" fontAlgn="auto" hangingPunct="1">
              <a:spcAft>
                <a:spcPts val="0"/>
              </a:spcAft>
              <a:buFont typeface="Wingdings 2" pitchFamily="18" charset="2"/>
              <a:buNone/>
              <a:defRPr/>
            </a:pPr>
            <a:r>
              <a:rPr lang="es-CO" sz="2300" b="1" dirty="0">
                <a:solidFill>
                  <a:srgbClr val="C0FEF9"/>
                </a:solidFill>
              </a:rPr>
              <a:t> (Apoc. 12:11)</a:t>
            </a:r>
          </a:p>
          <a:p>
            <a:pPr marL="420624" indent="-384048" algn="ctr" eaLnBrk="1" fontAlgn="auto" hangingPunct="1">
              <a:spcAft>
                <a:spcPts val="0"/>
              </a:spcAft>
              <a:buFontTx/>
              <a:buNone/>
              <a:defRPr/>
            </a:pPr>
            <a:endParaRPr lang="es-CO" sz="2300" b="1" dirty="0">
              <a:solidFill>
                <a:srgbClr val="C0FEF9"/>
              </a:solidFill>
            </a:endParaRPr>
          </a:p>
        </p:txBody>
      </p:sp>
      <p:pic>
        <p:nvPicPr>
          <p:cNvPr id="54275" name="Picture 3"/>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932363" y="1058863"/>
            <a:ext cx="4205287" cy="4084637"/>
          </a:xfrm>
          <a:noFill/>
        </p:spPr>
      </p:pic>
      <p:sp>
        <p:nvSpPr>
          <p:cNvPr id="54276" name="Text Box 4"/>
          <p:cNvSpPr txBox="1">
            <a:spLocks noChangeArrowheads="1"/>
          </p:cNvSpPr>
          <p:nvPr/>
        </p:nvSpPr>
        <p:spPr bwMode="auto">
          <a:xfrm>
            <a:off x="914400" y="123825"/>
            <a:ext cx="7239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algn="ctr">
              <a:spcBef>
                <a:spcPct val="50000"/>
              </a:spcBef>
            </a:pPr>
            <a:r>
              <a:rPr lang="es-CO" b="1">
                <a:solidFill>
                  <a:srgbClr val="FAFD00"/>
                </a:solidFill>
              </a:rPr>
              <a:t>DE LA MISMA MANERA EN LOS ULTIMOS DIAS LOS FIELES SERAN PROTEGIDOS</a:t>
            </a:r>
          </a:p>
        </p:txBody>
      </p:sp>
    </p:spTree>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51520" y="771550"/>
            <a:ext cx="8568952" cy="2554545"/>
          </a:xfrm>
          <a:prstGeom prst="rect">
            <a:avLst/>
          </a:prstGeom>
        </p:spPr>
        <p:txBody>
          <a:bodyPr>
            <a:prstTxWarp prst="textWave2">
              <a:avLst/>
            </a:prstTxWarp>
            <a:spAutoFit/>
          </a:bodyPr>
          <a:lstStyle/>
          <a:p>
            <a:pPr algn="r">
              <a:defRPr/>
            </a:pPr>
            <a:r>
              <a:rPr lang="es-CO" sz="4000" dirty="0">
                <a:ln w="18415" cmpd="sng">
                  <a:solidFill>
                    <a:srgbClr val="FFFFFF"/>
                  </a:solidFill>
                  <a:prstDash val="solid"/>
                </a:ln>
                <a:solidFill>
                  <a:srgbClr val="FFFFFF"/>
                </a:solidFill>
                <a:effectLst>
                  <a:glow rad="63500">
                    <a:schemeClr val="accent2">
                      <a:satMod val="175000"/>
                      <a:alpha val="40000"/>
                    </a:schemeClr>
                  </a:glow>
                  <a:outerShdw blurRad="63500" dir="3600000" algn="tl" rotWithShape="0">
                    <a:srgbClr val="000000">
                      <a:alpha val="70000"/>
                    </a:srgbClr>
                  </a:outerShdw>
                </a:effectLst>
              </a:rPr>
              <a:t>TODOS LOS QUE TIENEN EL SELLO DE DIOS TIENEN LA SANGRE DE CRISTO GRABADA EN SUS FRENTES</a:t>
            </a:r>
          </a:p>
        </p:txBody>
      </p:sp>
    </p:spTree>
  </p:cSld>
  <p:clrMapOvr>
    <a:masterClrMapping/>
  </p:clrMapOvr>
  <p:transition>
    <p:checker dir="vert"/>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076825" y="123825"/>
            <a:ext cx="3381375" cy="1682750"/>
          </a:xfrm>
        </p:spPr>
        <p:txBody>
          <a:bodyPr>
            <a:normAutofit fontScale="90000"/>
          </a:bodyPr>
          <a:lstStyle/>
          <a:p>
            <a:pPr algn="r" eaLnBrk="1" fontAlgn="auto" hangingPunct="1">
              <a:spcAft>
                <a:spcPts val="0"/>
              </a:spcAft>
              <a:defRPr/>
            </a:pPr>
            <a:r>
              <a:rPr lang="es-CO" sz="5400" b="1">
                <a:solidFill>
                  <a:schemeClr val="hlink"/>
                </a:solidFill>
                <a:effectLst>
                  <a:outerShdw blurRad="38100" dist="38100" dir="2700000" algn="tl">
                    <a:srgbClr val="FFFFFF"/>
                  </a:outerShdw>
                </a:effectLst>
              </a:rPr>
              <a:t>Jesús así lo reafirmó:</a:t>
            </a:r>
            <a:endParaRPr lang="es-CO">
              <a:solidFill>
                <a:schemeClr val="hlink"/>
              </a:solidFill>
            </a:endParaRPr>
          </a:p>
        </p:txBody>
      </p:sp>
      <p:pic>
        <p:nvPicPr>
          <p:cNvPr id="56323" name="Picture 5"/>
          <p:cNvPicPr>
            <a:picLocks noGrp="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0"/>
            <a:ext cx="4643438" cy="5143500"/>
          </a:xfrm>
          <a:noFill/>
        </p:spPr>
      </p:pic>
      <p:sp>
        <p:nvSpPr>
          <p:cNvPr id="69636" name="Rectangle 4"/>
          <p:cNvSpPr>
            <a:spLocks noGrp="1" noChangeArrowheads="1"/>
          </p:cNvSpPr>
          <p:nvPr>
            <p:ph type="body" sz="half" idx="2"/>
          </p:nvPr>
        </p:nvSpPr>
        <p:spPr>
          <a:xfrm>
            <a:off x="4716463" y="2057400"/>
            <a:ext cx="4038600" cy="3086100"/>
          </a:xfrm>
        </p:spPr>
        <p:txBody>
          <a:bodyPr>
            <a:normAutofit/>
          </a:bodyPr>
          <a:lstStyle/>
          <a:p>
            <a:pPr marL="420624" indent="-384048" algn="ctr" eaLnBrk="1" fontAlgn="auto" hangingPunct="1">
              <a:spcAft>
                <a:spcPts val="0"/>
              </a:spcAft>
              <a:buFont typeface="Wingdings 2"/>
              <a:buChar char=""/>
              <a:defRPr/>
            </a:pPr>
            <a:r>
              <a:rPr lang="es-CO" sz="3200" b="1" dirty="0">
                <a:solidFill>
                  <a:srgbClr val="FAFD00"/>
                </a:solidFill>
                <a:effectLst>
                  <a:outerShdw blurRad="38100" dist="38100" dir="2700000" algn="tl">
                    <a:srgbClr val="FFFFFF"/>
                  </a:outerShdw>
                </a:effectLst>
              </a:rPr>
              <a:t>“Si alguno quiere venir en pos de mí; niéguese a sí mismo, y tome su </a:t>
            </a:r>
            <a:r>
              <a:rPr lang="es-CO" sz="3200" b="1" u="sng" dirty="0">
                <a:solidFill>
                  <a:schemeClr val="hlink"/>
                </a:solidFill>
                <a:effectLst>
                  <a:outerShdw blurRad="38100" dist="38100" dir="2700000" algn="tl">
                    <a:srgbClr val="FFFFFF"/>
                  </a:outerShdw>
                </a:effectLst>
              </a:rPr>
              <a:t>cruz</a:t>
            </a:r>
            <a:r>
              <a:rPr lang="es-CO" sz="3200" b="1" dirty="0">
                <a:solidFill>
                  <a:srgbClr val="FAFD00"/>
                </a:solidFill>
                <a:effectLst>
                  <a:outerShdw blurRad="38100" dist="38100" dir="2700000" algn="tl">
                    <a:srgbClr val="FFFFFF"/>
                  </a:outerShdw>
                </a:effectLst>
              </a:rPr>
              <a:t>, y sígame” (Mat. 16:24)</a:t>
            </a:r>
            <a:endParaRPr lang="es-CO" sz="2800" dirty="0">
              <a:solidFill>
                <a:srgbClr val="FAFD00"/>
              </a:solidFill>
            </a:endParaRPr>
          </a:p>
        </p:txBody>
      </p:sp>
    </p:spTree>
  </p:cSld>
  <p:clrMapOvr>
    <a:masterClrMapping/>
  </p:clrMapOvr>
  <p:transition>
    <p:blinds dir="vert"/>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algn="ctr" eaLnBrk="1" fontAlgn="auto" hangingPunct="1">
              <a:spcAft>
                <a:spcPts val="0"/>
              </a:spcAft>
              <a:defRPr/>
            </a:pPr>
            <a:r>
              <a:rPr lang="en-US" sz="3600" b="1" dirty="0">
                <a:solidFill>
                  <a:srgbClr val="FCFEB9"/>
                </a:solidFill>
                <a:effectLst>
                  <a:outerShdw blurRad="38100" dist="38100" dir="2700000" algn="tl">
                    <a:srgbClr val="FFFFFF"/>
                  </a:outerShdw>
                </a:effectLst>
              </a:rPr>
              <a:t>LOS HIJOS DE DIOS LLEVAN GRABADO SOBRE SU FRENTE  LA CRUZ Y SU NUMERO TAMBIEN</a:t>
            </a:r>
            <a:endParaRPr lang="en-US" b="1" dirty="0">
              <a:solidFill>
                <a:srgbClr val="FCFEB9"/>
              </a:solidFill>
              <a:effectLst>
                <a:outerShdw blurRad="38100" dist="38100" dir="2700000" algn="tl">
                  <a:srgbClr val="FFFFFF"/>
                </a:outerShdw>
              </a:effectLst>
            </a:endParaRPr>
          </a:p>
        </p:txBody>
      </p:sp>
      <p:sp>
        <p:nvSpPr>
          <p:cNvPr id="58372" name="Rectangle 4"/>
          <p:cNvSpPr>
            <a:spLocks noGrp="1" noChangeArrowheads="1"/>
          </p:cNvSpPr>
          <p:nvPr>
            <p:ph type="body" sz="half" idx="2"/>
          </p:nvPr>
        </p:nvSpPr>
        <p:spPr>
          <a:xfrm>
            <a:off x="4648200" y="1657350"/>
            <a:ext cx="3810000" cy="3086100"/>
          </a:xfrm>
          <a:extLst>
            <a:ext uri="{91240B29-F687-4F45-9708-019B960494DF}">
              <a14:hiddenLine xmlns:a14="http://schemas.microsoft.com/office/drawing/2010/main" w="12700">
                <a:solidFill>
                  <a:srgbClr val="FC0128"/>
                </a:solidFill>
                <a:miter lim="800000"/>
                <a:headEnd/>
                <a:tailEnd/>
              </a14:hiddenLine>
            </a:ext>
          </a:extLst>
        </p:spPr>
        <p:txBody>
          <a:bodyPr>
            <a:normAutofit fontScale="85000" lnSpcReduction="10000"/>
          </a:bodyPr>
          <a:lstStyle/>
          <a:p>
            <a:pPr marL="420624" indent="-384048" eaLnBrk="1" fontAlgn="auto" hangingPunct="1">
              <a:spcAft>
                <a:spcPts val="0"/>
              </a:spcAft>
              <a:buFont typeface="Wingdings 2"/>
              <a:buChar char=""/>
              <a:defRPr/>
            </a:pPr>
            <a:r>
              <a:rPr lang="en-US" b="1">
                <a:solidFill>
                  <a:srgbClr val="FCFEB9"/>
                </a:solidFill>
              </a:rPr>
              <a:t>La palabra </a:t>
            </a:r>
            <a:r>
              <a:rPr lang="en-US" b="1" u="sng">
                <a:solidFill>
                  <a:srgbClr val="FAFD00"/>
                </a:solidFill>
                <a:effectLst>
                  <a:outerShdw blurRad="38100" dist="38100" dir="2700000" algn="tl">
                    <a:srgbClr val="FFFFFF"/>
                  </a:outerShdw>
                </a:effectLst>
              </a:rPr>
              <a:t>CRUZ</a:t>
            </a:r>
            <a:r>
              <a:rPr lang="en-US" b="1">
                <a:solidFill>
                  <a:srgbClr val="FCFEB9"/>
                </a:solidFill>
              </a:rPr>
              <a:t> en griego se escribe:</a:t>
            </a:r>
          </a:p>
          <a:p>
            <a:pPr marL="420624" indent="-384048" eaLnBrk="1" fontAlgn="auto" hangingPunct="1">
              <a:spcAft>
                <a:spcPts val="0"/>
              </a:spcAft>
              <a:buFont typeface="Wingdings 2"/>
              <a:buChar char=""/>
              <a:defRPr/>
            </a:pPr>
            <a:r>
              <a:rPr lang="en-US" b="1" u="sng">
                <a:solidFill>
                  <a:srgbClr val="FAFD00"/>
                </a:solidFill>
                <a:effectLst>
                  <a:outerShdw blurRad="38100" dist="38100" dir="2700000" algn="tl">
                    <a:srgbClr val="FFFFFF"/>
                  </a:outerShdw>
                </a:effectLst>
              </a:rPr>
              <a:t>STAUROS </a:t>
            </a:r>
            <a:r>
              <a:rPr lang="en-US" b="1">
                <a:solidFill>
                  <a:srgbClr val="FCFEB9"/>
                </a:solidFill>
              </a:rPr>
              <a:t>y si buscamos su valor</a:t>
            </a:r>
          </a:p>
          <a:p>
            <a:pPr marL="420624" indent="-384048" eaLnBrk="1" fontAlgn="auto" hangingPunct="1">
              <a:spcAft>
                <a:spcPts val="0"/>
              </a:spcAft>
              <a:buFontTx/>
              <a:buNone/>
              <a:defRPr/>
            </a:pPr>
            <a:r>
              <a:rPr lang="en-US" b="1">
                <a:solidFill>
                  <a:srgbClr val="FCFEB9"/>
                </a:solidFill>
              </a:rPr>
              <a:t>	numérico de acuerdo al</a:t>
            </a:r>
          </a:p>
          <a:p>
            <a:pPr marL="420624" indent="-384048" eaLnBrk="1" fontAlgn="auto" hangingPunct="1">
              <a:spcAft>
                <a:spcPts val="0"/>
              </a:spcAft>
              <a:buFontTx/>
              <a:buNone/>
              <a:defRPr/>
            </a:pPr>
            <a:r>
              <a:rPr lang="en-US" b="1">
                <a:solidFill>
                  <a:srgbClr val="FCFEB9"/>
                </a:solidFill>
              </a:rPr>
              <a:t>	alfabeto griego ...</a:t>
            </a:r>
          </a:p>
          <a:p>
            <a:pPr marL="420624" indent="-384048" eaLnBrk="1" fontAlgn="auto" hangingPunct="1">
              <a:spcAft>
                <a:spcPts val="0"/>
              </a:spcAft>
              <a:buFont typeface="Wingdings 2"/>
              <a:buChar char=""/>
              <a:defRPr/>
            </a:pPr>
            <a:endParaRPr lang="en-US" sz="2800"/>
          </a:p>
        </p:txBody>
      </p:sp>
      <p:pic>
        <p:nvPicPr>
          <p:cNvPr id="57348" name="Picture 5" descr="C:\Users\hp\Documents\Adventista 7 Día\Imagenes Cristianas\Imágenes Apoc\Cru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708150"/>
            <a:ext cx="420052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370" name="Picture 5" descr="C:\Users\hp\Documents\Adventista 7 Día\Imagenes Cristianas\Imágenes Apoc\Crucifixión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4"/>
          <p:cNvSpPr>
            <a:spLocks noChangeArrowheads="1"/>
          </p:cNvSpPr>
          <p:nvPr/>
        </p:nvSpPr>
        <p:spPr bwMode="auto">
          <a:xfrm rot="19190759">
            <a:off x="2446031" y="2709830"/>
            <a:ext cx="4460236"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spcBef>
                <a:spcPct val="50000"/>
              </a:spcBef>
              <a:defRPr/>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LA CRUZ ES EL 777</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1 Rectángulo"/>
          <p:cNvSpPr/>
          <p:nvPr/>
        </p:nvSpPr>
        <p:spPr>
          <a:xfrm>
            <a:off x="6867128" y="147076"/>
            <a:ext cx="1421904" cy="3539430"/>
          </a:xfrm>
          <a:prstGeom prst="rect">
            <a:avLst/>
          </a:prstGeom>
        </p:spPr>
        <p:txBody>
          <a:bodyPr>
            <a:spAutoFit/>
          </a:bodyPr>
          <a:lstStyle/>
          <a:p>
            <a:pPr marL="420624" indent="-384048" eaLnBrk="1" fontAlgn="auto" hangingPunct="1">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ST	6</a:t>
            </a:r>
          </a:p>
          <a:p>
            <a:pPr marL="420624" indent="-384048" eaLnBrk="1" fontAlgn="auto" hangingPunct="1">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      1</a:t>
            </a:r>
          </a:p>
          <a:p>
            <a:pPr marL="420624" indent="-384048" eaLnBrk="1" fontAlgn="auto" hangingPunct="1">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U  400</a:t>
            </a:r>
          </a:p>
          <a:p>
            <a:pPr marL="420624" indent="-384048" eaLnBrk="1" fontAlgn="auto" hangingPunct="1">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R  100</a:t>
            </a:r>
          </a:p>
          <a:p>
            <a:pPr marL="420624" indent="-384048" eaLnBrk="1" fontAlgn="auto" hangingPunct="1">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O    70</a:t>
            </a:r>
          </a:p>
          <a:p>
            <a:pPr marL="420624" indent="-384048" eaLnBrk="1" fontAlgn="auto" hangingPunct="1">
              <a:spcAft>
                <a:spcPts val="0"/>
              </a:spcAft>
              <a:defRP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S	  </a:t>
            </a:r>
            <a:r>
              <a:rPr lang="en-US" sz="3200" u="sng" dirty="0">
                <a:ln w="18415" cmpd="sng">
                  <a:solidFill>
                    <a:srgbClr val="FFFFFF"/>
                  </a:solidFill>
                  <a:prstDash val="solid"/>
                </a:ln>
                <a:solidFill>
                  <a:srgbClr val="FFFFFF"/>
                </a:solidFill>
                <a:effectLst>
                  <a:outerShdw blurRad="63500" dir="3600000" algn="tl" rotWithShape="0">
                    <a:srgbClr val="000000">
                      <a:alpha val="70000"/>
                    </a:srgbClr>
                  </a:outerShdw>
                </a:effectLst>
              </a:rPr>
              <a:t>200</a:t>
            </a:r>
          </a:p>
          <a:p>
            <a:pPr marL="420624" indent="-384048" eaLnBrk="1" fontAlgn="auto" hangingPunct="1">
              <a:spcAft>
                <a:spcPts val="0"/>
              </a:spcAft>
              <a:defRPr/>
            </a:pPr>
            <a:r>
              <a:rPr lang="en-US" sz="3200" u="sng"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  777</a:t>
            </a:r>
          </a:p>
        </p:txBody>
      </p:sp>
    </p:spTree>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68313" y="195263"/>
            <a:ext cx="3957637" cy="4286250"/>
          </a:xfrm>
        </p:spPr>
        <p:txBody>
          <a:bodyPr>
            <a:normAutofit fontScale="90000"/>
          </a:bodyPr>
          <a:lstStyle/>
          <a:p>
            <a:pPr algn="ctr" eaLnBrk="1" fontAlgn="auto" hangingPunct="1">
              <a:spcAft>
                <a:spcPts val="0"/>
              </a:spcAft>
              <a:defRPr/>
            </a:pPr>
            <a:r>
              <a:rPr lang="es-CO" b="1">
                <a:solidFill>
                  <a:srgbClr val="FAFD00"/>
                </a:solidFill>
              </a:rPr>
              <a:t>Los sellados de </a:t>
            </a:r>
            <a:br>
              <a:rPr lang="es-CO" b="1">
                <a:solidFill>
                  <a:srgbClr val="FAFD00"/>
                </a:solidFill>
              </a:rPr>
            </a:br>
            <a:r>
              <a:rPr lang="es-CO" b="1">
                <a:solidFill>
                  <a:srgbClr val="FAFD00"/>
                </a:solidFill>
              </a:rPr>
              <a:t>Dios también </a:t>
            </a:r>
            <a:br>
              <a:rPr lang="es-CO" b="1">
                <a:solidFill>
                  <a:srgbClr val="FAFD00"/>
                </a:solidFill>
              </a:rPr>
            </a:br>
            <a:r>
              <a:rPr lang="es-CO" b="1">
                <a:solidFill>
                  <a:srgbClr val="FAFD00"/>
                </a:solidFill>
              </a:rPr>
              <a:t>tienen en su </a:t>
            </a:r>
            <a:br>
              <a:rPr lang="es-CO" b="1">
                <a:solidFill>
                  <a:srgbClr val="FAFD00"/>
                </a:solidFill>
              </a:rPr>
            </a:br>
            <a:r>
              <a:rPr lang="es-CO" b="1">
                <a:solidFill>
                  <a:srgbClr val="FAFD00"/>
                </a:solidFill>
              </a:rPr>
              <a:t>frente el nombre </a:t>
            </a:r>
            <a:br>
              <a:rPr lang="es-CO" b="1">
                <a:solidFill>
                  <a:srgbClr val="FAFD00"/>
                </a:solidFill>
              </a:rPr>
            </a:br>
            <a:r>
              <a:rPr lang="es-CO" b="1">
                <a:solidFill>
                  <a:srgbClr val="FAFD00"/>
                </a:solidFill>
              </a:rPr>
              <a:t>del Cordero</a:t>
            </a:r>
            <a:br>
              <a:rPr lang="es-CO" b="1">
                <a:solidFill>
                  <a:srgbClr val="FAFD00"/>
                </a:solidFill>
              </a:rPr>
            </a:br>
            <a:r>
              <a:rPr lang="es-CO" b="1">
                <a:solidFill>
                  <a:srgbClr val="FAFD00"/>
                </a:solidFill>
              </a:rPr>
              <a:t>(Ap. 14:1)</a:t>
            </a:r>
          </a:p>
        </p:txBody>
      </p:sp>
      <p:pic>
        <p:nvPicPr>
          <p:cNvPr id="59395" name="Picture 3"/>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716463" y="0"/>
            <a:ext cx="4427537" cy="5143500"/>
          </a:xfrm>
          <a:noFill/>
        </p:spPr>
      </p:pic>
    </p:spTree>
  </p:cSld>
  <p:clrMapOvr>
    <a:masterClrMapping/>
  </p:clrMapOvr>
  <p:transition>
    <p:pull dir="d"/>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79388" y="457200"/>
            <a:ext cx="8785225" cy="857250"/>
          </a:xfrm>
        </p:spPr>
        <p:txBody>
          <a:bodyPr>
            <a:noAutofit/>
          </a:bodyPr>
          <a:lstStyle/>
          <a:p>
            <a:pPr algn="ctr" eaLnBrk="1" fontAlgn="auto" hangingPunct="1">
              <a:spcAft>
                <a:spcPts val="0"/>
              </a:spcAft>
              <a:defRPr/>
            </a:pPr>
            <a:r>
              <a:rPr lang="es-CO" sz="2800" b="1" dirty="0">
                <a:effectLst>
                  <a:outerShdw blurRad="38100" dist="38100" dir="2700000" algn="tl">
                    <a:srgbClr val="FFFFFF"/>
                  </a:outerShdw>
                </a:effectLst>
              </a:rPr>
              <a:t>La marca de la bestia tiene que ver con un MANDAMIENTO de adoración no a Dios sino a la Bestia</a:t>
            </a:r>
            <a:r>
              <a:rPr lang="es-CO" sz="4000" dirty="0">
                <a:solidFill>
                  <a:srgbClr val="FAFD00"/>
                </a:solidFill>
              </a:rPr>
              <a:t>  </a:t>
            </a:r>
            <a:endParaRPr lang="es-CO" sz="4000" dirty="0"/>
          </a:p>
        </p:txBody>
      </p:sp>
      <p:sp>
        <p:nvSpPr>
          <p:cNvPr id="6148" name="Rectangle 3"/>
          <p:cNvSpPr>
            <a:spLocks noGrp="1" noChangeArrowheads="1"/>
          </p:cNvSpPr>
          <p:nvPr>
            <p:ph type="body" sz="half" idx="1"/>
          </p:nvPr>
        </p:nvSpPr>
        <p:spPr>
          <a:xfrm>
            <a:off x="179388" y="1708150"/>
            <a:ext cx="3671887" cy="3086100"/>
          </a:xfrm>
        </p:spPr>
        <p:txBody>
          <a:bodyPr>
            <a:normAutofit fontScale="92500"/>
          </a:bodyPr>
          <a:lstStyle/>
          <a:p>
            <a:pPr marL="420624" indent="-384048" algn="just" eaLnBrk="1" fontAlgn="auto" hangingPunct="1">
              <a:spcAft>
                <a:spcPts val="0"/>
              </a:spcAft>
              <a:buFont typeface="Wingdings 2"/>
              <a:buChar char=""/>
              <a:defRPr/>
            </a:pPr>
            <a:r>
              <a:rPr lang="es-CO" sz="2400" b="1" dirty="0"/>
              <a:t>Y el mismo Señor de la</a:t>
            </a:r>
            <a:r>
              <a:rPr lang="es-CO" sz="2400" b="1" dirty="0">
                <a:solidFill>
                  <a:srgbClr val="FAFD00"/>
                </a:solidFill>
              </a:rPr>
              <a:t> bestia cuando dijo:</a:t>
            </a:r>
          </a:p>
          <a:p>
            <a:pPr marL="420624" indent="-384048" algn="just" eaLnBrk="1" fontAlgn="auto" hangingPunct="1">
              <a:spcAft>
                <a:spcPts val="0"/>
              </a:spcAft>
              <a:buFont typeface="Wingdings 2"/>
              <a:buChar char=""/>
              <a:defRPr/>
            </a:pPr>
            <a:r>
              <a:rPr lang="es-CO" sz="2400" b="1" dirty="0">
                <a:solidFill>
                  <a:srgbClr val="FAFD00"/>
                </a:solidFill>
              </a:rPr>
              <a:t>“--¿Por qué también vosotros </a:t>
            </a:r>
            <a:r>
              <a:rPr lang="es-CO" sz="2400" b="1" u="sng" dirty="0">
                <a:solidFill>
                  <a:srgbClr val="00FF00"/>
                </a:solidFill>
              </a:rPr>
              <a:t>quebrantáis el mandamiento </a:t>
            </a:r>
            <a:r>
              <a:rPr lang="es-CO" sz="2400" b="1" dirty="0">
                <a:solidFill>
                  <a:srgbClr val="FAFD00"/>
                </a:solidFill>
              </a:rPr>
              <a:t>de Dios por causa de vuestra </a:t>
            </a:r>
            <a:r>
              <a:rPr lang="es-CO" sz="2400" b="1" i="1" u="sng" dirty="0">
                <a:solidFill>
                  <a:srgbClr val="00FF00"/>
                </a:solidFill>
              </a:rPr>
              <a:t>TRADICIÓN </a:t>
            </a:r>
            <a:r>
              <a:rPr lang="es-CO" sz="2400" b="1" dirty="0">
                <a:solidFill>
                  <a:srgbClr val="FAFD00"/>
                </a:solidFill>
              </a:rPr>
              <a:t>?”</a:t>
            </a:r>
          </a:p>
          <a:p>
            <a:pPr marL="420624" indent="-384048" algn="just" eaLnBrk="1" fontAlgn="auto" hangingPunct="1">
              <a:spcAft>
                <a:spcPts val="0"/>
              </a:spcAft>
              <a:buFontTx/>
              <a:buNone/>
              <a:defRPr/>
            </a:pPr>
            <a:r>
              <a:rPr lang="es-CO" sz="2400" b="1" dirty="0">
                <a:solidFill>
                  <a:srgbClr val="FAFD00"/>
                </a:solidFill>
              </a:rPr>
              <a:t>	 (Mateo 15:3)</a:t>
            </a:r>
          </a:p>
          <a:p>
            <a:pPr marL="420624" indent="-384048" algn="just" eaLnBrk="1" fontAlgn="auto" hangingPunct="1">
              <a:spcAft>
                <a:spcPts val="0"/>
              </a:spcAft>
              <a:buFont typeface="Wingdings 2"/>
              <a:buChar char=""/>
              <a:defRPr/>
            </a:pPr>
            <a:endParaRPr lang="es-CO" sz="2400" dirty="0"/>
          </a:p>
        </p:txBody>
      </p:sp>
      <p:pic>
        <p:nvPicPr>
          <p:cNvPr id="1434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1563688"/>
            <a:ext cx="5060950" cy="357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over dir="lu"/>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418" name="Picture 5" descr="46A.JPG                                                        0000A860&#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2"/>
          <p:cNvSpPr>
            <a:spLocks noGrp="1" noChangeArrowheads="1"/>
          </p:cNvSpPr>
          <p:nvPr>
            <p:ph type="title"/>
          </p:nvPr>
        </p:nvSpPr>
        <p:spPr>
          <a:xfrm>
            <a:off x="2627313" y="201613"/>
            <a:ext cx="4953000" cy="857250"/>
          </a:xfrm>
        </p:spPr>
        <p:txBody>
          <a:bodyPr>
            <a:normAutofit fontScale="90000"/>
          </a:bodyPr>
          <a:lstStyle/>
          <a:p>
            <a:pPr algn="ctr" eaLnBrk="1" fontAlgn="auto" hangingPunct="1">
              <a:spcAft>
                <a:spcPts val="0"/>
              </a:spcAft>
              <a:defRPr/>
            </a:pPr>
            <a:r>
              <a:rPr lang="en-US" b="1" dirty="0">
                <a:solidFill>
                  <a:schemeClr val="bg1"/>
                </a:solidFill>
              </a:rPr>
              <a:t>EL NOMBRE DEL CORDERO</a:t>
            </a:r>
          </a:p>
        </p:txBody>
      </p:sp>
      <p:sp>
        <p:nvSpPr>
          <p:cNvPr id="70659" name="Rectangle 3"/>
          <p:cNvSpPr>
            <a:spLocks noGrp="1" noChangeArrowheads="1"/>
          </p:cNvSpPr>
          <p:nvPr>
            <p:ph type="body" sz="half" idx="1"/>
          </p:nvPr>
        </p:nvSpPr>
        <p:spPr>
          <a:xfrm>
            <a:off x="2411413" y="1779588"/>
            <a:ext cx="6248400" cy="1885950"/>
          </a:xfrm>
        </p:spPr>
        <p:txBody>
          <a:bodyPr>
            <a:noAutofit/>
          </a:bodyPr>
          <a:lstStyle/>
          <a:p>
            <a:pPr marL="420624" indent="-384048" algn="ctr" eaLnBrk="1" fontAlgn="auto" hangingPunct="1">
              <a:spcAft>
                <a:spcPts val="0"/>
              </a:spcAft>
              <a:buFont typeface="Wingdings 2"/>
              <a:buChar char=""/>
              <a:defRPr/>
            </a:pPr>
            <a:r>
              <a:rPr lang="es-CO" sz="2800" b="1" dirty="0">
                <a:solidFill>
                  <a:srgbClr val="000099"/>
                </a:solidFill>
                <a:effectLst>
                  <a:outerShdw blurRad="38100" dist="38100" dir="2700000" algn="tl">
                    <a:srgbClr val="FFFFFF"/>
                  </a:outerShdw>
                </a:effectLst>
              </a:rPr>
              <a:t>SU NOMBRE ES </a:t>
            </a:r>
            <a:r>
              <a:rPr lang="es-CO" sz="2800" b="1" u="sng" dirty="0">
                <a:solidFill>
                  <a:schemeClr val="bg1"/>
                </a:solidFill>
                <a:effectLst>
                  <a:outerShdw blurRad="38100" dist="38100" dir="2700000" algn="tl">
                    <a:srgbClr val="FFFFFF"/>
                  </a:outerShdw>
                </a:effectLst>
              </a:rPr>
              <a:t>JESUS </a:t>
            </a:r>
            <a:r>
              <a:rPr lang="es-CO" sz="2800" b="1" dirty="0">
                <a:solidFill>
                  <a:schemeClr val="bg1"/>
                </a:solidFill>
                <a:effectLst>
                  <a:outerShdw blurRad="38100" dist="38100" dir="2700000" algn="tl">
                    <a:srgbClr val="FFFFFF"/>
                  </a:outerShdw>
                </a:effectLst>
              </a:rPr>
              <a:t>Y EN GRIEGO SE DICE:</a:t>
            </a:r>
          </a:p>
          <a:p>
            <a:pPr marL="420624" indent="-384048" algn="ctr" eaLnBrk="1" fontAlgn="auto" hangingPunct="1">
              <a:spcAft>
                <a:spcPts val="0"/>
              </a:spcAft>
              <a:buFont typeface="Wingdings 2"/>
              <a:buChar char=""/>
              <a:defRPr/>
            </a:pPr>
            <a:r>
              <a:rPr lang="es-CO" sz="2800" b="1" u="sng" dirty="0">
                <a:solidFill>
                  <a:srgbClr val="000099"/>
                </a:solidFill>
                <a:effectLst>
                  <a:outerShdw blurRad="38100" dist="38100" dir="2700000" algn="tl">
                    <a:srgbClr val="FFFFFF"/>
                  </a:outerShdw>
                </a:effectLst>
              </a:rPr>
              <a:t>IHSOUS</a:t>
            </a:r>
          </a:p>
          <a:p>
            <a:pPr marL="420624" indent="-384048" algn="ctr" eaLnBrk="1" fontAlgn="auto" hangingPunct="1">
              <a:spcAft>
                <a:spcPts val="0"/>
              </a:spcAft>
              <a:buFont typeface="Wingdings 2"/>
              <a:buChar char=""/>
              <a:defRPr/>
            </a:pPr>
            <a:r>
              <a:rPr lang="es-CO" sz="2800" b="1" u="sng" dirty="0">
                <a:solidFill>
                  <a:schemeClr val="bg1"/>
                </a:solidFill>
              </a:rPr>
              <a:t>Y este nombre tiene su valor numérico.</a:t>
            </a:r>
            <a:endParaRPr lang="es-CO" sz="2800" b="1" dirty="0">
              <a:solidFill>
                <a:schemeClr val="bg1"/>
              </a:solidFill>
            </a:endParaRP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wipe(left)">
                                      <p:cBhvr>
                                        <p:cTn id="7" dur="500"/>
                                        <p:tgtEl>
                                          <p:spTgt spid="70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wipe(left)">
                                      <p:cBhvr>
                                        <p:cTn id="12" dur="500"/>
                                        <p:tgtEl>
                                          <p:spTgt spid="706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659">
                                            <p:txEl>
                                              <p:pRg st="2" end="2"/>
                                            </p:txEl>
                                          </p:spTgt>
                                        </p:tgtEl>
                                        <p:attrNameLst>
                                          <p:attrName>style.visibility</p:attrName>
                                        </p:attrNameLst>
                                      </p:cBhvr>
                                      <p:to>
                                        <p:strVal val="visible"/>
                                      </p:to>
                                    </p:set>
                                    <p:animEffect transition="in" filter="wipe(left)">
                                      <p:cBhvr>
                                        <p:cTn id="17" dur="500"/>
                                        <p:tgtEl>
                                          <p:spTgt spid="706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9388" y="30163"/>
            <a:ext cx="2949575" cy="3657600"/>
          </a:xfrm>
        </p:spPr>
        <p:txBody>
          <a:bodyPr>
            <a:noAutofit/>
          </a:bodyPr>
          <a:lstStyle/>
          <a:p>
            <a:pPr eaLnBrk="1" fontAlgn="auto" hangingPunct="1">
              <a:spcAft>
                <a:spcPts val="0"/>
              </a:spcAft>
              <a:defRPr/>
            </a:pPr>
            <a:r>
              <a:rPr lang="en-US" sz="3600" b="1" dirty="0">
                <a:solidFill>
                  <a:srgbClr val="FAFD00"/>
                </a:solidFill>
                <a:effectLst>
                  <a:outerShdw blurRad="38100" dist="38100" dir="2700000" algn="tl">
                    <a:srgbClr val="FFFFFF"/>
                  </a:outerShdw>
                </a:effectLst>
              </a:rPr>
              <a:t> I		10</a:t>
            </a:r>
            <a:br>
              <a:rPr lang="en-US" sz="3600" b="1" dirty="0">
                <a:solidFill>
                  <a:srgbClr val="FAFD00"/>
                </a:solidFill>
                <a:effectLst>
                  <a:outerShdw blurRad="38100" dist="38100" dir="2700000" algn="tl">
                    <a:srgbClr val="FFFFFF"/>
                  </a:outerShdw>
                </a:effectLst>
              </a:rPr>
            </a:br>
            <a:r>
              <a:rPr lang="en-US" sz="3600" b="1" dirty="0">
                <a:solidFill>
                  <a:srgbClr val="FAFD00"/>
                </a:solidFill>
                <a:effectLst>
                  <a:outerShdw blurRad="38100" dist="38100" dir="2700000" algn="tl">
                    <a:srgbClr val="FFFFFF"/>
                  </a:outerShdw>
                </a:effectLst>
              </a:rPr>
              <a:t>H		  8</a:t>
            </a:r>
            <a:br>
              <a:rPr lang="en-US" sz="3600" b="1" dirty="0">
                <a:solidFill>
                  <a:srgbClr val="FAFD00"/>
                </a:solidFill>
                <a:effectLst>
                  <a:outerShdw blurRad="38100" dist="38100" dir="2700000" algn="tl">
                    <a:srgbClr val="FFFFFF"/>
                  </a:outerShdw>
                </a:effectLst>
              </a:rPr>
            </a:br>
            <a:r>
              <a:rPr lang="en-US" sz="3600" b="1" dirty="0">
                <a:solidFill>
                  <a:srgbClr val="FAFD00"/>
                </a:solidFill>
                <a:effectLst>
                  <a:outerShdw blurRad="38100" dist="38100" dir="2700000" algn="tl">
                    <a:srgbClr val="FFFFFF"/>
                  </a:outerShdw>
                </a:effectLst>
              </a:rPr>
              <a:t>S	     200</a:t>
            </a:r>
            <a:br>
              <a:rPr lang="en-US" sz="3600" b="1" dirty="0">
                <a:solidFill>
                  <a:srgbClr val="FAFD00"/>
                </a:solidFill>
                <a:effectLst>
                  <a:outerShdw blurRad="38100" dist="38100" dir="2700000" algn="tl">
                    <a:srgbClr val="FFFFFF"/>
                  </a:outerShdw>
                </a:effectLst>
              </a:rPr>
            </a:br>
            <a:r>
              <a:rPr lang="en-US" sz="3600" b="1" dirty="0">
                <a:solidFill>
                  <a:srgbClr val="FAFD00"/>
                </a:solidFill>
                <a:effectLst>
                  <a:outerShdw blurRad="38100" dist="38100" dir="2700000" algn="tl">
                    <a:srgbClr val="FFFFFF"/>
                  </a:outerShdw>
                </a:effectLst>
              </a:rPr>
              <a:t>O		70</a:t>
            </a:r>
            <a:br>
              <a:rPr lang="en-US" sz="3600" b="1" dirty="0">
                <a:solidFill>
                  <a:srgbClr val="FAFD00"/>
                </a:solidFill>
                <a:effectLst>
                  <a:outerShdw blurRad="38100" dist="38100" dir="2700000" algn="tl">
                    <a:srgbClr val="FFFFFF"/>
                  </a:outerShdw>
                </a:effectLst>
              </a:rPr>
            </a:br>
            <a:r>
              <a:rPr lang="en-US" sz="3600" b="1" dirty="0">
                <a:solidFill>
                  <a:srgbClr val="FAFD00"/>
                </a:solidFill>
                <a:effectLst>
                  <a:outerShdw blurRad="38100" dist="38100" dir="2700000" algn="tl">
                    <a:srgbClr val="FFFFFF"/>
                  </a:outerShdw>
                </a:effectLst>
              </a:rPr>
              <a:t>U	     400</a:t>
            </a:r>
            <a:br>
              <a:rPr lang="en-US" sz="3600" b="1" dirty="0">
                <a:solidFill>
                  <a:srgbClr val="FAFD00"/>
                </a:solidFill>
                <a:effectLst>
                  <a:outerShdw blurRad="38100" dist="38100" dir="2700000" algn="tl">
                    <a:srgbClr val="FFFFFF"/>
                  </a:outerShdw>
                </a:effectLst>
              </a:rPr>
            </a:br>
            <a:r>
              <a:rPr lang="en-US" sz="3600" b="1" dirty="0">
                <a:solidFill>
                  <a:srgbClr val="FAFD00"/>
                </a:solidFill>
                <a:effectLst>
                  <a:outerShdw blurRad="38100" dist="38100" dir="2700000" algn="tl">
                    <a:srgbClr val="FFFFFF"/>
                  </a:outerShdw>
                </a:effectLst>
              </a:rPr>
              <a:t>S	     </a:t>
            </a:r>
            <a:r>
              <a:rPr lang="en-US" sz="3600" b="1" u="sng" dirty="0">
                <a:solidFill>
                  <a:srgbClr val="FAFD00"/>
                </a:solidFill>
                <a:effectLst>
                  <a:outerShdw blurRad="38100" dist="38100" dir="2700000" algn="tl">
                    <a:srgbClr val="FFFFFF"/>
                  </a:outerShdw>
                </a:effectLst>
              </a:rPr>
              <a:t>200</a:t>
            </a:r>
            <a:br>
              <a:rPr lang="en-US" sz="3600" b="1" u="sng" dirty="0">
                <a:solidFill>
                  <a:srgbClr val="FAFD00"/>
                </a:solidFill>
                <a:effectLst>
                  <a:outerShdw blurRad="38100" dist="38100" dir="2700000" algn="tl">
                    <a:srgbClr val="FFFFFF"/>
                  </a:outerShdw>
                </a:effectLst>
              </a:rPr>
            </a:br>
            <a:r>
              <a:rPr lang="en-US" sz="3600" b="1" dirty="0">
                <a:solidFill>
                  <a:srgbClr val="FAFD00"/>
                </a:solidFill>
                <a:effectLst>
                  <a:outerShdw blurRad="38100" dist="38100" dir="2700000" algn="tl">
                    <a:srgbClr val="FFFFFF"/>
                  </a:outerShdw>
                </a:effectLst>
              </a:rPr>
              <a:t>	     888</a:t>
            </a:r>
          </a:p>
        </p:txBody>
      </p:sp>
      <p:sp>
        <p:nvSpPr>
          <p:cNvPr id="37891" name="Rectangle 3"/>
          <p:cNvSpPr>
            <a:spLocks noGrp="1" noChangeArrowheads="1"/>
          </p:cNvSpPr>
          <p:nvPr>
            <p:ph type="body" sz="half" idx="1"/>
          </p:nvPr>
        </p:nvSpPr>
        <p:spPr>
          <a:xfrm>
            <a:off x="0" y="4371975"/>
            <a:ext cx="5545138" cy="457200"/>
          </a:xfrm>
        </p:spPr>
        <p:txBody>
          <a:bodyPr/>
          <a:lstStyle/>
          <a:p>
            <a:pPr eaLnBrk="1" hangingPunct="1">
              <a:buFontTx/>
              <a:buNone/>
            </a:pPr>
            <a:r>
              <a:rPr lang="en-US" sz="2400" b="1">
                <a:solidFill>
                  <a:srgbClr val="FCFEB9"/>
                </a:solidFill>
              </a:rPr>
              <a:t>EL NUMERO DE JESUS ES </a:t>
            </a:r>
            <a:r>
              <a:rPr lang="en-US" sz="2400" b="1" u="sng">
                <a:solidFill>
                  <a:srgbClr val="FCFEB9"/>
                </a:solidFill>
              </a:rPr>
              <a:t>888</a:t>
            </a:r>
          </a:p>
        </p:txBody>
      </p:sp>
      <p:pic>
        <p:nvPicPr>
          <p:cNvPr id="37892" name="Picture 4"/>
          <p:cNvPicPr>
            <a:picLocks noGrp="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132138" y="11113"/>
            <a:ext cx="6011862" cy="4144962"/>
          </a:xfrm>
          <a:noFill/>
        </p:spPr>
      </p:pic>
      <p:sp>
        <p:nvSpPr>
          <p:cNvPr id="5" name="Rectangle 3"/>
          <p:cNvSpPr txBox="1">
            <a:spLocks noChangeArrowheads="1"/>
          </p:cNvSpPr>
          <p:nvPr/>
        </p:nvSpPr>
        <p:spPr bwMode="auto">
          <a:xfrm>
            <a:off x="0" y="4810125"/>
            <a:ext cx="91440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9100" indent="-382588">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chemeClr val="accent1"/>
              </a:buClr>
              <a:buSzPct val="80000"/>
            </a:pPr>
            <a:r>
              <a:rPr lang="es-CO" sz="1800" b="1">
                <a:solidFill>
                  <a:srgbClr val="FCFEB9"/>
                </a:solidFill>
                <a:latin typeface="Arial" charset="0"/>
              </a:rPr>
              <a:t>Eclesiastés 11:1-2, Miqueas 5:5, Génesis 17:12, Lucas 2:21, 1 Pedro 3:20</a:t>
            </a:r>
            <a:endParaRPr lang="es-CO" sz="1800" b="1" u="sng">
              <a:solidFill>
                <a:srgbClr val="FCFEB9"/>
              </a:solidFill>
              <a:latin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7892"/>
                                        </p:tgtEl>
                                        <p:attrNameLst>
                                          <p:attrName>style.visibility</p:attrName>
                                        </p:attrNameLst>
                                      </p:cBhvr>
                                      <p:to>
                                        <p:strVal val="visible"/>
                                      </p:to>
                                    </p:set>
                                    <p:animEffect transition="in" filter="dissolve">
                                      <p:cBhvr>
                                        <p:cTn id="7" dur="500"/>
                                        <p:tgtEl>
                                          <p:spTgt spid="37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Effect transition="in" filter="dissolve">
                                      <p:cBhvr>
                                        <p:cTn id="12" dur="500"/>
                                        <p:tgtEl>
                                          <p:spTgt spid="378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P spid="37892" grpId="0" autoUpdateAnimBg="0"/>
      <p:bldP spid="5"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50800"/>
            <a:ext cx="7772400" cy="857250"/>
          </a:xfrm>
        </p:spPr>
        <p:txBody>
          <a:bodyPr>
            <a:normAutofit fontScale="90000"/>
          </a:bodyPr>
          <a:lstStyle/>
          <a:p>
            <a:pPr algn="ctr" eaLnBrk="1" fontAlgn="auto" hangingPunct="1">
              <a:spcAft>
                <a:spcPts val="0"/>
              </a:spcAft>
              <a:defRPr/>
            </a:pPr>
            <a:r>
              <a:rPr lang="es-CO" sz="3600" b="1">
                <a:solidFill>
                  <a:srgbClr val="FCFEB9"/>
                </a:solidFill>
              </a:rPr>
              <a:t>Contraste entre </a:t>
            </a:r>
            <a:br>
              <a:rPr lang="es-CO" sz="3600" b="1">
                <a:solidFill>
                  <a:srgbClr val="FCFEB9"/>
                </a:solidFill>
              </a:rPr>
            </a:br>
            <a:r>
              <a:rPr lang="es-CO" sz="3600" b="1">
                <a:solidFill>
                  <a:srgbClr val="FCFEB9"/>
                </a:solidFill>
              </a:rPr>
              <a:t> la marca de la bestia y el sello de Dios </a:t>
            </a:r>
          </a:p>
        </p:txBody>
      </p:sp>
      <p:sp>
        <p:nvSpPr>
          <p:cNvPr id="59395" name="Rectangle 3"/>
          <p:cNvSpPr>
            <a:spLocks noGrp="1" noChangeArrowheads="1"/>
          </p:cNvSpPr>
          <p:nvPr>
            <p:ph sz="half" idx="1"/>
          </p:nvPr>
        </p:nvSpPr>
        <p:spPr>
          <a:xfrm>
            <a:off x="457200" y="998538"/>
            <a:ext cx="4038600" cy="1501775"/>
          </a:xfrm>
        </p:spPr>
        <p:txBody>
          <a:bodyPr>
            <a:normAutofit/>
          </a:bodyPr>
          <a:lstStyle/>
          <a:p>
            <a:pPr marL="420624" indent="-384048" eaLnBrk="1" fontAlgn="auto" hangingPunct="1">
              <a:spcAft>
                <a:spcPts val="0"/>
              </a:spcAft>
              <a:buFont typeface="Wingdings 2"/>
              <a:buChar char=""/>
              <a:defRPr/>
            </a:pPr>
            <a:r>
              <a:rPr lang="en-US" b="1" dirty="0">
                <a:solidFill>
                  <a:srgbClr val="C0FEF9"/>
                </a:solidFill>
                <a:effectLst>
                  <a:outerShdw blurRad="38100" dist="38100" dir="2700000" algn="tl">
                    <a:srgbClr val="FFFFFF"/>
                  </a:outerShdw>
                </a:effectLst>
              </a:rPr>
              <a:t>666 - LA TRADICION</a:t>
            </a:r>
          </a:p>
          <a:p>
            <a:pPr marL="420624" indent="-384048" eaLnBrk="1" fontAlgn="auto" hangingPunct="1">
              <a:spcBef>
                <a:spcPct val="50000"/>
              </a:spcBef>
              <a:spcAft>
                <a:spcPts val="0"/>
              </a:spcAft>
              <a:buFont typeface="Wingdings 2"/>
              <a:buChar char=""/>
              <a:defRPr/>
            </a:pPr>
            <a:r>
              <a:rPr lang="en-US" b="1" dirty="0">
                <a:solidFill>
                  <a:srgbClr val="C0FEF9"/>
                </a:solidFill>
                <a:effectLst>
                  <a:outerShdw blurRad="38100" dist="38100" dir="2700000" algn="tl">
                    <a:srgbClr val="FFFFFF"/>
                  </a:outerShdw>
                </a:effectLst>
              </a:rPr>
              <a:t>666 - VICARIVS FILII DEI (EL PAPA)</a:t>
            </a:r>
          </a:p>
          <a:p>
            <a:pPr marL="420624" indent="-384048" eaLnBrk="1" fontAlgn="auto" hangingPunct="1">
              <a:spcBef>
                <a:spcPct val="50000"/>
              </a:spcBef>
              <a:spcAft>
                <a:spcPts val="0"/>
              </a:spcAft>
              <a:buFontTx/>
              <a:buNone/>
              <a:defRPr/>
            </a:pPr>
            <a:endParaRPr lang="en-US" b="1" dirty="0">
              <a:solidFill>
                <a:srgbClr val="FAFD00"/>
              </a:solidFill>
              <a:effectLst>
                <a:outerShdw blurRad="38100" dist="38100" dir="2700000" algn="tl">
                  <a:srgbClr val="FFFFFF"/>
                </a:outerShdw>
              </a:effectLst>
            </a:endParaRPr>
          </a:p>
          <a:p>
            <a:pPr marL="420624" indent="-384048" eaLnBrk="1" fontAlgn="auto" hangingPunct="1">
              <a:spcBef>
                <a:spcPct val="50000"/>
              </a:spcBef>
              <a:spcAft>
                <a:spcPts val="0"/>
              </a:spcAft>
              <a:buFontTx/>
              <a:buNone/>
              <a:defRPr/>
            </a:pPr>
            <a:endParaRPr lang="en-US" b="1" dirty="0">
              <a:solidFill>
                <a:srgbClr val="C0FEF9"/>
              </a:solidFill>
              <a:effectLst>
                <a:outerShdw blurRad="38100" dist="38100" dir="2700000" algn="tl">
                  <a:srgbClr val="FFFFFF"/>
                </a:outerShdw>
              </a:effectLst>
            </a:endParaRPr>
          </a:p>
        </p:txBody>
      </p:sp>
      <p:sp>
        <p:nvSpPr>
          <p:cNvPr id="59396" name="Rectangle 4"/>
          <p:cNvSpPr>
            <a:spLocks noGrp="1" noChangeArrowheads="1"/>
          </p:cNvSpPr>
          <p:nvPr>
            <p:ph sz="half" idx="2"/>
          </p:nvPr>
        </p:nvSpPr>
        <p:spPr>
          <a:xfrm>
            <a:off x="4648200" y="987425"/>
            <a:ext cx="3810000" cy="1296988"/>
          </a:xfrm>
        </p:spPr>
        <p:txBody>
          <a:bodyPr>
            <a:normAutofit/>
          </a:bodyPr>
          <a:lstStyle/>
          <a:p>
            <a:pPr marL="420624" indent="-384048" eaLnBrk="1" fontAlgn="auto" hangingPunct="1">
              <a:spcAft>
                <a:spcPts val="0"/>
              </a:spcAft>
              <a:buFont typeface="Wingdings 2"/>
              <a:buChar char=""/>
              <a:defRPr/>
            </a:pPr>
            <a:r>
              <a:rPr lang="en-US" b="1" dirty="0">
                <a:solidFill>
                  <a:srgbClr val="C0FEF9"/>
                </a:solidFill>
                <a:effectLst>
                  <a:outerShdw blurRad="38100" dist="38100" dir="2700000" algn="tl">
                    <a:srgbClr val="FFFFFF"/>
                  </a:outerShdw>
                </a:effectLst>
              </a:rPr>
              <a:t>777 - LA CRUZ</a:t>
            </a:r>
          </a:p>
          <a:p>
            <a:pPr marL="420624" indent="-384048" eaLnBrk="1" fontAlgn="auto" hangingPunct="1">
              <a:spcAft>
                <a:spcPts val="0"/>
              </a:spcAft>
              <a:buFont typeface="Wingdings 2"/>
              <a:buChar char=""/>
              <a:defRPr/>
            </a:pPr>
            <a:r>
              <a:rPr lang="en-US" b="1" dirty="0">
                <a:solidFill>
                  <a:srgbClr val="C0FEF9"/>
                </a:solidFill>
                <a:effectLst>
                  <a:outerShdw blurRad="38100" dist="38100" dir="2700000" algn="tl">
                    <a:srgbClr val="FFFFFF"/>
                  </a:outerShdw>
                </a:effectLst>
              </a:rPr>
              <a:t>888 - JESUS</a:t>
            </a:r>
          </a:p>
          <a:p>
            <a:pPr marL="420624" indent="-384048" eaLnBrk="1" fontAlgn="auto" hangingPunct="1">
              <a:spcAft>
                <a:spcPts val="0"/>
              </a:spcAft>
              <a:buFont typeface="Wingdings 2"/>
              <a:buChar char=""/>
              <a:defRPr/>
            </a:pPr>
            <a:endParaRPr lang="en-US" b="1" dirty="0">
              <a:solidFill>
                <a:srgbClr val="C0FEF9"/>
              </a:solidFill>
              <a:effectLst>
                <a:outerShdw blurRad="38100" dist="38100" dir="2700000" algn="tl">
                  <a:srgbClr val="FFFFFF"/>
                </a:outerShdw>
              </a:effectLst>
            </a:endParaRPr>
          </a:p>
          <a:p>
            <a:pPr marL="420624" indent="-384048" eaLnBrk="1" fontAlgn="auto" hangingPunct="1">
              <a:spcAft>
                <a:spcPts val="0"/>
              </a:spcAft>
              <a:buFontTx/>
              <a:buNone/>
              <a:defRPr/>
            </a:pPr>
            <a:endParaRPr lang="en-US" b="1" dirty="0">
              <a:solidFill>
                <a:srgbClr val="FAFD00"/>
              </a:solidFill>
              <a:effectLst>
                <a:outerShdw blurRad="38100" dist="38100" dir="2700000" algn="tl">
                  <a:srgbClr val="FFFFFF"/>
                </a:outerShdw>
              </a:effectLst>
            </a:endParaRPr>
          </a:p>
        </p:txBody>
      </p:sp>
      <p:pic>
        <p:nvPicPr>
          <p:cNvPr id="6246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686050"/>
            <a:ext cx="32194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686050"/>
            <a:ext cx="28956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7" name="Rectangle 3"/>
          <p:cNvSpPr>
            <a:spLocks noGrp="1" noChangeArrowheads="1"/>
          </p:cNvSpPr>
          <p:nvPr>
            <p:ph type="body" sz="half" idx="1"/>
          </p:nvPr>
        </p:nvSpPr>
        <p:spPr>
          <a:xfrm>
            <a:off x="468313" y="1708150"/>
            <a:ext cx="3810000" cy="3086100"/>
          </a:xfrm>
        </p:spPr>
        <p:txBody>
          <a:bodyPr>
            <a:normAutofit lnSpcReduction="10000"/>
          </a:bodyPr>
          <a:lstStyle/>
          <a:p>
            <a:pPr marL="420624" indent="-384048" algn="ctr" eaLnBrk="1" fontAlgn="auto" hangingPunct="1">
              <a:spcAft>
                <a:spcPts val="0"/>
              </a:spcAft>
              <a:buFont typeface="Wingdings 2"/>
              <a:buChar char=""/>
              <a:defRPr/>
            </a:pPr>
            <a:r>
              <a:rPr lang="en-US" b="1" dirty="0">
                <a:solidFill>
                  <a:srgbClr val="FAFD00"/>
                </a:solidFill>
              </a:rPr>
              <a:t>CONSISTE EN  ACEPTAR LA SANGRE DE CRISTO COMO NUESTRA GARANTIA DE SALVACION</a:t>
            </a:r>
            <a:endParaRPr lang="en-US" sz="1800" b="1" dirty="0">
              <a:solidFill>
                <a:srgbClr val="FAFD00"/>
              </a:solidFill>
            </a:endParaRPr>
          </a:p>
        </p:txBody>
      </p:sp>
      <p:sp>
        <p:nvSpPr>
          <p:cNvPr id="2" name="1 Rectángulo"/>
          <p:cNvSpPr/>
          <p:nvPr/>
        </p:nvSpPr>
        <p:spPr>
          <a:xfrm>
            <a:off x="107504" y="169326"/>
            <a:ext cx="4824536" cy="954107"/>
          </a:xfrm>
          <a:prstGeom prst="rect">
            <a:avLst/>
          </a:prstGeom>
        </p:spPr>
        <p:txBody>
          <a:bodyPr>
            <a:spAutoFit/>
            <a:scene3d>
              <a:camera prst="obliqueTopLeft"/>
              <a:lightRig rig="flat" dir="tl">
                <a:rot lat="0" lon="0" rev="6600000"/>
              </a:lightRig>
            </a:scene3d>
            <a:sp3d extrusionH="25400" contourW="8890">
              <a:bevelT w="38100" h="31750" prst="riblet"/>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 SELLO DE DIOS </a:t>
            </a:r>
            <a:b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 PRIMERA INSTANCIA</a:t>
            </a:r>
            <a:endParaRPr lang="es-CO"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63492" name="Picture 7" descr="http://4.bp.blogspot.com/-zX6c_sfAn9w/TZoQAptdg5I/AAAAAAAAADc/sejaj9ONtRc/s1600/perd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0"/>
            <a:ext cx="44275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5" descr="J047.JPG                                                       0000A938&#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0"/>
            <a:ext cx="45005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250825" y="50800"/>
            <a:ext cx="4175125" cy="857250"/>
          </a:xfrm>
        </p:spPr>
        <p:txBody>
          <a:bodyPr>
            <a:normAutofit fontScale="90000"/>
          </a:bodyPr>
          <a:lstStyle/>
          <a:p>
            <a:pPr algn="ctr" eaLnBrk="1" fontAlgn="auto" hangingPunct="1">
              <a:spcAft>
                <a:spcPts val="0"/>
              </a:spcAft>
              <a:defRPr/>
            </a:pPr>
            <a:r>
              <a:rPr lang="es-CO" sz="3600" b="1" dirty="0">
                <a:solidFill>
                  <a:srgbClr val="C0FEF9"/>
                </a:solidFill>
                <a:effectLst>
                  <a:outerShdw blurRad="38100" dist="38100" dir="2700000" algn="tl">
                    <a:srgbClr val="FFFFFF"/>
                  </a:outerShdw>
                </a:effectLst>
              </a:rPr>
              <a:t>PERO NO BASTA </a:t>
            </a:r>
            <a:br>
              <a:rPr lang="es-CO" sz="3600" b="1" dirty="0">
                <a:solidFill>
                  <a:srgbClr val="C0FEF9"/>
                </a:solidFill>
                <a:effectLst>
                  <a:outerShdw blurRad="38100" dist="38100" dir="2700000" algn="tl">
                    <a:srgbClr val="FFFFFF"/>
                  </a:outerShdw>
                </a:effectLst>
              </a:rPr>
            </a:br>
            <a:r>
              <a:rPr lang="es-CO" sz="3600" b="1" dirty="0">
                <a:solidFill>
                  <a:srgbClr val="C0FEF9"/>
                </a:solidFill>
                <a:effectLst>
                  <a:outerShdw blurRad="38100" dist="38100" dir="2700000" algn="tl">
                    <a:srgbClr val="FFFFFF"/>
                  </a:outerShdw>
                </a:effectLst>
              </a:rPr>
              <a:t>CREER SOLO EN JESUS</a:t>
            </a:r>
            <a:endParaRPr lang="es-CO" b="1" dirty="0">
              <a:effectLst>
                <a:outerShdw blurRad="38100" dist="38100" dir="2700000" algn="tl">
                  <a:srgbClr val="FFFFFF"/>
                </a:outerShdw>
              </a:effectLst>
            </a:endParaRPr>
          </a:p>
        </p:txBody>
      </p:sp>
      <p:sp>
        <p:nvSpPr>
          <p:cNvPr id="64516" name="Rectangle 3"/>
          <p:cNvSpPr>
            <a:spLocks noGrp="1" noChangeArrowheads="1"/>
          </p:cNvSpPr>
          <p:nvPr>
            <p:ph type="body" sz="half" idx="1"/>
          </p:nvPr>
        </p:nvSpPr>
        <p:spPr>
          <a:xfrm>
            <a:off x="0" y="1058863"/>
            <a:ext cx="4500563" cy="3086100"/>
          </a:xfrm>
        </p:spPr>
        <p:txBody>
          <a:bodyPr/>
          <a:lstStyle/>
          <a:p>
            <a:pPr algn="ctr" eaLnBrk="1" hangingPunct="1"/>
            <a:r>
              <a:rPr lang="es-CO" sz="2400" b="1">
                <a:solidFill>
                  <a:srgbClr val="FAFD00"/>
                </a:solidFill>
              </a:rPr>
              <a:t>Los santos, que no reciben la marca de la bestia se caracterizan por dos cosas:</a:t>
            </a:r>
          </a:p>
          <a:p>
            <a:pPr algn="ctr" eaLnBrk="1" hangingPunct="1"/>
            <a:r>
              <a:rPr lang="es-CO" sz="2400" b="1">
                <a:solidFill>
                  <a:srgbClr val="FAFD00"/>
                </a:solidFill>
              </a:rPr>
              <a:t>“Aquí está la paciencia de los santos, los que </a:t>
            </a:r>
          </a:p>
          <a:p>
            <a:pPr algn="ctr" eaLnBrk="1" hangingPunct="1"/>
            <a:r>
              <a:rPr lang="es-CO" sz="2400" b="1">
                <a:solidFill>
                  <a:schemeClr val="hlink"/>
                </a:solidFill>
              </a:rPr>
              <a:t>(1)</a:t>
            </a:r>
            <a:r>
              <a:rPr lang="es-CO" sz="2400" b="1" u="sng">
                <a:solidFill>
                  <a:srgbClr val="00FF00"/>
                </a:solidFill>
              </a:rPr>
              <a:t> GUARDAN LOS MANDAMIENTOS DE DIOS Y </a:t>
            </a:r>
            <a:r>
              <a:rPr lang="es-CO" sz="2400" b="1">
                <a:solidFill>
                  <a:schemeClr val="hlink"/>
                </a:solidFill>
              </a:rPr>
              <a:t>(2)</a:t>
            </a:r>
            <a:r>
              <a:rPr lang="es-CO" sz="2400" b="1" u="sng">
                <a:solidFill>
                  <a:schemeClr val="hlink"/>
                </a:solidFill>
              </a:rPr>
              <a:t> </a:t>
            </a:r>
            <a:r>
              <a:rPr lang="es-CO" sz="2400" b="1" u="sng">
                <a:solidFill>
                  <a:srgbClr val="00FF00"/>
                </a:solidFill>
              </a:rPr>
              <a:t>TIENEN LA FE DE JESUS </a:t>
            </a:r>
            <a:r>
              <a:rPr lang="es-CO" sz="2400" b="1">
                <a:solidFill>
                  <a:srgbClr val="FAFD00"/>
                </a:solidFill>
              </a:rPr>
              <a:t>”</a:t>
            </a:r>
            <a:r>
              <a:rPr lang="es-CO" sz="2400" b="1">
                <a:solidFill>
                  <a:srgbClr val="00FF00"/>
                </a:solidFill>
              </a:rPr>
              <a:t> </a:t>
            </a:r>
            <a:r>
              <a:rPr lang="es-CO" sz="2400" b="1">
                <a:solidFill>
                  <a:srgbClr val="FAFD00"/>
                </a:solidFill>
              </a:rPr>
              <a:t>(Apoc. 14:12)</a:t>
            </a:r>
          </a:p>
        </p:txBody>
      </p:sp>
    </p:spTree>
  </p:cSld>
  <p:clrMapOvr>
    <a:masterClrMapping/>
  </p:clrMapOvr>
  <p:transition>
    <p:cover dir="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8" name="Picture 7" descr="J052.JPG                                                       0000A938&#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288"/>
            <a:ext cx="4572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p:cNvSpPr>
            <a:spLocks noGrp="1" noChangeArrowheads="1"/>
          </p:cNvSpPr>
          <p:nvPr>
            <p:ph type="title"/>
          </p:nvPr>
        </p:nvSpPr>
        <p:spPr>
          <a:xfrm>
            <a:off x="-36513" y="201613"/>
            <a:ext cx="4822826" cy="857250"/>
          </a:xfrm>
        </p:spPr>
        <p:txBody>
          <a:bodyPr/>
          <a:lstStyle/>
          <a:p>
            <a:pPr algn="ctr" eaLnBrk="1" hangingPunct="1"/>
            <a:r>
              <a:rPr lang="es-CO" sz="3200" b="1">
                <a:solidFill>
                  <a:srgbClr val="FAFD00"/>
                </a:solidFill>
              </a:rPr>
              <a:t>LA FE SIN LAS OBRAS </a:t>
            </a:r>
            <a:br>
              <a:rPr lang="es-CO" sz="3200" b="1">
                <a:solidFill>
                  <a:srgbClr val="FAFD00"/>
                </a:solidFill>
              </a:rPr>
            </a:br>
            <a:r>
              <a:rPr lang="es-CO" sz="3200" b="1">
                <a:solidFill>
                  <a:srgbClr val="FAFD00"/>
                </a:solidFill>
              </a:rPr>
              <a:t>ES MUERTA (Sant. 2:20)</a:t>
            </a:r>
            <a:endParaRPr lang="es-CO" sz="4000" b="1">
              <a:solidFill>
                <a:srgbClr val="FAFD00"/>
              </a:solidFill>
            </a:endParaRPr>
          </a:p>
        </p:txBody>
      </p:sp>
      <p:sp>
        <p:nvSpPr>
          <p:cNvPr id="73732" name="Rectangle 4"/>
          <p:cNvSpPr>
            <a:spLocks noGrp="1" noChangeArrowheads="1"/>
          </p:cNvSpPr>
          <p:nvPr>
            <p:ph type="body" sz="half" idx="2"/>
          </p:nvPr>
        </p:nvSpPr>
        <p:spPr>
          <a:xfrm>
            <a:off x="107950" y="1419225"/>
            <a:ext cx="4186238" cy="3390900"/>
          </a:xfrm>
        </p:spPr>
        <p:txBody>
          <a:bodyPr>
            <a:normAutofit fontScale="92500" lnSpcReduction="20000"/>
          </a:bodyPr>
          <a:lstStyle/>
          <a:p>
            <a:pPr marL="420624" indent="-384048" algn="ctr" eaLnBrk="1" fontAlgn="auto" hangingPunct="1">
              <a:spcAft>
                <a:spcPts val="0"/>
              </a:spcAft>
              <a:buFont typeface="Wingdings 2"/>
              <a:buChar char=""/>
              <a:defRPr/>
            </a:pPr>
            <a:r>
              <a:rPr lang="es-CO" sz="2800" b="1">
                <a:solidFill>
                  <a:schemeClr val="hlink"/>
                </a:solidFill>
              </a:rPr>
              <a:t>“SI ME AMAIS, GUARDAD MIS MANDAMIENTOS” (Juan 14:15)</a:t>
            </a:r>
          </a:p>
          <a:p>
            <a:pPr marL="420624" indent="-384048" algn="ctr" eaLnBrk="1" fontAlgn="auto" hangingPunct="1">
              <a:spcAft>
                <a:spcPts val="0"/>
              </a:spcAft>
              <a:buFont typeface="Wingdings 2"/>
              <a:buChar char=""/>
              <a:defRPr/>
            </a:pPr>
            <a:r>
              <a:rPr lang="es-CO" sz="2800" b="1">
                <a:solidFill>
                  <a:schemeClr val="hlink"/>
                </a:solidFill>
              </a:rPr>
              <a:t>“El que dice: Yo le conozco, y no guarda sus mandamientos, el                   tal es mentiroso, y la verdad no está en él”            (1 Juan 2:4)</a:t>
            </a:r>
            <a:endParaRPr lang="es-CO" sz="2800">
              <a:solidFill>
                <a:schemeClr val="hlink"/>
              </a:solidFill>
            </a:endParaRPr>
          </a:p>
        </p:txBody>
      </p:sp>
    </p:spTree>
  </p:cSld>
  <p:clrMapOvr>
    <a:masterClrMapping/>
  </p:clrMapOvr>
  <p:transition>
    <p:checker dir="vert"/>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2" name="Picture 5" descr="J036.JPG                                                       0000A938&#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body" sz="half" idx="1"/>
          </p:nvPr>
        </p:nvSpPr>
        <p:spPr>
          <a:xfrm>
            <a:off x="755650" y="3003550"/>
            <a:ext cx="7162800" cy="1885950"/>
          </a:xfrm>
        </p:spPr>
        <p:txBody>
          <a:bodyPr>
            <a:normAutofit fontScale="77500" lnSpcReduction="20000"/>
          </a:bodyPr>
          <a:lstStyle/>
          <a:p>
            <a:pPr marL="420624" indent="-384048" algn="ctr" eaLnBrk="1" fontAlgn="auto" hangingPunct="1">
              <a:spcAft>
                <a:spcPts val="0"/>
              </a:spcAft>
              <a:buFont typeface="Wingdings 2"/>
              <a:buChar char=""/>
              <a:defRPr/>
            </a:pPr>
            <a:r>
              <a:rPr lang="es-CO" sz="2800" b="1">
                <a:solidFill>
                  <a:srgbClr val="000000"/>
                </a:solidFill>
              </a:rPr>
              <a:t>ASI SE LO MOSTRO DIOS AL PROFETA EZEQUIEL.</a:t>
            </a:r>
          </a:p>
          <a:p>
            <a:pPr marL="420624" indent="-384048" algn="ctr" eaLnBrk="1" fontAlgn="auto" hangingPunct="1">
              <a:spcAft>
                <a:spcPts val="0"/>
              </a:spcAft>
              <a:buFont typeface="Wingdings 2"/>
              <a:buChar char=""/>
              <a:defRPr/>
            </a:pPr>
            <a:r>
              <a:rPr lang="es-CO" sz="2800" b="1">
                <a:solidFill>
                  <a:srgbClr val="000000"/>
                </a:solidFill>
              </a:rPr>
              <a:t>Dios puso un sello para proteger y para distinguir  a los fieles de los infieles en tiempos de dicho profeta, tal como lo hiciera en el día de la pascua en Egipto</a:t>
            </a:r>
          </a:p>
        </p:txBody>
      </p:sp>
      <p:sp>
        <p:nvSpPr>
          <p:cNvPr id="2" name="1 Rectángulo"/>
          <p:cNvSpPr/>
          <p:nvPr/>
        </p:nvSpPr>
        <p:spPr>
          <a:xfrm>
            <a:off x="1799692" y="195486"/>
            <a:ext cx="5544616" cy="954107"/>
          </a:xfrm>
          <a:prstGeom prst="rect">
            <a:avLst/>
          </a:prstGeom>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2800" b="1" dirty="0">
                <a:ln w="50800"/>
                <a:solidFill>
                  <a:schemeClr val="bg1">
                    <a:shade val="50000"/>
                  </a:schemeClr>
                </a:solidFill>
              </a:rPr>
              <a:t>EL SELLO DE DIOS TIENE QUE VER CON LA LEY TAMBIEN</a:t>
            </a:r>
            <a:endParaRPr lang="es-CO" sz="2800" b="1" dirty="0">
              <a:ln w="50800"/>
              <a:solidFill>
                <a:schemeClr val="bg1">
                  <a:shade val="50000"/>
                </a:schemeClr>
              </a:solidFill>
            </a:endParaRPr>
          </a:p>
        </p:txBody>
      </p:sp>
    </p:spTree>
  </p:cSld>
  <p:clrMapOvr>
    <a:masterClrMapping/>
  </p:clrMapOvr>
  <p:transition>
    <p:cover dir="d"/>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3"/>
          <p:cNvSpPr>
            <a:spLocks noGrp="1" noChangeArrowheads="1"/>
          </p:cNvSpPr>
          <p:nvPr>
            <p:ph type="body" sz="half" idx="2"/>
          </p:nvPr>
        </p:nvSpPr>
        <p:spPr>
          <a:xfrm>
            <a:off x="468313" y="1635125"/>
            <a:ext cx="7989887" cy="2670175"/>
          </a:xfrm>
        </p:spPr>
        <p:txBody>
          <a:bodyPr>
            <a:normAutofit fontScale="70000" lnSpcReduction="20000"/>
          </a:bodyPr>
          <a:lstStyle/>
          <a:p>
            <a:pPr marL="420624" indent="-384048" algn="just" eaLnBrk="1" fontAlgn="auto" hangingPunct="1">
              <a:spcAft>
                <a:spcPts val="0"/>
              </a:spcAft>
              <a:buFont typeface="Wingdings 2"/>
              <a:buChar char=""/>
              <a:defRPr/>
            </a:pPr>
            <a:r>
              <a:rPr lang="es-CO" sz="2800" b="1" dirty="0">
                <a:solidFill>
                  <a:srgbClr val="FCFEB9"/>
                </a:solidFill>
              </a:rPr>
              <a:t>“Entonces proclamó con gran voz a mis oídos, diciendo: --¡Acercaos los verdugos de la ciudad, cada uno con su instrumento destructor en su mano!”.  Y he aquí que seis hombres vinieron por el camino de la puerta  	superior que da hacia el norte, y cada uno traía en su mano su instrumento para destruir. Pero entre ellos había un hombre vestido de lino que llevaba al cinto los útiles de escriba. Y habiendo entrado se detuvieron junto al altar de bronce... (vs. 1,2)					</a:t>
            </a:r>
          </a:p>
        </p:txBody>
      </p:sp>
      <p:sp>
        <p:nvSpPr>
          <p:cNvPr id="44036" name="Rectangle 4"/>
          <p:cNvSpPr>
            <a:spLocks noChangeArrowheads="1"/>
          </p:cNvSpPr>
          <p:nvPr/>
        </p:nvSpPr>
        <p:spPr bwMode="auto">
          <a:xfrm>
            <a:off x="955675" y="400050"/>
            <a:ext cx="72167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s-CO" sz="3200" b="1">
                <a:solidFill>
                  <a:srgbClr val="FCFEB9"/>
                </a:solidFill>
                <a:effectLst>
                  <a:outerShdw blurRad="38100" dist="38100" dir="2700000" algn="tl">
                    <a:srgbClr val="FFFFFF"/>
                  </a:outerShdw>
                </a:effectLst>
              </a:rPr>
              <a:t>Dios  le mostró a Ezequiel </a:t>
            </a:r>
          </a:p>
          <a:p>
            <a:pPr algn="ctr">
              <a:defRPr/>
            </a:pPr>
            <a:r>
              <a:rPr lang="es-CO" sz="3200" b="1">
                <a:solidFill>
                  <a:srgbClr val="FCFEB9"/>
                </a:solidFill>
                <a:effectLst>
                  <a:outerShdw blurRad="38100" dist="38100" dir="2700000" algn="tl">
                    <a:srgbClr val="FFFFFF"/>
                  </a:outerShdw>
                </a:effectLst>
              </a:rPr>
              <a:t>la obra del sellamiento? (Ezequiel 9:1-6)</a:t>
            </a:r>
            <a:endParaRPr lang="es-CO" sz="1600" b="1">
              <a:solidFill>
                <a:srgbClr val="FCFEB9"/>
              </a:solidFill>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3"/>
          <p:cNvSpPr>
            <a:spLocks noGrp="1" noChangeArrowheads="1"/>
          </p:cNvSpPr>
          <p:nvPr>
            <p:ph type="body" sz="half" idx="2"/>
          </p:nvPr>
        </p:nvSpPr>
        <p:spPr>
          <a:xfrm>
            <a:off x="609600" y="400050"/>
            <a:ext cx="8153400" cy="3829050"/>
          </a:xfrm>
        </p:spPr>
        <p:txBody>
          <a:bodyPr>
            <a:normAutofit fontScale="70000" lnSpcReduction="20000"/>
          </a:bodyPr>
          <a:lstStyle/>
          <a:p>
            <a:pPr marL="420624" indent="-384048" algn="just" eaLnBrk="1" fontAlgn="auto" hangingPunct="1">
              <a:spcAft>
                <a:spcPts val="0"/>
              </a:spcAft>
              <a:buFontTx/>
              <a:buNone/>
              <a:defRPr/>
            </a:pPr>
            <a:r>
              <a:rPr lang="es-CO" sz="2800" b="1" dirty="0">
                <a:solidFill>
                  <a:srgbClr val="FCFEB9"/>
                </a:solidFill>
              </a:rPr>
              <a:t>	</a:t>
            </a:r>
          </a:p>
          <a:p>
            <a:pPr marL="420624" indent="-384048" algn="just" eaLnBrk="1" fontAlgn="auto" hangingPunct="1">
              <a:spcAft>
                <a:spcPts val="0"/>
              </a:spcAft>
              <a:buFontTx/>
              <a:buNone/>
              <a:defRPr/>
            </a:pPr>
            <a:r>
              <a:rPr lang="es-CO" sz="2800" b="1" dirty="0">
                <a:solidFill>
                  <a:srgbClr val="FCFEB9"/>
                </a:solidFill>
              </a:rPr>
              <a:t>	“.... Entonces la gloria del Dios de Israel se elevó de encima del querubín sobre el cual había estado, hacia el 	umbral del templo. Luego Dios llamó al hombre vestido de lino, que llevaba al cinto los útiles 	de escriba. Y le dijo Jehovah: --Pasa por en medio de la ciudad, por en medio de Jerusalén, y pon una marca en la frente de los hombres que suspiran y gimen a causa de todas las abominaciones que se hacen en medio de ella.</a:t>
            </a:r>
          </a:p>
          <a:p>
            <a:pPr marL="420624" indent="-384048" algn="just" eaLnBrk="1" fontAlgn="auto" hangingPunct="1">
              <a:spcAft>
                <a:spcPts val="0"/>
              </a:spcAft>
              <a:buFontTx/>
              <a:buNone/>
              <a:defRPr/>
            </a:pPr>
            <a:r>
              <a:rPr lang="es-CO" sz="2800" b="1" dirty="0">
                <a:solidFill>
                  <a:srgbClr val="FCFEB9"/>
                </a:solidFill>
              </a:rPr>
              <a:t>	Y a los otros les dijo, a mis oídos: --¡Pasad por la ciudad, detrás de él, y matad! Vuestro ojo no tenga lástima, ni tengáis compasión. (vs. 3-5)”</a:t>
            </a:r>
          </a:p>
          <a:p>
            <a:pPr marL="420624" indent="-384048" algn="just" eaLnBrk="1" fontAlgn="auto" hangingPunct="1">
              <a:spcAft>
                <a:spcPts val="0"/>
              </a:spcAft>
              <a:buFontTx/>
              <a:buNone/>
              <a:defRPr/>
            </a:pPr>
            <a:endParaRPr lang="es-CO" sz="2800" b="1" dirty="0">
              <a:solidFill>
                <a:srgbClr val="FCFEB9"/>
              </a:solidFill>
            </a:endParaRPr>
          </a:p>
          <a:p>
            <a:pPr marL="420624" indent="-384048" algn="just" eaLnBrk="1" fontAlgn="auto" hangingPunct="1">
              <a:spcAft>
                <a:spcPts val="0"/>
              </a:spcAft>
              <a:buFontTx/>
              <a:buNone/>
              <a:defRPr/>
            </a:pPr>
            <a:r>
              <a:rPr lang="es-CO" sz="2800" b="1" dirty="0">
                <a:solidFill>
                  <a:srgbClr val="FCFEB9"/>
                </a:solidFill>
              </a:rPr>
              <a:t>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45059">
                                            <p:txEl>
                                              <p:pRg st="4" end="4"/>
                                            </p:txEl>
                                          </p:spTgt>
                                        </p:tgtEl>
                                        <p:attrNameLst>
                                          <p:attrName>style.visibility</p:attrName>
                                        </p:attrNameLst>
                                      </p:cBhvr>
                                      <p:to>
                                        <p:strVal val="visible"/>
                                      </p:to>
                                    </p:set>
                                    <p:anim calcmode="lin" valueType="num">
                                      <p:cBhvr additive="base">
                                        <p:cTn id="25" dur="500" fill="hold"/>
                                        <p:tgtEl>
                                          <p:spTgt spid="4505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4" descr="80P.JPG                                                        0000A896&#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2"/>
          <p:cNvSpPr>
            <a:spLocks noGrp="1" noChangeArrowheads="1"/>
          </p:cNvSpPr>
          <p:nvPr>
            <p:ph type="title"/>
          </p:nvPr>
        </p:nvSpPr>
        <p:spPr>
          <a:xfrm>
            <a:off x="3779838" y="123825"/>
            <a:ext cx="3168650" cy="857250"/>
          </a:xfrm>
        </p:spPr>
        <p:txBody>
          <a:bodyPr/>
          <a:lstStyle/>
          <a:p>
            <a:pPr algn="ctr" eaLnBrk="1" hangingPunct="1"/>
            <a:r>
              <a:rPr lang="es-CO" sz="2000" b="1">
                <a:solidFill>
                  <a:schemeClr val="bg1"/>
                </a:solidFill>
              </a:rPr>
              <a:t>Cuál es el sello de Dios según le fue revelado al profeta Ezequiel? </a:t>
            </a:r>
            <a:br>
              <a:rPr lang="es-CO" sz="2000" b="1">
                <a:solidFill>
                  <a:schemeClr val="bg1"/>
                </a:solidFill>
              </a:rPr>
            </a:br>
            <a:r>
              <a:rPr lang="es-CO" sz="2000" b="1">
                <a:solidFill>
                  <a:schemeClr val="bg1"/>
                </a:solidFill>
              </a:rPr>
              <a:t>(Ezeq. 20:12,19,20)</a:t>
            </a:r>
          </a:p>
        </p:txBody>
      </p:sp>
      <p:sp>
        <p:nvSpPr>
          <p:cNvPr id="47107" name="Rectangle 3"/>
          <p:cNvSpPr>
            <a:spLocks noGrp="1" noChangeArrowheads="1"/>
          </p:cNvSpPr>
          <p:nvPr>
            <p:ph type="body" sz="half" idx="2"/>
          </p:nvPr>
        </p:nvSpPr>
        <p:spPr>
          <a:xfrm>
            <a:off x="1476375" y="3940175"/>
            <a:ext cx="4319588" cy="1223963"/>
          </a:xfrm>
        </p:spPr>
        <p:txBody>
          <a:bodyPr>
            <a:noAutofit/>
          </a:bodyPr>
          <a:lstStyle/>
          <a:p>
            <a:pPr marL="36576" indent="0" algn="ctr" eaLnBrk="1" fontAlgn="auto" hangingPunct="1">
              <a:spcAft>
                <a:spcPts val="0"/>
              </a:spcAft>
              <a:buFont typeface="Wingdings 2" pitchFamily="18" charset="2"/>
              <a:buNone/>
              <a:defRPr/>
            </a:pPr>
            <a:r>
              <a:rPr lang="es-CO" sz="1800" dirty="0">
                <a:solidFill>
                  <a:schemeClr val="bg1"/>
                </a:solidFill>
              </a:rPr>
              <a:t>“También les di mis sábados para que  fueran una señal entre yo y ellos, para que supieran que yo soy Jehovah, el que los santifico.” (vs. 12)</a:t>
            </a:r>
          </a:p>
          <a:p>
            <a:pPr marL="420624" indent="-384048" algn="ctr" eaLnBrk="1" fontAlgn="auto" hangingPunct="1">
              <a:spcAft>
                <a:spcPts val="0"/>
              </a:spcAft>
              <a:buFont typeface="Wingdings 2"/>
              <a:buChar char=""/>
              <a:defRPr/>
            </a:pPr>
            <a:endParaRPr lang="es-CO" sz="1800" dirty="0">
              <a:solidFill>
                <a:schemeClr val="bg1"/>
              </a:solidFill>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5" descr="80P.JPG                                                        0000A896&#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1888"/>
            <a:ext cx="914400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a:xfrm>
            <a:off x="0" y="171450"/>
            <a:ext cx="9144000" cy="1143000"/>
          </a:xfrm>
        </p:spPr>
        <p:txBody>
          <a:bodyPr>
            <a:noAutofit/>
          </a:bodyPr>
          <a:lstStyle/>
          <a:p>
            <a:pPr eaLnBrk="1" fontAlgn="auto" hangingPunct="1">
              <a:spcAft>
                <a:spcPts val="0"/>
              </a:spcAft>
              <a:defRPr/>
            </a:pPr>
            <a:r>
              <a:rPr lang="es-CO" sz="4000" b="1">
                <a:solidFill>
                  <a:srgbClr val="FCFEB9"/>
                </a:solidFill>
                <a:effectLst>
                  <a:outerShdw blurRad="38100" dist="38100" dir="2700000" algn="tl">
                    <a:srgbClr val="FFFFFF"/>
                  </a:outerShdw>
                </a:effectLst>
              </a:rPr>
              <a:t>EL MANDAMIENTO DE ADORACION A DIOS</a:t>
            </a:r>
            <a:endParaRPr lang="es-CO" sz="4000"/>
          </a:p>
        </p:txBody>
      </p:sp>
      <p:sp>
        <p:nvSpPr>
          <p:cNvPr id="55300" name="Rectangle 4"/>
          <p:cNvSpPr>
            <a:spLocks noGrp="1" noChangeArrowheads="1"/>
          </p:cNvSpPr>
          <p:nvPr>
            <p:ph type="body" sz="half" idx="2"/>
          </p:nvPr>
        </p:nvSpPr>
        <p:spPr>
          <a:xfrm>
            <a:off x="3203575" y="1131888"/>
            <a:ext cx="4176713" cy="3816350"/>
          </a:xfrm>
        </p:spPr>
        <p:txBody>
          <a:bodyPr>
            <a:normAutofit fontScale="92500"/>
          </a:bodyPr>
          <a:lstStyle/>
          <a:p>
            <a:pPr marL="420624" indent="-384048" algn="ctr" eaLnBrk="1" fontAlgn="auto" hangingPunct="1">
              <a:spcAft>
                <a:spcPts val="0"/>
              </a:spcAft>
              <a:buFont typeface="Wingdings 2"/>
              <a:buChar char=""/>
              <a:defRPr/>
            </a:pPr>
            <a:r>
              <a:rPr lang="es-CO" sz="2800" b="1">
                <a:solidFill>
                  <a:schemeClr val="bg1"/>
                </a:solidFill>
              </a:rPr>
              <a:t>“Acuérdate del día SABADO para santificarlo. Seis días trabajarás y harás todas tus obras; mas el SEPTIMO DIA será de reposo para Jehová tu Dios...”(Exo. 20:8-10)</a:t>
            </a:r>
          </a:p>
        </p:txBody>
      </p:sp>
    </p:spTree>
  </p:cSld>
  <p:clrMapOvr>
    <a:masterClrMapping/>
  </p:clrMapOvr>
  <p:transition>
    <p:checker dir="vert"/>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2" name="Picture 3" descr=" K108A.JPG                                                      0000A938&#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body" sz="half" idx="2"/>
          </p:nvPr>
        </p:nvSpPr>
        <p:spPr>
          <a:xfrm>
            <a:off x="2971800" y="514350"/>
            <a:ext cx="5486400" cy="4057650"/>
          </a:xfrm>
        </p:spPr>
        <p:txBody>
          <a:bodyPr>
            <a:normAutofit fontScale="92500" lnSpcReduction="10000"/>
          </a:bodyPr>
          <a:lstStyle/>
          <a:p>
            <a:pPr marL="420624" indent="-384048" eaLnBrk="1" fontAlgn="auto" hangingPunct="1">
              <a:spcAft>
                <a:spcPts val="0"/>
              </a:spcAft>
              <a:buFont typeface="Wingdings 2"/>
              <a:buChar char=""/>
              <a:defRPr/>
            </a:pPr>
            <a:r>
              <a:rPr lang="es-CO" b="1" dirty="0">
                <a:solidFill>
                  <a:schemeClr val="hlink"/>
                </a:solidFill>
                <a:effectLst>
                  <a:outerShdw blurRad="38100" dist="38100" dir="2700000" algn="tl">
                    <a:srgbClr val="FFFFFF"/>
                  </a:outerShdw>
                </a:effectLst>
              </a:rPr>
              <a:t>“ Yo soy Jehovah vuestro Dios. Andad según mis estatutos, guardad mis 	decretos y ponedlos por obra.</a:t>
            </a:r>
          </a:p>
          <a:p>
            <a:pPr marL="420624" indent="-384048" eaLnBrk="1" fontAlgn="auto" hangingPunct="1">
              <a:spcAft>
                <a:spcPts val="0"/>
              </a:spcAft>
              <a:buFont typeface="Wingdings 2"/>
              <a:buChar char=""/>
              <a:defRPr/>
            </a:pPr>
            <a:r>
              <a:rPr lang="es-CO" b="1" u="sng" dirty="0">
                <a:solidFill>
                  <a:schemeClr val="hlink"/>
                </a:solidFill>
                <a:effectLst>
                  <a:outerShdw blurRad="38100" dist="38100" dir="2700000" algn="tl">
                    <a:srgbClr val="FFFFFF"/>
                  </a:outerShdw>
                </a:effectLst>
              </a:rPr>
              <a:t>“ Santificad mis sábados, y serán una señal entre mí y vosotros, para que se sepa que yo soy Jehovah vuestro Dios.</a:t>
            </a:r>
            <a:r>
              <a:rPr lang="es-CO" b="1" dirty="0">
                <a:solidFill>
                  <a:schemeClr val="hlink"/>
                </a:solidFill>
                <a:effectLst>
                  <a:outerShdw blurRad="38100" dist="38100" dir="2700000" algn="tl">
                    <a:srgbClr val="FFFFFF"/>
                  </a:outerShdw>
                </a:effectLst>
              </a:rPr>
              <a:t>” (vs. 19,20)</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6" name="Picture 5" descr="K016.JPG                                                       0000A938&#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0"/>
            <a:ext cx="49323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body" sz="half" idx="2"/>
          </p:nvPr>
        </p:nvSpPr>
        <p:spPr>
          <a:xfrm>
            <a:off x="468313" y="700088"/>
            <a:ext cx="3322637" cy="3657600"/>
          </a:xfrm>
        </p:spPr>
        <p:txBody>
          <a:bodyPr>
            <a:normAutofit fontScale="77500" lnSpcReduction="20000"/>
          </a:bodyPr>
          <a:lstStyle/>
          <a:p>
            <a:pPr marL="420624" indent="-384048" algn="ctr" eaLnBrk="1" fontAlgn="auto" hangingPunct="1">
              <a:spcAft>
                <a:spcPts val="0"/>
              </a:spcAft>
              <a:buFontTx/>
              <a:buNone/>
              <a:defRPr/>
            </a:pPr>
            <a:r>
              <a:rPr lang="es-CO" b="1" dirty="0">
                <a:solidFill>
                  <a:schemeClr val="accent2"/>
                </a:solidFill>
              </a:rPr>
              <a:t>Mientras el </a:t>
            </a:r>
            <a:r>
              <a:rPr lang="es-CO" b="1" dirty="0">
                <a:solidFill>
                  <a:srgbClr val="0070C0"/>
                </a:solidFill>
              </a:rPr>
              <a:t>SABADO</a:t>
            </a:r>
            <a:r>
              <a:rPr lang="es-CO" b="1" dirty="0">
                <a:solidFill>
                  <a:schemeClr val="accent2"/>
                </a:solidFill>
              </a:rPr>
              <a:t> </a:t>
            </a:r>
          </a:p>
          <a:p>
            <a:pPr marL="420624" indent="-384048" algn="ctr" eaLnBrk="1" fontAlgn="auto" hangingPunct="1">
              <a:spcAft>
                <a:spcPts val="0"/>
              </a:spcAft>
              <a:buFontTx/>
              <a:buNone/>
              <a:defRPr/>
            </a:pPr>
            <a:r>
              <a:rPr lang="es-CO" b="1" dirty="0">
                <a:solidFill>
                  <a:schemeClr val="accent2"/>
                </a:solidFill>
              </a:rPr>
              <a:t>es una señal de la </a:t>
            </a:r>
          </a:p>
          <a:p>
            <a:pPr marL="420624" indent="-384048" algn="ctr" eaLnBrk="1" fontAlgn="auto" hangingPunct="1">
              <a:spcAft>
                <a:spcPts val="0"/>
              </a:spcAft>
              <a:buFontTx/>
              <a:buNone/>
              <a:defRPr/>
            </a:pPr>
            <a:r>
              <a:rPr lang="es-CO" b="1" dirty="0">
                <a:solidFill>
                  <a:schemeClr val="accent2"/>
                </a:solidFill>
              </a:rPr>
              <a:t>autoridad de Dios </a:t>
            </a:r>
          </a:p>
          <a:p>
            <a:pPr marL="420624" indent="-384048" algn="ctr" eaLnBrk="1" fontAlgn="auto" hangingPunct="1">
              <a:spcAft>
                <a:spcPts val="0"/>
              </a:spcAft>
              <a:buFontTx/>
              <a:buNone/>
              <a:defRPr/>
            </a:pPr>
            <a:r>
              <a:rPr lang="es-CO" b="1" dirty="0">
                <a:solidFill>
                  <a:schemeClr val="accent2"/>
                </a:solidFill>
              </a:rPr>
              <a:t>para crear las cosas</a:t>
            </a:r>
          </a:p>
          <a:p>
            <a:pPr marL="420624" indent="-384048" algn="ctr" eaLnBrk="1" fontAlgn="auto" hangingPunct="1">
              <a:spcAft>
                <a:spcPts val="0"/>
              </a:spcAft>
              <a:buFontTx/>
              <a:buNone/>
              <a:defRPr/>
            </a:pPr>
            <a:r>
              <a:rPr lang="es-CO" b="1" dirty="0">
                <a:solidFill>
                  <a:schemeClr val="accent2"/>
                </a:solidFill>
              </a:rPr>
              <a:t>y de santificación,</a:t>
            </a:r>
          </a:p>
          <a:p>
            <a:pPr marL="420624" indent="-384048" algn="ctr" eaLnBrk="1" fontAlgn="auto" hangingPunct="1">
              <a:spcAft>
                <a:spcPts val="0"/>
              </a:spcAft>
              <a:buFontTx/>
              <a:buNone/>
              <a:defRPr/>
            </a:pPr>
            <a:r>
              <a:rPr lang="es-CO" b="1" dirty="0">
                <a:solidFill>
                  <a:schemeClr val="accent2"/>
                </a:solidFill>
              </a:rPr>
              <a:t>el </a:t>
            </a:r>
            <a:r>
              <a:rPr lang="es-CO" b="1" dirty="0"/>
              <a:t>DOMINGO</a:t>
            </a:r>
            <a:r>
              <a:rPr lang="es-CO" b="1" dirty="0">
                <a:solidFill>
                  <a:schemeClr val="accent2"/>
                </a:solidFill>
              </a:rPr>
              <a:t>, falso</a:t>
            </a:r>
          </a:p>
          <a:p>
            <a:pPr marL="420624" indent="-384048" algn="ctr" eaLnBrk="1" fontAlgn="auto" hangingPunct="1">
              <a:spcAft>
                <a:spcPts val="0"/>
              </a:spcAft>
              <a:buFontTx/>
              <a:buNone/>
              <a:defRPr/>
            </a:pPr>
            <a:r>
              <a:rPr lang="es-CO" b="1" dirty="0">
                <a:solidFill>
                  <a:schemeClr val="accent2"/>
                </a:solidFill>
              </a:rPr>
              <a:t>día de reposo, es una</a:t>
            </a:r>
          </a:p>
          <a:p>
            <a:pPr marL="420624" indent="-384048" algn="ctr" eaLnBrk="1" fontAlgn="auto" hangingPunct="1">
              <a:spcAft>
                <a:spcPts val="0"/>
              </a:spcAft>
              <a:buFontTx/>
              <a:buNone/>
              <a:defRPr/>
            </a:pPr>
            <a:r>
              <a:rPr lang="es-CO" b="1" dirty="0">
                <a:solidFill>
                  <a:schemeClr val="accent2"/>
                </a:solidFill>
              </a:rPr>
              <a:t>señal de la autoridad</a:t>
            </a:r>
          </a:p>
          <a:p>
            <a:pPr marL="420624" indent="-384048" algn="ctr" eaLnBrk="1" fontAlgn="auto" hangingPunct="1">
              <a:spcAft>
                <a:spcPts val="0"/>
              </a:spcAft>
              <a:buFontTx/>
              <a:buNone/>
              <a:defRPr/>
            </a:pPr>
            <a:r>
              <a:rPr lang="es-CO" b="1" dirty="0">
                <a:solidFill>
                  <a:schemeClr val="accent2"/>
                </a:solidFill>
              </a:rPr>
              <a:t>del anti-Cristo y de su </a:t>
            </a:r>
          </a:p>
          <a:p>
            <a:pPr marL="420624" indent="-384048" algn="ctr" eaLnBrk="1" fontAlgn="auto" hangingPunct="1">
              <a:spcAft>
                <a:spcPts val="0"/>
              </a:spcAft>
              <a:buFontTx/>
              <a:buNone/>
              <a:defRPr/>
            </a:pPr>
            <a:r>
              <a:rPr lang="es-CO" b="1" dirty="0">
                <a:solidFill>
                  <a:schemeClr val="accent2"/>
                </a:solidFill>
              </a:rPr>
              <a:t>Desafío a Dios.</a:t>
            </a:r>
          </a:p>
        </p:txBody>
      </p:sp>
    </p:spTree>
  </p:cSld>
  <p:clrMapOvr>
    <a:masterClrMapping/>
  </p:clrMapOvr>
  <p:transition>
    <p:check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1 Imagen" descr="Diapositiva19.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title"/>
          </p:nvPr>
        </p:nvSpPr>
        <p:spPr>
          <a:xfrm>
            <a:off x="457200" y="219075"/>
            <a:ext cx="4840288" cy="1038225"/>
          </a:xfrm>
        </p:spPr>
        <p:txBody>
          <a:bodyPr/>
          <a:lstStyle/>
          <a:p>
            <a:r>
              <a:rPr lang="en-US" sz="3600" b="1">
                <a:solidFill>
                  <a:srgbClr val="FCFEB9"/>
                </a:solidFill>
              </a:rPr>
              <a:t>Y cómo se recibe el Espíritu Santo?</a:t>
            </a:r>
            <a:endParaRPr lang="en-US" sz="3600" b="1"/>
          </a:p>
        </p:txBody>
      </p:sp>
      <p:sp>
        <p:nvSpPr>
          <p:cNvPr id="75780" name="AutoShape 7"/>
          <p:cNvSpPr>
            <a:spLocks noChangeArrowheads="1"/>
          </p:cNvSpPr>
          <p:nvPr/>
        </p:nvSpPr>
        <p:spPr bwMode="auto">
          <a:xfrm>
            <a:off x="0" y="2625725"/>
            <a:ext cx="9144000" cy="2517775"/>
          </a:xfrm>
          <a:prstGeom prst="roundRect">
            <a:avLst>
              <a:gd name="adj" fmla="val 16667"/>
            </a:avLst>
          </a:prstGeom>
          <a:solidFill>
            <a:schemeClr val="bg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CO">
              <a:solidFill>
                <a:srgbClr val="C0FEF9"/>
              </a:solidFill>
            </a:endParaRPr>
          </a:p>
        </p:txBody>
      </p:sp>
      <p:sp>
        <p:nvSpPr>
          <p:cNvPr id="93188" name="Text Box 4"/>
          <p:cNvSpPr txBox="1">
            <a:spLocks noChangeArrowheads="1"/>
          </p:cNvSpPr>
          <p:nvPr/>
        </p:nvSpPr>
        <p:spPr bwMode="auto">
          <a:xfrm>
            <a:off x="107950" y="2800350"/>
            <a:ext cx="8785225" cy="20621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1D03E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spcBef>
                <a:spcPct val="50000"/>
              </a:spcBef>
              <a:buFontTx/>
              <a:buChar char="•"/>
              <a:defRPr/>
            </a:pPr>
            <a:r>
              <a:rPr lang="en-US" b="1" dirty="0">
                <a:solidFill>
                  <a:schemeClr val="hlink"/>
                </a:solidFill>
                <a:effectLst>
                  <a:outerShdw blurRad="38100" dist="38100" dir="2700000" algn="tl">
                    <a:srgbClr val="000000"/>
                  </a:outerShdw>
                </a:effectLst>
              </a:rPr>
              <a:t>   </a:t>
            </a:r>
            <a:r>
              <a:rPr lang="en-US" sz="3200" b="1" dirty="0">
                <a:solidFill>
                  <a:srgbClr val="FAFD00"/>
                </a:solidFill>
              </a:rPr>
              <a:t>“Pedro les </a:t>
            </a:r>
            <a:r>
              <a:rPr lang="en-US" sz="3200" b="1" dirty="0" err="1">
                <a:solidFill>
                  <a:srgbClr val="FAFD00"/>
                </a:solidFill>
              </a:rPr>
              <a:t>dijo</a:t>
            </a:r>
            <a:r>
              <a:rPr lang="en-US" sz="3200" b="1" dirty="0">
                <a:solidFill>
                  <a:srgbClr val="FAFD00"/>
                </a:solidFill>
              </a:rPr>
              <a:t>: --</a:t>
            </a:r>
            <a:r>
              <a:rPr lang="en-US" sz="3200" b="1" u="sng" dirty="0" err="1">
                <a:solidFill>
                  <a:srgbClr val="17D8E7"/>
                </a:solidFill>
              </a:rPr>
              <a:t>Arrepentíos</a:t>
            </a:r>
            <a:r>
              <a:rPr lang="en-US" sz="3200" b="1" u="sng" dirty="0">
                <a:solidFill>
                  <a:srgbClr val="17D8E7"/>
                </a:solidFill>
              </a:rPr>
              <a:t> y sea </a:t>
            </a:r>
            <a:r>
              <a:rPr lang="en-US" sz="3200" b="1" u="sng" dirty="0" err="1">
                <a:solidFill>
                  <a:srgbClr val="17D8E7"/>
                </a:solidFill>
              </a:rPr>
              <a:t>bautizado</a:t>
            </a:r>
            <a:r>
              <a:rPr lang="en-US" sz="3200" b="1" u="sng" dirty="0">
                <a:solidFill>
                  <a:srgbClr val="FAFD00"/>
                </a:solidFill>
              </a:rPr>
              <a:t> </a:t>
            </a:r>
            <a:r>
              <a:rPr lang="en-US" sz="3200" b="1" dirty="0" err="1">
                <a:solidFill>
                  <a:srgbClr val="FAFD00"/>
                </a:solidFill>
              </a:rPr>
              <a:t>cada</a:t>
            </a:r>
            <a:r>
              <a:rPr lang="en-US" sz="3200" b="1" dirty="0">
                <a:solidFill>
                  <a:srgbClr val="FAFD00"/>
                </a:solidFill>
              </a:rPr>
              <a:t> </a:t>
            </a:r>
            <a:r>
              <a:rPr lang="en-US" sz="3200" b="1" dirty="0" err="1">
                <a:solidFill>
                  <a:srgbClr val="FAFD00"/>
                </a:solidFill>
              </a:rPr>
              <a:t>uno</a:t>
            </a:r>
            <a:r>
              <a:rPr lang="en-US" sz="3200" b="1" dirty="0">
                <a:solidFill>
                  <a:srgbClr val="FAFD00"/>
                </a:solidFill>
              </a:rPr>
              <a:t> de </a:t>
            </a:r>
            <a:r>
              <a:rPr lang="en-US" sz="3200" b="1" dirty="0" err="1">
                <a:solidFill>
                  <a:srgbClr val="FAFD00"/>
                </a:solidFill>
              </a:rPr>
              <a:t>vosotros</a:t>
            </a:r>
            <a:r>
              <a:rPr lang="en-US" sz="3200" b="1" dirty="0">
                <a:solidFill>
                  <a:srgbClr val="FAFD00"/>
                </a:solidFill>
              </a:rPr>
              <a:t> en el </a:t>
            </a:r>
            <a:r>
              <a:rPr lang="en-US" sz="3200" b="1" dirty="0" err="1">
                <a:solidFill>
                  <a:srgbClr val="FAFD00"/>
                </a:solidFill>
              </a:rPr>
              <a:t>nombre</a:t>
            </a:r>
            <a:r>
              <a:rPr lang="en-US" sz="3200" b="1" dirty="0">
                <a:solidFill>
                  <a:srgbClr val="FAFD00"/>
                </a:solidFill>
              </a:rPr>
              <a:t> de </a:t>
            </a:r>
            <a:r>
              <a:rPr lang="en-US" sz="3200" b="1" dirty="0" err="1">
                <a:solidFill>
                  <a:srgbClr val="FAFD00"/>
                </a:solidFill>
              </a:rPr>
              <a:t>Jesucristo</a:t>
            </a:r>
            <a:r>
              <a:rPr lang="en-US" sz="3200" b="1" dirty="0">
                <a:solidFill>
                  <a:srgbClr val="FAFD00"/>
                </a:solidFill>
              </a:rPr>
              <a:t> </a:t>
            </a:r>
            <a:r>
              <a:rPr lang="en-US" sz="3200" b="1" dirty="0" err="1">
                <a:solidFill>
                  <a:srgbClr val="FAFD00"/>
                </a:solidFill>
              </a:rPr>
              <a:t>para</a:t>
            </a:r>
            <a:r>
              <a:rPr lang="en-US" sz="3200" b="1" dirty="0">
                <a:solidFill>
                  <a:srgbClr val="FAFD00"/>
                </a:solidFill>
              </a:rPr>
              <a:t> </a:t>
            </a:r>
            <a:r>
              <a:rPr lang="en-US" sz="3200" b="1" dirty="0" err="1">
                <a:solidFill>
                  <a:srgbClr val="FAFD00"/>
                </a:solidFill>
              </a:rPr>
              <a:t>perdón</a:t>
            </a:r>
            <a:r>
              <a:rPr lang="en-US" sz="3200" b="1" dirty="0">
                <a:solidFill>
                  <a:srgbClr val="FAFD00"/>
                </a:solidFill>
              </a:rPr>
              <a:t> de </a:t>
            </a:r>
            <a:r>
              <a:rPr lang="en-US" sz="3200" b="1" dirty="0" err="1">
                <a:solidFill>
                  <a:srgbClr val="FAFD00"/>
                </a:solidFill>
              </a:rPr>
              <a:t>vuestros</a:t>
            </a:r>
            <a:r>
              <a:rPr lang="en-US" sz="3200" b="1" dirty="0">
                <a:solidFill>
                  <a:srgbClr val="FAFD00"/>
                </a:solidFill>
              </a:rPr>
              <a:t> </a:t>
            </a:r>
            <a:r>
              <a:rPr lang="en-US" sz="3200" b="1" dirty="0" err="1">
                <a:solidFill>
                  <a:srgbClr val="FAFD00"/>
                </a:solidFill>
              </a:rPr>
              <a:t>pecados</a:t>
            </a:r>
            <a:r>
              <a:rPr lang="en-US" sz="3200" b="1" dirty="0">
                <a:solidFill>
                  <a:srgbClr val="FAFD00"/>
                </a:solidFill>
              </a:rPr>
              <a:t>, </a:t>
            </a:r>
            <a:r>
              <a:rPr lang="en-US" sz="3200" b="1" u="sng" dirty="0">
                <a:solidFill>
                  <a:srgbClr val="17D8E7"/>
                </a:solidFill>
              </a:rPr>
              <a:t>y </a:t>
            </a:r>
            <a:r>
              <a:rPr lang="en-US" sz="3200" b="1" u="sng" dirty="0" err="1">
                <a:solidFill>
                  <a:srgbClr val="17D8E7"/>
                </a:solidFill>
              </a:rPr>
              <a:t>recibiréis</a:t>
            </a:r>
            <a:r>
              <a:rPr lang="en-US" sz="3200" b="1" u="sng" dirty="0">
                <a:solidFill>
                  <a:srgbClr val="17D8E7"/>
                </a:solidFill>
              </a:rPr>
              <a:t> el don del </a:t>
            </a:r>
            <a:r>
              <a:rPr lang="en-US" sz="3200" b="1" u="sng" dirty="0" err="1">
                <a:solidFill>
                  <a:srgbClr val="17D8E7"/>
                </a:solidFill>
              </a:rPr>
              <a:t>Espíritu</a:t>
            </a:r>
            <a:r>
              <a:rPr lang="en-US" sz="3200" b="1" u="sng" dirty="0">
                <a:solidFill>
                  <a:srgbClr val="17D8E7"/>
                </a:solidFill>
              </a:rPr>
              <a:t> Santo</a:t>
            </a:r>
            <a:r>
              <a:rPr lang="en-US" sz="3200" b="1" dirty="0">
                <a:solidFill>
                  <a:srgbClr val="17D8E7"/>
                </a:solidFill>
              </a:rPr>
              <a:t>.”</a:t>
            </a:r>
            <a:r>
              <a:rPr lang="en-US" sz="3200" b="1" dirty="0">
                <a:solidFill>
                  <a:srgbClr val="FAFD00"/>
                </a:solidFill>
              </a:rPr>
              <a:t> 	(</a:t>
            </a:r>
            <a:r>
              <a:rPr lang="en-US" sz="3200" b="1" dirty="0" err="1">
                <a:solidFill>
                  <a:srgbClr val="FAFD00"/>
                </a:solidFill>
              </a:rPr>
              <a:t>Hech</a:t>
            </a:r>
            <a:r>
              <a:rPr lang="en-US" sz="3200" b="1" dirty="0">
                <a:solidFill>
                  <a:srgbClr val="FAFD00"/>
                </a:solidFill>
              </a:rPr>
              <a:t>. 3:19)</a:t>
            </a:r>
            <a:endParaRPr lang="en-US" b="1" dirty="0">
              <a:solidFill>
                <a:srgbClr val="FAFD00"/>
              </a:solidFill>
              <a:effectLst>
                <a:outerShdw blurRad="38100" dist="38100" dir="2700000" algn="tl">
                  <a:srgbClr val="000000"/>
                </a:outerShdw>
              </a:effectLst>
            </a:endParaRPr>
          </a:p>
        </p:txBody>
      </p:sp>
      <p:sp>
        <p:nvSpPr>
          <p:cNvPr id="93189" name="Rectangle 5"/>
          <p:cNvSpPr>
            <a:spLocks noChangeArrowheads="1"/>
          </p:cNvSpPr>
          <p:nvPr/>
        </p:nvSpPr>
        <p:spPr bwMode="auto">
          <a:xfrm>
            <a:off x="6657975" y="2859088"/>
            <a:ext cx="1830388" cy="457200"/>
          </a:xfrm>
          <a:prstGeom prst="rect">
            <a:avLst/>
          </a:prstGeom>
          <a:noFill/>
          <a:ln w="762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93190" name="Rectangle 6"/>
          <p:cNvSpPr>
            <a:spLocks noChangeArrowheads="1"/>
          </p:cNvSpPr>
          <p:nvPr/>
        </p:nvSpPr>
        <p:spPr bwMode="auto">
          <a:xfrm>
            <a:off x="107950" y="4371975"/>
            <a:ext cx="4392613" cy="571500"/>
          </a:xfrm>
          <a:prstGeom prst="rect">
            <a:avLst/>
          </a:prstGeom>
          <a:noFill/>
          <a:ln w="762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3188">
                                            <p:txEl>
                                              <p:pRg st="0" end="0"/>
                                            </p:txEl>
                                          </p:spTgt>
                                        </p:tgtEl>
                                        <p:attrNameLst>
                                          <p:attrName>style.visibility</p:attrName>
                                        </p:attrNameLst>
                                      </p:cBhvr>
                                      <p:to>
                                        <p:strVal val="visible"/>
                                      </p:to>
                                    </p:set>
                                    <p:animEffect transition="in" filter="wipe(left)">
                                      <p:cBhvr>
                                        <p:cTn id="7" dur="500"/>
                                        <p:tgtEl>
                                          <p:spTgt spid="931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93189"/>
                                        </p:tgtEl>
                                        <p:attrNameLst>
                                          <p:attrName>style.visibility</p:attrName>
                                        </p:attrNameLst>
                                      </p:cBhvr>
                                      <p:to>
                                        <p:strVal val="visible"/>
                                      </p:to>
                                    </p:set>
                                    <p:animEffect transition="in" filter="wheel(4)">
                                      <p:cBhvr>
                                        <p:cTn id="12" dur="2000"/>
                                        <p:tgtEl>
                                          <p:spTgt spid="931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93190"/>
                                        </p:tgtEl>
                                        <p:attrNameLst>
                                          <p:attrName>style.visibility</p:attrName>
                                        </p:attrNameLst>
                                      </p:cBhvr>
                                      <p:to>
                                        <p:strVal val="visible"/>
                                      </p:to>
                                    </p:set>
                                    <p:animEffect transition="in" filter="wheel(4)">
                                      <p:cBhvr>
                                        <p:cTn id="17" dur="20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build="p" autoUpdateAnimBg="0"/>
      <p:bldP spid="93189" grpId="0" animBg="1"/>
      <p:bldP spid="9319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I075.JPG                                                       0000A902&#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4267200" y="2228850"/>
            <a:ext cx="3810000" cy="2286000"/>
          </a:xfrm>
        </p:spPr>
        <p:txBody>
          <a:bodyPr>
            <a:normAutofit fontScale="90000"/>
          </a:bodyPr>
          <a:lstStyle/>
          <a:p>
            <a:pPr algn="ctr" eaLnBrk="1" fontAlgn="auto" hangingPunct="1">
              <a:spcAft>
                <a:spcPts val="0"/>
              </a:spcAft>
              <a:defRPr/>
            </a:pPr>
            <a:r>
              <a:rPr lang="es-CO" sz="3200" b="1">
                <a:solidFill>
                  <a:srgbClr val="FCFEB9"/>
                </a:solidFill>
                <a:effectLst>
                  <a:outerShdw blurRad="38100" dist="38100" dir="2700000" algn="tl">
                    <a:srgbClr val="FFFFFF"/>
                  </a:outerShdw>
                </a:effectLst>
              </a:rPr>
              <a:t>COMO ASEGURARNOS DE QUE ESTAMOS RECIBIENDO EL SELLO DE DIOS?</a:t>
            </a:r>
          </a:p>
        </p:txBody>
      </p:sp>
    </p:spTree>
  </p:cSld>
  <p:clrMapOvr>
    <a:masterClrMapping/>
  </p:clrMapOvr>
  <p:transition>
    <p:cover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52P.JPG                                                        0000A896&#10;FOTOS_CD_BETA                  B1732A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
          <p:cNvSpPr>
            <a:spLocks noGrp="1" noChangeArrowheads="1"/>
          </p:cNvSpPr>
          <p:nvPr>
            <p:ph type="title"/>
          </p:nvPr>
        </p:nvSpPr>
        <p:spPr>
          <a:xfrm>
            <a:off x="4787900" y="411163"/>
            <a:ext cx="3657600" cy="3182937"/>
          </a:xfrm>
        </p:spPr>
        <p:txBody>
          <a:bodyPr>
            <a:normAutofit fontScale="90000"/>
          </a:bodyPr>
          <a:lstStyle/>
          <a:p>
            <a:pPr algn="ctr" eaLnBrk="1" fontAlgn="auto" hangingPunct="1">
              <a:spcAft>
                <a:spcPts val="0"/>
              </a:spcAft>
              <a:defRPr/>
            </a:pPr>
            <a:r>
              <a:rPr lang="es-CO" sz="3200" b="1" dirty="0">
                <a:solidFill>
                  <a:srgbClr val="FCFEB9"/>
                </a:solidFill>
                <a:effectLst>
                  <a:outerShdw blurRad="38100" dist="38100" dir="2700000" algn="tl">
                    <a:srgbClr val="FFFFFF"/>
                  </a:outerShdw>
                </a:effectLst>
              </a:rPr>
              <a:t>ESTE SERA NUESTRO PROXIMO TEMA:</a:t>
            </a:r>
            <a:br>
              <a:rPr lang="es-CO" sz="3200" b="1" dirty="0">
                <a:solidFill>
                  <a:srgbClr val="FCFEB9"/>
                </a:solidFill>
                <a:effectLst>
                  <a:outerShdw blurRad="38100" dist="38100" dir="2700000" algn="tl">
                    <a:srgbClr val="FFFFFF"/>
                  </a:outerShdw>
                </a:effectLst>
              </a:rPr>
            </a:br>
            <a:r>
              <a:rPr lang="es-CO" sz="3200" b="1" dirty="0">
                <a:solidFill>
                  <a:srgbClr val="FCFEB9"/>
                </a:solidFill>
                <a:effectLst>
                  <a:outerShdw blurRad="38100" dist="38100" dir="2700000" algn="tl">
                    <a:srgbClr val="FFFFFF"/>
                  </a:outerShdw>
                </a:effectLst>
              </a:rPr>
              <a:t>“EVIDENCIAS DE QUE SE TIENE EL SELLO DE DIOS”</a:t>
            </a:r>
            <a:br>
              <a:rPr lang="es-CO" sz="3200" b="1" dirty="0">
                <a:solidFill>
                  <a:srgbClr val="FCFEB9"/>
                </a:solidFill>
                <a:effectLst>
                  <a:outerShdw blurRad="38100" dist="38100" dir="2700000" algn="tl">
                    <a:srgbClr val="FFFFFF"/>
                  </a:outerShdw>
                </a:effectLst>
              </a:rPr>
            </a:br>
            <a:br>
              <a:rPr lang="es-CO" sz="3200" b="1" dirty="0">
                <a:solidFill>
                  <a:srgbClr val="FCFEB9"/>
                </a:solidFill>
                <a:effectLst>
                  <a:outerShdw blurRad="38100" dist="38100" dir="2700000" algn="tl">
                    <a:srgbClr val="FFFFFF"/>
                  </a:outerShdw>
                </a:effectLst>
              </a:rPr>
            </a:br>
            <a:r>
              <a:rPr lang="es-CO" sz="3200" b="1" dirty="0">
                <a:solidFill>
                  <a:srgbClr val="FCFEB9"/>
                </a:solidFill>
                <a:effectLst>
                  <a:outerShdw blurRad="38100" dist="38100" dir="2700000" algn="tl">
                    <a:srgbClr val="FFFFFF"/>
                  </a:outerShdw>
                </a:effectLst>
              </a:rPr>
              <a:t>No te lo pierdas!</a:t>
            </a:r>
          </a:p>
        </p:txBody>
      </p:sp>
    </p:spTree>
  </p:cSld>
  <p:clrMapOvr>
    <a:masterClrMapping/>
  </p:clrMapOvr>
  <p:transition>
    <p:pull dir="d"/>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997200"/>
            <a:ext cx="3143250" cy="202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Rectangle 2"/>
          <p:cNvSpPr>
            <a:spLocks noGrp="1" noChangeArrowheads="1"/>
          </p:cNvSpPr>
          <p:nvPr>
            <p:ph type="title"/>
          </p:nvPr>
        </p:nvSpPr>
        <p:spPr>
          <a:xfrm>
            <a:off x="685800" y="114300"/>
            <a:ext cx="7772400" cy="857250"/>
          </a:xfrm>
        </p:spPr>
        <p:txBody>
          <a:bodyPr>
            <a:normAutofit fontScale="90000"/>
          </a:bodyPr>
          <a:lstStyle/>
          <a:p>
            <a:pPr eaLnBrk="1" fontAlgn="auto" hangingPunct="1">
              <a:spcAft>
                <a:spcPts val="0"/>
              </a:spcAft>
              <a:defRPr/>
            </a:pPr>
            <a:r>
              <a:rPr lang="en-US" sz="3600" b="1">
                <a:solidFill>
                  <a:srgbClr val="FC0128"/>
                </a:solidFill>
                <a:effectLst>
                  <a:outerShdw blurRad="38100" dist="38100" dir="2700000" algn="tl">
                    <a:srgbClr val="FFFFFF"/>
                  </a:outerShdw>
                </a:effectLst>
              </a:rPr>
              <a:t>Qué se intentará hacer en los últimos días apelando a la tradición?</a:t>
            </a:r>
            <a:endParaRPr lang="en-US" sz="3600" b="1">
              <a:solidFill>
                <a:srgbClr val="FAFD00"/>
              </a:solidFill>
            </a:endParaRPr>
          </a:p>
        </p:txBody>
      </p:sp>
      <p:sp>
        <p:nvSpPr>
          <p:cNvPr id="11267" name="Rectangle 3"/>
          <p:cNvSpPr>
            <a:spLocks noGrp="1" noChangeArrowheads="1"/>
          </p:cNvSpPr>
          <p:nvPr>
            <p:ph type="body" sz="half" idx="2"/>
          </p:nvPr>
        </p:nvSpPr>
        <p:spPr>
          <a:xfrm>
            <a:off x="5867400" y="987425"/>
            <a:ext cx="3048000" cy="3600450"/>
          </a:xfrm>
        </p:spPr>
        <p:txBody>
          <a:bodyPr>
            <a:normAutofit fontScale="85000" lnSpcReduction="20000"/>
          </a:bodyPr>
          <a:lstStyle/>
          <a:p>
            <a:pPr marL="420624" indent="-384048" algn="ctr" eaLnBrk="1" fontAlgn="auto" hangingPunct="1">
              <a:spcAft>
                <a:spcPts val="0"/>
              </a:spcAft>
              <a:buFont typeface="Wingdings 2"/>
              <a:buChar char=""/>
              <a:defRPr/>
            </a:pPr>
            <a:r>
              <a:rPr lang="es-CO" sz="2800" b="1" dirty="0">
                <a:solidFill>
                  <a:srgbClr val="FAFD00"/>
                </a:solidFill>
              </a:rPr>
              <a:t>“Y</a:t>
            </a:r>
            <a:r>
              <a:rPr lang="es-CO" sz="2800" b="1" dirty="0"/>
              <a:t> </a:t>
            </a:r>
            <a:r>
              <a:rPr lang="es-CO" sz="2800" b="1" dirty="0">
                <a:solidFill>
                  <a:srgbClr val="FAFD00"/>
                </a:solidFill>
              </a:rPr>
              <a:t> hablará palabras contra el Altísimo, y a los santos del Altísimo quebrantará, y PENSARA EN CAMBIAR LOS TIEMPOS Y LA LEY…” </a:t>
            </a:r>
          </a:p>
          <a:p>
            <a:pPr marL="420624" indent="-384048" algn="ctr" eaLnBrk="1" fontAlgn="auto" hangingPunct="1">
              <a:spcAft>
                <a:spcPts val="0"/>
              </a:spcAft>
              <a:buFont typeface="Wingdings 2"/>
              <a:buChar char=""/>
              <a:defRPr/>
            </a:pPr>
            <a:r>
              <a:rPr lang="es-CO" sz="2800" b="1" dirty="0">
                <a:solidFill>
                  <a:srgbClr val="FAFD00"/>
                </a:solidFill>
              </a:rPr>
              <a:t>(Dan. 7:25)</a:t>
            </a:r>
            <a:endParaRPr lang="es-CO" sz="2800" b="1" dirty="0"/>
          </a:p>
        </p:txBody>
      </p:sp>
      <p:pic>
        <p:nvPicPr>
          <p:cNvPr id="163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55725"/>
            <a:ext cx="30480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4">
            <a:lum contrast="40000"/>
            <a:extLst>
              <a:ext uri="{28A0092B-C50C-407E-A947-70E740481C1C}">
                <a14:useLocalDpi xmlns:a14="http://schemas.microsoft.com/office/drawing/2010/main" val="0"/>
              </a:ext>
            </a:extLst>
          </a:blip>
          <a:srcRect/>
          <a:stretch>
            <a:fillRect/>
          </a:stretch>
        </p:blipFill>
        <p:spPr bwMode="auto">
          <a:xfrm>
            <a:off x="1801813" y="2571750"/>
            <a:ext cx="223043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ipe dir="u"/>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pPr algn="ctr" eaLnBrk="1" fontAlgn="auto" hangingPunct="1">
              <a:spcAft>
                <a:spcPts val="0"/>
              </a:spcAft>
              <a:defRPr/>
            </a:pPr>
            <a:r>
              <a:rPr lang="en-US" b="1" dirty="0">
                <a:solidFill>
                  <a:srgbClr val="FCFEB9"/>
                </a:solidFill>
                <a:effectLst>
                  <a:outerShdw blurRad="38100" dist="38100" dir="2700000" algn="tl">
                    <a:srgbClr val="FFFFFF"/>
                  </a:outerShdw>
                </a:effectLst>
              </a:rPr>
              <a:t>JESUS LO DENUNCIO</a:t>
            </a:r>
            <a:endParaRPr lang="en-US" b="1" dirty="0">
              <a:effectLst>
                <a:outerShdw blurRad="38100" dist="38100" dir="2700000" algn="tl">
                  <a:srgbClr val="FFFFFF"/>
                </a:outerShdw>
              </a:effectLst>
            </a:endParaRPr>
          </a:p>
        </p:txBody>
      </p:sp>
      <p:sp>
        <p:nvSpPr>
          <p:cNvPr id="60419" name="Rectangle 3"/>
          <p:cNvSpPr>
            <a:spLocks noGrp="1" noChangeArrowheads="1"/>
          </p:cNvSpPr>
          <p:nvPr>
            <p:ph type="body" sz="half" idx="1"/>
          </p:nvPr>
        </p:nvSpPr>
        <p:spPr>
          <a:xfrm>
            <a:off x="323850" y="1371600"/>
            <a:ext cx="4629150" cy="3086100"/>
          </a:xfrm>
        </p:spPr>
        <p:txBody>
          <a:bodyPr>
            <a:normAutofit fontScale="92500" lnSpcReduction="10000"/>
          </a:bodyPr>
          <a:lstStyle/>
          <a:p>
            <a:pPr marL="420624" indent="-384048" algn="ctr" eaLnBrk="1" fontAlgn="auto" hangingPunct="1">
              <a:spcAft>
                <a:spcPts val="0"/>
              </a:spcAft>
              <a:buFont typeface="Wingdings 2"/>
              <a:buChar char=""/>
              <a:defRPr/>
            </a:pPr>
            <a:r>
              <a:rPr lang="es-CO" sz="2800" b="1" dirty="0">
                <a:solidFill>
                  <a:srgbClr val="FAFD00"/>
                </a:solidFill>
              </a:rPr>
              <a:t>“Por qué … quebrantáis el mandamiento de Dios por vuestra tradición?… Pues en vano  me honran, enseñando como doctrinas, mandamientos   de hombres” 		</a:t>
            </a:r>
          </a:p>
          <a:p>
            <a:pPr marL="420624" indent="-384048" algn="ctr" eaLnBrk="1" fontAlgn="auto" hangingPunct="1">
              <a:spcAft>
                <a:spcPts val="0"/>
              </a:spcAft>
              <a:buFont typeface="Wingdings 2"/>
              <a:buChar char=""/>
              <a:defRPr/>
            </a:pPr>
            <a:r>
              <a:rPr lang="es-CO" sz="2800" b="1" dirty="0">
                <a:solidFill>
                  <a:srgbClr val="FAFD00"/>
                </a:solidFill>
              </a:rPr>
              <a:t>(Mat. 15:3,9)</a:t>
            </a:r>
          </a:p>
        </p:txBody>
      </p:sp>
      <p:pic>
        <p:nvPicPr>
          <p:cNvPr id="17412" name="Picture 6" descr="&#10;patristica                                                     00000047Zip 100                        AB89E6CB:"/>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35600" y="1419225"/>
            <a:ext cx="2101850" cy="2933700"/>
          </a:xfrm>
        </p:spPr>
      </p:pic>
    </p:spTree>
  </p:cSld>
  <p:clrMapOvr>
    <a:masterClrMapping/>
  </p:clrMapOvr>
  <p:transition>
    <p:checke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pPr algn="ctr" eaLnBrk="1" fontAlgn="auto" hangingPunct="1">
              <a:spcAft>
                <a:spcPts val="0"/>
              </a:spcAft>
              <a:defRPr/>
            </a:pPr>
            <a:r>
              <a:rPr lang="es-CO">
                <a:solidFill>
                  <a:srgbClr val="FAFD00"/>
                </a:solidFill>
              </a:rPr>
              <a:t>La iglesia católica reconoce que cambió la ley por la tradición</a:t>
            </a:r>
          </a:p>
        </p:txBody>
      </p:sp>
      <p:pic>
        <p:nvPicPr>
          <p:cNvPr id="18435" name="Picture 6" descr=" tradición                                                      00014DEDMacintosh HD                   B0361D19:"/>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476375" y="1851025"/>
            <a:ext cx="2478088" cy="2884488"/>
          </a:xfrm>
        </p:spPr>
      </p:pic>
      <p:sp>
        <p:nvSpPr>
          <p:cNvPr id="18436" name="Rectangle 4"/>
          <p:cNvSpPr>
            <a:spLocks noGrp="1" noChangeArrowheads="1"/>
          </p:cNvSpPr>
          <p:nvPr>
            <p:ph type="body" sz="half" idx="2"/>
          </p:nvPr>
        </p:nvSpPr>
        <p:spPr>
          <a:xfrm>
            <a:off x="4140200" y="1708150"/>
            <a:ext cx="4325938" cy="3086100"/>
          </a:xfrm>
        </p:spPr>
        <p:txBody>
          <a:bodyPr/>
          <a:lstStyle/>
          <a:p>
            <a:pPr algn="ctr" eaLnBrk="1" hangingPunct="1"/>
            <a:r>
              <a:rPr lang="es-CO" sz="2000" b="1">
                <a:solidFill>
                  <a:srgbClr val="FAFD00"/>
                </a:solidFill>
              </a:rPr>
              <a:t>“Los protestantes no tienen base en la Escritura para su día de descanso- ellos abolieron la observancia del sábado sin una garantía de las Escrituras- en consecuencia, han hecho todo eso solamente con la autoridad de la tradición” (Keenan, Catecismo Doctrinal, p. 354)</a:t>
            </a:r>
          </a:p>
        </p:txBody>
      </p:sp>
    </p:spTree>
  </p:cSld>
  <p:clrMapOvr>
    <a:masterClrMapping/>
  </p:clrMapOvr>
  <p:transition>
    <p:checker dir="vert"/>
  </p:transition>
</p:sld>
</file>

<file path=ppt/theme/theme1.xml><?xml version="1.0" encoding="utf-8"?>
<a:theme xmlns:a="http://schemas.openxmlformats.org/drawingml/2006/main" name="Técnico">
  <a:themeElements>
    <a:clrScheme name="Efrabag">
      <a:dk1>
        <a:srgbClr val="000000"/>
      </a:dk1>
      <a:lt1>
        <a:srgbClr val="FFFFFF"/>
      </a:lt1>
      <a:dk2>
        <a:srgbClr val="000000"/>
      </a:dk2>
      <a:lt2>
        <a:srgbClr val="FF8119"/>
      </a:lt2>
      <a:accent1>
        <a:srgbClr val="0F5666"/>
      </a:accent1>
      <a:accent2>
        <a:srgbClr val="FFFF00"/>
      </a:accent2>
      <a:accent3>
        <a:srgbClr val="DA1F28"/>
      </a:accent3>
      <a:accent4>
        <a:srgbClr val="1896C8"/>
      </a:accent4>
      <a:accent5>
        <a:srgbClr val="474B78"/>
      </a:accent5>
      <a:accent6>
        <a:srgbClr val="7030A0"/>
      </a:accent6>
      <a:hlink>
        <a:srgbClr val="FF8119"/>
      </a:hlink>
      <a:folHlink>
        <a:srgbClr val="44B9E8"/>
      </a:folHlink>
    </a:clrScheme>
    <a:fontScheme name="Técnico">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écnico">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680</TotalTime>
  <Pages>48</Pages>
  <Words>2843</Words>
  <Application>Microsoft Office PowerPoint</Application>
  <PresentationFormat>Presentación en pantalla (16:9)</PresentationFormat>
  <Paragraphs>169</Paragraphs>
  <Slides>65</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65</vt:i4>
      </vt:variant>
    </vt:vector>
  </HeadingPairs>
  <TitlesOfParts>
    <vt:vector size="72" baseType="lpstr">
      <vt:lpstr>Arial</vt:lpstr>
      <vt:lpstr>Arial Black</vt:lpstr>
      <vt:lpstr>Franklin Gothic Book</vt:lpstr>
      <vt:lpstr>Impact</vt:lpstr>
      <vt:lpstr>Times</vt:lpstr>
      <vt:lpstr>Wingdings 2</vt:lpstr>
      <vt:lpstr>Técnico</vt:lpstr>
      <vt:lpstr>Presentación de PowerPoint</vt:lpstr>
      <vt:lpstr>Qué intentan hacer el  anti-cristo y sus aliados? </vt:lpstr>
      <vt:lpstr>INTENTARA PONER UNA MARCA</vt:lpstr>
      <vt:lpstr> </vt:lpstr>
      <vt:lpstr>La marca de la bestia tiene que ver con un MANDAMIENTO de adoración no a Dios sino a la Bestia  </vt:lpstr>
      <vt:lpstr>EL MANDAMIENTO DE ADORACION A DIOS</vt:lpstr>
      <vt:lpstr>Qué se intentará hacer en los últimos días apelando a la tradición?</vt:lpstr>
      <vt:lpstr>JESUS LO DENUNCIO</vt:lpstr>
      <vt:lpstr>La iglesia católica reconoce que cambió la ley por la tradición</vt:lpstr>
      <vt:lpstr>Lutero así lo testificó</vt:lpstr>
      <vt:lpstr>Se cambió la ley por la  TRADICION que no es otra cosa sino el 666</vt:lpstr>
      <vt:lpstr>A la tradición también apelan los protestantes americanos para volver a la santidad del domingo</vt:lpstr>
      <vt:lpstr>A la tradición también apelan los protestantes americanos para volver a la santidad del domingo</vt:lpstr>
      <vt:lpstr>La profecía nos advierte acerca de la  ALIANZA DOMINICAL</vt:lpstr>
      <vt:lpstr>Presentación de PowerPoint</vt:lpstr>
      <vt:lpstr>Presentación de PowerPoint</vt:lpstr>
      <vt:lpstr>JESUITAS</vt:lpstr>
      <vt:lpstr>Se encuentran en algunas iglesias católicas</vt:lpstr>
      <vt:lpstr>Con este signo vencerás !</vt:lpstr>
      <vt:lpstr>Presentación de PowerPoint</vt:lpstr>
      <vt:lpstr>Presentación de PowerPoint</vt:lpstr>
      <vt:lpstr>Presentación de PowerPoint</vt:lpstr>
      <vt:lpstr>Presentación de PowerPoint</vt:lpstr>
      <vt:lpstr>Presentación de PowerPoint</vt:lpstr>
      <vt:lpstr>Pero hay gratas noticias para los fieles de Dios: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DIFERENCIANDO : </vt:lpstr>
      <vt:lpstr>Presentación de PowerPoint</vt:lpstr>
      <vt:lpstr>Presentación de PowerPoint</vt:lpstr>
      <vt:lpstr>Presentación de PowerPoint</vt:lpstr>
      <vt:lpstr>Presentación de PowerPoint</vt:lpstr>
      <vt:lpstr>Jesús así lo reafirmó:</vt:lpstr>
      <vt:lpstr>LOS HIJOS DE DIOS LLEVAN GRABADO SOBRE SU FRENTE  LA CRUZ Y SU NUMERO TAMBIEN</vt:lpstr>
      <vt:lpstr>Presentación de PowerPoint</vt:lpstr>
      <vt:lpstr>Los sellados de  Dios también  tienen en su  frente el nombre  del Cordero (Ap. 14:1)</vt:lpstr>
      <vt:lpstr>EL NOMBRE DEL CORDERO</vt:lpstr>
      <vt:lpstr> I  10 H    8 S      200 O  70 U      400 S      200       888</vt:lpstr>
      <vt:lpstr>Contraste entre   la marca de la bestia y el sello de Dios </vt:lpstr>
      <vt:lpstr>Presentación de PowerPoint</vt:lpstr>
      <vt:lpstr>PERO NO BASTA  CREER SOLO EN JESUS</vt:lpstr>
      <vt:lpstr>LA FE SIN LAS OBRAS  ES MUERTA (Sant. 2:20)</vt:lpstr>
      <vt:lpstr>Presentación de PowerPoint</vt:lpstr>
      <vt:lpstr>Presentación de PowerPoint</vt:lpstr>
      <vt:lpstr>Presentación de PowerPoint</vt:lpstr>
      <vt:lpstr>Cuál es el sello de Dios según le fue revelado al profeta Ezequiel?  (Ezeq. 20:12,19,20)</vt:lpstr>
      <vt:lpstr>Presentación de PowerPoint</vt:lpstr>
      <vt:lpstr>Presentación de PowerPoint</vt:lpstr>
      <vt:lpstr>Presentación de PowerPoint</vt:lpstr>
      <vt:lpstr>Y cómo se recibe el Espíritu Santo?</vt:lpstr>
      <vt:lpstr>COMO ASEGURARNOS DE QUE ESTAMOS RECIBIENDO EL SELLO DE DIOS?</vt:lpstr>
      <vt:lpstr>ESTE SERA NUESTRO PROXIMO TEMA: “EVIDENCIAS DE QUE SE TIENE EL SELLO DE DIOS”  No te lo pierdas!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Efrain Barón</dc:creator>
  <cp:lastModifiedBy>57314</cp:lastModifiedBy>
  <cp:revision>44</cp:revision>
  <cp:lastPrinted>2009-04-22T19:24:48Z</cp:lastPrinted>
  <dcterms:created xsi:type="dcterms:W3CDTF">1998-08-11T14:00:34Z</dcterms:created>
  <dcterms:modified xsi:type="dcterms:W3CDTF">2023-04-18T21:49:05Z</dcterms:modified>
</cp:coreProperties>
</file>