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32" r:id="rId1"/>
  </p:sldMasterIdLst>
  <p:notesMasterIdLst>
    <p:notesMasterId r:id="rId62"/>
  </p:notesMasterIdLst>
  <p:sldIdLst>
    <p:sldId id="256" r:id="rId2"/>
    <p:sldId id="265" r:id="rId3"/>
    <p:sldId id="266" r:id="rId4"/>
    <p:sldId id="267" r:id="rId5"/>
    <p:sldId id="268" r:id="rId6"/>
    <p:sldId id="263" r:id="rId7"/>
    <p:sldId id="270" r:id="rId8"/>
    <p:sldId id="272" r:id="rId9"/>
    <p:sldId id="287" r:id="rId10"/>
    <p:sldId id="288" r:id="rId11"/>
    <p:sldId id="289" r:id="rId12"/>
    <p:sldId id="294" r:id="rId13"/>
    <p:sldId id="281" r:id="rId14"/>
    <p:sldId id="290" r:id="rId15"/>
    <p:sldId id="293" r:id="rId16"/>
    <p:sldId id="295" r:id="rId17"/>
    <p:sldId id="282" r:id="rId18"/>
    <p:sldId id="283" r:id="rId19"/>
    <p:sldId id="284" r:id="rId20"/>
    <p:sldId id="285" r:id="rId21"/>
    <p:sldId id="286" r:id="rId22"/>
    <p:sldId id="296" r:id="rId23"/>
    <p:sldId id="297" r:id="rId24"/>
    <p:sldId id="299" r:id="rId25"/>
    <p:sldId id="298" r:id="rId26"/>
    <p:sldId id="274" r:id="rId27"/>
    <p:sldId id="275" r:id="rId28"/>
    <p:sldId id="276" r:id="rId29"/>
    <p:sldId id="277" r:id="rId30"/>
    <p:sldId id="278" r:id="rId31"/>
    <p:sldId id="325" r:id="rId32"/>
    <p:sldId id="279" r:id="rId33"/>
    <p:sldId id="280" r:id="rId34"/>
    <p:sldId id="260" r:id="rId35"/>
    <p:sldId id="300" r:id="rId36"/>
    <p:sldId id="302" r:id="rId37"/>
    <p:sldId id="303" r:id="rId38"/>
    <p:sldId id="304" r:id="rId39"/>
    <p:sldId id="308" r:id="rId40"/>
    <p:sldId id="306" r:id="rId41"/>
    <p:sldId id="307" r:id="rId42"/>
    <p:sldId id="310" r:id="rId43"/>
    <p:sldId id="301" r:id="rId44"/>
    <p:sldId id="258" r:id="rId45"/>
    <p:sldId id="257" r:id="rId46"/>
    <p:sldId id="312" r:id="rId47"/>
    <p:sldId id="309" r:id="rId48"/>
    <p:sldId id="313" r:id="rId49"/>
    <p:sldId id="316" r:id="rId50"/>
    <p:sldId id="311" r:id="rId51"/>
    <p:sldId id="314" r:id="rId52"/>
    <p:sldId id="315" r:id="rId53"/>
    <p:sldId id="317" r:id="rId54"/>
    <p:sldId id="318" r:id="rId55"/>
    <p:sldId id="319" r:id="rId56"/>
    <p:sldId id="320" r:id="rId57"/>
    <p:sldId id="321" r:id="rId58"/>
    <p:sldId id="322" r:id="rId59"/>
    <p:sldId id="323" r:id="rId60"/>
    <p:sldId id="324" r:id="rId61"/>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93"/>
    <a:srgbClr val="EB1505"/>
    <a:srgbClr val="F66346"/>
    <a:srgbClr val="CE0000"/>
    <a:srgbClr val="FF0000"/>
    <a:srgbClr val="E1FAA4"/>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1" d="100"/>
          <a:sy n="91" d="100"/>
        </p:scale>
        <p:origin x="-774" y="-10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0" d="100"/>
          <a:sy n="80" d="100"/>
        </p:scale>
        <p:origin x="-16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921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66564" name="Rectangle 4"/>
          <p:cNvSpPr>
            <a:spLocks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720C9508-8490-4C86-9112-E1A43DAF5EE2}" type="slidenum">
              <a:rPr lang="en-US" altLang="en-US"/>
              <a:pPr>
                <a:defRPr/>
              </a:pPr>
              <a:t>‹Nº›</a:t>
            </a:fld>
            <a:endParaRPr lang="en-US" altLang="en-US"/>
          </a:p>
        </p:txBody>
      </p:sp>
    </p:spTree>
    <p:extLst>
      <p:ext uri="{BB962C8B-B14F-4D97-AF65-F5344CB8AC3E}">
        <p14:creationId xmlns:p14="http://schemas.microsoft.com/office/powerpoint/2010/main" val="17061330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FA769777-A53A-481C-886F-8104472605B2}" type="slidenum">
              <a:rPr lang="en-US" altLang="en-US" sz="1200" smtClean="0"/>
              <a:pPr/>
              <a:t>1</a:t>
            </a:fld>
            <a:endParaRPr lang="en-US" altLang="en-US" sz="1200" smtClean="0"/>
          </a:p>
        </p:txBody>
      </p:sp>
      <p:sp>
        <p:nvSpPr>
          <p:cNvPr id="67587" name="Rectangle 2"/>
          <p:cNvSpPr>
            <a:spLocks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12"/>
          <p:cNvSpPr/>
          <p:nvPr/>
        </p:nvSpPr>
        <p:spPr>
          <a:xfrm>
            <a:off x="0" y="198913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817582" y="2349218"/>
            <a:ext cx="7175351" cy="1344875"/>
          </a:xfrm>
          <a:effectLst/>
        </p:spPr>
        <p:txBody>
          <a:bodyPr/>
          <a:lstStyle>
            <a:lvl1pPr marL="640080" indent="-457200" algn="l">
              <a:defRPr sz="5400"/>
            </a:lvl1pPr>
          </a:lstStyle>
          <a:p>
            <a:r>
              <a:rPr lang="es-ES" smtClean="0"/>
              <a:t>Haga clic para modificar el estilo de título del patrón</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ltLang="en-US"/>
          </a:p>
        </p:txBody>
      </p:sp>
      <p:sp>
        <p:nvSpPr>
          <p:cNvPr id="10" name="Slide Number Placeholder 5"/>
          <p:cNvSpPr>
            <a:spLocks noGrp="1"/>
          </p:cNvSpPr>
          <p:nvPr>
            <p:ph type="sldNum" sz="quarter" idx="12"/>
          </p:nvPr>
        </p:nvSpPr>
        <p:spPr/>
        <p:txBody>
          <a:bodyPr/>
          <a:lstStyle>
            <a:lvl1pPr>
              <a:defRPr/>
            </a:lvl1pPr>
          </a:lstStyle>
          <a:p>
            <a:pPr>
              <a:defRPr/>
            </a:pPr>
            <a:fld id="{476B835B-9763-49AF-B477-822C69350CD3}" type="slidenum">
              <a:rPr lang="en-US" altLang="en-US"/>
              <a:pPr>
                <a:defRPr/>
              </a:pPr>
              <a:t>‹Nº›</a:t>
            </a:fld>
            <a:endParaRPr lang="en-US" altLang="en-US"/>
          </a:p>
        </p:txBody>
      </p:sp>
    </p:spTree>
    <p:extLst>
      <p:ext uri="{BB962C8B-B14F-4D97-AF65-F5344CB8AC3E}">
        <p14:creationId xmlns:p14="http://schemas.microsoft.com/office/powerpoint/2010/main" val="1090287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C151F440-1D93-488A-9BA9-0294A81B2923}" type="slidenum">
              <a:rPr lang="en-US" altLang="en-US"/>
              <a:pPr>
                <a:defRPr/>
              </a:pPr>
              <a:t>‹Nº›</a:t>
            </a:fld>
            <a:endParaRPr lang="en-US" altLang="en-US"/>
          </a:p>
        </p:txBody>
      </p:sp>
    </p:spTree>
    <p:extLst>
      <p:ext uri="{BB962C8B-B14F-4D97-AF65-F5344CB8AC3E}">
        <p14:creationId xmlns:p14="http://schemas.microsoft.com/office/powerpoint/2010/main" val="800898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3324114" y="548640"/>
            <a:ext cx="4829287" cy="367104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195DBA1C-2D51-4DDD-A41E-7426A7CEA0C5}" type="slidenum">
              <a:rPr lang="en-US" altLang="en-US"/>
              <a:pPr>
                <a:defRPr/>
              </a:pPr>
              <a:t>‹Nº›</a:t>
            </a:fld>
            <a:endParaRPr lang="en-US" altLang="en-US"/>
          </a:p>
        </p:txBody>
      </p:sp>
    </p:spTree>
    <p:extLst>
      <p:ext uri="{BB962C8B-B14F-4D97-AF65-F5344CB8AC3E}">
        <p14:creationId xmlns:p14="http://schemas.microsoft.com/office/powerpoint/2010/main" val="4034134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857250"/>
          </a:xfrm>
        </p:spPr>
        <p:txBody>
          <a:bodyPr/>
          <a:lstStyle/>
          <a:p>
            <a:r>
              <a:rPr lang="es-ES" smtClean="0"/>
              <a:t>Haga clic para modificar el estilo de título del patrón</a:t>
            </a:r>
            <a:endParaRPr lang="es-CO"/>
          </a:p>
        </p:txBody>
      </p:sp>
      <p:sp>
        <p:nvSpPr>
          <p:cNvPr id="3" name="2 Marcador de texto"/>
          <p:cNvSpPr>
            <a:spLocks noGrp="1"/>
          </p:cNvSpPr>
          <p:nvPr>
            <p:ph type="body" sz="half" idx="1"/>
          </p:nvPr>
        </p:nvSpPr>
        <p:spPr>
          <a:xfrm>
            <a:off x="685800" y="1485900"/>
            <a:ext cx="3810000" cy="3086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imágenes prediseñadas"/>
          <p:cNvSpPr>
            <a:spLocks noGrp="1"/>
          </p:cNvSpPr>
          <p:nvPr>
            <p:ph type="clipArt" sz="half" idx="2"/>
          </p:nvPr>
        </p:nvSpPr>
        <p:spPr>
          <a:xfrm>
            <a:off x="4648200" y="1485900"/>
            <a:ext cx="3810000" cy="3086100"/>
          </a:xfrm>
        </p:spPr>
        <p:txBody>
          <a:bodyPr rtlCol="0">
            <a:normAutofit/>
          </a:bodyPr>
          <a:lstStyle/>
          <a:p>
            <a:pPr lvl="0"/>
            <a:endParaRPr lang="es-CO" noProof="0" smtClean="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479E0E2D-DCC0-4F9D-847E-D9482E2023B6}" type="slidenum">
              <a:rPr lang="en-US" altLang="en-US"/>
              <a:pPr>
                <a:defRPr/>
              </a:pPr>
              <a:t>‹Nº›</a:t>
            </a:fld>
            <a:endParaRPr lang="en-US" altLang="en-US"/>
          </a:p>
        </p:txBody>
      </p:sp>
    </p:spTree>
    <p:extLst>
      <p:ext uri="{BB962C8B-B14F-4D97-AF65-F5344CB8AC3E}">
        <p14:creationId xmlns:p14="http://schemas.microsoft.com/office/powerpoint/2010/main" val="1836783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857250"/>
          </a:xfrm>
        </p:spPr>
        <p:txBody>
          <a:bodyPr/>
          <a:lstStyle/>
          <a:p>
            <a:r>
              <a:rPr lang="es-ES" smtClean="0"/>
              <a:t>Haga clic para modificar el estilo de título del patrón</a:t>
            </a:r>
            <a:endParaRPr lang="es-CO"/>
          </a:p>
        </p:txBody>
      </p:sp>
      <p:sp>
        <p:nvSpPr>
          <p:cNvPr id="3" name="2 Marcador de imágenes prediseñadas"/>
          <p:cNvSpPr>
            <a:spLocks noGrp="1"/>
          </p:cNvSpPr>
          <p:nvPr>
            <p:ph type="clipArt" sz="half" idx="1"/>
          </p:nvPr>
        </p:nvSpPr>
        <p:spPr>
          <a:xfrm>
            <a:off x="685800" y="1485900"/>
            <a:ext cx="3810000" cy="3086100"/>
          </a:xfrm>
        </p:spPr>
        <p:txBody>
          <a:bodyPr rtlCol="0">
            <a:normAutofit/>
          </a:bodyPr>
          <a:lstStyle/>
          <a:p>
            <a:pPr lvl="0"/>
            <a:endParaRPr lang="es-CO" noProof="0" smtClean="0"/>
          </a:p>
        </p:txBody>
      </p:sp>
      <p:sp>
        <p:nvSpPr>
          <p:cNvPr id="4" name="3 Marcador de texto"/>
          <p:cNvSpPr>
            <a:spLocks noGrp="1"/>
          </p:cNvSpPr>
          <p:nvPr>
            <p:ph type="body" sz="half" idx="2"/>
          </p:nvPr>
        </p:nvSpPr>
        <p:spPr>
          <a:xfrm>
            <a:off x="4648200" y="1485900"/>
            <a:ext cx="3810000" cy="3086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A2702808-EE86-481C-B084-EFF6C6A535BF}" type="slidenum">
              <a:rPr lang="en-US" altLang="en-US"/>
              <a:pPr>
                <a:defRPr/>
              </a:pPr>
              <a:t>‹Nº›</a:t>
            </a:fld>
            <a:endParaRPr lang="en-US" altLang="en-US"/>
          </a:p>
        </p:txBody>
      </p:sp>
    </p:spTree>
    <p:extLst>
      <p:ext uri="{BB962C8B-B14F-4D97-AF65-F5344CB8AC3E}">
        <p14:creationId xmlns:p14="http://schemas.microsoft.com/office/powerpoint/2010/main" val="314344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ltLang="en-US"/>
          </a:p>
        </p:txBody>
      </p:sp>
      <p:sp>
        <p:nvSpPr>
          <p:cNvPr id="6" name="Slide Number Placeholder 5"/>
          <p:cNvSpPr>
            <a:spLocks noGrp="1"/>
          </p:cNvSpPr>
          <p:nvPr>
            <p:ph type="sldNum" sz="quarter" idx="16"/>
          </p:nvPr>
        </p:nvSpPr>
        <p:spPr/>
        <p:txBody>
          <a:bodyPr/>
          <a:lstStyle>
            <a:lvl1pPr>
              <a:defRPr/>
            </a:lvl1pPr>
          </a:lstStyle>
          <a:p>
            <a:pPr>
              <a:defRPr/>
            </a:pPr>
            <a:fld id="{84CD1D39-7DF8-4194-84BC-641BBAECA75D}" type="slidenum">
              <a:rPr lang="en-US" altLang="en-US"/>
              <a:pPr>
                <a:defRPr/>
              </a:pPr>
              <a:t>‹Nº›</a:t>
            </a:fld>
            <a:endParaRPr lang="en-US" altLang="en-US"/>
          </a:p>
        </p:txBody>
      </p:sp>
    </p:spTree>
    <p:extLst>
      <p:ext uri="{BB962C8B-B14F-4D97-AF65-F5344CB8AC3E}">
        <p14:creationId xmlns:p14="http://schemas.microsoft.com/office/powerpoint/2010/main" val="1606528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8"/>
          <p:cNvSpPr/>
          <p:nvPr/>
        </p:nvSpPr>
        <p:spPr>
          <a:xfrm>
            <a:off x="0" y="198913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22438" y="3455633"/>
            <a:ext cx="5970494" cy="626595"/>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8" name="Date Placeholder 3"/>
          <p:cNvSpPr>
            <a:spLocks noGrp="1"/>
          </p:cNvSpPr>
          <p:nvPr>
            <p:ph type="dt" sz="half" idx="10"/>
          </p:nvPr>
        </p:nvSpPr>
        <p:spPr/>
        <p:txBody>
          <a:bodyPr/>
          <a:lstStyle>
            <a:lvl1pPr>
              <a:defRPr/>
            </a:lvl1pPr>
          </a:lstStyle>
          <a:p>
            <a:pPr>
              <a:defRPr/>
            </a:pPr>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ltLang="en-US"/>
          </a:p>
        </p:txBody>
      </p:sp>
      <p:sp>
        <p:nvSpPr>
          <p:cNvPr id="10" name="Slide Number Placeholder 5"/>
          <p:cNvSpPr>
            <a:spLocks noGrp="1"/>
          </p:cNvSpPr>
          <p:nvPr>
            <p:ph type="sldNum" sz="quarter" idx="12"/>
          </p:nvPr>
        </p:nvSpPr>
        <p:spPr/>
        <p:txBody>
          <a:bodyPr/>
          <a:lstStyle>
            <a:lvl1pPr>
              <a:defRPr/>
            </a:lvl1pPr>
          </a:lstStyle>
          <a:p>
            <a:pPr>
              <a:defRPr/>
            </a:pPr>
            <a:fld id="{15645939-AA60-47A2-8BF7-4FC78016D8D5}" type="slidenum">
              <a:rPr lang="en-US" altLang="en-US"/>
              <a:pPr>
                <a:defRPr/>
              </a:pPr>
              <a:t>‹Nº›</a:t>
            </a:fld>
            <a:endParaRPr lang="en-US" altLang="en-US"/>
          </a:p>
        </p:txBody>
      </p:sp>
    </p:spTree>
    <p:extLst>
      <p:ext uri="{BB962C8B-B14F-4D97-AF65-F5344CB8AC3E}">
        <p14:creationId xmlns:p14="http://schemas.microsoft.com/office/powerpoint/2010/main" val="61105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3"/>
          <p:cNvSpPr>
            <a:spLocks noGrp="1"/>
          </p:cNvSpPr>
          <p:nvPr>
            <p:ph type="dt" sz="half" idx="15"/>
          </p:nvPr>
        </p:nvSpPr>
        <p:spPr/>
        <p:txBody>
          <a:bodyPr/>
          <a:lstStyle>
            <a:lvl1pPr>
              <a:defRPr/>
            </a:lvl1pPr>
          </a:lstStyle>
          <a:p>
            <a:pPr>
              <a:defRPr/>
            </a:pPr>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ltLang="en-US"/>
          </a:p>
        </p:txBody>
      </p:sp>
      <p:sp>
        <p:nvSpPr>
          <p:cNvPr id="7" name="Slide Number Placeholder 5"/>
          <p:cNvSpPr>
            <a:spLocks noGrp="1"/>
          </p:cNvSpPr>
          <p:nvPr>
            <p:ph type="sldNum" sz="quarter" idx="17"/>
          </p:nvPr>
        </p:nvSpPr>
        <p:spPr/>
        <p:txBody>
          <a:bodyPr/>
          <a:lstStyle>
            <a:lvl1pPr>
              <a:defRPr/>
            </a:lvl1pPr>
          </a:lstStyle>
          <a:p>
            <a:pPr>
              <a:defRPr/>
            </a:pPr>
            <a:fld id="{F6C33A41-3412-4569-B7DD-202B8CF1A1F7}" type="slidenum">
              <a:rPr lang="en-US" altLang="en-US"/>
              <a:pPr>
                <a:defRPr/>
              </a:pPr>
              <a:t>‹Nº›</a:t>
            </a:fld>
            <a:endParaRPr lang="en-US" altLang="en-US"/>
          </a:p>
        </p:txBody>
      </p:sp>
    </p:spTree>
    <p:extLst>
      <p:ext uri="{BB962C8B-B14F-4D97-AF65-F5344CB8AC3E}">
        <p14:creationId xmlns:p14="http://schemas.microsoft.com/office/powerpoint/2010/main" val="562872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BC01C235-7D6B-4902-A211-F6333665F1F1}" type="slidenum">
              <a:rPr lang="en-US" altLang="en-US"/>
              <a:pPr>
                <a:defRPr/>
              </a:pPr>
              <a:t>‹Nº›</a:t>
            </a:fld>
            <a:endParaRPr lang="en-US" altLang="en-US"/>
          </a:p>
        </p:txBody>
      </p:sp>
    </p:spTree>
    <p:extLst>
      <p:ext uri="{BB962C8B-B14F-4D97-AF65-F5344CB8AC3E}">
        <p14:creationId xmlns:p14="http://schemas.microsoft.com/office/powerpoint/2010/main" val="74807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86C987B3-B75D-465D-B8C3-402D793F2B6E}" type="slidenum">
              <a:rPr lang="en-US" altLang="en-US"/>
              <a:pPr>
                <a:defRPr/>
              </a:pPr>
              <a:t>‹Nº›</a:t>
            </a:fld>
            <a:endParaRPr lang="en-US" altLang="en-US"/>
          </a:p>
        </p:txBody>
      </p:sp>
    </p:spTree>
    <p:extLst>
      <p:ext uri="{BB962C8B-B14F-4D97-AF65-F5344CB8AC3E}">
        <p14:creationId xmlns:p14="http://schemas.microsoft.com/office/powerpoint/2010/main" val="1995459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C9DF0739-71EF-4A1F-BFE8-0A516D6186AC}" type="slidenum">
              <a:rPr lang="en-US" altLang="en-US"/>
              <a:pPr>
                <a:defRPr/>
              </a:pPr>
              <a:t>‹Nº›</a:t>
            </a:fld>
            <a:endParaRPr lang="en-US" altLang="en-US"/>
          </a:p>
        </p:txBody>
      </p:sp>
    </p:spTree>
    <p:extLst>
      <p:ext uri="{BB962C8B-B14F-4D97-AF65-F5344CB8AC3E}">
        <p14:creationId xmlns:p14="http://schemas.microsoft.com/office/powerpoint/2010/main" val="98811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096" y="1657350"/>
            <a:ext cx="3636085" cy="943870"/>
          </a:xfrm>
          <a:effectLst/>
        </p:spPr>
        <p:txBody>
          <a:bodyPr anchor="b"/>
          <a:lstStyle>
            <a:lvl1pPr marL="228600" indent="-228600" algn="l">
              <a:defRPr sz="2800" b="1">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7143FBEC-5847-48A7-ACFF-4C8A3419B3C8}" type="slidenum">
              <a:rPr lang="en-US" altLang="en-US"/>
              <a:pPr>
                <a:defRPr/>
              </a:pPr>
              <a:t>‹Nº›</a:t>
            </a:fld>
            <a:endParaRPr lang="en-US" altLang="en-US"/>
          </a:p>
        </p:txBody>
      </p:sp>
    </p:spTree>
    <p:extLst>
      <p:ext uri="{BB962C8B-B14F-4D97-AF65-F5344CB8AC3E}">
        <p14:creationId xmlns:p14="http://schemas.microsoft.com/office/powerpoint/2010/main" val="3678606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9"/>
          <p:cNvSpPr/>
          <p:nvPr/>
        </p:nvSpPr>
        <p:spPr>
          <a:xfrm>
            <a:off x="0" y="198913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727268" y="3348316"/>
            <a:ext cx="6383538" cy="857250"/>
          </a:xfrm>
        </p:spPr>
        <p:txBody>
          <a:bodyPr anchor="b"/>
          <a:lstStyle>
            <a:lvl1pPr algn="l">
              <a:defRPr sz="4600" b="1"/>
            </a:lvl1pPr>
          </a:lstStyle>
          <a:p>
            <a:r>
              <a:rPr lang="es-ES" smtClean="0"/>
              <a:t>Haga clic para modificar el estilo de título del patrón</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ltLang="en-US"/>
          </a:p>
        </p:txBody>
      </p:sp>
      <p:sp>
        <p:nvSpPr>
          <p:cNvPr id="11" name="Slide Number Placeholder 6"/>
          <p:cNvSpPr>
            <a:spLocks noGrp="1"/>
          </p:cNvSpPr>
          <p:nvPr>
            <p:ph type="sldNum" sz="quarter" idx="12"/>
          </p:nvPr>
        </p:nvSpPr>
        <p:spPr/>
        <p:txBody>
          <a:bodyPr/>
          <a:lstStyle>
            <a:lvl1pPr>
              <a:defRPr/>
            </a:lvl1pPr>
          </a:lstStyle>
          <a:p>
            <a:pPr>
              <a:defRPr/>
            </a:pPr>
            <a:fld id="{086A2E71-C24C-40EA-BFF2-3202C913FFFB}" type="slidenum">
              <a:rPr lang="en-US" altLang="en-US"/>
              <a:pPr>
                <a:defRPr/>
              </a:pPr>
              <a:t>‹Nº›</a:t>
            </a:fld>
            <a:endParaRPr lang="en-US" altLang="en-US"/>
          </a:p>
        </p:txBody>
      </p:sp>
    </p:spTree>
    <p:extLst>
      <p:ext uri="{BB962C8B-B14F-4D97-AF65-F5344CB8AC3E}">
        <p14:creationId xmlns:p14="http://schemas.microsoft.com/office/powerpoint/2010/main" val="2414694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0" y="2825750"/>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1793875" y="3279775"/>
            <a:ext cx="6511925" cy="857250"/>
          </a:xfrm>
          <a:prstGeom prst="rect">
            <a:avLst/>
          </a:prstGeom>
          <a:effectLst/>
        </p:spPr>
        <p:txBody>
          <a:bodyPr vert="horz" lIns="91440" tIns="45720" rIns="91440" bIns="45720" rtlCol="0" anchor="t" anchorCtr="0">
            <a:noAutofit/>
          </a:bodyPr>
          <a:lstStyle/>
          <a:p>
            <a:r>
              <a:rPr lang="es-ES" smtClean="0"/>
              <a:t>Haga clic para modificar el estilo de título del patrón</a:t>
            </a:r>
            <a:endParaRPr lang="en-US" dirty="0"/>
          </a:p>
        </p:txBody>
      </p:sp>
      <p:sp>
        <p:nvSpPr>
          <p:cNvPr id="1037" name="Text Placeholder 2"/>
          <p:cNvSpPr>
            <a:spLocks noGrp="1"/>
          </p:cNvSpPr>
          <p:nvPr>
            <p:ph type="body" idx="1"/>
          </p:nvPr>
        </p:nvSpPr>
        <p:spPr bwMode="auto">
          <a:xfrm>
            <a:off x="1143000" y="549275"/>
            <a:ext cx="6400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Date Placeholder 3"/>
          <p:cNvSpPr>
            <a:spLocks noGrp="1"/>
          </p:cNvSpPr>
          <p:nvPr>
            <p:ph type="dt" sz="half" idx="2"/>
          </p:nvPr>
        </p:nvSpPr>
        <p:spPr>
          <a:xfrm>
            <a:off x="6172200" y="4629150"/>
            <a:ext cx="2514600" cy="274638"/>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altLang="en-US"/>
          </a:p>
        </p:txBody>
      </p:sp>
      <p:sp>
        <p:nvSpPr>
          <p:cNvPr id="5" name="Footer Placeholder 4"/>
          <p:cNvSpPr>
            <a:spLocks noGrp="1"/>
          </p:cNvSpPr>
          <p:nvPr>
            <p:ph type="ftr" sz="quarter" idx="3"/>
          </p:nvPr>
        </p:nvSpPr>
        <p:spPr>
          <a:xfrm>
            <a:off x="457200" y="4629150"/>
            <a:ext cx="3352800" cy="274638"/>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ltLang="en-US"/>
          </a:p>
        </p:txBody>
      </p:sp>
      <p:sp>
        <p:nvSpPr>
          <p:cNvPr id="6" name="Slide Number Placeholder 5"/>
          <p:cNvSpPr>
            <a:spLocks noGrp="1"/>
          </p:cNvSpPr>
          <p:nvPr>
            <p:ph type="sldNum" sz="quarter" idx="4"/>
          </p:nvPr>
        </p:nvSpPr>
        <p:spPr>
          <a:xfrm>
            <a:off x="3810000" y="4629150"/>
            <a:ext cx="1828800" cy="274638"/>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C059AAB6-73B0-4F9A-97C8-53AB30777499}" type="slidenum">
              <a:rPr lang="en-US" altLang="en-US"/>
              <a:pPr>
                <a:defRPr/>
              </a:pPr>
              <a:t>‹Nº›</a:t>
            </a:fld>
            <a:endParaRPr lang="en-US" altLang="en-US"/>
          </a:p>
        </p:txBody>
      </p:sp>
    </p:spTree>
  </p:cSld>
  <p:clrMap bg1="lt1" tx1="dk1" bg2="lt2" tx2="dk2" accent1="accent1" accent2="accent2" accent3="accent3" accent4="accent4" accent5="accent5" accent6="accent6" hlink="hlink" folHlink="folHlink"/>
  <p:sldLayoutIdLst>
    <p:sldLayoutId id="2147483809" r:id="rId1"/>
    <p:sldLayoutId id="2147483799" r:id="rId2"/>
    <p:sldLayoutId id="2147483810" r:id="rId3"/>
    <p:sldLayoutId id="2147483800" r:id="rId4"/>
    <p:sldLayoutId id="2147483801" r:id="rId5"/>
    <p:sldLayoutId id="2147483802" r:id="rId6"/>
    <p:sldLayoutId id="2147483803" r:id="rId7"/>
    <p:sldLayoutId id="2147483804" r:id="rId8"/>
    <p:sldLayoutId id="2147483811" r:id="rId9"/>
    <p:sldLayoutId id="2147483805" r:id="rId10"/>
    <p:sldLayoutId id="2147483806" r:id="rId11"/>
    <p:sldLayoutId id="2147483807" r:id="rId12"/>
    <p:sldLayoutId id="2147483808" r:id="rId13"/>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3.bin"/><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bin"/><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4.bin"/><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3.bin"/><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5.bin"/><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2.bin"/><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4.bin"/><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31.jpeg"/><Relationship Id="rId11" Type="http://schemas.openxmlformats.org/officeDocument/2006/relationships/image" Target="../media/image48.jpeg"/><Relationship Id="rId5" Type="http://schemas.openxmlformats.org/officeDocument/2006/relationships/image" Target="../media/image44.png"/><Relationship Id="rId10" Type="http://schemas.openxmlformats.org/officeDocument/2006/relationships/image" Target="../media/image47.jpeg"/><Relationship Id="rId4" Type="http://schemas.openxmlformats.org/officeDocument/2006/relationships/image" Target="../media/image43.jpeg"/><Relationship Id="rId9"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5.bin"/><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6.bin"/><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0638"/>
            <a:ext cx="9158288" cy="516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8" name="Text Box 6"/>
          <p:cNvSpPr txBox="1">
            <a:spLocks noGrp="1" noChangeArrowheads="1"/>
          </p:cNvSpPr>
          <p:nvPr>
            <p:ph type="subTitle" idx="1"/>
          </p:nvPr>
        </p:nvSpPr>
        <p:spPr>
          <a:xfrm>
            <a:off x="3492500" y="987425"/>
            <a:ext cx="5824538" cy="1314450"/>
          </a:xfrm>
        </p:spPr>
        <p:txBody>
          <a:bodyPr rtlCol="0">
            <a:normAutofit fontScale="92500" lnSpcReduction="10000"/>
          </a:bodyPr>
          <a:lstStyle/>
          <a:p>
            <a:pPr eaLnBrk="1" fontAlgn="auto" hangingPunct="1">
              <a:buClr>
                <a:schemeClr val="accent6">
                  <a:lumMod val="75000"/>
                </a:schemeClr>
              </a:buClr>
              <a:defRPr/>
            </a:pPr>
            <a:r>
              <a:rPr lang="en-US" altLang="en-US" sz="4400" b="1" dirty="0" smtClean="0">
                <a:effectLst>
                  <a:outerShdw blurRad="38100" dist="38100" dir="2700000" algn="tl">
                    <a:srgbClr val="C0C0C0"/>
                  </a:outerShdw>
                </a:effectLst>
              </a:rPr>
              <a:t>EL FUERTE PREGON PRESENTA:</a:t>
            </a:r>
          </a:p>
          <a:p>
            <a:pPr eaLnBrk="1" fontAlgn="auto" hangingPunct="1">
              <a:buClr>
                <a:schemeClr val="accent6">
                  <a:lumMod val="75000"/>
                </a:schemeClr>
              </a:buClr>
              <a:defRPr/>
            </a:pPr>
            <a:endParaRPr lang="en-US" altLang="en-US" sz="4400" b="1" dirty="0">
              <a:effectLst>
                <a:outerShdw blurRad="38100" dist="38100" dir="2700000" algn="tl">
                  <a:srgbClr val="C0C0C0"/>
                </a:outerShdw>
              </a:effectLst>
            </a:endParaRPr>
          </a:p>
        </p:txBody>
      </p:sp>
      <p:sp>
        <p:nvSpPr>
          <p:cNvPr id="2" name="1 Rectángulo"/>
          <p:cNvSpPr/>
          <p:nvPr/>
        </p:nvSpPr>
        <p:spPr>
          <a:xfrm>
            <a:off x="179388" y="4543425"/>
            <a:ext cx="7993062" cy="461963"/>
          </a:xfrm>
          <a:prstGeom prst="rect">
            <a:avLst/>
          </a:prstGeom>
        </p:spPr>
        <p:txBody>
          <a:bodyPr>
            <a:spAutoFit/>
          </a:bodyPr>
          <a:lstStyle/>
          <a:p>
            <a:pPr>
              <a:defRPr/>
            </a:pPr>
            <a:r>
              <a:rPr lang="en-US" altLang="en-US" b="1" dirty="0">
                <a:effectLst>
                  <a:outerShdw blurRad="38100" dist="38100" dir="2700000" algn="tl">
                    <a:srgbClr val="C0C0C0"/>
                  </a:outerShdw>
                </a:effectLst>
              </a:rPr>
              <a:t>EL SURGIMIENTO Y  LA CAIDA DEL REY DEL SUR</a:t>
            </a:r>
            <a:endParaRPr lang="en-US" altLang="en-US"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 calcmode="lin" valueType="num">
                                      <p:cBhvr additive="base">
                                        <p:cTn id="7" dur="500" fill="hold"/>
                                        <p:tgtEl>
                                          <p:spTgt spid="30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Rectangle 1027"/>
          <p:cNvSpPr>
            <a:spLocks noGrp="1" noChangeArrowheads="1"/>
          </p:cNvSpPr>
          <p:nvPr>
            <p:ph type="title"/>
          </p:nvPr>
        </p:nvSpPr>
        <p:spPr>
          <a:xfrm>
            <a:off x="271573" y="-55256"/>
            <a:ext cx="9036496" cy="857250"/>
          </a:xfrm>
        </p:spPr>
        <p:txBody>
          <a:bodyPr/>
          <a:lstStyle/>
          <a:p>
            <a:pPr marL="320040" indent="-320040" algn="ctr" eaLnBrk="1" fontAlgn="auto" hangingPunct="1">
              <a:spcAft>
                <a:spcPts val="0"/>
              </a:spcAft>
              <a:buClr>
                <a:schemeClr val="accent6">
                  <a:lumMod val="75000"/>
                </a:schemeClr>
              </a:buClr>
              <a:defRPr/>
            </a:pPr>
            <a:r>
              <a:rPr lang="es-CO" altLang="en-US" sz="2800" dirty="0" smtClean="0">
                <a:solidFill>
                  <a:srgbClr val="FFFF00"/>
                </a:solidFill>
                <a:effectLst>
                  <a:outerShdw blurRad="38100" dist="38100" dir="2700000" algn="tl">
                    <a:srgbClr val="C0C0C0"/>
                  </a:outerShdw>
                </a:effectLst>
              </a:rPr>
              <a:t>Las profecías fueron dadas inicialmente en el contexto de Israel como el pueblo elegido de Dios. </a:t>
            </a:r>
            <a:br>
              <a:rPr lang="es-CO" altLang="en-US" sz="2800" dirty="0" smtClean="0">
                <a:solidFill>
                  <a:srgbClr val="FFFF00"/>
                </a:solidFill>
                <a:effectLst>
                  <a:outerShdw blurRad="38100" dist="38100" dir="2700000" algn="tl">
                    <a:srgbClr val="C0C0C0"/>
                  </a:outerShdw>
                </a:effectLst>
              </a:rPr>
            </a:br>
            <a:r>
              <a:rPr lang="es-CO" altLang="en-US" sz="2800" dirty="0" smtClean="0">
                <a:solidFill>
                  <a:srgbClr val="FFFF00"/>
                </a:solidFill>
                <a:effectLst>
                  <a:outerShdw blurRad="38100" dist="38100" dir="2700000" algn="tl">
                    <a:srgbClr val="C0C0C0"/>
                  </a:outerShdw>
                </a:effectLst>
              </a:rPr>
              <a:t>Todos los demás reinos luchaban por poseerlo. Cuáles eran esos reinos?</a:t>
            </a:r>
            <a:endParaRPr lang="es-CO" altLang="en-US" sz="4400" dirty="0" smtClean="0">
              <a:solidFill>
                <a:srgbClr val="FFFF00"/>
              </a:solidFill>
            </a:endParaRPr>
          </a:p>
        </p:txBody>
      </p:sp>
    </p:spTree>
  </p:cSld>
  <p:clrMapOvr>
    <a:masterClrMapping/>
  </p:clrMapOvr>
  <p:transition>
    <p:check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28"/>
          <p:cNvSpPr>
            <a:spLocks noChangeShapeType="1"/>
          </p:cNvSpPr>
          <p:nvPr/>
        </p:nvSpPr>
        <p:spPr bwMode="auto">
          <a:xfrm flipV="1">
            <a:off x="4343400" y="857250"/>
            <a:ext cx="0" cy="4000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8917" name="Text Box 1029"/>
          <p:cNvSpPr txBox="1">
            <a:spLocks noChangeArrowheads="1"/>
          </p:cNvSpPr>
          <p:nvPr/>
        </p:nvSpPr>
        <p:spPr bwMode="auto">
          <a:xfrm>
            <a:off x="1981200" y="80963"/>
            <a:ext cx="44196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b="1" dirty="0">
                <a:effectLst>
                  <a:outerShdw blurRad="38100" dist="38100" dir="2700000" algn="tl">
                    <a:srgbClr val="FFFFFF"/>
                  </a:outerShdw>
                </a:effectLst>
              </a:rPr>
              <a:t>EL REINO QUE</a:t>
            </a:r>
            <a:r>
              <a:rPr lang="en-US" altLang="en-US" sz="2800" b="1" dirty="0">
                <a:effectLst>
                  <a:outerShdw blurRad="38100" dist="38100" dir="2700000" algn="tl">
                    <a:srgbClr val="FFFFFF"/>
                  </a:outerShdw>
                </a:effectLst>
              </a:rPr>
              <a:t> </a:t>
            </a:r>
            <a:r>
              <a:rPr lang="en-US" altLang="en-US" b="1" dirty="0">
                <a:effectLst>
                  <a:outerShdw blurRad="38100" dist="38100" dir="2700000" algn="tl">
                    <a:srgbClr val="FFFFFF"/>
                  </a:outerShdw>
                </a:effectLst>
              </a:rPr>
              <a:t>QUEDABA AL NORTE</a:t>
            </a:r>
          </a:p>
        </p:txBody>
      </p:sp>
      <p:sp>
        <p:nvSpPr>
          <p:cNvPr id="15364" name="Line 1031"/>
          <p:cNvSpPr>
            <a:spLocks noChangeShapeType="1"/>
          </p:cNvSpPr>
          <p:nvPr/>
        </p:nvSpPr>
        <p:spPr bwMode="auto">
          <a:xfrm>
            <a:off x="6324600" y="2457450"/>
            <a:ext cx="457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8922" name="Text Box 1034"/>
          <p:cNvSpPr txBox="1">
            <a:spLocks noChangeArrowheads="1"/>
          </p:cNvSpPr>
          <p:nvPr/>
        </p:nvSpPr>
        <p:spPr bwMode="auto">
          <a:xfrm>
            <a:off x="6694488" y="2284413"/>
            <a:ext cx="1981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b="1" dirty="0">
                <a:effectLst>
                  <a:outerShdw blurRad="38100" dist="38100" dir="2700000" algn="tl">
                    <a:srgbClr val="FFFFFF"/>
                  </a:outerShdw>
                </a:effectLst>
              </a:rPr>
              <a:t>OR I E N T E</a:t>
            </a:r>
            <a:endParaRPr lang="en-US" altLang="en-US" sz="2800" b="1" dirty="0">
              <a:effectLst>
                <a:outerShdw blurRad="38100" dist="38100" dir="2700000" algn="tl">
                  <a:srgbClr val="FFFFFF"/>
                </a:outerShdw>
              </a:effectLst>
            </a:endParaRPr>
          </a:p>
        </p:txBody>
      </p:sp>
      <p:sp>
        <p:nvSpPr>
          <p:cNvPr id="15366" name="Line 1035"/>
          <p:cNvSpPr>
            <a:spLocks noChangeShapeType="1"/>
          </p:cNvSpPr>
          <p:nvPr/>
        </p:nvSpPr>
        <p:spPr bwMode="auto">
          <a:xfrm>
            <a:off x="4343400" y="3543300"/>
            <a:ext cx="0" cy="457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8924" name="Text Box 1036"/>
          <p:cNvSpPr txBox="1">
            <a:spLocks noChangeArrowheads="1"/>
          </p:cNvSpPr>
          <p:nvPr/>
        </p:nvSpPr>
        <p:spPr bwMode="auto">
          <a:xfrm>
            <a:off x="2590800" y="4114800"/>
            <a:ext cx="3657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b="1" dirty="0">
                <a:effectLst>
                  <a:outerShdw blurRad="38100" dist="38100" dir="2700000" algn="tl">
                    <a:srgbClr val="FFFFFF"/>
                  </a:outerShdw>
                </a:effectLst>
              </a:rPr>
              <a:t>EL REINO DEL SUR</a:t>
            </a:r>
          </a:p>
        </p:txBody>
      </p:sp>
      <p:sp>
        <p:nvSpPr>
          <p:cNvPr id="15368" name="Line 1037"/>
          <p:cNvSpPr>
            <a:spLocks noChangeShapeType="1"/>
          </p:cNvSpPr>
          <p:nvPr/>
        </p:nvSpPr>
        <p:spPr bwMode="auto">
          <a:xfrm flipH="1">
            <a:off x="1752600" y="2457450"/>
            <a:ext cx="457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8926" name="Text Box 1038"/>
          <p:cNvSpPr txBox="1">
            <a:spLocks noChangeArrowheads="1"/>
          </p:cNvSpPr>
          <p:nvPr/>
        </p:nvSpPr>
        <p:spPr bwMode="auto">
          <a:xfrm>
            <a:off x="1042988" y="696913"/>
            <a:ext cx="609600"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s-CO" altLang="en-US" sz="2800" b="1">
                <a:effectLst>
                  <a:outerShdw blurRad="38100" dist="38100" dir="2700000" algn="tl">
                    <a:srgbClr val="FFFFFF"/>
                  </a:outerShdw>
                </a:effectLst>
              </a:rPr>
              <a:t>O C C  I  D E N T E</a:t>
            </a:r>
          </a:p>
        </p:txBody>
      </p:sp>
      <p:sp>
        <p:nvSpPr>
          <p:cNvPr id="38927" name="Text Box 1039"/>
          <p:cNvSpPr txBox="1">
            <a:spLocks noChangeArrowheads="1"/>
          </p:cNvSpPr>
          <p:nvPr/>
        </p:nvSpPr>
        <p:spPr bwMode="auto">
          <a:xfrm>
            <a:off x="6324600" y="1924050"/>
            <a:ext cx="2667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b="1" dirty="0">
                <a:effectLst>
                  <a:outerShdw blurRad="38100" dist="38100" dir="2700000" algn="tl">
                    <a:srgbClr val="FFFFFF"/>
                  </a:outerShdw>
                </a:effectLst>
              </a:rPr>
              <a:t>EL  REINO  DEL</a:t>
            </a:r>
            <a:endParaRPr lang="en-US" altLang="en-US" dirty="0"/>
          </a:p>
        </p:txBody>
      </p:sp>
      <p:pic>
        <p:nvPicPr>
          <p:cNvPr id="153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1422400"/>
            <a:ext cx="370840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50"/>
          <p:cNvSpPr>
            <a:spLocks noGrp="1" noChangeArrowheads="1"/>
          </p:cNvSpPr>
          <p:nvPr>
            <p:ph type="title"/>
          </p:nvPr>
        </p:nvSpPr>
        <p:spPr>
          <a:xfrm>
            <a:off x="683568" y="123478"/>
            <a:ext cx="7772400" cy="857250"/>
          </a:xfrm>
        </p:spPr>
        <p:txBody>
          <a:bodyPr/>
          <a:lstStyle/>
          <a:p>
            <a:pPr marL="320040" indent="-320040" eaLnBrk="1" fontAlgn="auto" hangingPunct="1">
              <a:spcAft>
                <a:spcPts val="0"/>
              </a:spcAft>
              <a:buClr>
                <a:schemeClr val="accent6">
                  <a:lumMod val="75000"/>
                </a:schemeClr>
              </a:buClr>
              <a:defRPr/>
            </a:pPr>
            <a:r>
              <a:rPr lang="es-CO" altLang="en-US" smtClean="0"/>
              <a:t>LA TIERRA GLORIOSA</a:t>
            </a:r>
          </a:p>
        </p:txBody>
      </p:sp>
      <p:pic>
        <p:nvPicPr>
          <p:cNvPr id="16387" name="Picture 2052" descr="Babilonia/mapa                                                 0001384DMacintosh HD                   B0361D19:"/>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838200" y="1143000"/>
            <a:ext cx="7620000" cy="3860800"/>
          </a:xfrm>
        </p:spPr>
      </p:pic>
      <p:sp>
        <p:nvSpPr>
          <p:cNvPr id="13317" name="WordArt 2055"/>
          <p:cNvSpPr>
            <a:spLocks noChangeArrowheads="1" noChangeShapeType="1" noTextEdit="1"/>
          </p:cNvSpPr>
          <p:nvPr/>
        </p:nvSpPr>
        <p:spPr bwMode="auto">
          <a:xfrm>
            <a:off x="1981200" y="3657600"/>
            <a:ext cx="1447800" cy="685800"/>
          </a:xfrm>
          <a:prstGeom prst="rect">
            <a:avLst/>
          </a:prstGeom>
        </p:spPr>
        <p:txBody>
          <a:bodyPr wrap="none" fromWordArt="1">
            <a:prstTxWarp prst="textSlantUp">
              <a:avLst>
                <a:gd name="adj" fmla="val 32056"/>
              </a:avLst>
            </a:prstTxWarp>
          </a:bodyPr>
          <a:lstStyle/>
          <a:p>
            <a:pPr algn="ctr">
              <a:defRPr/>
            </a:pPr>
            <a:r>
              <a:rPr lang="es-CO" b="1" kern="1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Impact"/>
              </a:rPr>
              <a:t>      </a:t>
            </a:r>
          </a:p>
        </p:txBody>
      </p:sp>
    </p:spTree>
  </p:cSld>
  <p:clrMapOvr>
    <a:masterClrMapping/>
  </p:clrMapOvr>
  <p:transition>
    <p:wipe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3568" y="123478"/>
            <a:ext cx="7772400" cy="857250"/>
          </a:xfrm>
        </p:spPr>
        <p:txBody>
          <a:bodyPr/>
          <a:lstStyle/>
          <a:p>
            <a:pPr marL="320040" indent="-320040" eaLnBrk="1" fontAlgn="auto" hangingPunct="1">
              <a:spcAft>
                <a:spcPts val="0"/>
              </a:spcAft>
              <a:buClr>
                <a:schemeClr val="accent6">
                  <a:lumMod val="75000"/>
                </a:schemeClr>
              </a:buClr>
              <a:defRPr/>
            </a:pPr>
            <a:r>
              <a:rPr lang="en-US" altLang="en-US" dirty="0" smtClean="0"/>
              <a:t>EL REY DEL NORTE</a:t>
            </a:r>
          </a:p>
        </p:txBody>
      </p:sp>
      <p:pic>
        <p:nvPicPr>
          <p:cNvPr id="17411" name="Picture 6" descr="Babilonia/mapa                                                 0001384DMacintosh HD                   B0361D19:"/>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838200" y="1143000"/>
            <a:ext cx="7620000" cy="3860800"/>
          </a:xfrm>
        </p:spPr>
      </p:pic>
      <p:sp>
        <p:nvSpPr>
          <p:cNvPr id="17412" name="Line 8"/>
          <p:cNvSpPr>
            <a:spLocks noChangeShapeType="1"/>
          </p:cNvSpPr>
          <p:nvPr/>
        </p:nvSpPr>
        <p:spPr bwMode="auto">
          <a:xfrm rot="19951007" flipV="1">
            <a:off x="2743200" y="3086100"/>
            <a:ext cx="914400" cy="4000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7413" name="WordArt 9"/>
          <p:cNvSpPr>
            <a:spLocks noChangeArrowheads="1" noChangeShapeType="1" noTextEdit="1"/>
          </p:cNvSpPr>
          <p:nvPr/>
        </p:nvSpPr>
        <p:spPr bwMode="auto">
          <a:xfrm>
            <a:off x="1981200" y="3657600"/>
            <a:ext cx="800100" cy="406400"/>
          </a:xfrm>
          <a:prstGeom prst="rect">
            <a:avLst/>
          </a:prstGeom>
        </p:spPr>
        <p:txBody>
          <a:bodyPr wrap="none" fromWordArt="1">
            <a:prstTxWarp prst="textSlantUp">
              <a:avLst>
                <a:gd name="adj" fmla="val 32056"/>
              </a:avLst>
            </a:prstTxWarp>
          </a:bodyPr>
          <a:lstStyle/>
          <a:p>
            <a:pPr algn="ctr"/>
            <a:r>
              <a:rPr lang="es-CO"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blurRad="50800" algn="tl" rotWithShape="0">
                    <a:srgbClr val="000000"/>
                  </a:outerShdw>
                </a:effectLst>
                <a:latin typeface="Impact"/>
              </a:rPr>
              <a:t>ISRAEL</a:t>
            </a:r>
          </a:p>
        </p:txBody>
      </p:sp>
      <p:sp>
        <p:nvSpPr>
          <p:cNvPr id="2" name="1 Rectángulo"/>
          <p:cNvSpPr/>
          <p:nvPr/>
        </p:nvSpPr>
        <p:spPr>
          <a:xfrm>
            <a:off x="2702487" y="2427734"/>
            <a:ext cx="1871025" cy="584775"/>
          </a:xfrm>
          <a:prstGeom prst="rect">
            <a:avLst/>
          </a:prstGeom>
          <a:noFill/>
        </p:spPr>
        <p:txBody>
          <a:bodyPr wrap="none">
            <a:spAutoFit/>
          </a:bodyPr>
          <a:lstStyle/>
          <a:p>
            <a:pPr algn="ctr">
              <a:defRPr/>
            </a:pPr>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Babilonia</a:t>
            </a:r>
          </a:p>
        </p:txBody>
      </p:sp>
    </p:spTree>
  </p:cSld>
  <p:clrMapOvr>
    <a:masterClrMapping/>
  </p:clrMapOvr>
  <p:transition>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23900" y="123478"/>
            <a:ext cx="7772400" cy="857250"/>
          </a:xfrm>
        </p:spPr>
        <p:txBody>
          <a:bodyPr/>
          <a:lstStyle/>
          <a:p>
            <a:pPr marL="320040" indent="-320040" eaLnBrk="1" fontAlgn="auto" hangingPunct="1">
              <a:spcAft>
                <a:spcPts val="0"/>
              </a:spcAft>
              <a:buClr>
                <a:schemeClr val="accent6">
                  <a:lumMod val="75000"/>
                </a:schemeClr>
              </a:buClr>
              <a:defRPr/>
            </a:pPr>
            <a:r>
              <a:rPr lang="en-US" altLang="en-US" smtClean="0"/>
              <a:t>EL REY DEL ORIENTE</a:t>
            </a:r>
          </a:p>
        </p:txBody>
      </p:sp>
      <p:sp>
        <p:nvSpPr>
          <p:cNvPr id="18435" name="Rectangle 3"/>
          <p:cNvSpPr>
            <a:spLocks noGrp="1" noChangeArrowheads="1"/>
          </p:cNvSpPr>
          <p:nvPr>
            <p:ph type="body" sz="half" idx="1"/>
          </p:nvPr>
        </p:nvSpPr>
        <p:spPr/>
        <p:txBody>
          <a:bodyPr/>
          <a:lstStyle/>
          <a:p>
            <a:pPr eaLnBrk="1" hangingPunct="1">
              <a:buFontTx/>
              <a:buNone/>
            </a:pPr>
            <a:endParaRPr lang="en-US" altLang="en-US" sz="2800" smtClean="0"/>
          </a:p>
        </p:txBody>
      </p:sp>
      <p:pic>
        <p:nvPicPr>
          <p:cNvPr id="18436" name="Picture 4" descr="Babilonia/mapa                                                 0001384DMacintosh HD                   B0361D19:"/>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838200" y="1143000"/>
            <a:ext cx="7620000" cy="3860800"/>
          </a:xfrm>
        </p:spPr>
      </p:pic>
      <p:sp>
        <p:nvSpPr>
          <p:cNvPr id="15365" name="WordArt 5"/>
          <p:cNvSpPr>
            <a:spLocks noChangeArrowheads="1" noChangeShapeType="1" noTextEdit="1"/>
          </p:cNvSpPr>
          <p:nvPr/>
        </p:nvSpPr>
        <p:spPr bwMode="auto">
          <a:xfrm>
            <a:off x="2638667" y="2358450"/>
            <a:ext cx="1973618" cy="584775"/>
          </a:xfrm>
          <a:prstGeom prst="rect">
            <a:avLst/>
          </a:prstGeom>
          <a:noFill/>
        </p:spPr>
        <p:txBody>
          <a:bodyPr wrap="none">
            <a:spAutoFit/>
          </a:bodyPr>
          <a:lstStyle/>
          <a:p>
            <a:pPr algn="ctr">
              <a:defRPr/>
            </a:pPr>
            <a:r>
              <a:rPr lang="es-CO"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Babilonia</a:t>
            </a:r>
          </a:p>
        </p:txBody>
      </p:sp>
      <p:sp>
        <p:nvSpPr>
          <p:cNvPr id="18438" name="Line 6"/>
          <p:cNvSpPr>
            <a:spLocks noChangeShapeType="1"/>
          </p:cNvSpPr>
          <p:nvPr/>
        </p:nvSpPr>
        <p:spPr bwMode="auto">
          <a:xfrm rot="19951007" flipV="1">
            <a:off x="2743200" y="3086100"/>
            <a:ext cx="914400" cy="4000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8439" name="WordArt 7"/>
          <p:cNvSpPr>
            <a:spLocks noChangeArrowheads="1" noChangeShapeType="1" noTextEdit="1"/>
          </p:cNvSpPr>
          <p:nvPr/>
        </p:nvSpPr>
        <p:spPr bwMode="auto">
          <a:xfrm>
            <a:off x="1981200" y="3657600"/>
            <a:ext cx="800100" cy="406400"/>
          </a:xfrm>
          <a:prstGeom prst="rect">
            <a:avLst/>
          </a:prstGeom>
        </p:spPr>
        <p:txBody>
          <a:bodyPr wrap="none" fromWordArt="1">
            <a:prstTxWarp prst="textSlantUp">
              <a:avLst>
                <a:gd name="adj" fmla="val 32056"/>
              </a:avLst>
            </a:prstTxWarp>
          </a:bodyPr>
          <a:lstStyle/>
          <a:p>
            <a:pPr algn="ctr"/>
            <a:r>
              <a:rPr lang="es-CO"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blurRad="50800" algn="tl" rotWithShape="0">
                    <a:srgbClr val="000000"/>
                  </a:outerShdw>
                </a:effectLst>
                <a:latin typeface="Impact"/>
              </a:rPr>
              <a:t>ISRAEL</a:t>
            </a:r>
          </a:p>
        </p:txBody>
      </p:sp>
      <p:sp>
        <p:nvSpPr>
          <p:cNvPr id="18440" name="Line 8"/>
          <p:cNvSpPr>
            <a:spLocks noChangeShapeType="1"/>
          </p:cNvSpPr>
          <p:nvPr/>
        </p:nvSpPr>
        <p:spPr bwMode="auto">
          <a:xfrm rot="20928490" flipV="1">
            <a:off x="2971800" y="3200400"/>
            <a:ext cx="3276600" cy="342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8441" name="WordArt 11"/>
          <p:cNvSpPr>
            <a:spLocks noChangeArrowheads="1" noChangeShapeType="1" noTextEdit="1"/>
          </p:cNvSpPr>
          <p:nvPr/>
        </p:nvSpPr>
        <p:spPr bwMode="auto">
          <a:xfrm>
            <a:off x="6019800" y="2400300"/>
            <a:ext cx="1905000" cy="542925"/>
          </a:xfrm>
          <a:prstGeom prst="rect">
            <a:avLst/>
          </a:prstGeom>
        </p:spPr>
        <p:txBody>
          <a:bodyPr wrap="none" fromWordArt="1">
            <a:prstTxWarp prst="textDoubleWave1">
              <a:avLst>
                <a:gd name="adj1" fmla="val 6500"/>
                <a:gd name="adj2" fmla="val 0"/>
              </a:avLst>
            </a:prstTxWarp>
          </a:bodyPr>
          <a:lstStyle/>
          <a:p>
            <a:pPr algn="ctr"/>
            <a:r>
              <a:rPr lang="es-CO" sz="2800" b="1" kern="10">
                <a:ln w="12700">
                  <a:solidFill>
                    <a:srgbClr val="17204F"/>
                  </a:solidFill>
                  <a:round/>
                  <a:headEnd/>
                  <a:tailEnd/>
                </a:ln>
                <a:solidFill>
                  <a:srgbClr val="B2E4FF"/>
                </a:solidFill>
                <a:effectLst>
                  <a:outerShdw blurRad="41275" dist="20320" dir="1799969" algn="tl" rotWithShape="0">
                    <a:srgbClr val="000000">
                      <a:alpha val="39998"/>
                    </a:srgbClr>
                  </a:outerShdw>
                </a:effectLst>
                <a:latin typeface="Impact"/>
              </a:rPr>
              <a:t>MEDOPERSIA</a:t>
            </a:r>
          </a:p>
        </p:txBody>
      </p:sp>
    </p:spTree>
  </p:cSld>
  <p:clrMapOvr>
    <a:masterClrMapping/>
  </p:clrMapOvr>
  <p:transition>
    <p:wipe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195486"/>
            <a:ext cx="7772400" cy="857250"/>
          </a:xfrm>
        </p:spPr>
        <p:txBody>
          <a:bodyPr/>
          <a:lstStyle/>
          <a:p>
            <a:pPr marL="320040" indent="-320040" eaLnBrk="1" fontAlgn="auto" hangingPunct="1">
              <a:spcAft>
                <a:spcPts val="0"/>
              </a:spcAft>
              <a:buClr>
                <a:schemeClr val="accent6">
                  <a:lumMod val="75000"/>
                </a:schemeClr>
              </a:buClr>
              <a:defRPr/>
            </a:pPr>
            <a:r>
              <a:rPr lang="en-US" altLang="en-US" dirty="0" smtClean="0"/>
              <a:t>EL REY DEL SUR</a:t>
            </a:r>
          </a:p>
        </p:txBody>
      </p:sp>
      <p:sp>
        <p:nvSpPr>
          <p:cNvPr id="19459" name="Rectangle 3"/>
          <p:cNvSpPr>
            <a:spLocks noGrp="1" noChangeArrowheads="1"/>
          </p:cNvSpPr>
          <p:nvPr>
            <p:ph type="body" sz="half" idx="1"/>
          </p:nvPr>
        </p:nvSpPr>
        <p:spPr/>
        <p:txBody>
          <a:bodyPr/>
          <a:lstStyle/>
          <a:p>
            <a:pPr eaLnBrk="1" hangingPunct="1">
              <a:buFontTx/>
              <a:buNone/>
            </a:pPr>
            <a:endParaRPr lang="en-US" altLang="en-US" sz="2800" smtClean="0"/>
          </a:p>
        </p:txBody>
      </p:sp>
      <p:pic>
        <p:nvPicPr>
          <p:cNvPr id="19460" name="Picture 4" descr="Babilonia/mapa                                                 0001384DMacintosh HD                   B0361D19:"/>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838200" y="1143000"/>
            <a:ext cx="7620000" cy="3860800"/>
          </a:xfrm>
        </p:spPr>
      </p:pic>
      <p:sp>
        <p:nvSpPr>
          <p:cNvPr id="19461" name="Line 6"/>
          <p:cNvSpPr>
            <a:spLocks noChangeShapeType="1"/>
          </p:cNvSpPr>
          <p:nvPr/>
        </p:nvSpPr>
        <p:spPr bwMode="auto">
          <a:xfrm rot="19951007" flipV="1">
            <a:off x="2732088" y="3041650"/>
            <a:ext cx="554037" cy="5349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9462" name="WordArt 7"/>
          <p:cNvSpPr>
            <a:spLocks noChangeArrowheads="1" noChangeShapeType="1" noTextEdit="1"/>
          </p:cNvSpPr>
          <p:nvPr/>
        </p:nvSpPr>
        <p:spPr bwMode="auto">
          <a:xfrm>
            <a:off x="1981200" y="3657600"/>
            <a:ext cx="800100" cy="406400"/>
          </a:xfrm>
          <a:prstGeom prst="rect">
            <a:avLst/>
          </a:prstGeom>
        </p:spPr>
        <p:txBody>
          <a:bodyPr wrap="none" fromWordArt="1">
            <a:prstTxWarp prst="textSlantUp">
              <a:avLst>
                <a:gd name="adj" fmla="val 32056"/>
              </a:avLst>
            </a:prstTxWarp>
          </a:bodyPr>
          <a:lstStyle/>
          <a:p>
            <a:pPr algn="ctr"/>
            <a:r>
              <a:rPr lang="es-CO"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blurRad="50800" algn="tl" rotWithShape="0">
                    <a:srgbClr val="000000"/>
                  </a:outerShdw>
                </a:effectLst>
                <a:latin typeface="Impact"/>
              </a:rPr>
              <a:t>ISRAEL</a:t>
            </a:r>
          </a:p>
        </p:txBody>
      </p:sp>
      <p:sp>
        <p:nvSpPr>
          <p:cNvPr id="19463" name="Line 8"/>
          <p:cNvSpPr>
            <a:spLocks noChangeShapeType="1"/>
          </p:cNvSpPr>
          <p:nvPr/>
        </p:nvSpPr>
        <p:spPr bwMode="auto">
          <a:xfrm rot="20928490" flipV="1">
            <a:off x="2971800" y="3200400"/>
            <a:ext cx="3276600" cy="342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9464" name="WordArt 9"/>
          <p:cNvSpPr>
            <a:spLocks noChangeArrowheads="1" noChangeShapeType="1" noTextEdit="1"/>
          </p:cNvSpPr>
          <p:nvPr/>
        </p:nvSpPr>
        <p:spPr bwMode="auto">
          <a:xfrm>
            <a:off x="6019800" y="2643188"/>
            <a:ext cx="1219200" cy="300037"/>
          </a:xfrm>
          <a:prstGeom prst="rect">
            <a:avLst/>
          </a:prstGeom>
        </p:spPr>
        <p:txBody>
          <a:bodyPr wrap="none" fromWordArt="1">
            <a:prstTxWarp prst="textDoubleWave1">
              <a:avLst>
                <a:gd name="adj1" fmla="val 6500"/>
                <a:gd name="adj2" fmla="val 0"/>
              </a:avLst>
            </a:prstTxWarp>
          </a:bodyPr>
          <a:lstStyle/>
          <a:p>
            <a:pPr algn="ctr"/>
            <a:r>
              <a:rPr lang="es-CO" sz="2800" b="1" kern="10">
                <a:ln w="12700">
                  <a:solidFill>
                    <a:srgbClr val="17204F"/>
                  </a:solidFill>
                  <a:round/>
                  <a:headEnd/>
                  <a:tailEnd/>
                </a:ln>
                <a:solidFill>
                  <a:srgbClr val="B2E4FF"/>
                </a:solidFill>
                <a:effectLst>
                  <a:outerShdw blurRad="41275" dist="20320" dir="1799969" algn="tl" rotWithShape="0">
                    <a:srgbClr val="000000">
                      <a:alpha val="39998"/>
                    </a:srgbClr>
                  </a:outerShdw>
                </a:effectLst>
                <a:latin typeface="Impact"/>
              </a:rPr>
              <a:t>MEDOPERSIA</a:t>
            </a:r>
          </a:p>
        </p:txBody>
      </p:sp>
      <p:sp>
        <p:nvSpPr>
          <p:cNvPr id="19465" name="Line 10"/>
          <p:cNvSpPr>
            <a:spLocks noChangeShapeType="1"/>
          </p:cNvSpPr>
          <p:nvPr/>
        </p:nvSpPr>
        <p:spPr bwMode="auto">
          <a:xfrm flipH="1">
            <a:off x="1219200" y="4057650"/>
            <a:ext cx="609600" cy="4000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6395" name="WordArt 13"/>
          <p:cNvSpPr>
            <a:spLocks noChangeArrowheads="1" noChangeShapeType="1" noTextEdit="1"/>
          </p:cNvSpPr>
          <p:nvPr/>
        </p:nvSpPr>
        <p:spPr bwMode="auto">
          <a:xfrm>
            <a:off x="914400" y="4514850"/>
            <a:ext cx="1752600" cy="371475"/>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CO" sz="3600" b="1"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rPr>
              <a:t>EGIPTO</a:t>
            </a:r>
          </a:p>
        </p:txBody>
      </p:sp>
      <p:sp>
        <p:nvSpPr>
          <p:cNvPr id="12" name="WordArt 5"/>
          <p:cNvSpPr>
            <a:spLocks noChangeArrowheads="1" noChangeShapeType="1" noTextEdit="1"/>
          </p:cNvSpPr>
          <p:nvPr/>
        </p:nvSpPr>
        <p:spPr bwMode="auto">
          <a:xfrm>
            <a:off x="2213591" y="2500818"/>
            <a:ext cx="1973618" cy="584775"/>
          </a:xfrm>
          <a:prstGeom prst="rect">
            <a:avLst/>
          </a:prstGeom>
          <a:noFill/>
        </p:spPr>
        <p:txBody>
          <a:bodyPr wrap="none">
            <a:spAutoFit/>
          </a:bodyPr>
          <a:lstStyle/>
          <a:p>
            <a:pPr algn="ctr">
              <a:defRPr/>
            </a:pPr>
            <a:r>
              <a:rPr lang="es-CO"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Babilonia</a:t>
            </a:r>
          </a:p>
        </p:txBody>
      </p:sp>
    </p:spTree>
  </p:cSld>
  <p:clrMapOvr>
    <a:masterClrMapping/>
  </p:clrMapOvr>
  <p:transition>
    <p:wipe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123478"/>
            <a:ext cx="7772400" cy="857250"/>
          </a:xfrm>
        </p:spPr>
        <p:txBody>
          <a:bodyPr/>
          <a:lstStyle/>
          <a:p>
            <a:pPr marL="320040" indent="-320040" eaLnBrk="1" fontAlgn="auto" hangingPunct="1">
              <a:spcAft>
                <a:spcPts val="0"/>
              </a:spcAft>
              <a:buClr>
                <a:schemeClr val="accent6">
                  <a:lumMod val="75000"/>
                </a:schemeClr>
              </a:buClr>
              <a:defRPr/>
            </a:pPr>
            <a:r>
              <a:rPr lang="en-US" altLang="en-US" dirty="0" smtClean="0"/>
              <a:t>EL OCCIDENTE</a:t>
            </a:r>
          </a:p>
        </p:txBody>
      </p:sp>
      <p:sp>
        <p:nvSpPr>
          <p:cNvPr id="20483" name="Rectangle 3"/>
          <p:cNvSpPr>
            <a:spLocks noGrp="1" noChangeArrowheads="1"/>
          </p:cNvSpPr>
          <p:nvPr>
            <p:ph type="body" sz="half" idx="1"/>
          </p:nvPr>
        </p:nvSpPr>
        <p:spPr/>
        <p:txBody>
          <a:bodyPr/>
          <a:lstStyle/>
          <a:p>
            <a:pPr eaLnBrk="1" hangingPunct="1">
              <a:buFontTx/>
              <a:buNone/>
            </a:pPr>
            <a:endParaRPr lang="en-US" altLang="en-US" sz="2800" smtClean="0"/>
          </a:p>
        </p:txBody>
      </p:sp>
      <p:pic>
        <p:nvPicPr>
          <p:cNvPr id="20484" name="Picture 4" descr="Babilonia/mapa                                                 0001384DMacintosh HD                   B0361D19:"/>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85800" y="1085850"/>
            <a:ext cx="7620000" cy="3860800"/>
          </a:xfrm>
        </p:spPr>
      </p:pic>
      <p:sp>
        <p:nvSpPr>
          <p:cNvPr id="20485" name="Line 6"/>
          <p:cNvSpPr>
            <a:spLocks noChangeShapeType="1"/>
          </p:cNvSpPr>
          <p:nvPr/>
        </p:nvSpPr>
        <p:spPr bwMode="auto">
          <a:xfrm rot="19951007" flipV="1">
            <a:off x="2782888" y="3249613"/>
            <a:ext cx="520700" cy="32226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0486" name="WordArt 7"/>
          <p:cNvSpPr>
            <a:spLocks noChangeArrowheads="1" noChangeShapeType="1" noTextEdit="1"/>
          </p:cNvSpPr>
          <p:nvPr/>
        </p:nvSpPr>
        <p:spPr bwMode="auto">
          <a:xfrm>
            <a:off x="1981200" y="3657600"/>
            <a:ext cx="800100" cy="406400"/>
          </a:xfrm>
          <a:prstGeom prst="rect">
            <a:avLst/>
          </a:prstGeom>
        </p:spPr>
        <p:txBody>
          <a:bodyPr wrap="none" fromWordArt="1">
            <a:prstTxWarp prst="textSlantUp">
              <a:avLst>
                <a:gd name="adj" fmla="val 32056"/>
              </a:avLst>
            </a:prstTxWarp>
          </a:bodyPr>
          <a:lstStyle/>
          <a:p>
            <a:pPr algn="ctr"/>
            <a:r>
              <a:rPr lang="es-CO"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blurRad="50800" algn="tl" rotWithShape="0">
                    <a:srgbClr val="000000"/>
                  </a:outerShdw>
                </a:effectLst>
                <a:latin typeface="Impact"/>
              </a:rPr>
              <a:t>ISRAEL</a:t>
            </a:r>
          </a:p>
        </p:txBody>
      </p:sp>
      <p:sp>
        <p:nvSpPr>
          <p:cNvPr id="20487" name="Line 8"/>
          <p:cNvSpPr>
            <a:spLocks noChangeShapeType="1"/>
          </p:cNvSpPr>
          <p:nvPr/>
        </p:nvSpPr>
        <p:spPr bwMode="auto">
          <a:xfrm rot="20928490" flipV="1">
            <a:off x="2971800" y="3200400"/>
            <a:ext cx="3276600" cy="342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0488" name="WordArt 9"/>
          <p:cNvSpPr>
            <a:spLocks noChangeArrowheads="1" noChangeShapeType="1" noTextEdit="1"/>
          </p:cNvSpPr>
          <p:nvPr/>
        </p:nvSpPr>
        <p:spPr bwMode="auto">
          <a:xfrm>
            <a:off x="6019800" y="2686050"/>
            <a:ext cx="1371600" cy="257175"/>
          </a:xfrm>
          <a:prstGeom prst="rect">
            <a:avLst/>
          </a:prstGeom>
        </p:spPr>
        <p:txBody>
          <a:bodyPr wrap="none" fromWordArt="1">
            <a:prstTxWarp prst="textDoubleWave1">
              <a:avLst>
                <a:gd name="adj1" fmla="val 6500"/>
                <a:gd name="adj2" fmla="val 0"/>
              </a:avLst>
            </a:prstTxWarp>
          </a:bodyPr>
          <a:lstStyle/>
          <a:p>
            <a:pPr algn="ctr"/>
            <a:r>
              <a:rPr lang="es-CO" sz="2800" b="1" kern="10">
                <a:ln w="12700">
                  <a:solidFill>
                    <a:srgbClr val="17204F"/>
                  </a:solidFill>
                  <a:round/>
                  <a:headEnd/>
                  <a:tailEnd/>
                </a:ln>
                <a:solidFill>
                  <a:srgbClr val="B2E4FF"/>
                </a:solidFill>
                <a:effectLst>
                  <a:outerShdw blurRad="41275" dist="20320" dir="1799969" algn="tl" rotWithShape="0">
                    <a:srgbClr val="000000">
                      <a:alpha val="39998"/>
                    </a:srgbClr>
                  </a:outerShdw>
                </a:effectLst>
                <a:latin typeface="Impact"/>
              </a:rPr>
              <a:t>MEDOPERSIA</a:t>
            </a:r>
          </a:p>
        </p:txBody>
      </p:sp>
      <p:sp>
        <p:nvSpPr>
          <p:cNvPr id="20489" name="Line 10"/>
          <p:cNvSpPr>
            <a:spLocks noChangeShapeType="1"/>
          </p:cNvSpPr>
          <p:nvPr/>
        </p:nvSpPr>
        <p:spPr bwMode="auto">
          <a:xfrm flipH="1">
            <a:off x="1219200" y="4057650"/>
            <a:ext cx="609600" cy="4000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7419" name="WordArt 11"/>
          <p:cNvSpPr>
            <a:spLocks noChangeArrowheads="1" noChangeShapeType="1" noTextEdit="1"/>
          </p:cNvSpPr>
          <p:nvPr/>
        </p:nvSpPr>
        <p:spPr bwMode="auto">
          <a:xfrm>
            <a:off x="990600" y="4515966"/>
            <a:ext cx="1295400" cy="256059"/>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CO" sz="3600" b="1"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rPr>
              <a:t>EGIPTO</a:t>
            </a:r>
          </a:p>
        </p:txBody>
      </p:sp>
      <p:sp>
        <p:nvSpPr>
          <p:cNvPr id="17420" name="WordArt 13"/>
          <p:cNvSpPr>
            <a:spLocks noChangeArrowheads="1" noChangeShapeType="1" noTextEdit="1"/>
          </p:cNvSpPr>
          <p:nvPr/>
        </p:nvSpPr>
        <p:spPr bwMode="auto">
          <a:xfrm>
            <a:off x="539552" y="2686050"/>
            <a:ext cx="946348" cy="704850"/>
          </a:xfrm>
          <a:prstGeom prst="rect">
            <a:avLst/>
          </a:prstGeom>
        </p:spPr>
        <p:txBody>
          <a:bodyPr wrap="none" fromWordArt="1">
            <a:prstTxWarp prst="textPlain">
              <a:avLst>
                <a:gd name="adj" fmla="val 50000"/>
              </a:avLst>
            </a:prstTxWarp>
          </a:bodyPr>
          <a:lstStyle/>
          <a:p>
            <a:pPr algn="ctr">
              <a:defRPr/>
            </a:pPr>
            <a:r>
              <a:rPr lang="es-CO"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rPr>
              <a:t>Mar</a:t>
            </a:r>
          </a:p>
        </p:txBody>
      </p:sp>
      <p:sp>
        <p:nvSpPr>
          <p:cNvPr id="20492" name="Line 14"/>
          <p:cNvSpPr>
            <a:spLocks noChangeShapeType="1"/>
          </p:cNvSpPr>
          <p:nvPr/>
        </p:nvSpPr>
        <p:spPr bwMode="auto">
          <a:xfrm flipH="1" flipV="1">
            <a:off x="1447800" y="3429000"/>
            <a:ext cx="533400" cy="2857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4" name="WordArt 5"/>
          <p:cNvSpPr>
            <a:spLocks noChangeArrowheads="1" noChangeShapeType="1" noTextEdit="1"/>
          </p:cNvSpPr>
          <p:nvPr/>
        </p:nvSpPr>
        <p:spPr bwMode="auto">
          <a:xfrm>
            <a:off x="2286000" y="2593287"/>
            <a:ext cx="1973618" cy="584775"/>
          </a:xfrm>
          <a:prstGeom prst="rect">
            <a:avLst/>
          </a:prstGeom>
          <a:noFill/>
        </p:spPr>
        <p:txBody>
          <a:bodyPr wrap="none">
            <a:spAutoFit/>
          </a:bodyPr>
          <a:lstStyle/>
          <a:p>
            <a:pPr algn="ctr">
              <a:defRPr/>
            </a:pPr>
            <a:r>
              <a:rPr lang="es-CO"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Babilonia</a:t>
            </a:r>
          </a:p>
        </p:txBody>
      </p:sp>
    </p:spTree>
  </p:cSld>
  <p:clrMapOvr>
    <a:masterClrMapping/>
  </p:clrMapOvr>
  <p:transition>
    <p:wipe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0" y="57150"/>
            <a:ext cx="7010400" cy="514350"/>
          </a:xfrm>
        </p:spPr>
        <p:txBody>
          <a:bodyPr/>
          <a:lstStyle/>
          <a:p>
            <a:pPr marL="320040" indent="-320040" eaLnBrk="1" fontAlgn="auto" hangingPunct="1">
              <a:spcAft>
                <a:spcPts val="0"/>
              </a:spcAft>
              <a:buClr>
                <a:schemeClr val="accent6">
                  <a:lumMod val="75000"/>
                </a:schemeClr>
              </a:buClr>
              <a:defRPr/>
            </a:pPr>
            <a:r>
              <a:rPr lang="es-CO" altLang="en-US" sz="5400" i="1" smtClean="0">
                <a:solidFill>
                  <a:srgbClr val="EB1505"/>
                </a:solidFill>
                <a:effectLst>
                  <a:outerShdw blurRad="38100" dist="38100" dir="2700000" algn="tl">
                    <a:srgbClr val="000000"/>
                  </a:outerShdw>
                </a:effectLst>
              </a:rPr>
              <a:t>El reino del norte - Babilonia</a:t>
            </a:r>
            <a:endParaRPr lang="es-CO" altLang="en-US" smtClean="0"/>
          </a:p>
        </p:txBody>
      </p:sp>
      <p:sp>
        <p:nvSpPr>
          <p:cNvPr id="31747" name="Rectangle 3"/>
          <p:cNvSpPr>
            <a:spLocks noGrp="1" noChangeArrowheads="1"/>
          </p:cNvSpPr>
          <p:nvPr>
            <p:ph type="body" sz="half" idx="1"/>
          </p:nvPr>
        </p:nvSpPr>
        <p:spPr>
          <a:xfrm>
            <a:off x="107950" y="1714500"/>
            <a:ext cx="3048000" cy="3429000"/>
          </a:xfrm>
        </p:spPr>
        <p:txBody>
          <a:bodyPr rtlCol="0">
            <a:normAutofit fontScale="85000" lnSpcReduction="20000"/>
          </a:bodyPr>
          <a:lstStyle/>
          <a:p>
            <a:pPr indent="-182880" algn="just" eaLnBrk="1" fontAlgn="auto" hangingPunct="1">
              <a:buClr>
                <a:schemeClr val="accent6">
                  <a:lumMod val="75000"/>
                </a:schemeClr>
              </a:buClr>
              <a:defRPr/>
            </a:pPr>
            <a:r>
              <a:rPr lang="es-CO" altLang="en-US" sz="2800" b="1" i="1" smtClean="0">
                <a:solidFill>
                  <a:schemeClr val="tx1">
                    <a:lumMod val="75000"/>
                    <a:lumOff val="25000"/>
                  </a:schemeClr>
                </a:solidFill>
                <a:effectLst>
                  <a:outerShdw blurRad="38100" dist="38100" dir="2700000" algn="tl">
                    <a:srgbClr val="FFFFFF"/>
                  </a:outerShdw>
                </a:effectLst>
              </a:rPr>
              <a:t>Babilonia se caracterizó por ser enemiga del pueblo de Dios.</a:t>
            </a:r>
          </a:p>
          <a:p>
            <a:pPr indent="-182880" algn="just" eaLnBrk="1" fontAlgn="auto" hangingPunct="1">
              <a:buClr>
                <a:schemeClr val="accent6">
                  <a:lumMod val="75000"/>
                </a:schemeClr>
              </a:buClr>
              <a:defRPr/>
            </a:pPr>
            <a:r>
              <a:rPr lang="es-CO" altLang="en-US" sz="2800" b="1" i="1" smtClean="0">
                <a:solidFill>
                  <a:schemeClr val="tx1">
                    <a:lumMod val="75000"/>
                    <a:lumOff val="25000"/>
                  </a:schemeClr>
                </a:solidFill>
                <a:effectLst>
                  <a:outerShdw blurRad="38100" dist="38100" dir="2700000" algn="tl">
                    <a:srgbClr val="FFFFFF"/>
                  </a:outerShdw>
                </a:effectLst>
              </a:rPr>
              <a:t>Su rey se auto-proclamó Dios. El  fue el que levantó una imagen y ordenó a todo el mundo a adorarla.</a:t>
            </a:r>
          </a:p>
        </p:txBody>
      </p:sp>
      <p:pic>
        <p:nvPicPr>
          <p:cNvPr id="21508" name="Picture 12" descr="http://www.3viajesaldia.com/wp-content/uploads/2009/02/babiloni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888" y="1779588"/>
            <a:ext cx="5726112"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44008" y="123478"/>
            <a:ext cx="4392488" cy="857250"/>
          </a:xfrm>
        </p:spPr>
        <p:txBody>
          <a:bodyPr/>
          <a:lstStyle/>
          <a:p>
            <a:pPr marL="320040" indent="-320040" algn="ctr" eaLnBrk="1" fontAlgn="auto" hangingPunct="1">
              <a:spcAft>
                <a:spcPts val="0"/>
              </a:spcAft>
              <a:buClr>
                <a:schemeClr val="accent6">
                  <a:lumMod val="75000"/>
                </a:schemeClr>
              </a:buClr>
              <a:defRPr/>
            </a:pPr>
            <a:r>
              <a:rPr lang="es-CO" altLang="en-US" sz="2800" dirty="0" smtClean="0">
                <a:effectLst>
                  <a:outerShdw blurRad="38100" dist="38100" dir="2700000" algn="tl">
                    <a:srgbClr val="FFFFFF"/>
                  </a:outerShdw>
                </a:effectLst>
              </a:rPr>
              <a:t>Babilonia hizo una imagen y ordenó matar a quien no la adorase</a:t>
            </a:r>
            <a:endParaRPr lang="es-CO" altLang="en-US" sz="3600" dirty="0" smtClean="0"/>
          </a:p>
        </p:txBody>
      </p:sp>
      <p:pic>
        <p:nvPicPr>
          <p:cNvPr id="32774" name="Picture 6" descr="&#10;ESTATU01.PICT                                                  00000302&#10;Fotos CD Alfa                  B16F8E46:"/>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0" y="0"/>
            <a:ext cx="4572000" cy="5168900"/>
          </a:xfrm>
        </p:spPr>
      </p:pic>
      <p:sp>
        <p:nvSpPr>
          <p:cNvPr id="32772" name="Rectangle 4"/>
          <p:cNvSpPr>
            <a:spLocks noGrp="1" noChangeArrowheads="1"/>
          </p:cNvSpPr>
          <p:nvPr>
            <p:ph type="body" sz="half" idx="2"/>
          </p:nvPr>
        </p:nvSpPr>
        <p:spPr>
          <a:xfrm>
            <a:off x="4932363" y="1708150"/>
            <a:ext cx="3810000" cy="3086100"/>
          </a:xfrm>
        </p:spPr>
        <p:txBody>
          <a:bodyPr rtlCol="0">
            <a:normAutofit fontScale="92500" lnSpcReduction="20000"/>
          </a:bodyPr>
          <a:lstStyle/>
          <a:p>
            <a:pPr indent="-182880" algn="ctr" eaLnBrk="1" fontAlgn="auto" hangingPunct="1">
              <a:buClr>
                <a:schemeClr val="accent6">
                  <a:lumMod val="75000"/>
                </a:schemeClr>
              </a:buClr>
              <a:defRPr/>
            </a:pPr>
            <a:r>
              <a:rPr lang="es-CO" altLang="en-US" sz="1200" dirty="0" smtClean="0">
                <a:solidFill>
                  <a:srgbClr val="000000"/>
                </a:solidFill>
                <a:latin typeface="Geneva" charset="0"/>
              </a:rPr>
              <a:t>“</a:t>
            </a:r>
            <a:r>
              <a:rPr lang="es-CO" altLang="en-US" sz="2000" b="1" dirty="0" smtClean="0">
                <a:solidFill>
                  <a:srgbClr val="000000"/>
                </a:solidFill>
                <a:latin typeface="Geneva" charset="0"/>
              </a:rPr>
              <a:t>El rey Nabucodonosor hizo una estatua de oro cuya altura era de 60 codos y su anchura de 6 codos, y la levantó en la llanura de Dura, en la provincia de Babilonia.</a:t>
            </a:r>
          </a:p>
          <a:p>
            <a:pPr indent="-182880" algn="ctr" eaLnBrk="1" fontAlgn="auto" hangingPunct="1">
              <a:buClr>
                <a:schemeClr val="accent6">
                  <a:lumMod val="75000"/>
                </a:schemeClr>
              </a:buClr>
              <a:defRPr/>
            </a:pPr>
            <a:r>
              <a:rPr lang="es-CO" altLang="en-US" sz="2000" b="1" dirty="0" smtClean="0">
                <a:solidFill>
                  <a:srgbClr val="000000"/>
                </a:solidFill>
                <a:latin typeface="Geneva" charset="0"/>
              </a:rPr>
              <a:t>“(Y ordenó que) Cualquiera que no se postre y rinda homenaje, en la misma hora será echado dentro de un horno de fuego ardiendo.” (Daniel 3:1,6)</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 calcmode="lin" valueType="num">
                                      <p:cBhvr additive="base">
                                        <p:cTn id="7" dur="500" fill="hold"/>
                                        <p:tgtEl>
                                          <p:spTgt spid="3277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creeching Brake"/>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772">
                                            <p:txEl>
                                              <p:pRg st="1" end="1"/>
                                            </p:txEl>
                                          </p:spTgt>
                                        </p:tgtEl>
                                        <p:attrNameLst>
                                          <p:attrName>style.visibility</p:attrName>
                                        </p:attrNameLst>
                                      </p:cBhvr>
                                      <p:to>
                                        <p:strVal val="visible"/>
                                      </p:to>
                                    </p:set>
                                    <p:anim calcmode="lin" valueType="num">
                                      <p:cBhvr additive="base">
                                        <p:cTn id="13" dur="500" fill="hold"/>
                                        <p:tgtEl>
                                          <p:spTgt spid="3277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77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Screeching Brake"/>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nodePh="1">
                                  <p:stCondLst>
                                    <p:cond delay="0"/>
                                  </p:stCondLst>
                                  <p:endCondLst>
                                    <p:cond evt="begin" delay="0">
                                      <p:tn val="17"/>
                                    </p:cond>
                                  </p:endCondLst>
                                  <p:childTnLst>
                                    <p:set>
                                      <p:cBhvr>
                                        <p:cTn id="18" dur="1" fill="hold">
                                          <p:stCondLst>
                                            <p:cond delay="0"/>
                                          </p:stCondLst>
                                        </p:cTn>
                                        <p:tgtEl>
                                          <p:spTgt spid="32774"/>
                                        </p:tgtEl>
                                        <p:attrNameLst>
                                          <p:attrName>style.visibility</p:attrName>
                                        </p:attrNameLst>
                                      </p:cBhvr>
                                      <p:to>
                                        <p:strVal val="visible"/>
                                      </p:to>
                                    </p:set>
                                    <p:anim calcmode="lin" valueType="num">
                                      <p:cBhvr additive="base">
                                        <p:cTn id="19" dur="500" fill="hold"/>
                                        <p:tgtEl>
                                          <p:spTgt spid="32774"/>
                                        </p:tgtEl>
                                        <p:attrNameLst>
                                          <p:attrName>ppt_x</p:attrName>
                                        </p:attrNameLst>
                                      </p:cBhvr>
                                      <p:tavLst>
                                        <p:tav tm="0">
                                          <p:val>
                                            <p:strVal val="1+#ppt_w/2"/>
                                          </p:val>
                                        </p:tav>
                                        <p:tav tm="100000">
                                          <p:val>
                                            <p:strVal val="#ppt_x"/>
                                          </p:val>
                                        </p:tav>
                                      </p:tavLst>
                                    </p:anim>
                                    <p:anim calcmode="lin" valueType="num">
                                      <p:cBhvr additive="base">
                                        <p:cTn id="20" dur="500" fill="hold"/>
                                        <p:tgtEl>
                                          <p:spTgt spid="3277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Screeching Brak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utoUpdateAnimBg="0"/>
      <p:bldP spid="32772"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609600" y="171450"/>
            <a:ext cx="7848600" cy="571500"/>
          </a:xfrm>
        </p:spPr>
        <p:txBody>
          <a:bodyPr/>
          <a:lstStyle/>
          <a:p>
            <a:pPr marL="320040" indent="-320040" eaLnBrk="1" fontAlgn="auto" hangingPunct="1">
              <a:spcAft>
                <a:spcPts val="0"/>
              </a:spcAft>
              <a:buClr>
                <a:schemeClr val="accent6">
                  <a:lumMod val="75000"/>
                </a:schemeClr>
              </a:buClr>
              <a:defRPr/>
            </a:pPr>
            <a:r>
              <a:rPr lang="es-CO" altLang="en-US" sz="3200" dirty="0" smtClean="0">
                <a:solidFill>
                  <a:srgbClr val="7030A0"/>
                </a:solidFill>
                <a:effectLst>
                  <a:outerShdw blurRad="38100" dist="38100" dir="2700000" algn="tl">
                    <a:srgbClr val="000000"/>
                  </a:outerShdw>
                </a:effectLst>
              </a:rPr>
              <a:t>LA BABILONIA APOCALIPTICA</a:t>
            </a:r>
            <a:br>
              <a:rPr lang="es-CO" altLang="en-US" sz="3200" dirty="0" smtClean="0">
                <a:solidFill>
                  <a:srgbClr val="7030A0"/>
                </a:solidFill>
                <a:effectLst>
                  <a:outerShdw blurRad="38100" dist="38100" dir="2700000" algn="tl">
                    <a:srgbClr val="000000"/>
                  </a:outerShdw>
                </a:effectLst>
              </a:rPr>
            </a:br>
            <a:r>
              <a:rPr lang="es-CO" altLang="en-US" sz="3200" dirty="0" smtClean="0">
                <a:solidFill>
                  <a:srgbClr val="7030A0"/>
                </a:solidFill>
                <a:effectLst>
                  <a:outerShdw blurRad="38100" dist="38100" dir="2700000" algn="tl">
                    <a:srgbClr val="000000"/>
                  </a:outerShdw>
                </a:effectLst>
              </a:rPr>
              <a:t>Apoc. 17:5,6</a:t>
            </a:r>
            <a:endParaRPr lang="es-CO" altLang="en-US" dirty="0" smtClean="0">
              <a:solidFill>
                <a:srgbClr val="7030A0"/>
              </a:solidFill>
            </a:endParaRPr>
          </a:p>
        </p:txBody>
      </p:sp>
      <p:sp>
        <p:nvSpPr>
          <p:cNvPr id="33795" name="Rectangle 1027"/>
          <p:cNvSpPr>
            <a:spLocks noGrp="1" noChangeArrowheads="1"/>
          </p:cNvSpPr>
          <p:nvPr>
            <p:ph type="body" sz="half" idx="1"/>
          </p:nvPr>
        </p:nvSpPr>
        <p:spPr>
          <a:xfrm>
            <a:off x="611188" y="3429000"/>
            <a:ext cx="8305800" cy="1714500"/>
          </a:xfrm>
        </p:spPr>
        <p:txBody>
          <a:bodyPr rtlCol="0">
            <a:normAutofit fontScale="85000" lnSpcReduction="20000"/>
          </a:bodyPr>
          <a:lstStyle/>
          <a:p>
            <a:pPr indent="-182880" algn="just" eaLnBrk="1" fontAlgn="auto" hangingPunct="1">
              <a:buClr>
                <a:schemeClr val="accent6">
                  <a:lumMod val="75000"/>
                </a:schemeClr>
              </a:buClr>
              <a:defRPr/>
            </a:pPr>
            <a:r>
              <a:rPr lang="es-CO" altLang="en-US" sz="2800" b="1" smtClean="0">
                <a:solidFill>
                  <a:schemeClr val="tx1"/>
                </a:solidFill>
              </a:rPr>
              <a:t>Es la gran ciudad que tiene tres partes: Las de la triple alianza entre el dragón (Satanás), la bestia (El anti-Cristo) y el falso profeta.</a:t>
            </a:r>
          </a:p>
          <a:p>
            <a:pPr indent="-182880" algn="just" eaLnBrk="1" fontAlgn="auto" hangingPunct="1">
              <a:buClr>
                <a:schemeClr val="accent6">
                  <a:lumMod val="75000"/>
                </a:schemeClr>
              </a:buClr>
              <a:defRPr/>
            </a:pPr>
            <a:r>
              <a:rPr lang="es-CO" altLang="en-US" sz="2800" b="1" smtClean="0">
                <a:solidFill>
                  <a:schemeClr val="tx1"/>
                </a:solidFill>
              </a:rPr>
              <a:t>Este es el nombre que lleva sobre su frente la ramera que está ebria con la sangre de los santos</a:t>
            </a:r>
          </a:p>
        </p:txBody>
      </p:sp>
      <p:pic>
        <p:nvPicPr>
          <p:cNvPr id="23556" name="Picture 1029" descr="&#10;MUJER_SO.PICT                                                  00000302&#10;Fotos CD Alfa                  B16F8E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771525"/>
            <a:ext cx="57689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9" descr="44A.PICT                                                       000005CA&#10;Fotos CD Alfa                  B16F8E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17795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descr="&#10;MUJER_AL.PICT                                                  00000302&#10;Fotos CD Alfa                  B16F8E46:"/>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664075" y="0"/>
            <a:ext cx="4479925" cy="5143500"/>
          </a:xfrm>
        </p:spPr>
      </p:pic>
      <p:sp>
        <p:nvSpPr>
          <p:cNvPr id="14338" name="Rectangle 2"/>
          <p:cNvSpPr>
            <a:spLocks noGrp="1" noChangeArrowheads="1"/>
          </p:cNvSpPr>
          <p:nvPr>
            <p:ph type="title"/>
          </p:nvPr>
        </p:nvSpPr>
        <p:spPr>
          <a:xfrm>
            <a:off x="611560" y="228600"/>
            <a:ext cx="8151440" cy="1119014"/>
          </a:xfrm>
        </p:spPr>
        <p:txBody>
          <a:bodyPr/>
          <a:lstStyle/>
          <a:p>
            <a:pPr marL="320040" indent="-320040" eaLnBrk="1" fontAlgn="auto" hangingPunct="1">
              <a:spcAft>
                <a:spcPts val="0"/>
              </a:spcAft>
              <a:buClr>
                <a:schemeClr val="accent6">
                  <a:lumMod val="75000"/>
                </a:schemeClr>
              </a:buClr>
              <a:defRPr/>
            </a:pPr>
            <a:r>
              <a:rPr lang="es-CO" altLang="en-US" sz="2400" dirty="0" smtClean="0">
                <a:solidFill>
                  <a:schemeClr val="tx1"/>
                </a:solidFill>
                <a:effectLst>
                  <a:outerShdw blurRad="38100" dist="38100" dir="2700000" algn="tl">
                    <a:srgbClr val="C0C0C0"/>
                  </a:outerShdw>
                </a:effectLst>
              </a:rPr>
              <a:t>En temas anteriores veía</a:t>
            </a:r>
            <a:r>
              <a:rPr lang="es-CO" altLang="en-US" sz="2400" dirty="0" smtClean="0">
                <a:solidFill>
                  <a:srgbClr val="FFFF00"/>
                </a:solidFill>
                <a:effectLst>
                  <a:outerShdw blurRad="38100" dist="38100" dir="2700000" algn="tl">
                    <a:srgbClr val="C0C0C0"/>
                  </a:outerShdw>
                </a:effectLst>
              </a:rPr>
              <a:t>mos</a:t>
            </a:r>
            <a:r>
              <a:rPr lang="es-CO" altLang="en-US" sz="2400" dirty="0" smtClean="0">
                <a:effectLst>
                  <a:outerShdw blurRad="38100" dist="38100" dir="2700000" algn="tl">
                    <a:srgbClr val="C0C0C0"/>
                  </a:outerShdw>
                </a:effectLst>
              </a:rPr>
              <a:t> </a:t>
            </a:r>
            <a:r>
              <a:rPr lang="es-CO" altLang="en-US" sz="2400" dirty="0" smtClean="0">
                <a:solidFill>
                  <a:srgbClr val="FFFF00"/>
                </a:solidFill>
                <a:effectLst>
                  <a:outerShdw blurRad="38100" dist="38100" dir="2700000" algn="tl">
                    <a:srgbClr val="C0C0C0"/>
                  </a:outerShdw>
                </a:effectLst>
              </a:rPr>
              <a:t>algunos de los nombres </a:t>
            </a:r>
            <a:r>
              <a:rPr lang="es-CO" altLang="en-US" sz="2400" dirty="0" smtClean="0">
                <a:solidFill>
                  <a:schemeClr val="tx1"/>
                </a:solidFill>
                <a:effectLst>
                  <a:outerShdw blurRad="38100" dist="38100" dir="2700000" algn="tl">
                    <a:srgbClr val="C0C0C0"/>
                  </a:outerShdw>
                </a:effectLst>
              </a:rPr>
              <a:t>del anti-Cristo: El es la </a:t>
            </a:r>
            <a:r>
              <a:rPr lang="es-CO" altLang="en-US" sz="2400" dirty="0" smtClean="0">
                <a:solidFill>
                  <a:srgbClr val="FFFF00"/>
                </a:solidFill>
                <a:effectLst>
                  <a:outerShdw blurRad="38100" dist="38100" dir="2700000" algn="tl">
                    <a:srgbClr val="C0C0C0"/>
                  </a:outerShdw>
                </a:effectLst>
              </a:rPr>
              <a:t>bestia, el cuerno pequeño y </a:t>
            </a:r>
            <a:r>
              <a:rPr lang="es-CO" altLang="en-US" sz="2400" dirty="0" smtClean="0">
                <a:solidFill>
                  <a:schemeClr val="tx1"/>
                </a:solidFill>
                <a:effectLst>
                  <a:outerShdw blurRad="38100" dist="38100" dir="2700000" algn="tl">
                    <a:srgbClr val="C0C0C0"/>
                  </a:outerShdw>
                </a:effectLst>
              </a:rPr>
              <a:t>la ramera llamada J</a:t>
            </a:r>
            <a:r>
              <a:rPr lang="es-CO" altLang="en-US" sz="2400" dirty="0" smtClean="0">
                <a:solidFill>
                  <a:srgbClr val="FFFF00"/>
                </a:solidFill>
                <a:effectLst>
                  <a:outerShdw blurRad="38100" dist="38100" dir="2700000" algn="tl">
                    <a:srgbClr val="C0C0C0"/>
                  </a:outerShdw>
                </a:effectLst>
              </a:rPr>
              <a:t>ezabel y</a:t>
            </a:r>
            <a:r>
              <a:rPr lang="es-CO" altLang="en-US" sz="2400" dirty="0" smtClean="0">
                <a:effectLst>
                  <a:outerShdw blurRad="38100" dist="38100" dir="2700000" algn="tl">
                    <a:srgbClr val="C0C0C0"/>
                  </a:outerShdw>
                </a:effectLst>
              </a:rPr>
              <a:t> </a:t>
            </a:r>
            <a:r>
              <a:rPr lang="es-CO" altLang="en-US" sz="2400" dirty="0" smtClean="0">
                <a:solidFill>
                  <a:srgbClr val="FFFF00"/>
                </a:solidFill>
                <a:effectLst>
                  <a:outerShdw blurRad="38100" dist="38100" dir="2700000" algn="tl">
                    <a:srgbClr val="C0C0C0"/>
                  </a:outerShdw>
                </a:effectLst>
              </a:rPr>
              <a:t>Babilonia la Grande</a:t>
            </a:r>
            <a:endParaRPr lang="es-CO" altLang="en-US" sz="2800" dirty="0" smtClean="0">
              <a:effectLst>
                <a:outerShdw blurRad="38100" dist="38100" dir="2700000" algn="tl">
                  <a:srgbClr val="C0C0C0"/>
                </a:outerShdw>
              </a:effectLst>
            </a:endParaRPr>
          </a:p>
        </p:txBody>
      </p:sp>
      <p:sp>
        <p:nvSpPr>
          <p:cNvPr id="14339" name="Rectangle 3"/>
          <p:cNvSpPr>
            <a:spLocks noGrp="1" noChangeArrowheads="1"/>
          </p:cNvSpPr>
          <p:nvPr>
            <p:ph type="body" sz="half" idx="1"/>
          </p:nvPr>
        </p:nvSpPr>
        <p:spPr>
          <a:xfrm>
            <a:off x="250825" y="2139950"/>
            <a:ext cx="3146425" cy="1657350"/>
          </a:xfrm>
        </p:spPr>
        <p:txBody>
          <a:bodyPr rtlCol="0">
            <a:normAutofit fontScale="77500" lnSpcReduction="20000"/>
          </a:bodyPr>
          <a:lstStyle/>
          <a:p>
            <a:pPr indent="-182880" algn="ctr" eaLnBrk="1" fontAlgn="auto" hangingPunct="1">
              <a:buClr>
                <a:schemeClr val="accent6">
                  <a:lumMod val="75000"/>
                </a:schemeClr>
              </a:buClr>
              <a:defRPr/>
            </a:pPr>
            <a:r>
              <a:rPr lang="es-CO" altLang="en-US" sz="2800" b="1" dirty="0" smtClean="0">
                <a:solidFill>
                  <a:schemeClr val="accent6">
                    <a:lumMod val="75000"/>
                  </a:schemeClr>
                </a:solidFill>
              </a:rPr>
              <a:t>En Daniel 11 es conocido con un nombre muy especial: </a:t>
            </a:r>
          </a:p>
          <a:p>
            <a:pPr indent="-182880" algn="ctr" eaLnBrk="1" fontAlgn="auto" hangingPunct="1">
              <a:buClr>
                <a:schemeClr val="accent6">
                  <a:lumMod val="75000"/>
                </a:schemeClr>
              </a:buClr>
              <a:defRPr/>
            </a:pPr>
            <a:r>
              <a:rPr lang="es-CO" altLang="en-US" sz="2800" b="1" dirty="0" smtClean="0">
                <a:solidFill>
                  <a:schemeClr val="accent6">
                    <a:lumMod val="75000"/>
                  </a:schemeClr>
                </a:solidFill>
              </a:rPr>
              <a:t>EL REY DEL NORTE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75" fill="hold"/>
                                        <p:tgtEl>
                                          <p:spTgt spid="14339">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433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75" fill="hold"/>
                                        <p:tgtEl>
                                          <p:spTgt spid="14339">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433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21" name="Rectangle 1029"/>
          <p:cNvSpPr>
            <a:spLocks noGrp="1" noChangeArrowheads="1"/>
          </p:cNvSpPr>
          <p:nvPr>
            <p:ph type="title"/>
          </p:nvPr>
        </p:nvSpPr>
        <p:spPr>
          <a:xfrm>
            <a:off x="609600" y="171450"/>
            <a:ext cx="7848600" cy="571500"/>
          </a:xfrm>
        </p:spPr>
        <p:txBody>
          <a:bodyPr/>
          <a:lstStyle/>
          <a:p>
            <a:pPr marL="320040" indent="-320040" eaLnBrk="1" fontAlgn="auto" hangingPunct="1">
              <a:spcAft>
                <a:spcPts val="0"/>
              </a:spcAft>
              <a:buClr>
                <a:schemeClr val="accent6">
                  <a:lumMod val="75000"/>
                </a:schemeClr>
              </a:buClr>
              <a:defRPr/>
            </a:pPr>
            <a:r>
              <a:rPr lang="es-CO" altLang="en-US" sz="4000" smtClean="0">
                <a:solidFill>
                  <a:srgbClr val="7030A0"/>
                </a:solidFill>
                <a:effectLst>
                  <a:outerShdw blurRad="38100" dist="38100" dir="2700000" algn="tl">
                    <a:srgbClr val="000000"/>
                  </a:outerShdw>
                </a:effectLst>
              </a:rPr>
              <a:t>LA BABILONIA POCALIPTICA</a:t>
            </a:r>
            <a:endParaRPr lang="es-CO" altLang="en-US" smtClean="0">
              <a:solidFill>
                <a:srgbClr val="7030A0"/>
              </a:solidFill>
            </a:endParaRPr>
          </a:p>
        </p:txBody>
      </p:sp>
      <p:sp>
        <p:nvSpPr>
          <p:cNvPr id="34820" name="Rectangle 1028"/>
          <p:cNvSpPr>
            <a:spLocks noGrp="1" noChangeArrowheads="1"/>
          </p:cNvSpPr>
          <p:nvPr>
            <p:ph type="body" sz="half" idx="1"/>
          </p:nvPr>
        </p:nvSpPr>
        <p:spPr>
          <a:xfrm>
            <a:off x="228600" y="2857500"/>
            <a:ext cx="8305800" cy="1714500"/>
          </a:xfrm>
        </p:spPr>
        <p:txBody>
          <a:bodyPr rtlCol="0">
            <a:normAutofit fontScale="85000" lnSpcReduction="20000"/>
          </a:bodyPr>
          <a:lstStyle/>
          <a:p>
            <a:pPr indent="-182880" algn="just" eaLnBrk="1" fontAlgn="auto" hangingPunct="1">
              <a:buClr>
                <a:schemeClr val="accent6">
                  <a:lumMod val="75000"/>
                </a:schemeClr>
              </a:buClr>
              <a:defRPr/>
            </a:pPr>
            <a:r>
              <a:rPr lang="es-CO" altLang="en-US" sz="2800" b="1" dirty="0" smtClean="0">
                <a:solidFill>
                  <a:schemeClr val="tx1"/>
                </a:solidFill>
              </a:rPr>
              <a:t>Es aquella a la cual también se le levanta una imagen y todo aquel que no la adore será muerto. A todos sus seguidores les pondrá la marca del 666. (Apoc. 13:14-18).</a:t>
            </a:r>
          </a:p>
          <a:p>
            <a:pPr indent="-182880" eaLnBrk="1" fontAlgn="auto" hangingPunct="1">
              <a:buClr>
                <a:schemeClr val="accent6">
                  <a:lumMod val="75000"/>
                </a:schemeClr>
              </a:buClr>
              <a:defRPr/>
            </a:pPr>
            <a:r>
              <a:rPr lang="en-US" altLang="en-US" sz="2800" b="1" dirty="0" smtClean="0">
                <a:solidFill>
                  <a:srgbClr val="7030A0"/>
                </a:solidFill>
                <a:effectLst>
                  <a:outerShdw blurRad="38100" dist="38100" dir="2700000" algn="tl">
                    <a:srgbClr val="000000"/>
                  </a:outerShdw>
                </a:effectLst>
              </a:rPr>
              <a:t>NO ES OTRA COSA QUE EL ANTI-CRISTO.</a:t>
            </a:r>
          </a:p>
        </p:txBody>
      </p:sp>
      <p:pic>
        <p:nvPicPr>
          <p:cNvPr id="24580" name="Picture 1027" descr="&#10;MUJER_SO.PICT                                                  00000302&#10;Fotos CD Alfa                  B16F8E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12800"/>
            <a:ext cx="7921625"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Effect transition="in" filter="dissolve">
                                      <p:cBhvr>
                                        <p:cTn id="7" dur="500"/>
                                        <p:tgtEl>
                                          <p:spTgt spid="348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20">
                                            <p:txEl>
                                              <p:pRg st="1" end="1"/>
                                            </p:txEl>
                                          </p:spTgt>
                                        </p:tgtEl>
                                        <p:attrNameLst>
                                          <p:attrName>style.visibility</p:attrName>
                                        </p:attrNameLst>
                                      </p:cBhvr>
                                      <p:to>
                                        <p:strVal val="visible"/>
                                      </p:to>
                                    </p:set>
                                    <p:animEffect transition="in" filter="dissolve">
                                      <p:cBhvr>
                                        <p:cTn id="12" dur="500"/>
                                        <p:tgtEl>
                                          <p:spTgt spid="348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1" y="850404"/>
            <a:ext cx="4680519" cy="857250"/>
          </a:xfrm>
        </p:spPr>
        <p:txBody>
          <a:bodyPr/>
          <a:lstStyle/>
          <a:p>
            <a:pPr marL="0" indent="0" algn="ctr" eaLnBrk="1" fontAlgn="auto" hangingPunct="1">
              <a:spcAft>
                <a:spcPts val="0"/>
              </a:spcAft>
              <a:buClr>
                <a:schemeClr val="accent6">
                  <a:lumMod val="75000"/>
                </a:schemeClr>
              </a:buClr>
              <a:buFont typeface="Georgia" pitchFamily="18" charset="0"/>
              <a:buNone/>
              <a:defRPr/>
            </a:pPr>
            <a:r>
              <a:rPr lang="es-CO" altLang="en-US" dirty="0" smtClean="0"/>
              <a:t>El rey del norte debe su poder en gran medida al Occidente: LAS AGUAS!!</a:t>
            </a:r>
          </a:p>
        </p:txBody>
      </p:sp>
      <p:grpSp>
        <p:nvGrpSpPr>
          <p:cNvPr id="25603" name="1 Grupo"/>
          <p:cNvGrpSpPr>
            <a:grpSpLocks/>
          </p:cNvGrpSpPr>
          <p:nvPr/>
        </p:nvGrpSpPr>
        <p:grpSpPr bwMode="auto">
          <a:xfrm>
            <a:off x="250825" y="268288"/>
            <a:ext cx="4392613" cy="4657725"/>
            <a:chOff x="1828800" y="1769325"/>
            <a:chExt cx="5181600" cy="3365500"/>
          </a:xfrm>
        </p:grpSpPr>
        <p:pic>
          <p:nvPicPr>
            <p:cNvPr id="25604" name="Picture 3" descr="MEDITERRANEO                                                   0001384DMacintosh HD                   B0361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69325"/>
              <a:ext cx="51816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WordArt 4"/>
            <p:cNvSpPr>
              <a:spLocks noChangeArrowheads="1" noChangeShapeType="1" noTextEdit="1"/>
            </p:cNvSpPr>
            <p:nvPr/>
          </p:nvSpPr>
          <p:spPr bwMode="auto">
            <a:xfrm>
              <a:off x="6019800" y="3200400"/>
              <a:ext cx="863600" cy="714375"/>
            </a:xfrm>
            <a:prstGeom prst="rect">
              <a:avLst/>
            </a:prstGeom>
          </p:spPr>
          <p:txBody>
            <a:bodyPr wrap="none" fromWordArt="1">
              <a:prstTxWarp prst="textSlantUp">
                <a:avLst>
                  <a:gd name="adj" fmla="val 32056"/>
                </a:avLst>
              </a:prstTxWarp>
            </a:bodyPr>
            <a:lstStyle/>
            <a:p>
              <a:pPr algn="ctr"/>
              <a:r>
                <a:rPr lang="es-CO"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Israel</a:t>
              </a:r>
            </a:p>
          </p:txBody>
        </p:sp>
        <p:sp>
          <p:nvSpPr>
            <p:cNvPr id="25606" name="WordArt 5"/>
            <p:cNvSpPr>
              <a:spLocks noChangeArrowheads="1" noChangeShapeType="1" noTextEdit="1"/>
            </p:cNvSpPr>
            <p:nvPr/>
          </p:nvSpPr>
          <p:spPr bwMode="auto">
            <a:xfrm rot="513892">
              <a:off x="1981200" y="3371850"/>
              <a:ext cx="3200400" cy="366713"/>
            </a:xfrm>
            <a:prstGeom prst="rect">
              <a:avLst/>
            </a:prstGeom>
          </p:spPr>
          <p:txBody>
            <a:bodyPr wrap="none" fromWordArt="1">
              <a:prstTxWarp prst="textDoubleWave1">
                <a:avLst>
                  <a:gd name="adj1" fmla="val 6500"/>
                  <a:gd name="adj2" fmla="val 0"/>
                </a:avLst>
              </a:prstTxWarp>
            </a:bodyPr>
            <a:lstStyle/>
            <a:p>
              <a:pPr algn="ctr"/>
              <a:r>
                <a:rPr lang="es-CO"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Mar Mediterráneo</a:t>
              </a:r>
            </a:p>
          </p:txBody>
        </p:sp>
        <p:sp>
          <p:nvSpPr>
            <p:cNvPr id="25607" name="Line 6"/>
            <p:cNvSpPr>
              <a:spLocks noChangeShapeType="1"/>
            </p:cNvSpPr>
            <p:nvPr/>
          </p:nvSpPr>
          <p:spPr bwMode="auto">
            <a:xfrm rot="-1504589" flipH="1" flipV="1">
              <a:off x="5410200" y="3600450"/>
              <a:ext cx="533400" cy="17145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spTree>
  </p:cSld>
  <p:clrMapOvr>
    <a:masterClrMapping/>
  </p:clrMapOvr>
  <p:transition>
    <p:zoom dir="in"/>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55576" y="411510"/>
            <a:ext cx="7772400" cy="857250"/>
          </a:xfrm>
        </p:spPr>
        <p:txBody>
          <a:bodyPr/>
          <a:lstStyle/>
          <a:p>
            <a:pPr marL="320040" indent="-320040" eaLnBrk="1" fontAlgn="auto" hangingPunct="1">
              <a:spcAft>
                <a:spcPts val="0"/>
              </a:spcAft>
              <a:buClr>
                <a:schemeClr val="accent6">
                  <a:lumMod val="75000"/>
                </a:schemeClr>
              </a:buClr>
              <a:defRPr/>
            </a:pPr>
            <a:r>
              <a:rPr lang="en-US" altLang="en-US" dirty="0" smtClean="0">
                <a:solidFill>
                  <a:schemeClr val="tx1"/>
                </a:solidFill>
                <a:effectLst>
                  <a:outerShdw blurRad="38100" dist="38100" dir="2700000" algn="tl">
                    <a:srgbClr val="C0C0C0"/>
                  </a:outerShdw>
                </a:effectLst>
              </a:rPr>
              <a:t>LAS AGUAS</a:t>
            </a:r>
            <a:endParaRPr lang="en-US" altLang="en-US" dirty="0" smtClean="0">
              <a:solidFill>
                <a:schemeClr val="tx1"/>
              </a:solidFill>
            </a:endParaRPr>
          </a:p>
        </p:txBody>
      </p:sp>
      <p:sp>
        <p:nvSpPr>
          <p:cNvPr id="46083" name="Rectangle 3"/>
          <p:cNvSpPr>
            <a:spLocks noGrp="1" noChangeArrowheads="1"/>
          </p:cNvSpPr>
          <p:nvPr>
            <p:ph type="body" sz="half" idx="1"/>
          </p:nvPr>
        </p:nvSpPr>
        <p:spPr>
          <a:xfrm>
            <a:off x="0" y="1492250"/>
            <a:ext cx="5264150" cy="3095625"/>
          </a:xfrm>
        </p:spPr>
        <p:txBody>
          <a:bodyPr rtlCol="0">
            <a:normAutofit/>
          </a:bodyPr>
          <a:lstStyle/>
          <a:p>
            <a:pPr indent="-182880" algn="just" eaLnBrk="1" fontAlgn="auto" hangingPunct="1">
              <a:buClr>
                <a:schemeClr val="accent6">
                  <a:lumMod val="75000"/>
                </a:schemeClr>
              </a:buClr>
              <a:defRPr/>
            </a:pPr>
            <a:r>
              <a:rPr lang="es-CO" altLang="en-US" sz="3200" dirty="0" smtClean="0">
                <a:solidFill>
                  <a:schemeClr val="tx1"/>
                </a:solidFill>
              </a:rPr>
              <a:t>“</a:t>
            </a:r>
            <a:r>
              <a:rPr lang="es-CO" altLang="en-US" sz="3200" b="1" dirty="0" smtClean="0">
                <a:solidFill>
                  <a:schemeClr val="tx1"/>
                </a:solidFill>
                <a:effectLst>
                  <a:outerShdw blurRad="38100" dist="38100" dir="2700000" algn="tl">
                    <a:srgbClr val="C0C0C0"/>
                  </a:outerShdw>
                </a:effectLst>
              </a:rPr>
              <a:t>Me dijo también: Las aguas que has visto donde la ramera se sienta, son pueblos, muchedumbres, naciones y lenguas” (Apoc. 17:15)</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575" y="1635125"/>
            <a:ext cx="3455988"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blinds/>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lstStyle/>
          <a:p>
            <a:pPr marL="320040" indent="-320040" eaLnBrk="1" fontAlgn="auto" hangingPunct="1">
              <a:spcAft>
                <a:spcPts val="0"/>
              </a:spcAft>
              <a:buClr>
                <a:schemeClr val="accent6">
                  <a:lumMod val="75000"/>
                </a:schemeClr>
              </a:buClr>
              <a:defRPr/>
            </a:pPr>
            <a:r>
              <a:rPr lang="en-US" altLang="en-US" sz="3600" smtClean="0">
                <a:solidFill>
                  <a:schemeClr val="tx1"/>
                </a:solidFill>
                <a:effectLst>
                  <a:outerShdw blurRad="38100" dist="38100" dir="2700000" algn="tl">
                    <a:srgbClr val="C0C0C0"/>
                  </a:outerShdw>
                </a:effectLst>
              </a:rPr>
              <a:t>LAS AGUAS SON EL APOYO DEL REINO DEL ANTICRISTO A QUIEN DIOS CASTIGARA</a:t>
            </a:r>
            <a:endParaRPr lang="en-US" altLang="en-US" smtClean="0">
              <a:solidFill>
                <a:schemeClr val="tx1"/>
              </a:solidFill>
            </a:endParaRPr>
          </a:p>
        </p:txBody>
      </p:sp>
      <p:sp>
        <p:nvSpPr>
          <p:cNvPr id="47109" name="Rectangle 5"/>
          <p:cNvSpPr>
            <a:spLocks noGrp="1" noChangeArrowheads="1"/>
          </p:cNvSpPr>
          <p:nvPr>
            <p:ph type="body" sz="half" idx="1"/>
          </p:nvPr>
        </p:nvSpPr>
        <p:spPr>
          <a:xfrm>
            <a:off x="179388" y="1779588"/>
            <a:ext cx="4391025" cy="3086100"/>
          </a:xfrm>
        </p:spPr>
        <p:txBody>
          <a:bodyPr rtlCol="0">
            <a:normAutofit fontScale="70000" lnSpcReduction="20000"/>
          </a:bodyPr>
          <a:lstStyle/>
          <a:p>
            <a:pPr indent="-182880" algn="just" eaLnBrk="1" fontAlgn="auto" hangingPunct="1">
              <a:buClr>
                <a:schemeClr val="accent6">
                  <a:lumMod val="75000"/>
                </a:schemeClr>
              </a:buClr>
              <a:defRPr/>
            </a:pPr>
            <a:r>
              <a:rPr lang="es-CO" altLang="en-US" sz="3600" b="1" smtClean="0">
                <a:solidFill>
                  <a:schemeClr val="tx1"/>
                </a:solidFill>
                <a:effectLst>
                  <a:outerShdw blurRad="38100" dist="38100" dir="2700000" algn="tl">
                    <a:srgbClr val="C0C0C0"/>
                  </a:outerShdw>
                </a:effectLst>
              </a:rPr>
              <a:t>“Vino entonces uno de los siete ángeles que tenían las siete copas, y habló conmigo diciéndome: 	Ven acá, y te mostraré la sentencia contra la gran ramera, la que está sentada sobre </a:t>
            </a:r>
            <a:r>
              <a:rPr lang="es-CO" altLang="en-US" sz="3600" b="1" u="sng" smtClean="0">
                <a:solidFill>
                  <a:schemeClr val="tx1"/>
                </a:solidFill>
                <a:effectLst>
                  <a:outerShdw blurRad="38100" dist="38100" dir="2700000" algn="tl">
                    <a:srgbClr val="C0C0C0"/>
                  </a:outerShdw>
                </a:effectLst>
              </a:rPr>
              <a:t>muchas aguas</a:t>
            </a:r>
            <a:r>
              <a:rPr lang="es-CO" altLang="en-US" sz="3600" b="1" smtClean="0">
                <a:solidFill>
                  <a:schemeClr val="tx1"/>
                </a:solidFill>
                <a:effectLst>
                  <a:outerShdw blurRad="38100" dist="38100" dir="2700000" algn="tl">
                    <a:srgbClr val="C0C0C0"/>
                  </a:outerShdw>
                </a:effectLst>
              </a:rPr>
              <a:t>” (Apoc. 17:1)</a:t>
            </a:r>
          </a:p>
        </p:txBody>
      </p:sp>
      <p:pic>
        <p:nvPicPr>
          <p:cNvPr id="2765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613" y="2355850"/>
            <a:ext cx="3759200"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blinds dir="vert"/>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1026"/>
          <p:cNvSpPr>
            <a:spLocks noGrp="1" noChangeArrowheads="1"/>
          </p:cNvSpPr>
          <p:nvPr>
            <p:ph type="title"/>
          </p:nvPr>
        </p:nvSpPr>
        <p:spPr>
          <a:xfrm>
            <a:off x="-228600" y="228600"/>
            <a:ext cx="4800600" cy="857250"/>
          </a:xfrm>
        </p:spPr>
        <p:txBody>
          <a:bodyPr/>
          <a:lstStyle/>
          <a:p>
            <a:pPr marL="320040" indent="-320040" algn="ctr" eaLnBrk="1" fontAlgn="auto" hangingPunct="1">
              <a:spcAft>
                <a:spcPts val="0"/>
              </a:spcAft>
              <a:buClr>
                <a:schemeClr val="accent6">
                  <a:lumMod val="75000"/>
                </a:schemeClr>
              </a:buClr>
              <a:defRPr/>
            </a:pPr>
            <a:r>
              <a:rPr lang="en-US" altLang="en-US" sz="3600" dirty="0" smtClean="0">
                <a:solidFill>
                  <a:srgbClr val="FF0000"/>
                </a:solidFill>
                <a:effectLst>
                  <a:outerShdw blurRad="38100" dist="38100" dir="2700000" algn="tl">
                    <a:srgbClr val="C0C0C0"/>
                  </a:outerShdw>
                </a:effectLst>
              </a:rPr>
              <a:t>ESTE SISTEMA O REINO DOMINA SOBRE LA TIERRA</a:t>
            </a:r>
            <a:endParaRPr lang="en-US" altLang="en-US" dirty="0" smtClean="0"/>
          </a:p>
        </p:txBody>
      </p:sp>
      <p:sp>
        <p:nvSpPr>
          <p:cNvPr id="49156" name="Rectangle 1028"/>
          <p:cNvSpPr>
            <a:spLocks noGrp="1" noChangeArrowheads="1"/>
          </p:cNvSpPr>
          <p:nvPr>
            <p:ph type="body" sz="half" idx="2"/>
          </p:nvPr>
        </p:nvSpPr>
        <p:spPr>
          <a:xfrm>
            <a:off x="0" y="2043113"/>
            <a:ext cx="4500563" cy="3086100"/>
          </a:xfrm>
        </p:spPr>
        <p:txBody>
          <a:bodyPr rtlCol="0">
            <a:normAutofit/>
          </a:bodyPr>
          <a:lstStyle/>
          <a:p>
            <a:pPr indent="-182880" algn="just" eaLnBrk="1" fontAlgn="auto" hangingPunct="1">
              <a:buClr>
                <a:schemeClr val="accent6">
                  <a:lumMod val="75000"/>
                </a:schemeClr>
              </a:buClr>
              <a:defRPr/>
            </a:pPr>
            <a:r>
              <a:rPr lang="es-CO" altLang="en-US" b="1" dirty="0" smtClean="0">
                <a:solidFill>
                  <a:schemeClr val="tx1"/>
                </a:solidFill>
                <a:effectLst>
                  <a:outerShdw blurRad="38100" dist="38100" dir="2700000" algn="tl">
                    <a:srgbClr val="C0C0C0"/>
                  </a:outerShdw>
                </a:effectLst>
              </a:rPr>
              <a:t>“… También se le dio autoridad sobre toda tribu, pueblo, lengua y nación. </a:t>
            </a:r>
          </a:p>
          <a:p>
            <a:pPr indent="-182880" algn="just" eaLnBrk="1" fontAlgn="auto" hangingPunct="1">
              <a:buClr>
                <a:schemeClr val="accent6">
                  <a:lumMod val="75000"/>
                </a:schemeClr>
              </a:buClr>
              <a:defRPr/>
            </a:pPr>
            <a:r>
              <a:rPr lang="es-CO" altLang="en-US" b="1" dirty="0" smtClean="0">
                <a:solidFill>
                  <a:schemeClr val="tx1"/>
                </a:solidFill>
                <a:effectLst>
                  <a:outerShdw blurRad="38100" dist="38100" dir="2700000" algn="tl">
                    <a:srgbClr val="C0C0C0"/>
                  </a:outerShdw>
                </a:effectLst>
              </a:rPr>
              <a:t>“Y la adoraron todos los moradores de la tierra cuyos nombres no estaban escritos en el libro de la vida del Cordero...” (Ap. 13:7,8)</a:t>
            </a:r>
          </a:p>
        </p:txBody>
      </p:sp>
      <p:pic>
        <p:nvPicPr>
          <p:cNvPr id="286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dir="in"/>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23528" y="-20538"/>
            <a:ext cx="7772400" cy="857250"/>
          </a:xfrm>
        </p:spPr>
        <p:txBody>
          <a:bodyPr/>
          <a:lstStyle/>
          <a:p>
            <a:pPr marL="320040" indent="-320040" eaLnBrk="1" fontAlgn="auto" hangingPunct="1">
              <a:spcAft>
                <a:spcPts val="0"/>
              </a:spcAft>
              <a:buClr>
                <a:schemeClr val="accent6">
                  <a:lumMod val="75000"/>
                </a:schemeClr>
              </a:buClr>
              <a:defRPr/>
            </a:pPr>
            <a:r>
              <a:rPr lang="en-US" altLang="en-US" sz="4000" dirty="0" smtClean="0">
                <a:solidFill>
                  <a:schemeClr val="tx1"/>
                </a:solidFill>
                <a:effectLst>
                  <a:outerShdw blurRad="38100" dist="38100" dir="2700000" algn="tl">
                    <a:srgbClr val="C0C0C0"/>
                  </a:outerShdw>
                </a:effectLst>
              </a:rPr>
              <a:t>SEGUN LA PROFECIA, EL REY DEL NORTE TIENEN UN RIVAL!</a:t>
            </a:r>
            <a:endParaRPr lang="en-US" altLang="en-US" dirty="0" smtClean="0">
              <a:solidFill>
                <a:schemeClr val="tx1"/>
              </a:solidFill>
            </a:endParaRPr>
          </a:p>
        </p:txBody>
      </p:sp>
      <p:sp>
        <p:nvSpPr>
          <p:cNvPr id="48131" name="Rectangle 3"/>
          <p:cNvSpPr>
            <a:spLocks noGrp="1" noChangeArrowheads="1"/>
          </p:cNvSpPr>
          <p:nvPr>
            <p:ph type="body" sz="half" idx="1"/>
          </p:nvPr>
        </p:nvSpPr>
        <p:spPr>
          <a:xfrm>
            <a:off x="34925" y="4394200"/>
            <a:ext cx="8991600" cy="841375"/>
          </a:xfrm>
        </p:spPr>
        <p:txBody>
          <a:bodyPr rtlCol="0">
            <a:normAutofit/>
          </a:bodyPr>
          <a:lstStyle/>
          <a:p>
            <a:pPr indent="-182880" algn="ctr" eaLnBrk="1" fontAlgn="auto" hangingPunct="1">
              <a:buClr>
                <a:schemeClr val="accent6">
                  <a:lumMod val="75000"/>
                </a:schemeClr>
              </a:buClr>
              <a:defRPr/>
            </a:pPr>
            <a:r>
              <a:rPr lang="en-US" altLang="en-US" b="1" dirty="0" smtClean="0">
                <a:solidFill>
                  <a:schemeClr val="tx1"/>
                </a:solidFill>
                <a:effectLst>
                  <a:outerShdw blurRad="38100" dist="38100" dir="2700000" algn="tl">
                    <a:srgbClr val="C0C0C0"/>
                  </a:outerShdw>
                </a:effectLst>
              </a:rPr>
              <a:t>“PERO AL CABO DEL TIEMPO 	(FINAL DEL TIEMPO), EL REY DEL SUR CONTENDERA CON EL  (REY DEL NORTE)…” (Dan. 11:40)</a:t>
            </a:r>
          </a:p>
        </p:txBody>
      </p:sp>
      <p:pic>
        <p:nvPicPr>
          <p:cNvPr id="29700" name="Picture 5" descr="107F.JPG                                                       0000A860&#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276350"/>
            <a:ext cx="91328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11560" y="195486"/>
            <a:ext cx="7772400" cy="857250"/>
          </a:xfrm>
        </p:spPr>
        <p:txBody>
          <a:bodyPr/>
          <a:lstStyle/>
          <a:p>
            <a:pPr marL="320040" indent="-320040" eaLnBrk="1" fontAlgn="auto" hangingPunct="1">
              <a:spcAft>
                <a:spcPts val="0"/>
              </a:spcAft>
              <a:buClr>
                <a:schemeClr val="accent6">
                  <a:lumMod val="75000"/>
                </a:schemeClr>
              </a:buClr>
              <a:defRPr/>
            </a:pPr>
            <a:r>
              <a:rPr lang="en-US" altLang="en-US" dirty="0" smtClean="0">
                <a:effectLst>
                  <a:outerShdw blurRad="38100" dist="38100" dir="2700000" algn="tl">
                    <a:srgbClr val="FFFFFF"/>
                  </a:outerShdw>
                </a:effectLst>
              </a:rPr>
              <a:t>Y QUIEN ERA </a:t>
            </a:r>
            <a:br>
              <a:rPr lang="en-US" altLang="en-US" dirty="0" smtClean="0">
                <a:effectLst>
                  <a:outerShdw blurRad="38100" dist="38100" dir="2700000" algn="tl">
                    <a:srgbClr val="FFFFFF"/>
                  </a:outerShdw>
                </a:effectLst>
              </a:rPr>
            </a:br>
            <a:r>
              <a:rPr lang="en-US" altLang="en-US" dirty="0" smtClean="0">
                <a:effectLst>
                  <a:outerShdw blurRad="38100" dist="38100" dir="2700000" algn="tl">
                    <a:srgbClr val="FFFFFF"/>
                  </a:outerShdw>
                </a:effectLst>
              </a:rPr>
              <a:t>EL REY DEL SUR</a:t>
            </a:r>
          </a:p>
        </p:txBody>
      </p:sp>
      <p:sp>
        <p:nvSpPr>
          <p:cNvPr id="23555" name="Rectangle 3"/>
          <p:cNvSpPr>
            <a:spLocks noGrp="1" noChangeArrowheads="1"/>
          </p:cNvSpPr>
          <p:nvPr>
            <p:ph type="body" sz="half" idx="1"/>
          </p:nvPr>
        </p:nvSpPr>
        <p:spPr>
          <a:xfrm>
            <a:off x="179388" y="1492250"/>
            <a:ext cx="4100512" cy="3086100"/>
          </a:xfrm>
        </p:spPr>
        <p:txBody>
          <a:bodyPr rtlCol="0">
            <a:noAutofit/>
          </a:bodyPr>
          <a:lstStyle/>
          <a:p>
            <a:pPr indent="-182880" algn="just" eaLnBrk="1" fontAlgn="auto" hangingPunct="1">
              <a:buClr>
                <a:schemeClr val="accent6">
                  <a:lumMod val="75000"/>
                </a:schemeClr>
              </a:buClr>
              <a:defRPr/>
            </a:pPr>
            <a:r>
              <a:rPr lang="es-CO" altLang="en-US" sz="2800" smtClean="0">
                <a:solidFill>
                  <a:schemeClr val="tx1">
                    <a:lumMod val="75000"/>
                    <a:lumOff val="25000"/>
                  </a:schemeClr>
                </a:solidFill>
              </a:rPr>
              <a:t>El rey del sur geográficamente era Egipto y representaba al reino que, en tiempos de Moisés,   se jactó de desconocer a Dios, que se negó a obedecerle.</a:t>
            </a:r>
          </a:p>
        </p:txBody>
      </p:sp>
      <p:pic>
        <p:nvPicPr>
          <p:cNvPr id="23566" name="Picture 14" descr="Egipto mapa                                                    0001384DMacintosh HD                   B0361D19:"/>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932363" y="1708150"/>
            <a:ext cx="2952750" cy="3106738"/>
          </a:xfrm>
        </p:spPr>
      </p:pic>
    </p:spTree>
  </p:cSld>
  <p:clrMapOvr>
    <a:masterClrMapping/>
  </p:clrMapOvr>
  <p:transition>
    <p:strip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23566"/>
                                        </p:tgtEl>
                                        <p:attrNameLst>
                                          <p:attrName>style.visibility</p:attrName>
                                        </p:attrNameLst>
                                      </p:cBhvr>
                                      <p:to>
                                        <p:strVal val="visible"/>
                                      </p:to>
                                    </p:set>
                                    <p:animEffect transition="in" filter="dissolve">
                                      <p:cBhvr>
                                        <p:cTn id="7" dur="500"/>
                                        <p:tgtEl>
                                          <p:spTgt spid="23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Effect transition="in" filter="dissolve">
                                      <p:cBhvr>
                                        <p:cTn id="12"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P spid="2356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5" descr="R060.JPG                                                       0000A938&#10;FOTOS_CD_BETA                  B1732A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title"/>
          </p:nvPr>
        </p:nvSpPr>
        <p:spPr>
          <a:xfrm>
            <a:off x="-684584" y="0"/>
            <a:ext cx="5328592" cy="857250"/>
          </a:xfrm>
        </p:spPr>
        <p:txBody>
          <a:bodyPr/>
          <a:lstStyle/>
          <a:p>
            <a:pPr marL="320040" indent="-320040" eaLnBrk="1" fontAlgn="auto" hangingPunct="1">
              <a:spcAft>
                <a:spcPts val="0"/>
              </a:spcAft>
              <a:buClr>
                <a:schemeClr val="accent6">
                  <a:lumMod val="75000"/>
                </a:schemeClr>
              </a:buClr>
              <a:defRPr/>
            </a:pPr>
            <a:r>
              <a:rPr lang="en-US" altLang="en-US" dirty="0" smtClean="0">
                <a:solidFill>
                  <a:schemeClr val="bg1"/>
                </a:solidFill>
                <a:effectLst>
                  <a:outerShdw blurRad="38100" dist="38100" dir="2700000" algn="tl">
                    <a:srgbClr val="C0C0C0"/>
                  </a:outerShdw>
                </a:effectLst>
              </a:rPr>
              <a:t>EL REY DEL SUR </a:t>
            </a:r>
            <a:br>
              <a:rPr lang="en-US" altLang="en-US" dirty="0" smtClean="0">
                <a:solidFill>
                  <a:schemeClr val="bg1"/>
                </a:solidFill>
                <a:effectLst>
                  <a:outerShdw blurRad="38100" dist="38100" dir="2700000" algn="tl">
                    <a:srgbClr val="C0C0C0"/>
                  </a:outerShdw>
                </a:effectLst>
              </a:rPr>
            </a:br>
            <a:r>
              <a:rPr lang="en-US" altLang="en-US" dirty="0" smtClean="0">
                <a:solidFill>
                  <a:schemeClr val="bg1"/>
                </a:solidFill>
                <a:effectLst>
                  <a:outerShdw blurRad="38100" dist="38100" dir="2700000" algn="tl">
                    <a:srgbClr val="C0C0C0"/>
                  </a:outerShdw>
                </a:effectLst>
              </a:rPr>
              <a:t>RECHAZA A DIOS</a:t>
            </a:r>
            <a:endParaRPr lang="en-US" altLang="en-US" dirty="0" smtClean="0"/>
          </a:p>
        </p:txBody>
      </p:sp>
      <p:sp>
        <p:nvSpPr>
          <p:cNvPr id="24580" name="Rectangle 4"/>
          <p:cNvSpPr>
            <a:spLocks noGrp="1" noChangeArrowheads="1"/>
          </p:cNvSpPr>
          <p:nvPr>
            <p:ph type="body" sz="half" idx="2"/>
          </p:nvPr>
        </p:nvSpPr>
        <p:spPr>
          <a:xfrm>
            <a:off x="34925" y="1646238"/>
            <a:ext cx="3600450" cy="3086100"/>
          </a:xfrm>
        </p:spPr>
        <p:txBody>
          <a:bodyPr/>
          <a:lstStyle/>
          <a:p>
            <a:pPr algn="ctr" eaLnBrk="1" hangingPunct="1"/>
            <a:r>
              <a:rPr lang="es-CO" altLang="en-US" sz="2400" b="1" smtClean="0">
                <a:solidFill>
                  <a:srgbClr val="FFFF00"/>
                </a:solidFill>
                <a:latin typeface="Geneva" charset="0"/>
              </a:rPr>
              <a:t>“Pero el faraón respondió:  ¿Quién es Jehovah para  que yo escuche su voz y deje ir   a Israel? Yo no conozco a Jehovah, ni tampoco dejaré  ir a Israel.” 		(Exo. 5:2)</a:t>
            </a:r>
            <a:endParaRPr lang="es-CO" altLang="en-US" sz="2400" smtClean="0">
              <a:solidFill>
                <a:srgbClr val="FFFF00"/>
              </a:solidFill>
              <a:latin typeface="Geneva"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5" name="Picture 5" descr="96F.JPG                                                        0000A860&#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
          <p:cNvSpPr>
            <a:spLocks noGrp="1" noChangeArrowheads="1"/>
          </p:cNvSpPr>
          <p:nvPr>
            <p:ph type="title"/>
          </p:nvPr>
        </p:nvSpPr>
        <p:spPr>
          <a:xfrm>
            <a:off x="381000" y="114300"/>
            <a:ext cx="5257800" cy="857250"/>
          </a:xfrm>
        </p:spPr>
        <p:txBody>
          <a:bodyPr/>
          <a:lstStyle/>
          <a:p>
            <a:pPr marL="320040" indent="-320040" eaLnBrk="1" fontAlgn="auto" hangingPunct="1">
              <a:spcAft>
                <a:spcPts val="0"/>
              </a:spcAft>
              <a:buClr>
                <a:schemeClr val="accent6">
                  <a:lumMod val="75000"/>
                </a:schemeClr>
              </a:buClr>
              <a:defRPr/>
            </a:pPr>
            <a:r>
              <a:rPr lang="en-US" altLang="en-US" smtClean="0">
                <a:solidFill>
                  <a:srgbClr val="FFFF00"/>
                </a:solidFill>
              </a:rPr>
              <a:t>EL REY DEL SUR ESPIRITUAL</a:t>
            </a:r>
            <a:endParaRPr lang="en-US" altLang="en-US" smtClean="0"/>
          </a:p>
        </p:txBody>
      </p:sp>
      <p:sp>
        <p:nvSpPr>
          <p:cNvPr id="32771" name="Rectangle 3"/>
          <p:cNvSpPr>
            <a:spLocks noGrp="1" noChangeArrowheads="1"/>
          </p:cNvSpPr>
          <p:nvPr>
            <p:ph type="body" sz="half" idx="1"/>
          </p:nvPr>
        </p:nvSpPr>
        <p:spPr>
          <a:xfrm>
            <a:off x="2411413" y="1635125"/>
            <a:ext cx="6338887" cy="2686050"/>
          </a:xfrm>
        </p:spPr>
        <p:txBody>
          <a:bodyPr/>
          <a:lstStyle/>
          <a:p>
            <a:pPr algn="just" eaLnBrk="1" hangingPunct="1">
              <a:defRPr/>
            </a:pPr>
            <a:r>
              <a:rPr lang="es-CO" altLang="en-US" sz="2800" b="1" dirty="0" smtClean="0">
                <a:solidFill>
                  <a:schemeClr val="tx1"/>
                </a:solidFill>
              </a:rPr>
              <a:t>Egipto espiritual se caracteriza porque rechaza, como el faraón de antaño, abiertamente el mensaje de los dos testigos de Dios  o sea su Palabra.</a:t>
            </a:r>
          </a:p>
          <a:p>
            <a:pPr marL="46037" indent="0" algn="just" eaLnBrk="1" hangingPunct="1">
              <a:buFont typeface="Georgia" pitchFamily="18" charset="0"/>
              <a:buNone/>
              <a:defRPr/>
            </a:pPr>
            <a:r>
              <a:rPr lang="es-CO" altLang="en-US" sz="2800" b="1" dirty="0" smtClean="0">
                <a:solidFill>
                  <a:schemeClr val="tx1"/>
                </a:solidFill>
              </a:rPr>
              <a:t> (Antiguo y Nuevo Testamento)               (</a:t>
            </a:r>
            <a:r>
              <a:rPr lang="es-CO" altLang="en-US" sz="2800" b="1" dirty="0" err="1" smtClean="0">
                <a:solidFill>
                  <a:schemeClr val="tx1"/>
                </a:solidFill>
              </a:rPr>
              <a:t>Apoc</a:t>
            </a:r>
            <a:r>
              <a:rPr lang="es-CO" altLang="en-US" sz="2800" b="1" dirty="0" smtClean="0">
                <a:solidFill>
                  <a:schemeClr val="tx1"/>
                </a:solidFill>
              </a:rPr>
              <a:t>. 11:3-11)</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dissolve">
                                      <p:cBhvr>
                                        <p:cTn id="7"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30" name="Picture 6" descr="96F.JPG                                                        0000A860&#10;FOTOS_CD_BETA                  B1732A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2"/>
          <p:cNvSpPr>
            <a:spLocks noGrp="1" noChangeArrowheads="1"/>
          </p:cNvSpPr>
          <p:nvPr>
            <p:ph type="title"/>
          </p:nvPr>
        </p:nvSpPr>
        <p:spPr>
          <a:xfrm>
            <a:off x="762000" y="114300"/>
            <a:ext cx="7772400" cy="857250"/>
          </a:xfrm>
        </p:spPr>
        <p:txBody>
          <a:bodyPr/>
          <a:lstStyle/>
          <a:p>
            <a:pPr marL="320040" indent="-320040" eaLnBrk="1" fontAlgn="auto" hangingPunct="1">
              <a:spcAft>
                <a:spcPts val="0"/>
              </a:spcAft>
              <a:buClr>
                <a:schemeClr val="accent6">
                  <a:lumMod val="75000"/>
                </a:schemeClr>
              </a:buClr>
              <a:defRPr/>
            </a:pPr>
            <a:r>
              <a:rPr lang="en-US" altLang="en-US" smtClean="0">
                <a:solidFill>
                  <a:srgbClr val="FFFF00"/>
                </a:solidFill>
              </a:rPr>
              <a:t>EL ATEISMO FRANCES</a:t>
            </a:r>
            <a:endParaRPr lang="en-US" altLang="en-US" smtClean="0"/>
          </a:p>
        </p:txBody>
      </p:sp>
      <p:sp>
        <p:nvSpPr>
          <p:cNvPr id="26628" name="Rectangle 4"/>
          <p:cNvSpPr>
            <a:spLocks noGrp="1" noChangeArrowheads="1"/>
          </p:cNvSpPr>
          <p:nvPr>
            <p:ph type="body" sz="half" idx="2"/>
          </p:nvPr>
        </p:nvSpPr>
        <p:spPr>
          <a:xfrm>
            <a:off x="3124200" y="2400300"/>
            <a:ext cx="5334000" cy="2171700"/>
          </a:xfrm>
        </p:spPr>
        <p:txBody>
          <a:bodyPr rtlCol="0">
            <a:normAutofit fontScale="85000" lnSpcReduction="20000"/>
          </a:bodyPr>
          <a:lstStyle/>
          <a:p>
            <a:pPr indent="-182880" algn="just" eaLnBrk="1" fontAlgn="auto" hangingPunct="1">
              <a:buClr>
                <a:schemeClr val="accent6">
                  <a:lumMod val="75000"/>
                </a:schemeClr>
              </a:buClr>
              <a:defRPr/>
            </a:pPr>
            <a:r>
              <a:rPr lang="es-CO" altLang="en-US" sz="2800" b="1" smtClean="0">
                <a:solidFill>
                  <a:schemeClr val="bg1"/>
                </a:solidFill>
                <a:effectLst>
                  <a:outerShdw blurRad="38100" dist="38100" dir="2700000" algn="tl">
                    <a:srgbClr val="000000"/>
                  </a:outerShdw>
                </a:effectLst>
              </a:rPr>
              <a:t>Fue el rey del sur espiritual, Francia, quien rechazó la Palabra de Dios y proclamó a la razón en su lugar a fines del siglo  XVIII. 			(M.A. Thiers, </a:t>
            </a:r>
            <a:r>
              <a:rPr lang="es-CO" altLang="en-US" sz="2800" b="1" u="sng" smtClean="0">
                <a:solidFill>
                  <a:schemeClr val="bg1"/>
                </a:solidFill>
                <a:effectLst>
                  <a:outerShdw blurRad="38100" dist="38100" dir="2700000" algn="tl">
                    <a:srgbClr val="000000"/>
                  </a:outerShdw>
                </a:effectLst>
              </a:rPr>
              <a:t>Historia de la Revolución francesa</a:t>
            </a:r>
            <a:r>
              <a:rPr lang="es-CO" altLang="en-US" sz="2800" b="1" smtClean="0">
                <a:solidFill>
                  <a:schemeClr val="bg1"/>
                </a:solidFill>
                <a:effectLst>
                  <a:outerShdw blurRad="38100" dist="38100" dir="2700000" algn="tl">
                    <a:srgbClr val="000000"/>
                  </a:outerShdw>
                </a:effectLst>
              </a:rPr>
              <a:t>, vol. 2, pg. 370, 371)</a:t>
            </a: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1+#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creeching Brak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9552" y="195486"/>
            <a:ext cx="7772400" cy="857250"/>
          </a:xfrm>
        </p:spPr>
        <p:txBody>
          <a:bodyPr/>
          <a:lstStyle/>
          <a:p>
            <a:pPr marL="320040" indent="-320040" eaLnBrk="1" fontAlgn="auto" hangingPunct="1">
              <a:spcAft>
                <a:spcPts val="0"/>
              </a:spcAft>
              <a:buClr>
                <a:schemeClr val="accent6">
                  <a:lumMod val="75000"/>
                </a:schemeClr>
              </a:buClr>
              <a:defRPr/>
            </a:pPr>
            <a:r>
              <a:rPr lang="es-CO" altLang="en-US" dirty="0" smtClean="0"/>
              <a:t>Por qué el rey del Norte es el anti-Cristo?</a:t>
            </a:r>
          </a:p>
        </p:txBody>
      </p:sp>
      <p:sp>
        <p:nvSpPr>
          <p:cNvPr id="15363" name="Rectangle 3"/>
          <p:cNvSpPr>
            <a:spLocks noGrp="1" noChangeArrowheads="1"/>
          </p:cNvSpPr>
          <p:nvPr>
            <p:ph sz="quarter" idx="13"/>
          </p:nvPr>
        </p:nvSpPr>
        <p:spPr>
          <a:xfrm>
            <a:off x="250825" y="1851025"/>
            <a:ext cx="4173538" cy="3086100"/>
          </a:xfrm>
        </p:spPr>
        <p:txBody>
          <a:bodyPr rtlCol="0">
            <a:normAutofit/>
          </a:bodyPr>
          <a:lstStyle/>
          <a:p>
            <a:pPr indent="-182880" algn="just" eaLnBrk="1" fontAlgn="auto" hangingPunct="1">
              <a:buClr>
                <a:schemeClr val="accent6">
                  <a:lumMod val="75000"/>
                </a:schemeClr>
              </a:buClr>
              <a:defRPr/>
            </a:pPr>
            <a:r>
              <a:rPr lang="es-CO" altLang="en-US" b="1" dirty="0" smtClean="0">
                <a:solidFill>
                  <a:schemeClr val="tx1"/>
                </a:solidFill>
                <a:effectLst>
                  <a:outerShdw blurRad="38100" dist="38100" dir="2700000" algn="tl">
                    <a:srgbClr val="000000"/>
                  </a:outerShdw>
                </a:effectLst>
              </a:rPr>
              <a:t>Contamina el santuario, quita el continuo sacrificio y pone la abominación desoladora (Dan.11:31)</a:t>
            </a:r>
          </a:p>
          <a:p>
            <a:pPr indent="-182880" algn="just" eaLnBrk="1" fontAlgn="auto" hangingPunct="1">
              <a:buClr>
                <a:schemeClr val="accent6">
                  <a:lumMod val="75000"/>
                </a:schemeClr>
              </a:buClr>
              <a:defRPr/>
            </a:pPr>
            <a:r>
              <a:rPr lang="es-CO" altLang="en-US" sz="2000" b="1" i="1" dirty="0" smtClean="0">
                <a:solidFill>
                  <a:schemeClr val="tx1"/>
                </a:solidFill>
                <a:effectLst>
                  <a:outerShdw blurRad="38100" dist="38100" dir="2700000" algn="tl">
                    <a:srgbClr val="FFFFFF"/>
                  </a:outerShdw>
                </a:effectLst>
              </a:rPr>
              <a:t>Igual que el </a:t>
            </a:r>
            <a:r>
              <a:rPr lang="es-CO" altLang="en-US" sz="2000" b="1" i="1" dirty="0" smtClean="0">
                <a:solidFill>
                  <a:srgbClr val="FFFF00"/>
                </a:solidFill>
                <a:effectLst>
                  <a:outerShdw blurRad="38100" dist="38100" dir="2700000" algn="tl">
                    <a:srgbClr val="000000"/>
                  </a:outerShdw>
                </a:effectLst>
              </a:rPr>
              <a:t>cuerno pequeño</a:t>
            </a:r>
            <a:r>
              <a:rPr lang="es-CO" altLang="en-US" sz="2000" b="1" i="1" dirty="0" smtClean="0">
                <a:solidFill>
                  <a:schemeClr val="tx1">
                    <a:lumMod val="75000"/>
                    <a:lumOff val="25000"/>
                  </a:schemeClr>
                </a:solidFill>
                <a:effectLst>
                  <a:outerShdw blurRad="38100" dist="38100" dir="2700000" algn="tl">
                    <a:srgbClr val="FFFFFF"/>
                  </a:outerShdw>
                </a:effectLst>
              </a:rPr>
              <a:t> </a:t>
            </a:r>
            <a:r>
              <a:rPr lang="es-CO" altLang="en-US" sz="2000" b="1" i="1" dirty="0" smtClean="0">
                <a:solidFill>
                  <a:schemeClr val="tx1"/>
                </a:solidFill>
                <a:effectLst>
                  <a:outerShdw blurRad="38100" dist="38100" dir="2700000" algn="tl">
                    <a:srgbClr val="FFFFFF"/>
                  </a:outerShdw>
                </a:effectLst>
              </a:rPr>
              <a:t>(Dan. 8:11).</a:t>
            </a:r>
          </a:p>
          <a:p>
            <a:pPr indent="-182880" algn="just" eaLnBrk="1" fontAlgn="auto" hangingPunct="1">
              <a:buClr>
                <a:schemeClr val="accent6">
                  <a:lumMod val="75000"/>
                </a:schemeClr>
              </a:buClr>
              <a:defRPr/>
            </a:pPr>
            <a:r>
              <a:rPr lang="es-CO" altLang="en-US" sz="2000" b="1" dirty="0">
                <a:solidFill>
                  <a:schemeClr val="tx1"/>
                </a:solidFill>
                <a:effectLst>
                  <a:outerShdw blurRad="38100" dist="38100" dir="2700000" algn="tl">
                    <a:srgbClr val="000000"/>
                  </a:outerShdw>
                </a:effectLst>
              </a:rPr>
              <a:t>Persigue y mata a los santos (Dan.11:33)</a:t>
            </a:r>
          </a:p>
          <a:p>
            <a:pPr indent="-182880" algn="just" eaLnBrk="1" fontAlgn="auto" hangingPunct="1">
              <a:buClr>
                <a:schemeClr val="accent6">
                  <a:lumMod val="75000"/>
                </a:schemeClr>
              </a:buClr>
              <a:defRPr/>
            </a:pPr>
            <a:endParaRPr lang="es-CO" altLang="en-US" sz="2000" b="1" i="1" dirty="0" smtClean="0">
              <a:solidFill>
                <a:schemeClr val="tx1"/>
              </a:solidFill>
              <a:effectLst>
                <a:outerShdw blurRad="38100" dist="38100" dir="2700000" algn="tl">
                  <a:srgbClr val="FFFFFF"/>
                </a:outerShdw>
              </a:effectLst>
            </a:endParaRPr>
          </a:p>
        </p:txBody>
      </p:sp>
      <p:sp>
        <p:nvSpPr>
          <p:cNvPr id="15364" name="Rectangle 4"/>
          <p:cNvSpPr>
            <a:spLocks noGrp="1" noChangeArrowheads="1"/>
          </p:cNvSpPr>
          <p:nvPr>
            <p:ph sz="quarter" idx="14"/>
          </p:nvPr>
        </p:nvSpPr>
        <p:spPr>
          <a:xfrm>
            <a:off x="4648200" y="1933575"/>
            <a:ext cx="4244975" cy="3086100"/>
          </a:xfrm>
        </p:spPr>
        <p:txBody>
          <a:bodyPr rtlCol="0">
            <a:normAutofit/>
          </a:bodyPr>
          <a:lstStyle/>
          <a:p>
            <a:pPr indent="-182880" algn="just" eaLnBrk="1" fontAlgn="auto" hangingPunct="1">
              <a:buClr>
                <a:schemeClr val="accent6">
                  <a:lumMod val="75000"/>
                </a:schemeClr>
              </a:buClr>
              <a:defRPr/>
            </a:pPr>
            <a:r>
              <a:rPr lang="es-CO" altLang="en-US" sz="2000" b="1" i="1" dirty="0" smtClean="0">
                <a:solidFill>
                  <a:schemeClr val="tx1"/>
                </a:solidFill>
                <a:effectLst>
                  <a:outerShdw blurRad="38100" dist="38100" dir="2700000" algn="tl">
                    <a:srgbClr val="FFFFFF"/>
                  </a:outerShdw>
                </a:effectLst>
              </a:rPr>
              <a:t>Igual que el </a:t>
            </a:r>
            <a:r>
              <a:rPr lang="es-CO" altLang="en-US" sz="2000" b="1" i="1" dirty="0" smtClean="0">
                <a:solidFill>
                  <a:srgbClr val="FFFF00"/>
                </a:solidFill>
                <a:effectLst>
                  <a:outerShdw blurRad="38100" dist="38100" dir="2700000" algn="tl">
                    <a:srgbClr val="000000"/>
                  </a:outerShdw>
                </a:effectLst>
              </a:rPr>
              <a:t>cuerno pequeño</a:t>
            </a:r>
            <a:r>
              <a:rPr lang="es-CO" altLang="en-US" sz="2000" b="1" i="1" dirty="0" smtClean="0">
                <a:solidFill>
                  <a:schemeClr val="tx1">
                    <a:lumMod val="75000"/>
                    <a:lumOff val="25000"/>
                  </a:schemeClr>
                </a:solidFill>
                <a:effectLst>
                  <a:outerShdw blurRad="38100" dist="38100" dir="2700000" algn="tl">
                    <a:srgbClr val="FFFFFF"/>
                  </a:outerShdw>
                </a:effectLst>
              </a:rPr>
              <a:t> </a:t>
            </a:r>
            <a:r>
              <a:rPr lang="es-CO" altLang="en-US" sz="2000" b="1" i="1" dirty="0" smtClean="0">
                <a:solidFill>
                  <a:schemeClr val="tx1"/>
                </a:solidFill>
                <a:effectLst>
                  <a:outerShdw blurRad="38100" dist="38100" dir="2700000" algn="tl">
                    <a:srgbClr val="FFFFFF"/>
                  </a:outerShdw>
                </a:effectLst>
              </a:rPr>
              <a:t>(Dan. 7:25) y la </a:t>
            </a:r>
            <a:r>
              <a:rPr lang="es-CO" altLang="en-US" sz="2000" b="1" i="1" dirty="0" smtClean="0">
                <a:solidFill>
                  <a:srgbClr val="FFFF00"/>
                </a:solidFill>
                <a:effectLst>
                  <a:outerShdw blurRad="38100" dist="38100" dir="2700000" algn="tl">
                    <a:srgbClr val="000000"/>
                  </a:outerShdw>
                </a:effectLst>
              </a:rPr>
              <a:t>Ramera Babilonia</a:t>
            </a:r>
            <a:r>
              <a:rPr lang="es-CO" altLang="en-US" sz="2000" b="1" i="1" dirty="0" smtClean="0">
                <a:solidFill>
                  <a:schemeClr val="tx1">
                    <a:lumMod val="75000"/>
                    <a:lumOff val="25000"/>
                  </a:schemeClr>
                </a:solidFill>
                <a:effectLst>
                  <a:outerShdw blurRad="38100" dist="38100" dir="2700000" algn="tl">
                    <a:srgbClr val="FFFFFF"/>
                  </a:outerShdw>
                </a:effectLst>
              </a:rPr>
              <a:t> </a:t>
            </a:r>
            <a:r>
              <a:rPr lang="es-CO" altLang="en-US" sz="2000" b="1" i="1" dirty="0" smtClean="0">
                <a:solidFill>
                  <a:schemeClr val="tx1"/>
                </a:solidFill>
                <a:effectLst>
                  <a:outerShdw blurRad="38100" dist="38100" dir="2700000" algn="tl">
                    <a:srgbClr val="FFFFFF"/>
                  </a:outerShdw>
                </a:effectLst>
              </a:rPr>
              <a:t>(Apoc. 17:5,6)</a:t>
            </a:r>
          </a:p>
          <a:p>
            <a:pPr indent="-182880" algn="just" eaLnBrk="1" fontAlgn="auto" hangingPunct="1">
              <a:buClr>
                <a:schemeClr val="accent6">
                  <a:lumMod val="75000"/>
                </a:schemeClr>
              </a:buClr>
              <a:defRPr/>
            </a:pPr>
            <a:r>
              <a:rPr lang="es-CO" altLang="en-US" b="1" dirty="0" smtClean="0">
                <a:solidFill>
                  <a:schemeClr val="tx1"/>
                </a:solidFill>
                <a:effectLst>
                  <a:outerShdw blurRad="38100" dist="38100" dir="2700000" algn="tl">
                    <a:srgbClr val="000000"/>
                  </a:outerShdw>
                </a:effectLst>
              </a:rPr>
              <a:t>Se engrandece contra Dios (Dan. 11:36)</a:t>
            </a:r>
          </a:p>
          <a:p>
            <a:pPr indent="-182880" algn="just" eaLnBrk="1" fontAlgn="auto" hangingPunct="1">
              <a:buClr>
                <a:schemeClr val="accent6">
                  <a:lumMod val="75000"/>
                </a:schemeClr>
              </a:buClr>
              <a:defRPr/>
            </a:pPr>
            <a:r>
              <a:rPr lang="es-CO" altLang="en-US" sz="2000" b="1" i="1" dirty="0" smtClean="0">
                <a:solidFill>
                  <a:schemeClr val="tx1"/>
                </a:solidFill>
                <a:effectLst>
                  <a:outerShdw blurRad="38100" dist="38100" dir="2700000" algn="tl">
                    <a:srgbClr val="FFFFFF"/>
                  </a:outerShdw>
                </a:effectLst>
              </a:rPr>
              <a:t>Igual que el </a:t>
            </a:r>
            <a:r>
              <a:rPr lang="es-CO" altLang="en-US" sz="2000" b="1" i="1" dirty="0" smtClean="0">
                <a:solidFill>
                  <a:srgbClr val="FFFF00"/>
                </a:solidFill>
                <a:effectLst>
                  <a:outerShdw blurRad="38100" dist="38100" dir="2700000" algn="tl">
                    <a:srgbClr val="000000"/>
                  </a:outerShdw>
                </a:effectLst>
              </a:rPr>
              <a:t>cuerno pequeño</a:t>
            </a:r>
            <a:r>
              <a:rPr lang="es-CO" altLang="en-US" sz="2000" b="1" i="1" dirty="0" smtClean="0">
                <a:solidFill>
                  <a:schemeClr val="tx1">
                    <a:lumMod val="75000"/>
                    <a:lumOff val="25000"/>
                  </a:schemeClr>
                </a:solidFill>
                <a:effectLst>
                  <a:outerShdw blurRad="38100" dist="38100" dir="2700000" algn="tl">
                    <a:srgbClr val="FFFFFF"/>
                  </a:outerShdw>
                </a:effectLst>
              </a:rPr>
              <a:t> </a:t>
            </a:r>
            <a:r>
              <a:rPr lang="es-CO" altLang="en-US" sz="2000" b="1" i="1" dirty="0" smtClean="0">
                <a:solidFill>
                  <a:schemeClr val="tx1"/>
                </a:solidFill>
                <a:effectLst>
                  <a:outerShdw blurRad="38100" dist="38100" dir="2700000" algn="tl">
                    <a:srgbClr val="FFFFFF"/>
                  </a:outerShdw>
                </a:effectLst>
              </a:rPr>
              <a:t>(Dan. 7:25) y el </a:t>
            </a:r>
            <a:r>
              <a:rPr lang="es-CO" altLang="en-US" sz="2000" b="1" i="1" dirty="0" smtClean="0">
                <a:solidFill>
                  <a:srgbClr val="FFFF00"/>
                </a:solidFill>
                <a:effectLst>
                  <a:outerShdw blurRad="38100" dist="38100" dir="2700000" algn="tl">
                    <a:srgbClr val="000000"/>
                  </a:outerShdw>
                </a:effectLst>
              </a:rPr>
              <a:t>inicuo o hijo de perdición</a:t>
            </a:r>
            <a:r>
              <a:rPr lang="es-CO" altLang="en-US" sz="2000" b="1" i="1" dirty="0" smtClean="0">
                <a:solidFill>
                  <a:schemeClr val="tx1">
                    <a:lumMod val="75000"/>
                    <a:lumOff val="25000"/>
                  </a:schemeClr>
                </a:solidFill>
                <a:effectLst>
                  <a:outerShdw blurRad="38100" dist="38100" dir="2700000" algn="tl">
                    <a:srgbClr val="FFFFFF"/>
                  </a:outerShdw>
                </a:effectLst>
              </a:rPr>
              <a:t> </a:t>
            </a:r>
            <a:r>
              <a:rPr lang="es-CO" altLang="en-US" sz="2000" b="1" i="1" dirty="0" smtClean="0">
                <a:solidFill>
                  <a:schemeClr val="tx1"/>
                </a:solidFill>
                <a:effectLst>
                  <a:outerShdw blurRad="38100" dist="38100" dir="2700000" algn="tl">
                    <a:srgbClr val="FFFFFF"/>
                  </a:outerShdw>
                </a:effectLst>
              </a:rPr>
              <a:t>(2 </a:t>
            </a:r>
            <a:r>
              <a:rPr lang="es-CO" altLang="en-US" sz="2000" b="1" i="1" dirty="0" err="1" smtClean="0">
                <a:solidFill>
                  <a:schemeClr val="tx1"/>
                </a:solidFill>
                <a:effectLst>
                  <a:outerShdw blurRad="38100" dist="38100" dir="2700000" algn="tl">
                    <a:srgbClr val="FFFFFF"/>
                  </a:outerShdw>
                </a:effectLst>
              </a:rPr>
              <a:t>Tes</a:t>
            </a:r>
            <a:r>
              <a:rPr lang="es-CO" altLang="en-US" sz="2000" b="1" i="1" dirty="0" smtClean="0">
                <a:solidFill>
                  <a:schemeClr val="tx1"/>
                </a:solidFill>
                <a:effectLst>
                  <a:outerShdw blurRad="38100" dist="38100" dir="2700000" algn="tl">
                    <a:srgbClr val="FFFFFF"/>
                  </a:outerShdw>
                </a:effectLst>
              </a:rPr>
              <a:t>. 2:4)</a:t>
            </a:r>
          </a:p>
          <a:p>
            <a:pPr indent="-182880" algn="just" eaLnBrk="1" fontAlgn="auto" hangingPunct="1">
              <a:buClr>
                <a:schemeClr val="accent6">
                  <a:lumMod val="75000"/>
                </a:schemeClr>
              </a:buClr>
              <a:defRPr/>
            </a:pPr>
            <a:endParaRPr lang="es-CO" altLang="en-US" b="1" i="1" dirty="0" smtClean="0">
              <a:solidFill>
                <a:schemeClr val="bg1"/>
              </a:solidFill>
              <a:effectLst>
                <a:outerShdw blurRad="38100" dist="38100" dir="2700000" algn="tl">
                  <a:srgbClr val="000000"/>
                </a:outerShdw>
              </a:effectLst>
            </a:endParaRPr>
          </a:p>
          <a:p>
            <a:pPr indent="-182880" algn="just" eaLnBrk="1" fontAlgn="auto" hangingPunct="1">
              <a:buClr>
                <a:schemeClr val="accent6">
                  <a:lumMod val="75000"/>
                </a:schemeClr>
              </a:buClr>
              <a:defRPr/>
            </a:pPr>
            <a:endParaRPr lang="es-CO" altLang="en-US" sz="2000" b="1" dirty="0" smtClean="0">
              <a:solidFill>
                <a:schemeClr val="tx1">
                  <a:lumMod val="75000"/>
                  <a:lumOff val="25000"/>
                </a:schemeClr>
              </a:solidFill>
              <a:effectLst>
                <a:outerShdw blurRad="38100" dist="38100" dir="2700000" algn="tl">
                  <a:srgbClr val="FFFFFF"/>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box(out)">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5364">
                                            <p:txEl>
                                              <p:pRg st="1" end="1"/>
                                            </p:txEl>
                                          </p:spTgt>
                                        </p:tgtEl>
                                        <p:attrNameLst>
                                          <p:attrName>style.visibility</p:attrName>
                                        </p:attrNameLst>
                                      </p:cBhvr>
                                      <p:to>
                                        <p:strVal val="visible"/>
                                      </p:to>
                                    </p:set>
                                    <p:animEffect transition="in" filter="box(out)">
                                      <p:cBhvr>
                                        <p:cTn id="12" dur="500"/>
                                        <p:tgtEl>
                                          <p:spTgt spid="1536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5364">
                                            <p:txEl>
                                              <p:pRg st="2" end="2"/>
                                            </p:txEl>
                                          </p:spTgt>
                                        </p:tgtEl>
                                        <p:attrNameLst>
                                          <p:attrName>style.visibility</p:attrName>
                                        </p:attrNameLst>
                                      </p:cBhvr>
                                      <p:to>
                                        <p:strVal val="visible"/>
                                      </p:to>
                                    </p:set>
                                    <p:animEffect transition="in" filter="box(out)">
                                      <p:cBhvr>
                                        <p:cTn id="17" dur="500"/>
                                        <p:tgtEl>
                                          <p:spTgt spid="153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5363">
                                            <p:txEl>
                                              <p:pRg st="0" end="0"/>
                                            </p:txEl>
                                          </p:spTgt>
                                        </p:tgtEl>
                                        <p:attrNameLst>
                                          <p:attrName>style.visibility</p:attrName>
                                        </p:attrNameLst>
                                      </p:cBhvr>
                                      <p:to>
                                        <p:strVal val="visible"/>
                                      </p:to>
                                    </p:set>
                                    <p:animEffect transition="in" filter="box(out)">
                                      <p:cBhvr>
                                        <p:cTn id="22" dur="500"/>
                                        <p:tgtEl>
                                          <p:spTgt spid="1536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5363">
                                            <p:txEl>
                                              <p:pRg st="1" end="1"/>
                                            </p:txEl>
                                          </p:spTgt>
                                        </p:tgtEl>
                                        <p:attrNameLst>
                                          <p:attrName>style.visibility</p:attrName>
                                        </p:attrNameLst>
                                      </p:cBhvr>
                                      <p:to>
                                        <p:strVal val="visible"/>
                                      </p:to>
                                    </p:set>
                                    <p:animEffect transition="in" filter="box(out)">
                                      <p:cBhvr>
                                        <p:cTn id="27" dur="500"/>
                                        <p:tgtEl>
                                          <p:spTgt spid="1536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5363">
                                            <p:txEl>
                                              <p:pRg st="2" end="2"/>
                                            </p:txEl>
                                          </p:spTgt>
                                        </p:tgtEl>
                                        <p:attrNameLst>
                                          <p:attrName>style.visibility</p:attrName>
                                        </p:attrNameLst>
                                      </p:cBhvr>
                                      <p:to>
                                        <p:strVal val="visible"/>
                                      </p:to>
                                    </p:set>
                                    <p:animEffect transition="in" filter="box(out)">
                                      <p:cBhvr>
                                        <p:cTn id="32" dur="5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P spid="1536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8" name="Picture 5" descr="4F.JPG                                                         0000A860&#10;FOTOS_CD_BETA                  B1732A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2"/>
          <p:cNvSpPr>
            <a:spLocks noGrp="1" noChangeArrowheads="1"/>
          </p:cNvSpPr>
          <p:nvPr>
            <p:ph type="title"/>
          </p:nvPr>
        </p:nvSpPr>
        <p:spPr/>
        <p:txBody>
          <a:bodyPr/>
          <a:lstStyle/>
          <a:p>
            <a:pPr marL="320040" indent="-320040" eaLnBrk="1" fontAlgn="auto" hangingPunct="1">
              <a:spcAft>
                <a:spcPts val="0"/>
              </a:spcAft>
              <a:buClr>
                <a:schemeClr val="accent6">
                  <a:lumMod val="75000"/>
                </a:schemeClr>
              </a:buClr>
              <a:defRPr/>
            </a:pPr>
            <a:r>
              <a:rPr lang="en-US" altLang="en-US" dirty="0" smtClean="0">
                <a:solidFill>
                  <a:srgbClr val="FFFF00"/>
                </a:solidFill>
              </a:rPr>
              <a:t>EL REY DEL SUR </a:t>
            </a:r>
            <a:br>
              <a:rPr lang="en-US" altLang="en-US" dirty="0" smtClean="0">
                <a:solidFill>
                  <a:srgbClr val="FFFF00"/>
                </a:solidFill>
              </a:rPr>
            </a:br>
            <a:r>
              <a:rPr lang="en-US" altLang="en-US" dirty="0" smtClean="0">
                <a:solidFill>
                  <a:srgbClr val="FFFF00"/>
                </a:solidFill>
              </a:rPr>
              <a:t>AL FINAL DEL TIEMPO</a:t>
            </a:r>
            <a:endParaRPr lang="en-US" altLang="en-US" dirty="0" smtClean="0"/>
          </a:p>
        </p:txBody>
      </p:sp>
      <p:sp>
        <p:nvSpPr>
          <p:cNvPr id="27651" name="Rectangle 3"/>
          <p:cNvSpPr>
            <a:spLocks noGrp="1" noChangeArrowheads="1"/>
          </p:cNvSpPr>
          <p:nvPr>
            <p:ph type="body" sz="half" idx="1"/>
          </p:nvPr>
        </p:nvSpPr>
        <p:spPr>
          <a:xfrm>
            <a:off x="533400" y="2571750"/>
            <a:ext cx="8305800" cy="1771650"/>
          </a:xfrm>
        </p:spPr>
        <p:txBody>
          <a:bodyPr rtlCol="0">
            <a:normAutofit fontScale="77500" lnSpcReduction="20000"/>
          </a:bodyPr>
          <a:lstStyle/>
          <a:p>
            <a:pPr indent="-182880" eaLnBrk="1" fontAlgn="auto" hangingPunct="1">
              <a:buClr>
                <a:schemeClr val="accent6">
                  <a:lumMod val="75000"/>
                </a:schemeClr>
              </a:buClr>
              <a:defRPr/>
            </a:pPr>
            <a:r>
              <a:rPr lang="es-CO" altLang="en-US" b="1" smtClean="0">
                <a:solidFill>
                  <a:schemeClr val="tx1"/>
                </a:solidFill>
                <a:effectLst>
                  <a:outerShdw blurRad="38100" dist="38100" dir="2700000" algn="tl">
                    <a:srgbClr val="C0C0C0"/>
                  </a:outerShdw>
                </a:effectLst>
              </a:rPr>
              <a:t>Sólo ha habido un reino que se ha opuesto al anti-Cristo en este tiempo del fin.</a:t>
            </a:r>
          </a:p>
          <a:p>
            <a:pPr indent="-182880" eaLnBrk="1" fontAlgn="auto" hangingPunct="1">
              <a:buClr>
                <a:schemeClr val="accent6">
                  <a:lumMod val="75000"/>
                </a:schemeClr>
              </a:buClr>
              <a:defRPr/>
            </a:pPr>
            <a:r>
              <a:rPr lang="es-CO" altLang="en-US" sz="3600" b="1" smtClean="0">
                <a:solidFill>
                  <a:schemeClr val="tx1"/>
                </a:solidFill>
                <a:effectLst>
                  <a:outerShdw blurRad="38100" dist="38100" dir="2700000" algn="tl">
                    <a:srgbClr val="C0C0C0"/>
                  </a:outerShdw>
                </a:effectLst>
              </a:rPr>
              <a:t>Ha sido un reino con las características de Egipto y de Francia: Un reino que ha proclamado el ATEISMO</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box(out)">
                                      <p:cBhvr>
                                        <p:cTn id="7" dur="500"/>
                                        <p:tgtEl>
                                          <p:spTgt spid="2765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box(out)">
                                      <p:cBhvr>
                                        <p:cTn id="12" dur="500"/>
                                        <p:tgtEl>
                                          <p:spTgt spid="2765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0"/>
            <a:ext cx="8784976" cy="857250"/>
          </a:xfrm>
        </p:spPr>
        <p:txBody>
          <a:bodyPr/>
          <a:lstStyle/>
          <a:p>
            <a:pPr>
              <a:defRPr/>
            </a:pPr>
            <a:r>
              <a:rPr lang="es-CO" dirty="0" smtClean="0"/>
              <a:t>La Matanza de San Bartolomé</a:t>
            </a:r>
            <a:endParaRPr lang="es-CO" dirty="0"/>
          </a:p>
        </p:txBody>
      </p:sp>
      <p:sp>
        <p:nvSpPr>
          <p:cNvPr id="35843" name="4 Rectángulo"/>
          <p:cNvSpPr>
            <a:spLocks noChangeArrowheads="1"/>
          </p:cNvSpPr>
          <p:nvPr/>
        </p:nvSpPr>
        <p:spPr bwMode="auto">
          <a:xfrm>
            <a:off x="179388" y="842963"/>
            <a:ext cx="8640762"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CO"/>
              <a:t>Pero lo más inicuo que se registra en el lóbrego catálogo de los crímenes, el más horrible de los actos diabólicos de aquella sucesión de siglos espantosos, fue la "matanza de San Bartolomé." Todavía se estremece horrorizado el mundo al recordar las escenas de aquella carnicería, la más vil y alevosa que se registra. El rey de Francia instado por los sacerdotes y prelados de Roma sancionó tan espantoso crimen. El tañido de una campana, resonando a medianoche, dio la señal del degüello. Millares de protestantes que dormían tranquilamente en sus casas, confiando en la palabra que les había dado el rey, asegurándoles protección, fueron arrastrados a la calle sin previo aviso y asesinados a sangre fría.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55576" y="195486"/>
            <a:ext cx="7772400" cy="857250"/>
          </a:xfrm>
        </p:spPr>
        <p:txBody>
          <a:bodyPr/>
          <a:lstStyle/>
          <a:p>
            <a:pPr marL="320040" indent="-320040" eaLnBrk="1" fontAlgn="auto" hangingPunct="1">
              <a:spcAft>
                <a:spcPts val="0"/>
              </a:spcAft>
              <a:buClr>
                <a:schemeClr val="accent6">
                  <a:lumMod val="75000"/>
                </a:schemeClr>
              </a:buClr>
              <a:defRPr/>
            </a:pPr>
            <a:r>
              <a:rPr lang="en-US" altLang="en-US" dirty="0" smtClean="0">
                <a:effectLst>
                  <a:outerShdw blurRad="38100" dist="38100" dir="2700000" algn="tl">
                    <a:srgbClr val="FFFFFF"/>
                  </a:outerShdw>
                </a:effectLst>
              </a:rPr>
              <a:t>EL COMUNISMO: </a:t>
            </a:r>
            <a:br>
              <a:rPr lang="en-US" altLang="en-US" dirty="0" smtClean="0">
                <a:effectLst>
                  <a:outerShdw blurRad="38100" dist="38100" dir="2700000" algn="tl">
                    <a:srgbClr val="FFFFFF"/>
                  </a:outerShdw>
                </a:effectLst>
              </a:rPr>
            </a:br>
            <a:r>
              <a:rPr lang="en-US" altLang="en-US" dirty="0" smtClean="0">
                <a:effectLst>
                  <a:outerShdw blurRad="38100" dist="38100" dir="2700000" algn="tl">
                    <a:srgbClr val="FFFFFF"/>
                  </a:outerShdw>
                </a:effectLst>
              </a:rPr>
              <a:t>EL ULTIMO REY DEL SUR</a:t>
            </a:r>
            <a:endParaRPr lang="en-US" altLang="en-US" dirty="0" smtClean="0"/>
          </a:p>
        </p:txBody>
      </p:sp>
      <p:pic>
        <p:nvPicPr>
          <p:cNvPr id="36867" name="Picture 6" descr="MARX                                                           0001384DMacintosh HD                   B0361D19:"/>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676400" y="1752600"/>
            <a:ext cx="2174875" cy="3036888"/>
          </a:xfrm>
        </p:spPr>
      </p:pic>
      <p:sp>
        <p:nvSpPr>
          <p:cNvPr id="28676" name="Rectangle 4"/>
          <p:cNvSpPr>
            <a:spLocks noGrp="1" noChangeArrowheads="1"/>
          </p:cNvSpPr>
          <p:nvPr>
            <p:ph type="body" sz="half" idx="2"/>
          </p:nvPr>
        </p:nvSpPr>
        <p:spPr>
          <a:xfrm>
            <a:off x="4643438" y="2057400"/>
            <a:ext cx="3810000" cy="3086100"/>
          </a:xfrm>
        </p:spPr>
        <p:txBody>
          <a:bodyPr rtlCol="0">
            <a:normAutofit fontScale="77500" lnSpcReduction="20000"/>
          </a:bodyPr>
          <a:lstStyle/>
          <a:p>
            <a:pPr indent="-182880" algn="just" eaLnBrk="1" fontAlgn="auto" hangingPunct="1">
              <a:buClr>
                <a:schemeClr val="accent6">
                  <a:lumMod val="75000"/>
                </a:schemeClr>
              </a:buClr>
              <a:defRPr/>
            </a:pPr>
            <a:r>
              <a:rPr lang="es-CO" altLang="en-US" sz="2800" b="1" smtClean="0">
                <a:solidFill>
                  <a:schemeClr val="tx1">
                    <a:lumMod val="75000"/>
                    <a:lumOff val="25000"/>
                  </a:schemeClr>
                </a:solidFill>
                <a:effectLst>
                  <a:outerShdw blurRad="38100" dist="38100" dir="2700000" algn="tl">
                    <a:srgbClr val="FFFFFF"/>
                  </a:outerShdw>
                </a:effectLst>
              </a:rPr>
              <a:t>Fue la revolución comunista, inspirada en las ideas de Marx la que se levantó contra el catolicismo en el mundo y contra todo tipo de religión. </a:t>
            </a:r>
          </a:p>
          <a:p>
            <a:pPr indent="-182880" algn="just" eaLnBrk="1" fontAlgn="auto" hangingPunct="1">
              <a:buClr>
                <a:schemeClr val="accent6">
                  <a:lumMod val="75000"/>
                </a:schemeClr>
              </a:buClr>
              <a:defRPr/>
            </a:pPr>
            <a:r>
              <a:rPr lang="es-CO" altLang="en-US" sz="2800" b="1" smtClean="0">
                <a:solidFill>
                  <a:schemeClr val="tx1">
                    <a:lumMod val="75000"/>
                    <a:lumOff val="25000"/>
                  </a:schemeClr>
                </a:solidFill>
                <a:effectLst>
                  <a:outerShdw blurRad="38100" dist="38100" dir="2700000" algn="tl">
                    <a:srgbClr val="FFFFFF"/>
                  </a:outerShdw>
                </a:effectLst>
              </a:rPr>
              <a:t>“La religión es el opio del pueblo” 	(K. Marx</a:t>
            </a:r>
            <a:r>
              <a:rPr lang="es-CO" altLang="en-US" sz="2800" smtClean="0">
                <a:solidFill>
                  <a:schemeClr val="tx1">
                    <a:lumMod val="75000"/>
                    <a:lumOff val="25000"/>
                  </a:schemeClr>
                </a:solidFill>
              </a:rPr>
              <a:t>)</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additive="base">
                                        <p:cTn id="7" dur="300" fill="hold"/>
                                        <p:tgtEl>
                                          <p:spTgt spid="2867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867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8676">
                                            <p:txEl>
                                              <p:pRg st="1" end="1"/>
                                            </p:txEl>
                                          </p:spTgt>
                                        </p:tgtEl>
                                        <p:attrNameLst>
                                          <p:attrName>style.visibility</p:attrName>
                                        </p:attrNameLst>
                                      </p:cBhvr>
                                      <p:to>
                                        <p:strVal val="visible"/>
                                      </p:to>
                                    </p:set>
                                    <p:anim calcmode="lin" valueType="num">
                                      <p:cBhvr additive="base">
                                        <p:cTn id="13" dur="300" fill="hold"/>
                                        <p:tgtEl>
                                          <p:spTgt spid="28676">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867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6" descr="2F.JPG                                                         0000A860&#10;FOTOS_CD_BETA                  B1732A9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52400" y="-42863"/>
            <a:ext cx="9296400" cy="5229226"/>
          </a:xfrm>
        </p:spPr>
      </p:pic>
      <p:sp>
        <p:nvSpPr>
          <p:cNvPr id="33796" name="Rectangle 2"/>
          <p:cNvSpPr>
            <a:spLocks noGrp="1" noChangeArrowheads="1"/>
          </p:cNvSpPr>
          <p:nvPr>
            <p:ph type="title"/>
          </p:nvPr>
        </p:nvSpPr>
        <p:spPr>
          <a:xfrm>
            <a:off x="457200" y="228600"/>
            <a:ext cx="6934200" cy="400050"/>
          </a:xfrm>
        </p:spPr>
        <p:txBody>
          <a:bodyPr/>
          <a:lstStyle/>
          <a:p>
            <a:pPr marL="320040" indent="-320040" eaLnBrk="1" fontAlgn="auto" hangingPunct="1">
              <a:spcAft>
                <a:spcPts val="0"/>
              </a:spcAft>
              <a:buClr>
                <a:schemeClr val="accent6">
                  <a:lumMod val="75000"/>
                </a:schemeClr>
              </a:buClr>
              <a:defRPr/>
            </a:pPr>
            <a:r>
              <a:rPr lang="en-US" altLang="en-US" sz="3200" smtClean="0">
                <a:solidFill>
                  <a:schemeClr val="bg1"/>
                </a:solidFill>
              </a:rPr>
              <a:t>EL COMUNISMO ARRAZO GRAN PARTE DEL MUNDO</a:t>
            </a:r>
            <a:endParaRPr lang="en-US" altLang="en-US" smtClean="0"/>
          </a:p>
        </p:txBody>
      </p:sp>
      <p:sp>
        <p:nvSpPr>
          <p:cNvPr id="29699" name="Rectangle 3"/>
          <p:cNvSpPr>
            <a:spLocks noGrp="1" noChangeArrowheads="1"/>
          </p:cNvSpPr>
          <p:nvPr>
            <p:ph type="body" sz="half" idx="1"/>
          </p:nvPr>
        </p:nvSpPr>
        <p:spPr>
          <a:xfrm>
            <a:off x="250825" y="3579813"/>
            <a:ext cx="8458200" cy="971550"/>
          </a:xfrm>
        </p:spPr>
        <p:txBody>
          <a:bodyPr/>
          <a:lstStyle/>
          <a:p>
            <a:pPr algn="just" eaLnBrk="1" hangingPunct="1"/>
            <a:r>
              <a:rPr lang="es-CO" altLang="en-US" sz="2400" b="1" smtClean="0">
                <a:solidFill>
                  <a:srgbClr val="FFFF00"/>
                </a:solidFill>
              </a:rPr>
              <a:t>Gran parte de EUROPA occidental y todo la Europa oriental se  convirtió al comunismo renegando su fe católica: Polonia, Hungría, Austria, Checoslovaquia, Yugoslavia, Hungría, y la Union Soviética.etc.</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left)">
                                      <p:cBhvr>
                                        <p:cTn id="7" dur="5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rev="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5F.JPG                                                         0000A860&#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4"/>
          <p:cNvSpPr txBox="1">
            <a:spLocks noChangeArrowheads="1"/>
          </p:cNvSpPr>
          <p:nvPr/>
        </p:nvSpPr>
        <p:spPr bwMode="auto">
          <a:xfrm>
            <a:off x="552450" y="263525"/>
            <a:ext cx="8123238"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just">
              <a:spcBef>
                <a:spcPct val="50000"/>
              </a:spcBef>
            </a:pPr>
            <a:r>
              <a:rPr lang="es-CO" altLang="en-US" sz="2800" b="1">
                <a:solidFill>
                  <a:srgbClr val="FFFF00"/>
                </a:solidFill>
              </a:rPr>
              <a:t>EL MARXISMO - LENINISMO, se extendió por el mundo exportando su revolución y su ideología materialista.</a:t>
            </a:r>
          </a:p>
          <a:p>
            <a:pPr algn="just">
              <a:spcBef>
                <a:spcPct val="50000"/>
              </a:spcBef>
            </a:pPr>
            <a:r>
              <a:rPr lang="es-CO" altLang="en-US" sz="2800" b="1">
                <a:solidFill>
                  <a:srgbClr val="FFFF00"/>
                </a:solidFill>
              </a:rPr>
              <a:t>No faltaron sacerdotes y ministros religiosos que se unieron al comunismo.</a:t>
            </a:r>
          </a:p>
          <a:p>
            <a:pPr algn="just">
              <a:spcBef>
                <a:spcPct val="50000"/>
              </a:spcBef>
            </a:pPr>
            <a:r>
              <a:rPr lang="es-CO" altLang="en-US" sz="2800" b="1">
                <a:solidFill>
                  <a:srgbClr val="FFFF00"/>
                </a:solidFill>
              </a:rPr>
              <a:t>Países que en otro tiempo fueron bastiones del catolicismo fueron sacudidos por el ateísmo. </a:t>
            </a:r>
          </a:p>
          <a:p>
            <a:pPr algn="just">
              <a:spcBef>
                <a:spcPct val="50000"/>
              </a:spcBef>
            </a:pPr>
            <a:r>
              <a:rPr lang="es-CO" altLang="en-US" sz="2800" b="1">
                <a:solidFill>
                  <a:srgbClr val="FFFF00"/>
                </a:solidFill>
              </a:rPr>
              <a:t>EL REY DEL SUR se había levantado contra el REY DEL NORTE!</a:t>
            </a:r>
          </a:p>
        </p:txBody>
      </p:sp>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marL="320040" indent="-320040" eaLnBrk="1" fontAlgn="auto" hangingPunct="1">
              <a:spcAft>
                <a:spcPts val="0"/>
              </a:spcAft>
              <a:buClr>
                <a:schemeClr val="accent6">
                  <a:lumMod val="75000"/>
                </a:schemeClr>
              </a:buClr>
              <a:defRPr/>
            </a:pPr>
            <a:r>
              <a:rPr lang="en-US" altLang="en-US" sz="3600" smtClean="0">
                <a:effectLst>
                  <a:outerShdw blurRad="38100" dist="38100" dir="2700000" algn="tl">
                    <a:srgbClr val="C0C0C0"/>
                  </a:outerShdw>
                </a:effectLst>
              </a:rPr>
              <a:t>A la par del comunismo se levantaron otras ideologías ateas</a:t>
            </a:r>
          </a:p>
        </p:txBody>
      </p:sp>
      <p:sp>
        <p:nvSpPr>
          <p:cNvPr id="50179" name="Rectangle 3"/>
          <p:cNvSpPr>
            <a:spLocks noGrp="1" noChangeArrowheads="1"/>
          </p:cNvSpPr>
          <p:nvPr>
            <p:ph type="body" sz="half" idx="1"/>
          </p:nvPr>
        </p:nvSpPr>
        <p:spPr>
          <a:xfrm>
            <a:off x="684213" y="2066925"/>
            <a:ext cx="3810000" cy="2449513"/>
          </a:xfrm>
        </p:spPr>
        <p:txBody>
          <a:bodyPr rtlCol="0">
            <a:normAutofit/>
          </a:bodyPr>
          <a:lstStyle/>
          <a:p>
            <a:pPr indent="-182880" algn="just" eaLnBrk="1" fontAlgn="auto" hangingPunct="1">
              <a:buClr>
                <a:schemeClr val="accent6">
                  <a:lumMod val="75000"/>
                </a:schemeClr>
              </a:buClr>
              <a:defRPr/>
            </a:pPr>
            <a:r>
              <a:rPr lang="es-CO" altLang="en-US" b="1" smtClean="0">
                <a:solidFill>
                  <a:schemeClr val="tx1"/>
                </a:solidFill>
                <a:effectLst>
                  <a:outerShdw blurRad="38100" dist="38100" dir="2700000" algn="tl">
                    <a:srgbClr val="C0C0C0"/>
                  </a:outerShdw>
                </a:effectLst>
              </a:rPr>
              <a:t>Charles Darwin 	(1809-1882) </a:t>
            </a:r>
          </a:p>
          <a:p>
            <a:pPr indent="-182880" algn="just" eaLnBrk="1" fontAlgn="auto" hangingPunct="1">
              <a:buClr>
                <a:schemeClr val="accent6">
                  <a:lumMod val="75000"/>
                </a:schemeClr>
              </a:buClr>
              <a:defRPr/>
            </a:pPr>
            <a:r>
              <a:rPr lang="es-CO" altLang="en-US" b="1" smtClean="0">
                <a:solidFill>
                  <a:schemeClr val="tx1"/>
                </a:solidFill>
                <a:effectLst>
                  <a:outerShdw blurRad="38100" dist="38100" dir="2700000" algn="tl">
                    <a:srgbClr val="C0C0C0"/>
                  </a:outerShdw>
                </a:effectLst>
              </a:rPr>
              <a:t>Ideó la doctrina de la </a:t>
            </a:r>
            <a:r>
              <a:rPr lang="es-CO" altLang="en-US" b="1" u="sng" smtClean="0">
                <a:solidFill>
                  <a:schemeClr val="tx1"/>
                </a:solidFill>
                <a:effectLst>
                  <a:outerShdw blurRad="38100" dist="38100" dir="2700000" algn="tl">
                    <a:srgbClr val="C0C0C0"/>
                  </a:outerShdw>
                </a:effectLst>
              </a:rPr>
              <a:t>Evolución </a:t>
            </a:r>
            <a:r>
              <a:rPr lang="es-CO" altLang="en-US" b="1" smtClean="0">
                <a:solidFill>
                  <a:schemeClr val="tx1"/>
                </a:solidFill>
                <a:effectLst>
                  <a:outerShdw blurRad="38100" dist="38100" dir="2700000" algn="tl">
                    <a:srgbClr val="C0C0C0"/>
                  </a:outerShdw>
                </a:effectLst>
              </a:rPr>
              <a:t>de las especies negando la existencia de un Dios creador.</a:t>
            </a:r>
          </a:p>
        </p:txBody>
      </p:sp>
      <p:pic>
        <p:nvPicPr>
          <p:cNvPr id="399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995488"/>
            <a:ext cx="3960812"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6" descr="JP2 atentado                                                   00000047Zip 100                        AB89E6CB:"/>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0" y="-31750"/>
            <a:ext cx="9144000" cy="5148263"/>
          </a:xfrm>
        </p:spPr>
      </p:pic>
      <p:sp>
        <p:nvSpPr>
          <p:cNvPr id="52226" name="Rectangle 2"/>
          <p:cNvSpPr>
            <a:spLocks noGrp="1" noChangeArrowheads="1"/>
          </p:cNvSpPr>
          <p:nvPr>
            <p:ph type="title"/>
          </p:nvPr>
        </p:nvSpPr>
        <p:spPr>
          <a:xfrm>
            <a:off x="179512" y="195486"/>
            <a:ext cx="2895600" cy="1085850"/>
          </a:xfrm>
        </p:spPr>
        <p:txBody>
          <a:bodyPr/>
          <a:lstStyle/>
          <a:p>
            <a:pPr marL="320040" indent="-320040" algn="ctr" eaLnBrk="1" fontAlgn="auto" hangingPunct="1">
              <a:spcAft>
                <a:spcPts val="0"/>
              </a:spcAft>
              <a:buClr>
                <a:schemeClr val="accent6">
                  <a:lumMod val="75000"/>
                </a:schemeClr>
              </a:buClr>
              <a:defRPr/>
            </a:pPr>
            <a:r>
              <a:rPr lang="es-CO" altLang="en-US" sz="3600" smtClean="0">
                <a:solidFill>
                  <a:srgbClr val="FFFF00"/>
                </a:solidFill>
                <a:effectLst>
                  <a:outerShdw blurRad="38100" dist="38100" dir="2700000" algn="tl">
                    <a:srgbClr val="C0C0C0"/>
                  </a:outerShdw>
                </a:effectLst>
              </a:rPr>
              <a:t>EL REY DEL SUR INTENTO ANIQUILAR AL REY DEL NORTE</a:t>
            </a:r>
            <a:endParaRPr lang="es-CO" altLang="en-US" smtClean="0"/>
          </a:p>
        </p:txBody>
      </p:sp>
      <p:sp>
        <p:nvSpPr>
          <p:cNvPr id="52227" name="Rectangle 3"/>
          <p:cNvSpPr>
            <a:spLocks noGrp="1" noChangeArrowheads="1"/>
          </p:cNvSpPr>
          <p:nvPr>
            <p:ph type="body" sz="half" idx="1"/>
          </p:nvPr>
        </p:nvSpPr>
        <p:spPr>
          <a:xfrm>
            <a:off x="3995738" y="2355850"/>
            <a:ext cx="4191000" cy="2400300"/>
          </a:xfrm>
        </p:spPr>
        <p:txBody>
          <a:bodyPr rtlCol="0">
            <a:normAutofit fontScale="85000" lnSpcReduction="10000"/>
          </a:bodyPr>
          <a:lstStyle/>
          <a:p>
            <a:pPr indent="-182880" algn="just" eaLnBrk="1" fontAlgn="auto" hangingPunct="1">
              <a:buClr>
                <a:schemeClr val="accent6">
                  <a:lumMod val="75000"/>
                </a:schemeClr>
              </a:buClr>
              <a:defRPr/>
            </a:pPr>
            <a:r>
              <a:rPr lang="es-CO" altLang="en-US" sz="2400" b="1" dirty="0" smtClean="0">
                <a:solidFill>
                  <a:schemeClr val="tx1"/>
                </a:solidFill>
                <a:effectLst>
                  <a:outerShdw blurRad="38100" dist="38100" dir="2700000" algn="tl">
                    <a:srgbClr val="C0C0C0"/>
                  </a:outerShdw>
                </a:effectLst>
              </a:rPr>
              <a:t>El 13 de mayo de 1981 la Unión Soviética a través de Bulgaria organizó un atentado contra el Papa Juan Pablo II.</a:t>
            </a:r>
          </a:p>
          <a:p>
            <a:pPr indent="-182880" algn="just" eaLnBrk="1" fontAlgn="auto" hangingPunct="1">
              <a:buClr>
                <a:schemeClr val="accent6">
                  <a:lumMod val="75000"/>
                </a:schemeClr>
              </a:buClr>
              <a:defRPr/>
            </a:pPr>
            <a:r>
              <a:rPr lang="es-CO" altLang="en-US" sz="2400" b="1" dirty="0" smtClean="0">
                <a:solidFill>
                  <a:schemeClr val="tx1"/>
                </a:solidFill>
                <a:effectLst>
                  <a:outerShdw blurRad="38100" dist="38100" dir="2700000" algn="tl">
                    <a:srgbClr val="C0C0C0"/>
                  </a:outerShdw>
                </a:effectLst>
              </a:rPr>
              <a:t>Mehmet </a:t>
            </a:r>
            <a:r>
              <a:rPr lang="es-CO" altLang="en-US" sz="2400" b="1" dirty="0" err="1" smtClean="0">
                <a:solidFill>
                  <a:schemeClr val="tx1"/>
                </a:solidFill>
                <a:effectLst>
                  <a:outerShdw blurRad="38100" dist="38100" dir="2700000" algn="tl">
                    <a:srgbClr val="C0C0C0"/>
                  </a:outerShdw>
                </a:effectLst>
              </a:rPr>
              <a:t>Ali</a:t>
            </a:r>
            <a:r>
              <a:rPr lang="es-CO" altLang="en-US" sz="2400" b="1" dirty="0" smtClean="0">
                <a:solidFill>
                  <a:schemeClr val="tx1"/>
                </a:solidFill>
                <a:effectLst>
                  <a:outerShdw blurRad="38100" dist="38100" dir="2700000" algn="tl">
                    <a:srgbClr val="C0C0C0"/>
                  </a:outerShdw>
                </a:effectLst>
              </a:rPr>
              <a:t> </a:t>
            </a:r>
            <a:r>
              <a:rPr lang="es-CO" altLang="en-US" sz="2400" b="1" dirty="0" err="1" smtClean="0">
                <a:solidFill>
                  <a:schemeClr val="tx1"/>
                </a:solidFill>
                <a:effectLst>
                  <a:outerShdw blurRad="38100" dist="38100" dir="2700000" algn="tl">
                    <a:srgbClr val="C0C0C0"/>
                  </a:outerShdw>
                </a:effectLst>
              </a:rPr>
              <a:t>Agca</a:t>
            </a:r>
            <a:r>
              <a:rPr lang="es-CO" altLang="en-US" sz="2400" b="1" dirty="0" smtClean="0">
                <a:solidFill>
                  <a:schemeClr val="tx1"/>
                </a:solidFill>
                <a:effectLst>
                  <a:outerShdw blurRad="38100" dist="38100" dir="2700000" algn="tl">
                    <a:srgbClr val="C0C0C0"/>
                  </a:outerShdw>
                </a:effectLst>
              </a:rPr>
              <a:t>, un terrorista turco, atentó contra la vida del pontífice romano.</a:t>
            </a:r>
          </a:p>
        </p:txBody>
      </p:sp>
    </p:spTree>
  </p:cSld>
  <p:clrMapOvr>
    <a:masterClrMapping/>
  </p:clrMapOvr>
  <p:transition>
    <p:checke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67544" y="123478"/>
            <a:ext cx="7772400" cy="857250"/>
          </a:xfrm>
          <a:extLst>
            <a:ext uri="{91240B29-F687-4F45-9708-019B960494DF}">
              <a14:hiddenLine xmlns:a14="http://schemas.microsoft.com/office/drawing/2010/main" w="9525">
                <a:solidFill>
                  <a:srgbClr val="FF0000"/>
                </a:solidFill>
                <a:miter lim="800000"/>
                <a:headEnd/>
                <a:tailEnd/>
              </a14:hiddenLine>
            </a:ext>
          </a:extLst>
        </p:spPr>
        <p:txBody>
          <a:bodyPr/>
          <a:lstStyle/>
          <a:p>
            <a:pPr marL="320040" indent="-320040" eaLnBrk="1" fontAlgn="auto" hangingPunct="1">
              <a:spcAft>
                <a:spcPts val="0"/>
              </a:spcAft>
              <a:buClr>
                <a:schemeClr val="accent6">
                  <a:lumMod val="75000"/>
                </a:schemeClr>
              </a:buClr>
              <a:defRPr/>
            </a:pPr>
            <a:r>
              <a:rPr lang="es-CO" altLang="en-US" smtClean="0">
                <a:solidFill>
                  <a:srgbClr val="FF0000"/>
                </a:solidFill>
                <a:effectLst>
                  <a:outerShdw blurRad="38100" dist="38100" dir="2700000" algn="tl">
                    <a:srgbClr val="000000"/>
                  </a:outerShdw>
                </a:effectLst>
              </a:rPr>
              <a:t>La caída del</a:t>
            </a:r>
            <a:r>
              <a:rPr lang="es-CO" altLang="en-US" smtClean="0">
                <a:effectLst>
                  <a:outerShdw blurRad="38100" dist="38100" dir="2700000" algn="tl">
                    <a:srgbClr val="FFFFFF"/>
                  </a:outerShdw>
                </a:effectLst>
              </a:rPr>
              <a:t> </a:t>
            </a:r>
            <a:r>
              <a:rPr lang="es-CO" altLang="en-US" smtClean="0">
                <a:solidFill>
                  <a:srgbClr val="FF0000"/>
                </a:solidFill>
                <a:effectLst>
                  <a:outerShdw blurRad="38100" dist="38100" dir="2700000" algn="tl">
                    <a:srgbClr val="000000"/>
                  </a:outerShdw>
                </a:effectLst>
              </a:rPr>
              <a:t>comunismo se estaba    fraguando</a:t>
            </a:r>
            <a:endParaRPr lang="es-CO" altLang="en-US" smtClean="0"/>
          </a:p>
        </p:txBody>
      </p:sp>
      <p:pic>
        <p:nvPicPr>
          <p:cNvPr id="41987" name="Picture 6" descr="HP2 Agca                                                       00000047Zip 100                        AB89E6CB:"/>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68313" y="1779588"/>
            <a:ext cx="3825875" cy="3135312"/>
          </a:xfrm>
        </p:spPr>
      </p:pic>
      <p:sp>
        <p:nvSpPr>
          <p:cNvPr id="53252" name="Rectangle 4"/>
          <p:cNvSpPr>
            <a:spLocks noGrp="1" noChangeArrowheads="1"/>
          </p:cNvSpPr>
          <p:nvPr>
            <p:ph type="body" sz="half" idx="2"/>
          </p:nvPr>
        </p:nvSpPr>
        <p:spPr>
          <a:xfrm>
            <a:off x="4572000" y="1789113"/>
            <a:ext cx="4032250" cy="3086100"/>
          </a:xfrm>
        </p:spPr>
        <p:txBody>
          <a:bodyPr rtlCol="0">
            <a:noAutofit/>
          </a:bodyPr>
          <a:lstStyle/>
          <a:p>
            <a:pPr indent="-182880" algn="just" eaLnBrk="1" fontAlgn="auto" hangingPunct="1">
              <a:buClr>
                <a:schemeClr val="accent6">
                  <a:lumMod val="75000"/>
                </a:schemeClr>
              </a:buClr>
              <a:defRPr/>
            </a:pPr>
            <a:r>
              <a:rPr lang="es-CO" altLang="en-US" sz="2400" b="1" dirty="0" smtClean="0">
                <a:solidFill>
                  <a:schemeClr val="tx1"/>
                </a:solidFill>
              </a:rPr>
              <a:t>En 1983, después del atentado, el papa visitó a </a:t>
            </a:r>
            <a:r>
              <a:rPr lang="es-CO" altLang="en-US" sz="2400" b="1" dirty="0" err="1" smtClean="0">
                <a:solidFill>
                  <a:schemeClr val="tx1"/>
                </a:solidFill>
              </a:rPr>
              <a:t>Agca</a:t>
            </a:r>
            <a:r>
              <a:rPr lang="es-CO" altLang="en-US" sz="2400" b="1" dirty="0" smtClean="0">
                <a:solidFill>
                  <a:schemeClr val="tx1"/>
                </a:solidFill>
              </a:rPr>
              <a:t>, el hombre que intentó matarlo. Lo que hablaron es todavía un secreto, pero…</a:t>
            </a:r>
          </a:p>
          <a:p>
            <a:pPr indent="-182880" algn="just" eaLnBrk="1" fontAlgn="auto" hangingPunct="1">
              <a:buClr>
                <a:schemeClr val="accent6">
                  <a:lumMod val="75000"/>
                </a:schemeClr>
              </a:buClr>
              <a:defRPr/>
            </a:pPr>
            <a:r>
              <a:rPr lang="es-CO" altLang="en-US" sz="2400" b="1" dirty="0" smtClean="0">
                <a:solidFill>
                  <a:schemeClr val="tx1"/>
                </a:solidFill>
              </a:rPr>
              <a:t>La caída del comunismo estaba fraguada!</a:t>
            </a:r>
          </a:p>
        </p:txBody>
      </p:sp>
    </p:spTree>
  </p:cSld>
  <p:clrMapOvr>
    <a:masterClrMapping/>
  </p:clrMapOvr>
  <p:transition>
    <p:checke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9" descr="45P.JPG                                                        0000A896&#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p:cNvSpPr>
            <a:spLocks noGrp="1" noChangeArrowheads="1"/>
          </p:cNvSpPr>
          <p:nvPr>
            <p:ph type="title"/>
          </p:nvPr>
        </p:nvSpPr>
        <p:spPr>
          <a:xfrm>
            <a:off x="914400" y="171450"/>
            <a:ext cx="7772400" cy="857250"/>
          </a:xfrm>
        </p:spPr>
        <p:txBody>
          <a:bodyPr/>
          <a:lstStyle/>
          <a:p>
            <a:pPr marL="320040" indent="-320040" eaLnBrk="1" fontAlgn="auto" hangingPunct="1">
              <a:spcAft>
                <a:spcPts val="0"/>
              </a:spcAft>
              <a:buClr>
                <a:schemeClr val="accent6">
                  <a:lumMod val="75000"/>
                </a:schemeClr>
              </a:buClr>
              <a:defRPr/>
            </a:pPr>
            <a:r>
              <a:rPr lang="en-US" altLang="en-US" sz="2800" smtClean="0">
                <a:solidFill>
                  <a:srgbClr val="E1FAA4"/>
                </a:solidFill>
                <a:effectLst>
                  <a:outerShdw blurRad="38100" dist="38100" dir="2700000" algn="tl">
                    <a:srgbClr val="000000"/>
                  </a:outerShdw>
                </a:effectLst>
              </a:rPr>
              <a:t>REAGAN Y EL PAPADO se unieron para orquestar la caida del comunismo</a:t>
            </a:r>
            <a:endParaRPr lang="en-US" altLang="en-US" smtClean="0"/>
          </a:p>
        </p:txBody>
      </p:sp>
      <p:sp>
        <p:nvSpPr>
          <p:cNvPr id="54275" name="Rectangle 3"/>
          <p:cNvSpPr>
            <a:spLocks noGrp="1" noChangeArrowheads="1"/>
          </p:cNvSpPr>
          <p:nvPr>
            <p:ph type="body" sz="half" idx="1"/>
          </p:nvPr>
        </p:nvSpPr>
        <p:spPr>
          <a:xfrm>
            <a:off x="685800" y="2971800"/>
            <a:ext cx="7696200" cy="1828800"/>
          </a:xfrm>
        </p:spPr>
        <p:txBody>
          <a:bodyPr rtlCol="0">
            <a:normAutofit fontScale="92500" lnSpcReduction="20000"/>
          </a:bodyPr>
          <a:lstStyle/>
          <a:p>
            <a:pPr indent="-182880" eaLnBrk="1" fontAlgn="auto" hangingPunct="1">
              <a:buClr>
                <a:schemeClr val="accent6">
                  <a:lumMod val="75000"/>
                </a:schemeClr>
              </a:buClr>
              <a:defRPr/>
            </a:pPr>
            <a:r>
              <a:rPr lang="en-US" altLang="en-US" sz="2800" b="1" smtClean="0">
                <a:solidFill>
                  <a:srgbClr val="FFFF00"/>
                </a:solidFill>
                <a:effectLst>
                  <a:outerShdw blurRad="38100" dist="38100" dir="2700000" algn="tl">
                    <a:srgbClr val="000000"/>
                  </a:outerShdw>
                </a:effectLst>
              </a:rPr>
              <a:t>En su visita al Vaticano, el 7 de junio de 1982, Reagan confió al papado toda la información de la CIA para derribar al comunismo.	(Reader’s Digest, “John Paul II and the Hidden History of Our time”, p. 213)</a:t>
            </a:r>
          </a:p>
        </p:txBody>
      </p:sp>
    </p:spTree>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4" name="Picture 1029" descr="44P.JPG                                                        0000A896&#10;FOTOS_CD_BETA                  B1732A9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0" y="-14288"/>
            <a:ext cx="9144000" cy="5143501"/>
          </a:xfrm>
        </p:spPr>
      </p:pic>
      <p:sp>
        <p:nvSpPr>
          <p:cNvPr id="58370" name="Rectangle 1026"/>
          <p:cNvSpPr>
            <a:spLocks noGrp="1" noChangeArrowheads="1"/>
          </p:cNvSpPr>
          <p:nvPr>
            <p:ph type="title"/>
          </p:nvPr>
        </p:nvSpPr>
        <p:spPr>
          <a:xfrm>
            <a:off x="685800" y="228600"/>
            <a:ext cx="7772400" cy="342900"/>
          </a:xfrm>
          <a:solidFill>
            <a:srgbClr val="FFFF93"/>
          </a:solidFill>
          <a:ln>
            <a:solidFill>
              <a:srgbClr val="FF0000"/>
            </a:solidFill>
            <a:miter lim="800000"/>
            <a:headEnd/>
            <a:tailEnd/>
          </a:ln>
        </p:spPr>
        <p:txBody>
          <a:bodyPr/>
          <a:lstStyle/>
          <a:p>
            <a:pPr marL="320040" indent="-320040" eaLnBrk="1" fontAlgn="auto" hangingPunct="1">
              <a:spcAft>
                <a:spcPts val="0"/>
              </a:spcAft>
              <a:buClr>
                <a:schemeClr val="accent6">
                  <a:lumMod val="75000"/>
                </a:schemeClr>
              </a:buClr>
              <a:defRPr/>
            </a:pPr>
            <a:r>
              <a:rPr lang="en-US" altLang="en-US" smtClean="0">
                <a:solidFill>
                  <a:srgbClr val="FF0000"/>
                </a:solidFill>
                <a:effectLst>
                  <a:outerShdw blurRad="38100" dist="38100" dir="2700000" algn="tl">
                    <a:srgbClr val="000000"/>
                  </a:outerShdw>
                </a:effectLst>
              </a:rPr>
              <a:t>EL PRIMER GOLPE</a:t>
            </a:r>
            <a:endParaRPr lang="en-US" altLang="en-US" smtClean="0"/>
          </a:p>
        </p:txBody>
      </p:sp>
      <p:sp>
        <p:nvSpPr>
          <p:cNvPr id="58371" name="Rectangle 1027"/>
          <p:cNvSpPr>
            <a:spLocks noGrp="1" noChangeArrowheads="1"/>
          </p:cNvSpPr>
          <p:nvPr>
            <p:ph type="body" sz="half" idx="1"/>
          </p:nvPr>
        </p:nvSpPr>
        <p:spPr>
          <a:xfrm>
            <a:off x="1524000" y="3486150"/>
            <a:ext cx="6553200" cy="1428750"/>
          </a:xfrm>
          <a:solidFill>
            <a:srgbClr val="FFFF93"/>
          </a:solidFill>
          <a:ln>
            <a:solidFill>
              <a:srgbClr val="FF0000"/>
            </a:solidFill>
            <a:miter lim="800000"/>
            <a:headEnd/>
            <a:tailEnd/>
          </a:ln>
        </p:spPr>
        <p:txBody>
          <a:bodyPr rtlCol="0">
            <a:normAutofit fontScale="85000" lnSpcReduction="20000"/>
          </a:bodyPr>
          <a:lstStyle/>
          <a:p>
            <a:pPr indent="-182880" eaLnBrk="1" fontAlgn="auto" hangingPunct="1">
              <a:buClr>
                <a:schemeClr val="accent6">
                  <a:lumMod val="75000"/>
                </a:schemeClr>
              </a:buClr>
              <a:defRPr/>
            </a:pPr>
            <a:r>
              <a:rPr lang="en-US" altLang="en-US" sz="4000" b="1" smtClean="0">
                <a:solidFill>
                  <a:srgbClr val="FF0000"/>
                </a:solidFill>
                <a:effectLst>
                  <a:outerShdw blurRad="38100" dist="38100" dir="2700000" algn="tl">
                    <a:srgbClr val="000000"/>
                  </a:outerShdw>
                </a:effectLst>
              </a:rPr>
              <a:t>El apoyo de USA y el PAPADO al movimiento Solidaridad en Polonia</a:t>
            </a:r>
            <a:endParaRPr lang="en-US" altLang="en-US" sz="2800" smtClean="0">
              <a:solidFill>
                <a:srgbClr val="FF0000"/>
              </a:solidFill>
            </a:endParaRPr>
          </a:p>
        </p:txBody>
      </p:sp>
    </p:spTree>
  </p:cSld>
  <p:clrMapOvr>
    <a:masterClrMapping/>
  </p:clrMapOvr>
  <p:transition>
    <p:pull dir="rd"/>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a:xfrm>
            <a:off x="323528" y="2931790"/>
            <a:ext cx="7952671" cy="857250"/>
          </a:xfrm>
        </p:spPr>
        <p:txBody>
          <a:bodyPr/>
          <a:lstStyle/>
          <a:p>
            <a:pPr marL="320040" indent="-320040" eaLnBrk="1" fontAlgn="auto" hangingPunct="1">
              <a:spcAft>
                <a:spcPts val="0"/>
              </a:spcAft>
              <a:buClr>
                <a:schemeClr val="accent6">
                  <a:lumMod val="75000"/>
                </a:schemeClr>
              </a:buClr>
              <a:defRPr/>
            </a:pPr>
            <a:r>
              <a:rPr lang="es-CO" altLang="en-US" smtClean="0">
                <a:solidFill>
                  <a:schemeClr val="tx1"/>
                </a:solidFill>
              </a:rPr>
              <a:t>Otras de las obras del rey del Norte lo identifican plenamente</a:t>
            </a:r>
          </a:p>
        </p:txBody>
      </p:sp>
      <p:sp>
        <p:nvSpPr>
          <p:cNvPr id="16387" name="Rectangle 1027"/>
          <p:cNvSpPr>
            <a:spLocks noGrp="1" noChangeArrowheads="1"/>
          </p:cNvSpPr>
          <p:nvPr>
            <p:ph sz="quarter" idx="13"/>
          </p:nvPr>
        </p:nvSpPr>
        <p:spPr>
          <a:xfrm>
            <a:off x="1116013" y="268288"/>
            <a:ext cx="6400800" cy="2605087"/>
          </a:xfrm>
        </p:spPr>
        <p:txBody>
          <a:bodyPr rtlCol="0">
            <a:normAutofit/>
          </a:bodyPr>
          <a:lstStyle/>
          <a:p>
            <a:pPr indent="-182880" algn="just" eaLnBrk="1" fontAlgn="auto" hangingPunct="1">
              <a:buClr>
                <a:schemeClr val="accent6">
                  <a:lumMod val="75000"/>
                </a:schemeClr>
              </a:buClr>
              <a:defRPr/>
            </a:pPr>
            <a:r>
              <a:rPr lang="es-CO" altLang="en-US" b="1" dirty="0" smtClean="0">
                <a:solidFill>
                  <a:schemeClr val="tx1"/>
                </a:solidFill>
              </a:rPr>
              <a:t>Implanta la abominación desoladora     (Dan. 11:31). Esta palabra en hebreo “shiqquts” significa: “idolatría detestable”. Este rey implanta la idolatría en la iglesia cristiana: veneración a las imágenes y a los hombres.</a:t>
            </a:r>
          </a:p>
          <a:p>
            <a:pPr indent="-182880" algn="just" eaLnBrk="1" fontAlgn="auto" hangingPunct="1">
              <a:buClr>
                <a:schemeClr val="accent6">
                  <a:lumMod val="75000"/>
                </a:schemeClr>
              </a:buClr>
              <a:defRPr/>
            </a:pPr>
            <a:r>
              <a:rPr lang="es-CO" altLang="en-US" b="1" dirty="0" smtClean="0">
                <a:solidFill>
                  <a:schemeClr val="tx1">
                    <a:lumMod val="75000"/>
                    <a:lumOff val="25000"/>
                  </a:schemeClr>
                </a:solidFill>
                <a:effectLst>
                  <a:outerShdw blurRad="38100" dist="38100" dir="2700000" algn="tl">
                    <a:srgbClr val="FFFFFF"/>
                  </a:outerShdw>
                </a:effectLst>
              </a:rPr>
              <a:t>No hace caso del amor de las mujeres (vs.37), que no es otra cosa que el celibato</a:t>
            </a:r>
            <a:r>
              <a:rPr lang="es-CO" altLang="en-US" dirty="0" smtClean="0">
                <a:solidFill>
                  <a:schemeClr val="tx1">
                    <a:lumMod val="75000"/>
                    <a:lumOff val="25000"/>
                  </a:schemeClr>
                </a:solidFill>
              </a:rPr>
              <a:t>.</a:t>
            </a:r>
            <a:endParaRPr lang="es-CO" altLang="en-US" dirty="0" smtClean="0">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p:cTn id="7" dur="1000" fill="hold"/>
                                        <p:tgtEl>
                                          <p:spTgt spid="1638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38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63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anim calcmode="lin" valueType="num">
                                      <p:cBhvr>
                                        <p:cTn id="15" dur="1000" fill="hold"/>
                                        <p:tgtEl>
                                          <p:spTgt spid="1638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638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638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38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a:xfrm>
            <a:off x="762000" y="342900"/>
            <a:ext cx="7772400" cy="514350"/>
          </a:xfrm>
        </p:spPr>
        <p:txBody>
          <a:bodyPr/>
          <a:lstStyle/>
          <a:p>
            <a:pPr marL="320040" indent="-320040" eaLnBrk="1" fontAlgn="auto" hangingPunct="1">
              <a:spcAft>
                <a:spcPts val="0"/>
              </a:spcAft>
              <a:buClr>
                <a:schemeClr val="accent6">
                  <a:lumMod val="75000"/>
                </a:schemeClr>
              </a:buClr>
              <a:defRPr/>
            </a:pPr>
            <a:r>
              <a:rPr lang="en-US" altLang="en-US" sz="3600" smtClean="0">
                <a:effectLst>
                  <a:outerShdw blurRad="38100" dist="38100" dir="2700000" algn="tl">
                    <a:srgbClr val="FFFFFF"/>
                  </a:outerShdw>
                </a:effectLst>
              </a:rPr>
              <a:t>EL PRIMER GOLPE</a:t>
            </a:r>
            <a:endParaRPr lang="en-US" altLang="en-US" smtClean="0"/>
          </a:p>
        </p:txBody>
      </p:sp>
      <p:sp>
        <p:nvSpPr>
          <p:cNvPr id="56323" name="Rectangle 1027"/>
          <p:cNvSpPr>
            <a:spLocks noGrp="1" noChangeArrowheads="1"/>
          </p:cNvSpPr>
          <p:nvPr>
            <p:ph sz="quarter" idx="13"/>
          </p:nvPr>
        </p:nvSpPr>
        <p:spPr>
          <a:xfrm>
            <a:off x="533400" y="1141413"/>
            <a:ext cx="8305800" cy="3086100"/>
          </a:xfrm>
        </p:spPr>
        <p:txBody>
          <a:bodyPr rtlCol="0">
            <a:normAutofit fontScale="85000" lnSpcReduction="20000"/>
          </a:bodyPr>
          <a:lstStyle/>
          <a:p>
            <a:pPr indent="-182880" algn="just" eaLnBrk="1" fontAlgn="auto" hangingPunct="1">
              <a:buClr>
                <a:schemeClr val="accent6">
                  <a:lumMod val="75000"/>
                </a:schemeClr>
              </a:buClr>
              <a:defRPr/>
            </a:pPr>
            <a:r>
              <a:rPr lang="es-CO" altLang="en-US" sz="2400" b="1" dirty="0" smtClean="0">
                <a:solidFill>
                  <a:schemeClr val="tx1">
                    <a:lumMod val="75000"/>
                    <a:lumOff val="25000"/>
                  </a:schemeClr>
                </a:solidFill>
              </a:rPr>
              <a:t>El sindicato Solidaridad en Polonia dirigido por </a:t>
            </a:r>
            <a:r>
              <a:rPr lang="es-CO" altLang="en-US" sz="2400" b="1" dirty="0" err="1" smtClean="0">
                <a:solidFill>
                  <a:schemeClr val="tx1">
                    <a:lumMod val="75000"/>
                    <a:lumOff val="25000"/>
                  </a:schemeClr>
                </a:solidFill>
              </a:rPr>
              <a:t>Lech</a:t>
            </a:r>
            <a:r>
              <a:rPr lang="es-CO" altLang="en-US" sz="2400" b="1" dirty="0" smtClean="0">
                <a:solidFill>
                  <a:schemeClr val="tx1">
                    <a:lumMod val="75000"/>
                    <a:lumOff val="25000"/>
                  </a:schemeClr>
                </a:solidFill>
              </a:rPr>
              <a:t> Walesa, se levantó en huelga y el general </a:t>
            </a:r>
            <a:r>
              <a:rPr lang="es-CO" altLang="en-US" sz="2400" b="1" dirty="0" err="1" smtClean="0">
                <a:solidFill>
                  <a:schemeClr val="tx1">
                    <a:lumMod val="75000"/>
                    <a:lumOff val="25000"/>
                  </a:schemeClr>
                </a:solidFill>
              </a:rPr>
              <a:t>Jaruzelski</a:t>
            </a:r>
            <a:r>
              <a:rPr lang="es-CO" altLang="en-US" sz="2400" b="1" dirty="0" smtClean="0">
                <a:solidFill>
                  <a:schemeClr val="tx1">
                    <a:lumMod val="75000"/>
                    <a:lumOff val="25000"/>
                  </a:schemeClr>
                </a:solidFill>
              </a:rPr>
              <a:t> decretó ley marcial.</a:t>
            </a:r>
          </a:p>
          <a:p>
            <a:pPr indent="-182880" algn="just" eaLnBrk="1" fontAlgn="auto" hangingPunct="1">
              <a:buClr>
                <a:schemeClr val="accent6">
                  <a:lumMod val="75000"/>
                </a:schemeClr>
              </a:buClr>
              <a:defRPr/>
            </a:pPr>
            <a:r>
              <a:rPr lang="es-CO" altLang="en-US" sz="2400" b="1" dirty="0" smtClean="0">
                <a:solidFill>
                  <a:schemeClr val="tx1">
                    <a:lumMod val="75000"/>
                    <a:lumOff val="25000"/>
                  </a:schemeClr>
                </a:solidFill>
              </a:rPr>
              <a:t>Sin embargo, USA, amenazó con sanciones a URSS y Polonia si la ley marcial no terminaba y no se liberaba los presos políticos.</a:t>
            </a:r>
          </a:p>
          <a:p>
            <a:pPr indent="-182880" algn="just" eaLnBrk="1" fontAlgn="auto" hangingPunct="1">
              <a:buClr>
                <a:schemeClr val="accent6">
                  <a:lumMod val="75000"/>
                </a:schemeClr>
              </a:buClr>
              <a:defRPr/>
            </a:pPr>
            <a:r>
              <a:rPr lang="es-CO" altLang="en-US" sz="2400" b="1" dirty="0" smtClean="0">
                <a:solidFill>
                  <a:schemeClr val="tx1">
                    <a:lumMod val="75000"/>
                    <a:lumOff val="25000"/>
                  </a:schemeClr>
                </a:solidFill>
                <a:effectLst>
                  <a:outerShdw blurRad="38100" dist="38100" dir="2700000" algn="tl">
                    <a:srgbClr val="FFFFFF"/>
                  </a:outerShdw>
                </a:effectLst>
              </a:rPr>
              <a:t>A su vez el papa fue a Polonia, su tierra natal. Era la primera visita de un papa a un país comunista. Volvería por segunda vez, el 16 de junio de 1983. </a:t>
            </a:r>
            <a:r>
              <a:rPr lang="es-CO" altLang="en-US" sz="2400" b="1" dirty="0" err="1" smtClean="0">
                <a:solidFill>
                  <a:schemeClr val="tx1">
                    <a:lumMod val="75000"/>
                    <a:lumOff val="25000"/>
                  </a:schemeClr>
                </a:solidFill>
                <a:effectLst>
                  <a:outerShdw blurRad="38100" dist="38100" dir="2700000" algn="tl">
                    <a:srgbClr val="FFFFFF"/>
                  </a:outerShdw>
                </a:effectLst>
              </a:rPr>
              <a:t>Jaruzelski</a:t>
            </a:r>
            <a:r>
              <a:rPr lang="es-CO" altLang="en-US" sz="2400" b="1" dirty="0" smtClean="0">
                <a:solidFill>
                  <a:schemeClr val="tx1">
                    <a:lumMod val="75000"/>
                    <a:lumOff val="25000"/>
                  </a:schemeClr>
                </a:solidFill>
                <a:effectLst>
                  <a:outerShdw blurRad="38100" dist="38100" dir="2700000" algn="tl">
                    <a:srgbClr val="FFFFFF"/>
                  </a:outerShdw>
                </a:effectLst>
              </a:rPr>
              <a:t> levantó la ley marcial y liberó a 225 presos políticos.</a:t>
            </a:r>
          </a:p>
          <a:p>
            <a:pPr indent="-182880" algn="just" eaLnBrk="1" fontAlgn="auto" hangingPunct="1">
              <a:buClr>
                <a:schemeClr val="accent6">
                  <a:lumMod val="75000"/>
                </a:schemeClr>
              </a:buClr>
              <a:defRPr/>
            </a:pPr>
            <a:r>
              <a:rPr lang="es-CO" altLang="en-US" sz="2400" b="1" dirty="0" smtClean="0">
                <a:solidFill>
                  <a:schemeClr val="tx1">
                    <a:lumMod val="75000"/>
                    <a:lumOff val="25000"/>
                  </a:schemeClr>
                </a:solidFill>
                <a:effectLst>
                  <a:outerShdw blurRad="38100" dist="38100" dir="2700000" algn="tl">
                    <a:srgbClr val="FFFFFF"/>
                  </a:outerShdw>
                </a:effectLst>
              </a:rPr>
              <a:t>En 1990 la democracia se restauró en Polonia. El papa logró lo que los tanques no lograron. Fue el primer país comunista en caer.</a:t>
            </a: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blinds(horizontal)">
                                      <p:cBhvr>
                                        <p:cTn id="7" dur="500"/>
                                        <p:tgtEl>
                                          <p:spTgt spid="56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Effect transition="in" filter="blinds(horizontal)">
                                      <p:cBhvr>
                                        <p:cTn id="12" dur="500"/>
                                        <p:tgtEl>
                                          <p:spTgt spid="563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6323">
                                            <p:txEl>
                                              <p:pRg st="2" end="2"/>
                                            </p:txEl>
                                          </p:spTgt>
                                        </p:tgtEl>
                                        <p:attrNameLst>
                                          <p:attrName>style.visibility</p:attrName>
                                        </p:attrNameLst>
                                      </p:cBhvr>
                                      <p:to>
                                        <p:strVal val="visible"/>
                                      </p:to>
                                    </p:set>
                                    <p:animEffect transition="in" filter="blinds(horizontal)">
                                      <p:cBhvr>
                                        <p:cTn id="17" dur="500"/>
                                        <p:tgtEl>
                                          <p:spTgt spid="563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6323">
                                            <p:txEl>
                                              <p:pRg st="3" end="3"/>
                                            </p:txEl>
                                          </p:spTgt>
                                        </p:tgtEl>
                                        <p:attrNameLst>
                                          <p:attrName>style.visibility</p:attrName>
                                        </p:attrNameLst>
                                      </p:cBhvr>
                                      <p:to>
                                        <p:strVal val="visible"/>
                                      </p:to>
                                    </p:set>
                                    <p:animEffect transition="in" filter="blinds(horizontal)">
                                      <p:cBhvr>
                                        <p:cTn id="22" dur="500"/>
                                        <p:tgtEl>
                                          <p:spTgt spid="563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1030" descr="PHOTO169.JPG                                                   000023D0Art Explosion 11               AE8BFE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1026"/>
          <p:cNvSpPr>
            <a:spLocks noGrp="1" noChangeArrowheads="1"/>
          </p:cNvSpPr>
          <p:nvPr>
            <p:ph type="title"/>
          </p:nvPr>
        </p:nvSpPr>
        <p:spPr>
          <a:xfrm>
            <a:off x="838200" y="342900"/>
            <a:ext cx="7315200" cy="914400"/>
          </a:xfrm>
        </p:spPr>
        <p:txBody>
          <a:bodyPr/>
          <a:lstStyle/>
          <a:p>
            <a:pPr marL="320040" indent="-320040" eaLnBrk="1" fontAlgn="auto" hangingPunct="1">
              <a:spcAft>
                <a:spcPts val="0"/>
              </a:spcAft>
              <a:buClr>
                <a:schemeClr val="accent6">
                  <a:lumMod val="75000"/>
                </a:schemeClr>
              </a:buClr>
              <a:defRPr/>
            </a:pPr>
            <a:r>
              <a:rPr lang="en-US" altLang="en-US" smtClean="0">
                <a:solidFill>
                  <a:schemeClr val="hlink"/>
                </a:solidFill>
                <a:effectLst>
                  <a:outerShdw blurRad="38100" dist="38100" dir="2700000" algn="tl">
                    <a:srgbClr val="C0C0C0"/>
                  </a:outerShdw>
                </a:effectLst>
              </a:rPr>
              <a:t>EL SEGUNDO  GOLPE NO SE DEJO ESPERAR!</a:t>
            </a:r>
            <a:endParaRPr lang="en-US" altLang="en-US" smtClean="0"/>
          </a:p>
        </p:txBody>
      </p:sp>
      <p:sp>
        <p:nvSpPr>
          <p:cNvPr id="57347" name="Rectangle 1027"/>
          <p:cNvSpPr>
            <a:spLocks noGrp="1" noChangeArrowheads="1"/>
          </p:cNvSpPr>
          <p:nvPr>
            <p:ph type="body" sz="half" idx="1"/>
          </p:nvPr>
        </p:nvSpPr>
        <p:spPr>
          <a:xfrm>
            <a:off x="323850" y="3590925"/>
            <a:ext cx="8569325" cy="1428750"/>
          </a:xfrm>
        </p:spPr>
        <p:txBody>
          <a:bodyPr rtlCol="0">
            <a:normAutofit fontScale="70000" lnSpcReduction="20000"/>
          </a:bodyPr>
          <a:lstStyle/>
          <a:p>
            <a:pPr indent="-182880" algn="just" eaLnBrk="1" fontAlgn="auto" hangingPunct="1">
              <a:buClr>
                <a:schemeClr val="accent6">
                  <a:lumMod val="75000"/>
                </a:schemeClr>
              </a:buClr>
              <a:defRPr/>
            </a:pPr>
            <a:r>
              <a:rPr lang="es-CO" altLang="en-US" sz="3600" b="1" smtClean="0">
                <a:solidFill>
                  <a:schemeClr val="tx1">
                    <a:lumMod val="95000"/>
                    <a:lumOff val="5000"/>
                  </a:schemeClr>
                </a:solidFill>
                <a:effectLst>
                  <a:outerShdw blurRad="38100" dist="38100" dir="2700000" algn="tl">
                    <a:srgbClr val="C0C0C0"/>
                  </a:outerShdw>
                </a:effectLst>
              </a:rPr>
              <a:t>Durante 28 años Alemania fue dividida por un muro infame:</a:t>
            </a:r>
          </a:p>
          <a:p>
            <a:pPr indent="-182880" algn="just" eaLnBrk="1" fontAlgn="auto" hangingPunct="1">
              <a:buClr>
                <a:schemeClr val="accent6">
                  <a:lumMod val="75000"/>
                </a:schemeClr>
              </a:buClr>
              <a:defRPr/>
            </a:pPr>
            <a:r>
              <a:rPr lang="es-CO" altLang="en-US" sz="3600" b="1" smtClean="0">
                <a:solidFill>
                  <a:schemeClr val="tx1">
                    <a:lumMod val="95000"/>
                    <a:lumOff val="5000"/>
                  </a:schemeClr>
                </a:solidFill>
                <a:effectLst>
                  <a:outerShdw blurRad="38100" dist="38100" dir="2700000" algn="tl">
                    <a:srgbClr val="C0C0C0"/>
                  </a:outerShdw>
                </a:effectLst>
              </a:rPr>
              <a:t>El muro de la intolerancia comunista a la libertad de culto y de conciencia.</a:t>
            </a:r>
          </a:p>
        </p:txBody>
      </p:sp>
    </p:spTree>
  </p:cSld>
  <p:clrMapOvr>
    <a:masterClrMapping/>
  </p:clrMapOvr>
  <p:transition>
    <p:cover dir="u"/>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6" name="Picture 1027" descr="95U.JPG                                                        0000A8CC&#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1028"/>
          <p:cNvSpPr>
            <a:spLocks noGrp="1" noChangeArrowheads="1"/>
          </p:cNvSpPr>
          <p:nvPr>
            <p:ph type="title"/>
          </p:nvPr>
        </p:nvSpPr>
        <p:spPr>
          <a:xfrm>
            <a:off x="5751512" y="195486"/>
            <a:ext cx="3429000" cy="2686050"/>
          </a:xfrm>
        </p:spPr>
        <p:txBody>
          <a:bodyPr/>
          <a:lstStyle/>
          <a:p>
            <a:pPr marL="320040" indent="-320040" eaLnBrk="1" fontAlgn="auto" hangingPunct="1">
              <a:spcAft>
                <a:spcPts val="0"/>
              </a:spcAft>
              <a:buClr>
                <a:schemeClr val="accent6">
                  <a:lumMod val="75000"/>
                </a:schemeClr>
              </a:buClr>
              <a:defRPr/>
            </a:pPr>
            <a:r>
              <a:rPr lang="en-US" altLang="en-US" dirty="0" smtClean="0">
                <a:solidFill>
                  <a:schemeClr val="hlink"/>
                </a:solidFill>
                <a:effectLst>
                  <a:outerShdw blurRad="38100" dist="38100" dir="2700000" algn="tl">
                    <a:srgbClr val="C0C0C0"/>
                  </a:outerShdw>
                </a:effectLst>
              </a:rPr>
              <a:t>EL SEGUNDO  GOLPE  QUE NADIE PODIA CREER!</a:t>
            </a:r>
            <a:endParaRPr lang="en-US" altLang="en-US" dirty="0" smtClean="0"/>
          </a:p>
        </p:txBody>
      </p:sp>
      <p:sp>
        <p:nvSpPr>
          <p:cNvPr id="60421" name="Rectangle 1029"/>
          <p:cNvSpPr>
            <a:spLocks noGrp="1" noChangeArrowheads="1"/>
          </p:cNvSpPr>
          <p:nvPr>
            <p:ph type="body" sz="half" idx="1"/>
          </p:nvPr>
        </p:nvSpPr>
        <p:spPr>
          <a:xfrm>
            <a:off x="0" y="123825"/>
            <a:ext cx="4114800" cy="3086100"/>
          </a:xfrm>
        </p:spPr>
        <p:txBody>
          <a:bodyPr rtlCol="0">
            <a:normAutofit lnSpcReduction="10000"/>
          </a:bodyPr>
          <a:lstStyle/>
          <a:p>
            <a:pPr indent="-182880" algn="just" eaLnBrk="1" fontAlgn="auto" hangingPunct="1">
              <a:buClr>
                <a:schemeClr val="accent6">
                  <a:lumMod val="75000"/>
                </a:schemeClr>
              </a:buClr>
              <a:defRPr/>
            </a:pPr>
            <a:r>
              <a:rPr lang="en-US" altLang="en-US" sz="2400" b="1" dirty="0" smtClean="0">
                <a:solidFill>
                  <a:srgbClr val="FF0000"/>
                </a:solidFill>
                <a:effectLst>
                  <a:outerShdw blurRad="38100" dist="38100" dir="2700000" algn="tl">
                    <a:srgbClr val="C0C0C0"/>
                  </a:outerShdw>
                </a:effectLst>
              </a:rPr>
              <a:t>EN 1989 EL MURO DE BERLIN CAYO: </a:t>
            </a:r>
          </a:p>
          <a:p>
            <a:pPr indent="-182880" algn="just" eaLnBrk="1" fontAlgn="auto" hangingPunct="1">
              <a:buClr>
                <a:schemeClr val="accent6">
                  <a:lumMod val="75000"/>
                </a:schemeClr>
              </a:buClr>
              <a:defRPr/>
            </a:pPr>
            <a:r>
              <a:rPr lang="en-US" altLang="en-US" sz="2400" b="1" dirty="0" smtClean="0">
                <a:solidFill>
                  <a:srgbClr val="FFFF00"/>
                </a:solidFill>
                <a:effectLst>
                  <a:outerShdw blurRad="38100" dist="38100" dir="2700000" algn="tl">
                    <a:srgbClr val="C0C0C0"/>
                  </a:outerShdw>
                </a:effectLst>
              </a:rPr>
              <a:t>LA ALEMANIA COMUNISTA SE REUNIFICO CON LA ALEMANIA OCCIDENTAL.</a:t>
            </a:r>
          </a:p>
          <a:p>
            <a:pPr indent="-182880" algn="just" eaLnBrk="1" fontAlgn="auto" hangingPunct="1">
              <a:buClr>
                <a:schemeClr val="accent6">
                  <a:lumMod val="75000"/>
                </a:schemeClr>
              </a:buClr>
              <a:defRPr/>
            </a:pPr>
            <a:r>
              <a:rPr lang="en-US" altLang="en-US" sz="2400" b="1" dirty="0" smtClean="0">
                <a:solidFill>
                  <a:srgbClr val="FF0000"/>
                </a:solidFill>
                <a:effectLst>
                  <a:outerShdw blurRad="38100" dist="38100" dir="2700000" algn="tl">
                    <a:srgbClr val="C0C0C0"/>
                  </a:outerShdw>
                </a:effectLst>
              </a:rPr>
              <a:t>LAS HORAS DEL COMUNISMO ESTABAN CONTADAS.</a:t>
            </a:r>
          </a:p>
        </p:txBody>
      </p:sp>
    </p:spTree>
  </p:cSld>
  <p:clrMapOvr>
    <a:masterClrMapping/>
  </p:clrMapOvr>
  <p:transition>
    <p:split dir="in"/>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295400" y="195486"/>
            <a:ext cx="7162800" cy="457200"/>
          </a:xfrm>
        </p:spPr>
        <p:txBody>
          <a:bodyPr/>
          <a:lstStyle/>
          <a:p>
            <a:pPr marL="320040" indent="-320040" eaLnBrk="1" fontAlgn="auto" hangingPunct="1">
              <a:spcAft>
                <a:spcPts val="0"/>
              </a:spcAft>
              <a:buClr>
                <a:schemeClr val="accent6">
                  <a:lumMod val="75000"/>
                </a:schemeClr>
              </a:buClr>
              <a:defRPr/>
            </a:pPr>
            <a:r>
              <a:rPr lang="en-US" altLang="en-US" sz="3600" dirty="0" smtClean="0">
                <a:effectLst>
                  <a:outerShdw blurRad="38100" dist="38100" dir="2700000" algn="tl">
                    <a:srgbClr val="C0C0C0"/>
                  </a:outerShdw>
                </a:effectLst>
              </a:rPr>
              <a:t>UN TERCER GOLPE</a:t>
            </a:r>
          </a:p>
        </p:txBody>
      </p:sp>
      <p:pic>
        <p:nvPicPr>
          <p:cNvPr id="48131" name="Picture 10" descr="&#10;JP2 COMUNISMO                                                  00000047Zip 100                        AB89E6CB:"/>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19063" y="771525"/>
            <a:ext cx="4052887" cy="3971925"/>
          </a:xfrm>
        </p:spPr>
      </p:pic>
      <p:sp>
        <p:nvSpPr>
          <p:cNvPr id="48132" name="Rectangle 4"/>
          <p:cNvSpPr>
            <a:spLocks noGrp="1" noChangeArrowheads="1"/>
          </p:cNvSpPr>
          <p:nvPr>
            <p:ph type="body" sz="half" idx="2"/>
          </p:nvPr>
        </p:nvSpPr>
        <p:spPr>
          <a:xfrm>
            <a:off x="4267200" y="781050"/>
            <a:ext cx="4697413" cy="3086100"/>
          </a:xfrm>
        </p:spPr>
        <p:txBody>
          <a:bodyPr/>
          <a:lstStyle/>
          <a:p>
            <a:pPr algn="just" eaLnBrk="1" hangingPunct="1"/>
            <a:r>
              <a:rPr lang="es-CO" altLang="en-US" sz="2400" smtClean="0"/>
              <a:t>Checoslovaquia, la nación que en el pasado se quiso revelar al comunismo y fue aplastada, en 1990  hizo su revolución pacífica volviendo a la democracia.</a:t>
            </a:r>
          </a:p>
          <a:p>
            <a:pPr algn="just" eaLnBrk="1" hangingPunct="1"/>
            <a:r>
              <a:rPr lang="es-CO" altLang="en-US" sz="2400" smtClean="0"/>
              <a:t>El papa al visitarlos dijo: “La visión comunista de los últimos 40 años procuraba reprimir la religión. Pero se reveló como una trágica utopía…”</a:t>
            </a:r>
          </a:p>
          <a:p>
            <a:pPr algn="just" eaLnBrk="1" hangingPunct="1"/>
            <a:endParaRPr lang="es-CO" altLang="en-US" sz="2800" smtClean="0"/>
          </a:p>
        </p:txBody>
      </p:sp>
    </p:spTree>
  </p:cSld>
  <p:clrMapOvr>
    <a:masterClrMapping/>
  </p:clrMapOvr>
  <p:transition>
    <p:split orient="vert"/>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Picture 8" descr="46P.JPG                                                        0000A896&#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title"/>
          </p:nvPr>
        </p:nvSpPr>
        <p:spPr>
          <a:xfrm>
            <a:off x="762000" y="171450"/>
            <a:ext cx="7772400" cy="457200"/>
          </a:xfrm>
        </p:spPr>
        <p:txBody>
          <a:bodyPr/>
          <a:lstStyle/>
          <a:p>
            <a:pPr marL="320040" indent="-320040" eaLnBrk="1" fontAlgn="auto" hangingPunct="1">
              <a:spcAft>
                <a:spcPts val="0"/>
              </a:spcAft>
              <a:buClr>
                <a:schemeClr val="accent6">
                  <a:lumMod val="75000"/>
                </a:schemeClr>
              </a:buClr>
              <a:defRPr/>
            </a:pPr>
            <a:r>
              <a:rPr lang="en-US" altLang="en-US" sz="3600" smtClean="0">
                <a:solidFill>
                  <a:srgbClr val="FFFF00"/>
                </a:solidFill>
                <a:effectLst>
                  <a:outerShdw blurRad="38100" dist="38100" dir="2700000" algn="tl">
                    <a:srgbClr val="C0C0C0"/>
                  </a:outerShdw>
                </a:effectLst>
              </a:rPr>
              <a:t>EL GOLPE FULMINANTE!</a:t>
            </a:r>
            <a:endParaRPr lang="en-US" altLang="en-US" smtClean="0"/>
          </a:p>
        </p:txBody>
      </p:sp>
      <p:sp>
        <p:nvSpPr>
          <p:cNvPr id="5124" name="Rectangle 4"/>
          <p:cNvSpPr>
            <a:spLocks noGrp="1" noChangeArrowheads="1"/>
          </p:cNvSpPr>
          <p:nvPr>
            <p:ph type="body" sz="half" idx="2"/>
          </p:nvPr>
        </p:nvSpPr>
        <p:spPr>
          <a:xfrm>
            <a:off x="3352800" y="2057400"/>
            <a:ext cx="5410200" cy="2514600"/>
          </a:xfrm>
        </p:spPr>
        <p:txBody>
          <a:bodyPr rtlCol="0">
            <a:normAutofit fontScale="92500" lnSpcReduction="20000"/>
          </a:bodyPr>
          <a:lstStyle/>
          <a:p>
            <a:pPr indent="-182880" algn="just" eaLnBrk="1" fontAlgn="auto" hangingPunct="1">
              <a:buClr>
                <a:schemeClr val="accent6">
                  <a:lumMod val="75000"/>
                </a:schemeClr>
              </a:buClr>
              <a:defRPr/>
            </a:pPr>
            <a:r>
              <a:rPr lang="es-CO" altLang="en-US" sz="2800" b="1" smtClean="0">
                <a:solidFill>
                  <a:srgbClr val="FFFF00"/>
                </a:solidFill>
                <a:effectLst>
                  <a:outerShdw blurRad="38100" dist="38100" dir="2700000" algn="tl">
                    <a:srgbClr val="C0C0C0"/>
                  </a:outerShdw>
                </a:effectLst>
              </a:rPr>
              <a:t>LA UNION SOVIETICA se desmoronó después de la visita de Gorbachev al Vaticano.</a:t>
            </a:r>
          </a:p>
          <a:p>
            <a:pPr indent="-182880" algn="just" eaLnBrk="1" fontAlgn="auto" hangingPunct="1">
              <a:buClr>
                <a:schemeClr val="accent6">
                  <a:lumMod val="75000"/>
                </a:schemeClr>
              </a:buClr>
              <a:defRPr/>
            </a:pPr>
            <a:r>
              <a:rPr lang="es-CO" altLang="en-US" sz="2800" b="1" smtClean="0">
                <a:solidFill>
                  <a:srgbClr val="FFFF00"/>
                </a:solidFill>
                <a:effectLst>
                  <a:outerShdw blurRad="38100" dist="38100" dir="2700000" algn="tl">
                    <a:srgbClr val="C0C0C0"/>
                  </a:outerShdw>
                </a:effectLst>
              </a:rPr>
              <a:t>La democracia se apoderó de URSS. Muchas de sus repúblicas se independizaron renunciando al comunismo.</a:t>
            </a:r>
          </a:p>
        </p:txBody>
      </p:sp>
    </p:spTree>
  </p:cSld>
  <p:clrMapOvr>
    <a:masterClrMapping/>
  </p:clrMapOvr>
  <p:transition>
    <p:split/>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8" name="Picture 9" descr="&#10;LENIN_CA.PICT                                                  00000101&#10;Fotos CD Alfa                  B16F8E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body" sz="half" idx="1"/>
          </p:nvPr>
        </p:nvSpPr>
        <p:spPr>
          <a:xfrm>
            <a:off x="2268538" y="2573338"/>
            <a:ext cx="4114800" cy="2228850"/>
          </a:xfrm>
        </p:spPr>
        <p:txBody>
          <a:bodyPr rtlCol="0">
            <a:normAutofit fontScale="92500" lnSpcReduction="20000"/>
          </a:bodyPr>
          <a:lstStyle/>
          <a:p>
            <a:pPr indent="-182880" algn="just" eaLnBrk="1" fontAlgn="auto" hangingPunct="1">
              <a:buClr>
                <a:schemeClr val="accent6">
                  <a:lumMod val="75000"/>
                </a:schemeClr>
              </a:buClr>
              <a:defRPr/>
            </a:pPr>
            <a:r>
              <a:rPr lang="en-US" altLang="en-US" sz="2800" b="1" dirty="0" smtClean="0">
                <a:solidFill>
                  <a:srgbClr val="FFFF00"/>
                </a:solidFill>
                <a:effectLst>
                  <a:outerShdw blurRad="38100" dist="38100" dir="2700000" algn="tl">
                    <a:srgbClr val="C0C0C0"/>
                  </a:outerShdw>
                </a:effectLst>
              </a:rPr>
              <a:t>EL MARXISMO - LENINISMO LLEGO A SU FINAL EN LA URSS.</a:t>
            </a:r>
          </a:p>
          <a:p>
            <a:pPr indent="-182880" algn="just" eaLnBrk="1" fontAlgn="auto" hangingPunct="1">
              <a:buClr>
                <a:schemeClr val="accent6">
                  <a:lumMod val="75000"/>
                </a:schemeClr>
              </a:buClr>
              <a:defRPr/>
            </a:pPr>
            <a:r>
              <a:rPr lang="en-US" altLang="en-US" sz="2800" b="1" dirty="0" smtClean="0">
                <a:solidFill>
                  <a:srgbClr val="FFFF00"/>
                </a:solidFill>
                <a:effectLst>
                  <a:outerShdw blurRad="38100" dist="38100" dir="2700000" algn="tl">
                    <a:srgbClr val="C0C0C0"/>
                  </a:outerShdw>
                </a:effectLst>
              </a:rPr>
              <a:t>EL REY DEL NORTE HABIA GANADO LA BATALLA.</a:t>
            </a:r>
          </a:p>
        </p:txBody>
      </p:sp>
    </p:spTree>
  </p:cSld>
  <p:clrMapOvr>
    <a:masterClrMapping/>
  </p:clrMapOvr>
  <p:transition>
    <p:randomBa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457200"/>
            <a:ext cx="7239000" cy="342900"/>
          </a:xfrm>
        </p:spPr>
        <p:txBody>
          <a:bodyPr/>
          <a:lstStyle/>
          <a:p>
            <a:pPr marL="320040" indent="-320040" eaLnBrk="1" fontAlgn="auto" hangingPunct="1">
              <a:spcAft>
                <a:spcPts val="0"/>
              </a:spcAft>
              <a:buClr>
                <a:schemeClr val="accent6">
                  <a:lumMod val="75000"/>
                </a:schemeClr>
              </a:buClr>
              <a:defRPr/>
            </a:pPr>
            <a:r>
              <a:rPr lang="en-US" altLang="en-US" sz="3600" smtClean="0"/>
              <a:t>LA CAIDA DEL COMUNISMO</a:t>
            </a:r>
          </a:p>
        </p:txBody>
      </p:sp>
      <p:sp>
        <p:nvSpPr>
          <p:cNvPr id="62467" name="Rectangle 3"/>
          <p:cNvSpPr>
            <a:spLocks noGrp="1" noChangeArrowheads="1"/>
          </p:cNvSpPr>
          <p:nvPr>
            <p:ph type="body" sz="half" idx="1"/>
          </p:nvPr>
        </p:nvSpPr>
        <p:spPr>
          <a:xfrm>
            <a:off x="107950" y="1347788"/>
            <a:ext cx="7772400" cy="3600450"/>
          </a:xfrm>
        </p:spPr>
        <p:txBody>
          <a:bodyPr rtlCol="0">
            <a:normAutofit fontScale="85000" lnSpcReduction="20000"/>
          </a:bodyPr>
          <a:lstStyle/>
          <a:p>
            <a:pPr indent="-182880" eaLnBrk="1" fontAlgn="auto" hangingPunct="1">
              <a:buClr>
                <a:schemeClr val="accent6">
                  <a:lumMod val="75000"/>
                </a:schemeClr>
              </a:buClr>
              <a:defRPr/>
            </a:pPr>
            <a:r>
              <a:rPr lang="es-CO" altLang="en-US" sz="2400" b="1" smtClean="0">
                <a:solidFill>
                  <a:schemeClr val="tx1">
                    <a:lumMod val="75000"/>
                    <a:lumOff val="25000"/>
                  </a:schemeClr>
                </a:solidFill>
              </a:rPr>
              <a:t>“</a:t>
            </a:r>
            <a:r>
              <a:rPr lang="es-CO" altLang="en-US" sz="2400" b="1" u="sng" smtClean="0">
                <a:solidFill>
                  <a:srgbClr val="FF0000"/>
                </a:solidFill>
              </a:rPr>
              <a:t>Subestimando el poder de la 				religión</a:t>
            </a:r>
            <a:r>
              <a:rPr lang="es-CO" altLang="en-US" sz="2400" smtClean="0">
                <a:solidFill>
                  <a:schemeClr val="tx1">
                    <a:lumMod val="75000"/>
                    <a:lumOff val="25000"/>
                  </a:schemeClr>
                </a:solidFill>
              </a:rPr>
              <a:t>, los medios de 				comunicación dieron por 					sentado que las revoluciones 				de Europa Oriental se debían a				factores economícos y 					democráticos… (pero) </a:t>
            </a:r>
            <a:r>
              <a:rPr lang="es-CO" altLang="en-US" sz="2400" b="1" u="sng" smtClean="0">
                <a:solidFill>
                  <a:srgbClr val="FF0000"/>
                </a:solidFill>
              </a:rPr>
              <a:t>hubo 				un agente de cambio mucho				más profundo</a:t>
            </a:r>
            <a:r>
              <a:rPr lang="es-CO" altLang="en-US" sz="2400" smtClean="0">
                <a:solidFill>
                  <a:schemeClr val="tx1">
                    <a:lumMod val="75000"/>
                    <a:lumOff val="25000"/>
                  </a:schemeClr>
                </a:solidFill>
              </a:rPr>
              <a:t>.</a:t>
            </a:r>
          </a:p>
          <a:p>
            <a:pPr indent="-182880" eaLnBrk="1" fontAlgn="auto" hangingPunct="1">
              <a:buClr>
                <a:schemeClr val="accent6">
                  <a:lumMod val="75000"/>
                </a:schemeClr>
              </a:buClr>
              <a:defRPr/>
            </a:pPr>
            <a:r>
              <a:rPr lang="es-CO" altLang="en-US" sz="2400" smtClean="0">
                <a:solidFill>
                  <a:schemeClr val="tx1">
                    <a:lumMod val="75000"/>
                    <a:lumOff val="25000"/>
                  </a:schemeClr>
                </a:solidFill>
              </a:rPr>
              <a:t>El movimiento de Solidaridad de Polonia nunca hubiera triunfado sin el apoyo de </a:t>
            </a:r>
            <a:r>
              <a:rPr lang="es-CO" altLang="en-US" sz="2400" b="1" u="sng" smtClean="0">
                <a:solidFill>
                  <a:srgbClr val="FF0000"/>
                </a:solidFill>
                <a:effectLst>
                  <a:outerShdw blurRad="38100" dist="38100" dir="2700000" algn="tl">
                    <a:srgbClr val="000000"/>
                  </a:outerShdw>
                </a:effectLst>
              </a:rPr>
              <a:t>la Iglesia Católica</a:t>
            </a:r>
            <a:r>
              <a:rPr lang="es-CO" altLang="en-US" sz="2400" smtClean="0">
                <a:solidFill>
                  <a:schemeClr val="tx1">
                    <a:lumMod val="75000"/>
                    <a:lumOff val="25000"/>
                  </a:schemeClr>
                </a:solidFill>
              </a:rPr>
              <a:t>”		(Feder, Don. “Boston Herald”, nov. 12/90; citado en Selecciones del Reader’s Digest, agosto de 1991, p. 50-52)</a:t>
            </a:r>
            <a:endParaRPr lang="es-CO" altLang="en-US" sz="2400" b="1" smtClean="0">
              <a:solidFill>
                <a:schemeClr val="tx1">
                  <a:lumMod val="75000"/>
                  <a:lumOff val="25000"/>
                </a:schemeClr>
              </a:solidFill>
            </a:endParaRPr>
          </a:p>
        </p:txBody>
      </p:sp>
      <p:pic>
        <p:nvPicPr>
          <p:cNvPr id="51204" name="Picture 6" descr="Lenin4                                                         00000047Zip 100                        AB89E6CB:"/>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643438" y="1203325"/>
            <a:ext cx="3192462" cy="2571750"/>
          </a:xfrm>
        </p:spPr>
      </p:pic>
    </p:spTree>
  </p:cSld>
  <p:clrMapOvr>
    <a:masterClrMapping/>
  </p:clrMapOvr>
  <p:transition>
    <p:pull dir="lu"/>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6" name="Picture 5" descr="I02B0013.JPG                                                   00002409Art Explosion 11               AE8BFE0A:"/>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0" y="-14288"/>
            <a:ext cx="9144000" cy="5143501"/>
          </a:xfrm>
        </p:spPr>
      </p:pic>
      <p:sp>
        <p:nvSpPr>
          <p:cNvPr id="48131" name="Rectangle 2"/>
          <p:cNvSpPr>
            <a:spLocks noGrp="1" noChangeArrowheads="1"/>
          </p:cNvSpPr>
          <p:nvPr>
            <p:ph type="title"/>
          </p:nvPr>
        </p:nvSpPr>
        <p:spPr>
          <a:xfrm>
            <a:off x="683568" y="195486"/>
            <a:ext cx="7772400" cy="857250"/>
          </a:xfrm>
        </p:spPr>
        <p:txBody>
          <a:bodyPr/>
          <a:lstStyle/>
          <a:p>
            <a:pPr marL="320040" indent="-320040" eaLnBrk="1" fontAlgn="auto" hangingPunct="1">
              <a:spcAft>
                <a:spcPts val="0"/>
              </a:spcAft>
              <a:buClr>
                <a:schemeClr val="accent6">
                  <a:lumMod val="75000"/>
                </a:schemeClr>
              </a:buClr>
              <a:defRPr/>
            </a:pPr>
            <a:r>
              <a:rPr lang="en-US" altLang="en-US" sz="3600" dirty="0" smtClean="0"/>
              <a:t>LA OPINION DE CHINA EN CUANTO AL CAUSANTE DE LA CAIDA DEL COMUNISMO</a:t>
            </a:r>
          </a:p>
        </p:txBody>
      </p:sp>
      <p:sp>
        <p:nvSpPr>
          <p:cNvPr id="59395" name="Rectangle 3"/>
          <p:cNvSpPr>
            <a:spLocks noGrp="1" noChangeArrowheads="1"/>
          </p:cNvSpPr>
          <p:nvPr>
            <p:ph type="body" sz="half" idx="1"/>
          </p:nvPr>
        </p:nvSpPr>
        <p:spPr>
          <a:xfrm>
            <a:off x="228600" y="1714500"/>
            <a:ext cx="5105400" cy="3086100"/>
          </a:xfrm>
        </p:spPr>
        <p:txBody>
          <a:bodyPr rtlCol="0">
            <a:normAutofit fontScale="85000" lnSpcReduction="20000"/>
          </a:bodyPr>
          <a:lstStyle/>
          <a:p>
            <a:pPr indent="-182880" algn="just" eaLnBrk="1" fontAlgn="auto" hangingPunct="1">
              <a:buClr>
                <a:schemeClr val="accent6">
                  <a:lumMod val="75000"/>
                </a:schemeClr>
              </a:buClr>
              <a:defRPr/>
            </a:pPr>
            <a:r>
              <a:rPr lang="es-CO" altLang="en-US" sz="2800" b="1" smtClean="0">
                <a:solidFill>
                  <a:srgbClr val="FFFF00"/>
                </a:solidFill>
                <a:effectLst>
                  <a:outerShdw blurRad="38100" dist="38100" dir="2700000" algn="tl">
                    <a:srgbClr val="C0C0C0"/>
                  </a:outerShdw>
                </a:effectLst>
              </a:rPr>
              <a:t>Los líderes de China, al ver el colapso del comunismo  en Europa, están convencidos que </a:t>
            </a:r>
            <a:r>
              <a:rPr lang="es-CO" altLang="en-US" sz="2800" b="1" u="sng" smtClean="0">
                <a:solidFill>
                  <a:srgbClr val="CE0000"/>
                </a:solidFill>
                <a:effectLst>
                  <a:outerShdw blurRad="38100" dist="38100" dir="2700000" algn="tl">
                    <a:srgbClr val="C0C0C0"/>
                  </a:outerShdw>
                </a:effectLst>
              </a:rPr>
              <a:t>el principal responsable fue el papa Juan Pablo II.</a:t>
            </a:r>
          </a:p>
          <a:p>
            <a:pPr indent="-182880" algn="just" eaLnBrk="1" fontAlgn="auto" hangingPunct="1">
              <a:buClr>
                <a:schemeClr val="accent6">
                  <a:lumMod val="75000"/>
                </a:schemeClr>
              </a:buClr>
              <a:defRPr/>
            </a:pPr>
            <a:r>
              <a:rPr lang="es-CO" altLang="en-US" sz="2800" b="1" smtClean="0">
                <a:solidFill>
                  <a:srgbClr val="FFFF00"/>
                </a:solidFill>
                <a:effectLst>
                  <a:outerShdw blurRad="38100" dist="38100" dir="2700000" algn="tl">
                    <a:srgbClr val="C0C0C0"/>
                  </a:outerShdw>
                </a:effectLst>
              </a:rPr>
              <a:t>China considera </a:t>
            </a:r>
            <a:r>
              <a:rPr lang="es-CO" altLang="en-US" sz="2800" b="1" u="sng" smtClean="0">
                <a:solidFill>
                  <a:srgbClr val="CE0000"/>
                </a:solidFill>
                <a:effectLst>
                  <a:outerShdw blurRad="38100" dist="38100" dir="2700000" algn="tl">
                    <a:srgbClr val="C0C0C0"/>
                  </a:outerShdw>
                </a:effectLst>
              </a:rPr>
              <a:t>al Papa y a la iglesia enemigo público Número Uno</a:t>
            </a:r>
            <a:r>
              <a:rPr lang="es-CO" altLang="en-US" sz="2800" b="1" smtClean="0">
                <a:solidFill>
                  <a:srgbClr val="FFFF00"/>
                </a:solidFill>
                <a:effectLst>
                  <a:outerShdw blurRad="38100" dist="38100" dir="2700000" algn="tl">
                    <a:srgbClr val="C0C0C0"/>
                  </a:outerShdw>
                </a:effectLst>
              </a:rPr>
              <a:t>. (Revista “Newsweek” , Agosto 26, 	1991, p. 49)</a:t>
            </a:r>
          </a:p>
        </p:txBody>
      </p:sp>
    </p:spTree>
  </p:cSld>
  <p:clrMapOvr>
    <a:masterClrMapping/>
  </p:clrMapOvr>
  <p:transition>
    <p:pull dir="d"/>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2" name="Rectangle 4"/>
          <p:cNvSpPr>
            <a:spLocks noGrp="1" noChangeArrowheads="1"/>
          </p:cNvSpPr>
          <p:nvPr>
            <p:ph type="title"/>
          </p:nvPr>
        </p:nvSpPr>
        <p:spPr>
          <a:xfrm>
            <a:off x="152400" y="114300"/>
            <a:ext cx="8305800" cy="628650"/>
          </a:xfrm>
          <a:extLst>
            <a:ext uri="{909E8E84-426E-40DD-AFC4-6F175D3DCCD1}">
              <a14:hiddenFill xmlns:a14="http://schemas.microsoft.com/office/drawing/2010/main">
                <a:solidFill>
                  <a:srgbClr val="FFFF93"/>
                </a:solidFill>
              </a14:hiddenFill>
            </a:ext>
          </a:extLst>
        </p:spPr>
        <p:txBody>
          <a:bodyPr/>
          <a:lstStyle/>
          <a:p>
            <a:pPr marL="320040" indent="-320040" eaLnBrk="1" fontAlgn="auto" hangingPunct="1">
              <a:spcAft>
                <a:spcPts val="0"/>
              </a:spcAft>
              <a:buClr>
                <a:schemeClr val="accent6">
                  <a:lumMod val="75000"/>
                </a:schemeClr>
              </a:buClr>
              <a:defRPr/>
            </a:pPr>
            <a:r>
              <a:rPr lang="en-US" altLang="en-US" sz="3200" dirty="0" smtClean="0">
                <a:solidFill>
                  <a:schemeClr val="tx1">
                    <a:lumMod val="95000"/>
                    <a:lumOff val="5000"/>
                  </a:schemeClr>
                </a:solidFill>
                <a:effectLst/>
              </a:rPr>
              <a:t>EL PAPA: </a:t>
            </a:r>
            <a:br>
              <a:rPr lang="en-US" altLang="en-US" sz="3200" dirty="0" smtClean="0">
                <a:solidFill>
                  <a:schemeClr val="tx1">
                    <a:lumMod val="95000"/>
                    <a:lumOff val="5000"/>
                  </a:schemeClr>
                </a:solidFill>
                <a:effectLst/>
              </a:rPr>
            </a:br>
            <a:r>
              <a:rPr lang="en-US" altLang="en-US" sz="3200" dirty="0" smtClean="0">
                <a:solidFill>
                  <a:schemeClr val="tx1">
                    <a:lumMod val="95000"/>
                    <a:lumOff val="5000"/>
                  </a:schemeClr>
                </a:solidFill>
                <a:effectLst/>
              </a:rPr>
              <a:t>UN SIMBOLO DE LIBERACION</a:t>
            </a:r>
            <a:endParaRPr lang="en-US" altLang="en-US" dirty="0" smtClean="0">
              <a:solidFill>
                <a:schemeClr val="tx1">
                  <a:lumMod val="95000"/>
                  <a:lumOff val="5000"/>
                </a:schemeClr>
              </a:solidFill>
              <a:effectLst/>
            </a:endParaRPr>
          </a:p>
        </p:txBody>
      </p:sp>
      <p:pic>
        <p:nvPicPr>
          <p:cNvPr id="53251" name="Picture 8" descr="papa 2                                                         00000047Zip 100                        AB89E6CB:"/>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79388" y="1208088"/>
            <a:ext cx="2952750" cy="3595687"/>
          </a:xfrm>
        </p:spPr>
      </p:pic>
      <p:sp>
        <p:nvSpPr>
          <p:cNvPr id="63493" name="Rectangle 5"/>
          <p:cNvSpPr>
            <a:spLocks noGrp="1" noChangeArrowheads="1"/>
          </p:cNvSpPr>
          <p:nvPr>
            <p:ph type="body" sz="half" idx="2"/>
          </p:nvPr>
        </p:nvSpPr>
        <p:spPr>
          <a:xfrm>
            <a:off x="3132138" y="1276350"/>
            <a:ext cx="5832475" cy="3598863"/>
          </a:xfrm>
        </p:spPr>
        <p:txBody>
          <a:bodyPr rtlCol="0">
            <a:normAutofit fontScale="85000" lnSpcReduction="20000"/>
          </a:bodyPr>
          <a:lstStyle/>
          <a:p>
            <a:pPr indent="-182880" algn="just" eaLnBrk="1" fontAlgn="auto" hangingPunct="1">
              <a:buClr>
                <a:schemeClr val="accent6">
                  <a:lumMod val="75000"/>
                </a:schemeClr>
              </a:buClr>
              <a:defRPr/>
            </a:pPr>
            <a:r>
              <a:rPr lang="es-CO" altLang="en-US" sz="2400" b="1" dirty="0" smtClean="0">
                <a:solidFill>
                  <a:schemeClr val="tx1">
                    <a:lumMod val="95000"/>
                    <a:lumOff val="5000"/>
                  </a:schemeClr>
                </a:solidFill>
              </a:rPr>
              <a:t>La caída del comunismo en Europa oriental… y la fallida revuelta en la plaza de Tiananmen en junio de 1989 (han 				    hecho) que muchos jóvenes desilusionados … </a:t>
            </a:r>
            <a:r>
              <a:rPr lang="es-CO" altLang="en-US" sz="2400" b="1" u="sng" dirty="0" smtClean="0">
                <a:solidFill>
                  <a:schemeClr val="tx1">
                    <a:lumMod val="95000"/>
                    <a:lumOff val="5000"/>
                  </a:schemeClr>
                </a:solidFill>
              </a:rPr>
              <a:t>hayan aceptado el cristianismo como una forma de protesta política</a:t>
            </a:r>
            <a:r>
              <a:rPr lang="es-CO" altLang="en-US" sz="2400" b="1" dirty="0" smtClean="0">
                <a:solidFill>
                  <a:schemeClr val="tx1">
                    <a:lumMod val="95000"/>
                    <a:lumOff val="5000"/>
                  </a:schemeClr>
                </a:solidFill>
              </a:rPr>
              <a:t>.</a:t>
            </a:r>
          </a:p>
          <a:p>
            <a:pPr indent="-182880" algn="just" eaLnBrk="1" fontAlgn="auto" hangingPunct="1">
              <a:buClr>
                <a:schemeClr val="accent6">
                  <a:lumMod val="75000"/>
                </a:schemeClr>
              </a:buClr>
              <a:defRPr/>
            </a:pPr>
            <a:r>
              <a:rPr lang="es-CO" altLang="en-US" sz="2400" b="1" dirty="0" smtClean="0">
                <a:solidFill>
                  <a:schemeClr val="tx1">
                    <a:lumMod val="95000"/>
                    <a:lumOff val="5000"/>
                  </a:schemeClr>
                </a:solidFill>
              </a:rPr>
              <a:t>Un profesor extranjero en Shanghái dijo: “Tal como en Europa Oriental, </a:t>
            </a:r>
            <a:r>
              <a:rPr lang="es-CO" altLang="en-US" sz="2400" b="1" u="sng" dirty="0" smtClean="0">
                <a:solidFill>
                  <a:schemeClr val="tx1">
                    <a:lumMod val="95000"/>
                    <a:lumOff val="5000"/>
                  </a:schemeClr>
                </a:solidFill>
              </a:rPr>
              <a:t>la religión es</a:t>
            </a:r>
            <a:r>
              <a:rPr lang="es-CO" altLang="en-US" sz="2400" b="1" dirty="0" smtClean="0">
                <a:solidFill>
                  <a:schemeClr val="tx1">
                    <a:lumMod val="95000"/>
                    <a:lumOff val="5000"/>
                  </a:schemeClr>
                </a:solidFill>
              </a:rPr>
              <a:t> </a:t>
            </a:r>
            <a:r>
              <a:rPr lang="es-CO" altLang="en-US" sz="2400" b="1" u="sng" dirty="0" smtClean="0">
                <a:solidFill>
                  <a:schemeClr val="tx1">
                    <a:lumMod val="95000"/>
                    <a:lumOff val="5000"/>
                  </a:schemeClr>
                </a:solidFill>
              </a:rPr>
              <a:t>una forma de luchar sin</a:t>
            </a:r>
            <a:r>
              <a:rPr lang="es-CO" altLang="en-US" sz="2400" b="1" dirty="0" smtClean="0">
                <a:solidFill>
                  <a:schemeClr val="tx1">
                    <a:lumMod val="95000"/>
                    <a:lumOff val="5000"/>
                  </a:schemeClr>
                </a:solidFill>
              </a:rPr>
              <a:t> </a:t>
            </a:r>
            <a:r>
              <a:rPr lang="es-CO" altLang="en-US" sz="2400" b="1" u="sng" dirty="0" smtClean="0">
                <a:solidFill>
                  <a:schemeClr val="tx1">
                    <a:lumMod val="95000"/>
                    <a:lumOff val="5000"/>
                  </a:schemeClr>
                </a:solidFill>
              </a:rPr>
              <a:t>luchar</a:t>
            </a:r>
            <a:r>
              <a:rPr lang="es-CO" altLang="en-US" sz="2400" b="1" dirty="0" smtClean="0">
                <a:solidFill>
                  <a:schemeClr val="tx1">
                    <a:lumMod val="95000"/>
                    <a:lumOff val="5000"/>
                  </a:schemeClr>
                </a:solidFill>
              </a:rPr>
              <a:t>”… 	</a:t>
            </a:r>
          </a:p>
          <a:p>
            <a:pPr indent="-182880" algn="just" eaLnBrk="1" fontAlgn="auto" hangingPunct="1">
              <a:buClr>
                <a:schemeClr val="accent6">
                  <a:lumMod val="75000"/>
                </a:schemeClr>
              </a:buClr>
              <a:defRPr/>
            </a:pPr>
            <a:r>
              <a:rPr lang="es-CO" altLang="en-US" sz="2400" b="1" i="1" u="sng" dirty="0" smtClean="0">
                <a:solidFill>
                  <a:schemeClr val="tx1">
                    <a:lumMod val="95000"/>
                    <a:lumOff val="5000"/>
                  </a:schemeClr>
                </a:solidFill>
              </a:rPr>
              <a:t>El Papa… para los hijos de la plaza de Tiananmen es un símbolo de liberación</a:t>
            </a:r>
            <a:r>
              <a:rPr lang="es-CO" altLang="en-US" sz="2400" b="1" dirty="0" smtClean="0">
                <a:solidFill>
                  <a:schemeClr val="tx1">
                    <a:lumMod val="95000"/>
                    <a:lumOff val="5000"/>
                  </a:schemeClr>
                </a:solidFill>
              </a:rPr>
              <a:t>” (Revista Newsweek, ídem.)</a:t>
            </a:r>
          </a:p>
        </p:txBody>
      </p:sp>
    </p:spTree>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52536" y="123478"/>
            <a:ext cx="4621088" cy="857250"/>
          </a:xfrm>
        </p:spPr>
        <p:txBody>
          <a:bodyPr/>
          <a:lstStyle/>
          <a:p>
            <a:pPr marL="320040" indent="-320040" eaLnBrk="1" fontAlgn="auto" hangingPunct="1">
              <a:spcAft>
                <a:spcPts val="0"/>
              </a:spcAft>
              <a:buClr>
                <a:schemeClr val="accent6">
                  <a:lumMod val="75000"/>
                </a:schemeClr>
              </a:buClr>
              <a:defRPr/>
            </a:pPr>
            <a:r>
              <a:rPr lang="es-CO" altLang="en-US" sz="3600" dirty="0" smtClean="0">
                <a:effectLst>
                  <a:outerShdw blurRad="38100" dist="38100" dir="2700000" algn="tl">
                    <a:srgbClr val="C0C0C0"/>
                  </a:outerShdw>
                </a:effectLst>
              </a:rPr>
              <a:t>El comunismo en China </a:t>
            </a:r>
            <a:br>
              <a:rPr lang="es-CO" altLang="en-US" sz="3600" dirty="0" smtClean="0">
                <a:effectLst>
                  <a:outerShdw blurRad="38100" dist="38100" dir="2700000" algn="tl">
                    <a:srgbClr val="C0C0C0"/>
                  </a:outerShdw>
                </a:effectLst>
              </a:rPr>
            </a:br>
            <a:r>
              <a:rPr lang="es-CO" altLang="en-US" sz="3600" dirty="0" smtClean="0">
                <a:effectLst>
                  <a:outerShdw blurRad="38100" dist="38100" dir="2700000" algn="tl">
                    <a:srgbClr val="C0C0C0"/>
                  </a:outerShdw>
                </a:effectLst>
              </a:rPr>
              <a:t>pierde terreno</a:t>
            </a:r>
            <a:endParaRPr lang="es-CO" altLang="en-US" dirty="0" smtClean="0"/>
          </a:p>
        </p:txBody>
      </p:sp>
      <p:sp>
        <p:nvSpPr>
          <p:cNvPr id="66563" name="Rectangle 3"/>
          <p:cNvSpPr>
            <a:spLocks noGrp="1" noChangeArrowheads="1"/>
          </p:cNvSpPr>
          <p:nvPr>
            <p:ph type="body" sz="half" idx="1"/>
          </p:nvPr>
        </p:nvSpPr>
        <p:spPr>
          <a:xfrm>
            <a:off x="-76200" y="1851025"/>
            <a:ext cx="4648200" cy="3292475"/>
          </a:xfrm>
        </p:spPr>
        <p:txBody>
          <a:bodyPr rtlCol="0">
            <a:normAutofit fontScale="92500" lnSpcReduction="10000"/>
          </a:bodyPr>
          <a:lstStyle/>
          <a:p>
            <a:pPr indent="-182880" algn="just" eaLnBrk="1" fontAlgn="auto" hangingPunct="1">
              <a:buClr>
                <a:schemeClr val="accent6">
                  <a:lumMod val="75000"/>
                </a:schemeClr>
              </a:buClr>
              <a:defRPr/>
            </a:pPr>
            <a:r>
              <a:rPr lang="es-CO" altLang="en-US" sz="2800" b="1" dirty="0" smtClean="0">
                <a:solidFill>
                  <a:schemeClr val="tx1">
                    <a:lumMod val="75000"/>
                    <a:lumOff val="25000"/>
                  </a:schemeClr>
                </a:solidFill>
                <a:effectLst>
                  <a:outerShdw blurRad="38100" dist="38100" dir="2700000" algn="tl">
                    <a:srgbClr val="C0C0C0"/>
                  </a:outerShdw>
                </a:effectLst>
              </a:rPr>
              <a:t>La fe en el comunismo de la clase obrera china, teórico pilar del actual sistema, </a:t>
            </a:r>
            <a:r>
              <a:rPr lang="es-CO" altLang="en-US" sz="2800" b="1" u="sng" dirty="0" smtClean="0">
                <a:solidFill>
                  <a:schemeClr val="tx1">
                    <a:lumMod val="75000"/>
                    <a:lumOff val="25000"/>
                  </a:schemeClr>
                </a:solidFill>
                <a:effectLst>
                  <a:outerShdw blurRad="38100" dist="38100" dir="2700000" algn="tl">
                    <a:srgbClr val="C0C0C0"/>
                  </a:outerShdw>
                </a:effectLst>
              </a:rPr>
              <a:t>ha decrecido en </a:t>
            </a:r>
            <a:r>
              <a:rPr lang="es-CO" altLang="en-US" sz="2800" b="1" u="sng" dirty="0" err="1" smtClean="0">
                <a:solidFill>
                  <a:schemeClr val="tx1">
                    <a:lumMod val="75000"/>
                    <a:lumOff val="25000"/>
                  </a:schemeClr>
                </a:solidFill>
                <a:effectLst>
                  <a:outerShdw blurRad="38100" dist="38100" dir="2700000" algn="tl">
                    <a:srgbClr val="C0C0C0"/>
                  </a:outerShdw>
                </a:effectLst>
              </a:rPr>
              <a:t>benfeficio</a:t>
            </a:r>
            <a:r>
              <a:rPr lang="es-CO" altLang="en-US" sz="2800" b="1" u="sng" dirty="0" smtClean="0">
                <a:solidFill>
                  <a:schemeClr val="tx1">
                    <a:lumMod val="75000"/>
                    <a:lumOff val="25000"/>
                  </a:schemeClr>
                </a:solidFill>
                <a:effectLst>
                  <a:outerShdw blurRad="38100" dist="38100" dir="2700000" algn="tl">
                    <a:srgbClr val="C0C0C0"/>
                  </a:outerShdw>
                </a:effectLst>
              </a:rPr>
              <a:t> de las creencias religiosas.</a:t>
            </a:r>
            <a:endParaRPr lang="es-CO" altLang="en-US" sz="2800" u="sng" dirty="0" smtClean="0">
              <a:solidFill>
                <a:schemeClr val="tx1">
                  <a:lumMod val="75000"/>
                  <a:lumOff val="25000"/>
                </a:schemeClr>
              </a:solidFill>
            </a:endParaRPr>
          </a:p>
          <a:p>
            <a:pPr indent="-182880" algn="just" eaLnBrk="1" fontAlgn="auto" hangingPunct="1">
              <a:buClr>
                <a:schemeClr val="accent6">
                  <a:lumMod val="75000"/>
                </a:schemeClr>
              </a:buClr>
              <a:defRPr/>
            </a:pPr>
            <a:r>
              <a:rPr lang="es-CO" altLang="en-US" sz="2400" b="1" dirty="0" smtClean="0">
                <a:solidFill>
                  <a:schemeClr val="tx1">
                    <a:lumMod val="75000"/>
                    <a:lumOff val="25000"/>
                  </a:schemeClr>
                </a:solidFill>
                <a:effectLst>
                  <a:outerShdw blurRad="38100" dist="38100" dir="2700000" algn="tl">
                    <a:srgbClr val="C0C0C0"/>
                  </a:outerShdw>
                </a:effectLst>
              </a:rPr>
              <a:t>“La Opinión”, Reporte de la EFE. Viernes 16 de mayo de 1997, p. 7A</a:t>
            </a:r>
          </a:p>
        </p:txBody>
      </p:sp>
      <p:pic>
        <p:nvPicPr>
          <p:cNvPr id="54276" name="Picture 6" descr="comunismo chino                                                00000047Zip 100                        AB89E6CB:"/>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643438" y="0"/>
            <a:ext cx="4500562" cy="5143500"/>
          </a:xfrm>
        </p:spPr>
      </p:pic>
    </p:spTree>
  </p:cSld>
  <p:clrMapOvr>
    <a:masterClrMapping/>
  </p:clrMapOvr>
  <p:transition>
    <p:randomBar dir="vert"/>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7544" y="2787774"/>
            <a:ext cx="7622233" cy="857250"/>
          </a:xfrm>
        </p:spPr>
        <p:txBody>
          <a:bodyPr/>
          <a:lstStyle/>
          <a:p>
            <a:pPr marL="320040" indent="-320040" eaLnBrk="1" fontAlgn="auto" hangingPunct="1">
              <a:spcAft>
                <a:spcPts val="0"/>
              </a:spcAft>
              <a:buClr>
                <a:schemeClr val="accent6">
                  <a:lumMod val="75000"/>
                </a:schemeClr>
              </a:buClr>
              <a:defRPr/>
            </a:pPr>
            <a:r>
              <a:rPr lang="es-CO" altLang="en-US" dirty="0" smtClean="0">
                <a:solidFill>
                  <a:schemeClr val="tx1"/>
                </a:solidFill>
              </a:rPr>
              <a:t>Otras de las obras del rey del Norte lo identifican plenamente</a:t>
            </a:r>
            <a:endParaRPr lang="es-CO" altLang="en-US" dirty="0" smtClean="0"/>
          </a:p>
        </p:txBody>
      </p:sp>
      <p:sp>
        <p:nvSpPr>
          <p:cNvPr id="17411" name="Rectangle 3"/>
          <p:cNvSpPr>
            <a:spLocks noGrp="1" noChangeArrowheads="1"/>
          </p:cNvSpPr>
          <p:nvPr>
            <p:ph sz="quarter" idx="13"/>
          </p:nvPr>
        </p:nvSpPr>
        <p:spPr>
          <a:xfrm>
            <a:off x="1116013" y="195263"/>
            <a:ext cx="6400800" cy="2606675"/>
          </a:xfrm>
        </p:spPr>
        <p:txBody>
          <a:bodyPr/>
          <a:lstStyle/>
          <a:p>
            <a:pPr eaLnBrk="1" hangingPunct="1"/>
            <a:r>
              <a:rPr lang="es-CO" altLang="en-US" b="1" smtClean="0">
                <a:solidFill>
                  <a:schemeClr val="tx1"/>
                </a:solidFill>
              </a:rPr>
              <a:t>Honra al dios de las fortalezas (Mauzim) (vs. 38) que no es otra cosa que establecer un santo protector para cada ciudad, actividad o cosa.</a:t>
            </a:r>
          </a:p>
          <a:p>
            <a:pPr eaLnBrk="1" hangingPunct="1"/>
            <a:r>
              <a:rPr lang="es-CO" altLang="en-US" b="1" smtClean="0">
                <a:solidFill>
                  <a:schemeClr val="tx1"/>
                </a:solidFill>
              </a:rPr>
              <a:t>Colma de honores a los que lo reconozcan,  (vs. 39). Ya en Apocalipsis se le ve aliado con los reyes y poderosos de la tierra (Ap. 17:2) </a:t>
            </a:r>
            <a:endParaRPr lang="es-CO" altLang="en-US" smtClean="0">
              <a:solidFill>
                <a:schemeClr val="tx1"/>
              </a:solidFill>
            </a:endParaRPr>
          </a:p>
        </p:txBody>
      </p:sp>
    </p:spTree>
  </p:cSld>
  <p:clrMapOvr>
    <a:masterClrMapping/>
  </p:clrMapOvr>
  <p:transition>
    <p:wipe dir="u"/>
    <p:sndAc>
      <p:stSnd>
        <p:snd r:embed="rId2" name="Explosion"/>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75" fill="hold"/>
                                        <p:tgtEl>
                                          <p:spTgt spid="17411">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7411">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75" fill="hold"/>
                                        <p:tgtEl>
                                          <p:spTgt spid="17411">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7411">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9" descr="43P.JPG                                                        0000A896&#10;FOTOS_CD_BETA                  B1732A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p:cNvSpPr>
            <a:spLocks noGrp="1" noChangeArrowheads="1"/>
          </p:cNvSpPr>
          <p:nvPr>
            <p:ph type="body" sz="half" idx="2"/>
          </p:nvPr>
        </p:nvSpPr>
        <p:spPr>
          <a:xfrm>
            <a:off x="7086600" y="571500"/>
            <a:ext cx="1905000" cy="3486150"/>
          </a:xfrm>
        </p:spPr>
        <p:txBody>
          <a:bodyPr rtlCol="0">
            <a:normAutofit lnSpcReduction="10000"/>
          </a:bodyPr>
          <a:lstStyle/>
          <a:p>
            <a:pPr indent="-182880" algn="ctr" eaLnBrk="1" fontAlgn="auto" hangingPunct="1">
              <a:buClr>
                <a:schemeClr val="accent6">
                  <a:lumMod val="75000"/>
                </a:schemeClr>
              </a:buClr>
              <a:defRPr/>
            </a:pPr>
            <a:r>
              <a:rPr lang="es-CO" altLang="en-US" sz="2400" b="1" smtClean="0">
                <a:solidFill>
                  <a:srgbClr val="FFFF00"/>
                </a:solidFill>
                <a:effectLst>
                  <a:outerShdw blurRad="38100" dist="38100" dir="2700000" algn="tl">
                    <a:srgbClr val="000000"/>
                  </a:outerShdw>
                </a:effectLst>
              </a:rPr>
              <a:t>EL PODER DEL  CAMBIO EN EL MUNDO</a:t>
            </a:r>
          </a:p>
          <a:p>
            <a:pPr indent="-182880" algn="ctr" eaLnBrk="1" fontAlgn="auto" hangingPunct="1">
              <a:buClr>
                <a:schemeClr val="accent6">
                  <a:lumMod val="75000"/>
                </a:schemeClr>
              </a:buClr>
              <a:defRPr/>
            </a:pPr>
            <a:r>
              <a:rPr lang="es-CO" altLang="en-US" sz="2400" b="1" smtClean="0">
                <a:solidFill>
                  <a:srgbClr val="FFFF00"/>
                </a:solidFill>
                <a:effectLst>
                  <a:outerShdw blurRad="38100" dist="38100" dir="2700000" algn="tl">
                    <a:srgbClr val="000000"/>
                  </a:outerShdw>
                </a:effectLst>
              </a:rPr>
              <a:t>ASI LO ACEPTA EL MUNDO MISMO</a:t>
            </a:r>
          </a:p>
        </p:txBody>
      </p:sp>
      <p:sp>
        <p:nvSpPr>
          <p:cNvPr id="61450" name="Text Box 10"/>
          <p:cNvSpPr txBox="1">
            <a:spLocks noChangeArrowheads="1"/>
          </p:cNvSpPr>
          <p:nvPr/>
        </p:nvSpPr>
        <p:spPr bwMode="auto">
          <a:xfrm>
            <a:off x="533400" y="114300"/>
            <a:ext cx="533400" cy="649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3200" b="1">
                <a:solidFill>
                  <a:srgbClr val="FF0000"/>
                </a:solidFill>
                <a:effectLst>
                  <a:outerShdw blurRad="38100" dist="38100" dir="2700000" algn="tl">
                    <a:srgbClr val="000000"/>
                  </a:outerShdw>
                </a:effectLst>
              </a:rPr>
              <a:t>E</a:t>
            </a:r>
          </a:p>
          <a:p>
            <a:pPr>
              <a:spcBef>
                <a:spcPct val="50000"/>
              </a:spcBef>
              <a:defRPr/>
            </a:pPr>
            <a:r>
              <a:rPr lang="en-US" altLang="en-US" sz="3200" b="1">
                <a:solidFill>
                  <a:srgbClr val="FF0000"/>
                </a:solidFill>
                <a:effectLst>
                  <a:outerShdw blurRad="38100" dist="38100" dir="2700000" algn="tl">
                    <a:srgbClr val="000000"/>
                  </a:outerShdw>
                </a:effectLst>
              </a:rPr>
              <a:t>L</a:t>
            </a:r>
          </a:p>
          <a:p>
            <a:pPr>
              <a:spcBef>
                <a:spcPct val="50000"/>
              </a:spcBef>
              <a:defRPr/>
            </a:pPr>
            <a:endParaRPr lang="en-US" altLang="en-US" sz="3200" b="1">
              <a:solidFill>
                <a:srgbClr val="FF0000"/>
              </a:solidFill>
              <a:effectLst>
                <a:outerShdw blurRad="38100" dist="38100" dir="2700000" algn="tl">
                  <a:srgbClr val="000000"/>
                </a:outerShdw>
              </a:effectLst>
            </a:endParaRPr>
          </a:p>
          <a:p>
            <a:pPr>
              <a:spcBef>
                <a:spcPct val="50000"/>
              </a:spcBef>
              <a:defRPr/>
            </a:pPr>
            <a:r>
              <a:rPr lang="en-US" altLang="en-US" sz="3200" b="1">
                <a:solidFill>
                  <a:srgbClr val="FF0000"/>
                </a:solidFill>
                <a:effectLst>
                  <a:outerShdw blurRad="38100" dist="38100" dir="2700000" algn="tl">
                    <a:srgbClr val="000000"/>
                  </a:outerShdw>
                </a:effectLst>
              </a:rPr>
              <a:t>P</a:t>
            </a:r>
          </a:p>
          <a:p>
            <a:pPr>
              <a:spcBef>
                <a:spcPct val="50000"/>
              </a:spcBef>
              <a:defRPr/>
            </a:pPr>
            <a:r>
              <a:rPr lang="en-US" altLang="en-US" sz="3200" b="1">
                <a:solidFill>
                  <a:srgbClr val="FF0000"/>
                </a:solidFill>
                <a:effectLst>
                  <a:outerShdw blurRad="38100" dist="38100" dir="2700000" algn="tl">
                    <a:srgbClr val="000000"/>
                  </a:outerShdw>
                </a:effectLst>
              </a:rPr>
              <a:t>A</a:t>
            </a:r>
          </a:p>
          <a:p>
            <a:pPr>
              <a:spcBef>
                <a:spcPct val="50000"/>
              </a:spcBef>
              <a:defRPr/>
            </a:pPr>
            <a:r>
              <a:rPr lang="en-US" altLang="en-US" sz="3200" b="1">
                <a:solidFill>
                  <a:srgbClr val="FF0000"/>
                </a:solidFill>
                <a:effectLst>
                  <a:outerShdw blurRad="38100" dist="38100" dir="2700000" algn="tl">
                    <a:srgbClr val="000000"/>
                  </a:outerShdw>
                </a:effectLst>
              </a:rPr>
              <a:t>P</a:t>
            </a:r>
          </a:p>
          <a:p>
            <a:pPr>
              <a:spcBef>
                <a:spcPct val="50000"/>
              </a:spcBef>
              <a:defRPr/>
            </a:pPr>
            <a:r>
              <a:rPr lang="en-US" altLang="en-US" sz="3200" b="1">
                <a:solidFill>
                  <a:srgbClr val="FF0000"/>
                </a:solidFill>
                <a:effectLst>
                  <a:outerShdw blurRad="38100" dist="38100" dir="2700000" algn="tl">
                    <a:srgbClr val="000000"/>
                  </a:outerShdw>
                </a:effectLst>
              </a:rPr>
              <a:t>A</a:t>
            </a:r>
          </a:p>
          <a:p>
            <a:pPr>
              <a:spcBef>
                <a:spcPct val="50000"/>
              </a:spcBef>
              <a:defRPr/>
            </a:pPr>
            <a:r>
              <a:rPr lang="en-US" altLang="en-US" sz="3200" b="1">
                <a:solidFill>
                  <a:srgbClr val="FF0000"/>
                </a:solidFill>
                <a:effectLst>
                  <a:outerShdw blurRad="38100" dist="38100" dir="2700000" algn="tl">
                    <a:srgbClr val="000000"/>
                  </a:outerShdw>
                </a:effectLst>
              </a:rPr>
              <a:t>D</a:t>
            </a:r>
          </a:p>
          <a:p>
            <a:pPr>
              <a:spcBef>
                <a:spcPct val="50000"/>
              </a:spcBef>
              <a:defRPr/>
            </a:pPr>
            <a:r>
              <a:rPr lang="en-US" altLang="en-US" sz="3200" b="1">
                <a:solidFill>
                  <a:srgbClr val="FF0000"/>
                </a:solidFill>
                <a:effectLst>
                  <a:outerShdw blurRad="38100" dist="38100" dir="2700000" algn="tl">
                    <a:srgbClr val="000000"/>
                  </a:outerShdw>
                </a:effectLst>
              </a:rPr>
              <a:t>O</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61444">
                                            <p:txEl>
                                              <p:pRg st="0" end="0"/>
                                            </p:txEl>
                                          </p:spTgt>
                                        </p:tgtEl>
                                        <p:attrNameLst>
                                          <p:attrName>style.visibility</p:attrName>
                                        </p:attrNameLst>
                                      </p:cBhvr>
                                      <p:to>
                                        <p:strVal val="visible"/>
                                      </p:to>
                                    </p:set>
                                    <p:anim calcmode="lin" valueType="num">
                                      <p:cBhvr additive="base">
                                        <p:cTn id="7" dur="75" fill="hold"/>
                                        <p:tgtEl>
                                          <p:spTgt spid="61444">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6144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61444">
                                            <p:txEl>
                                              <p:pRg st="1" end="1"/>
                                            </p:txEl>
                                          </p:spTgt>
                                        </p:tgtEl>
                                        <p:attrNameLst>
                                          <p:attrName>style.visibility</p:attrName>
                                        </p:attrNameLst>
                                      </p:cBhvr>
                                      <p:to>
                                        <p:strVal val="visible"/>
                                      </p:to>
                                    </p:set>
                                    <p:anim calcmode="lin" valueType="num">
                                      <p:cBhvr additive="base">
                                        <p:cTn id="13" dur="75" fill="hold"/>
                                        <p:tgtEl>
                                          <p:spTgt spid="61444">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1444">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3568" y="-20538"/>
            <a:ext cx="7772400" cy="857250"/>
          </a:xfrm>
        </p:spPr>
        <p:txBody>
          <a:bodyPr/>
          <a:lstStyle/>
          <a:p>
            <a:pPr marL="320040" indent="-320040" eaLnBrk="1" fontAlgn="auto" hangingPunct="1">
              <a:spcAft>
                <a:spcPts val="0"/>
              </a:spcAft>
              <a:buClr>
                <a:schemeClr val="accent6">
                  <a:lumMod val="75000"/>
                </a:schemeClr>
              </a:buClr>
              <a:defRPr/>
            </a:pPr>
            <a:r>
              <a:rPr lang="es-CO" altLang="en-US" smtClean="0"/>
              <a:t>El rey del Norte invadirá todo!</a:t>
            </a:r>
          </a:p>
        </p:txBody>
      </p:sp>
      <p:pic>
        <p:nvPicPr>
          <p:cNvPr id="64518" name="Picture 6" descr="LaKaaba                                                        00000047Zip 100                        AB89E6CB:"/>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28600" y="1543050"/>
            <a:ext cx="4495800" cy="3116263"/>
          </a:xfrm>
        </p:spPr>
      </p:pic>
      <p:sp>
        <p:nvSpPr>
          <p:cNvPr id="64516" name="Rectangle 4"/>
          <p:cNvSpPr>
            <a:spLocks noGrp="1" noChangeArrowheads="1"/>
          </p:cNvSpPr>
          <p:nvPr>
            <p:ph type="body" sz="half" idx="2"/>
          </p:nvPr>
        </p:nvSpPr>
        <p:spPr>
          <a:xfrm>
            <a:off x="4854575" y="1646238"/>
            <a:ext cx="4038600" cy="3086100"/>
          </a:xfrm>
        </p:spPr>
        <p:txBody>
          <a:bodyPr rtlCol="0">
            <a:normAutofit fontScale="92500" lnSpcReduction="20000"/>
          </a:bodyPr>
          <a:lstStyle/>
          <a:p>
            <a:pPr indent="-182880" algn="just" eaLnBrk="1" fontAlgn="auto" hangingPunct="1">
              <a:buClr>
                <a:schemeClr val="accent6">
                  <a:lumMod val="75000"/>
                </a:schemeClr>
              </a:buClr>
              <a:defRPr/>
            </a:pPr>
            <a:r>
              <a:rPr lang="es-CO" altLang="en-US" sz="2800" b="1" smtClean="0">
                <a:solidFill>
                  <a:schemeClr val="tx1">
                    <a:lumMod val="75000"/>
                    <a:lumOff val="25000"/>
                  </a:schemeClr>
                </a:solidFill>
                <a:effectLst>
                  <a:outerShdw blurRad="38100" dist="38100" dir="2700000" algn="tl">
                    <a:srgbClr val="FFFFFF"/>
                  </a:outerShdw>
                </a:effectLst>
              </a:rPr>
              <a:t>“Y se apoderará de los tesoros de oro y plata, y de todas las cosas preciosas de Egipto; y los de Libia y Etiopía le seguirán” (Dan.11:43)</a:t>
            </a:r>
          </a:p>
          <a:p>
            <a:pPr indent="-182880" algn="just" eaLnBrk="1" fontAlgn="auto" hangingPunct="1">
              <a:buClr>
                <a:schemeClr val="accent6">
                  <a:lumMod val="75000"/>
                </a:schemeClr>
              </a:buClr>
              <a:defRPr/>
            </a:pPr>
            <a:r>
              <a:rPr lang="es-CO" altLang="en-US" sz="2800" b="1" smtClean="0">
                <a:solidFill>
                  <a:schemeClr val="tx1">
                    <a:lumMod val="75000"/>
                    <a:lumOff val="25000"/>
                  </a:schemeClr>
                </a:solidFill>
                <a:effectLst>
                  <a:outerShdw blurRad="38100" dist="38100" dir="2700000" algn="tl">
                    <a:srgbClr val="FFFFFF"/>
                  </a:outerShdw>
                </a:effectLst>
              </a:rPr>
              <a:t>Libia y Etiopía son representantes del mundo islámico!</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64518"/>
                                        </p:tgtEl>
                                        <p:attrNameLst>
                                          <p:attrName>style.visibility</p:attrName>
                                        </p:attrNameLst>
                                      </p:cBhvr>
                                      <p:to>
                                        <p:strVal val="visible"/>
                                      </p:to>
                                    </p:set>
                                    <p:anim calcmode="lin" valueType="num">
                                      <p:cBhvr additive="base">
                                        <p:cTn id="7" dur="500" fill="hold"/>
                                        <p:tgtEl>
                                          <p:spTgt spid="64518"/>
                                        </p:tgtEl>
                                        <p:attrNameLst>
                                          <p:attrName>ppt_x</p:attrName>
                                        </p:attrNameLst>
                                      </p:cBhvr>
                                      <p:tavLst>
                                        <p:tav tm="0">
                                          <p:val>
                                            <p:strVal val="0-#ppt_w/2"/>
                                          </p:val>
                                        </p:tav>
                                        <p:tav tm="100000">
                                          <p:val>
                                            <p:strVal val="#ppt_x"/>
                                          </p:val>
                                        </p:tav>
                                      </p:tavLst>
                                    </p:anim>
                                    <p:anim calcmode="lin" valueType="num">
                                      <p:cBhvr additive="base">
                                        <p:cTn id="8" dur="500" fill="hold"/>
                                        <p:tgtEl>
                                          <p:spTgt spid="645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4516">
                                            <p:txEl>
                                              <p:pRg st="0" end="0"/>
                                            </p:txEl>
                                          </p:spTgt>
                                        </p:tgtEl>
                                        <p:attrNameLst>
                                          <p:attrName>style.visibility</p:attrName>
                                        </p:attrNameLst>
                                      </p:cBhvr>
                                      <p:to>
                                        <p:strVal val="visible"/>
                                      </p:to>
                                    </p:set>
                                    <p:anim calcmode="lin" valueType="num">
                                      <p:cBhvr additive="base">
                                        <p:cTn id="13" dur="500" fill="hold"/>
                                        <p:tgtEl>
                                          <p:spTgt spid="6451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451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4516">
                                            <p:txEl>
                                              <p:pRg st="1" end="1"/>
                                            </p:txEl>
                                          </p:spTgt>
                                        </p:tgtEl>
                                        <p:attrNameLst>
                                          <p:attrName>style.visibility</p:attrName>
                                        </p:attrNameLst>
                                      </p:cBhvr>
                                      <p:to>
                                        <p:strVal val="visible"/>
                                      </p:to>
                                    </p:set>
                                    <p:anim calcmode="lin" valueType="num">
                                      <p:cBhvr additive="base">
                                        <p:cTn id="19" dur="500" fill="hold"/>
                                        <p:tgtEl>
                                          <p:spTgt spid="64516">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451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autoUpdateAnimBg="0"/>
      <p:bldP spid="64516"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9" name="Rectangle 3"/>
          <p:cNvSpPr>
            <a:spLocks noGrp="1" noChangeArrowheads="1"/>
          </p:cNvSpPr>
          <p:nvPr>
            <p:ph type="body" sz="half" idx="1"/>
          </p:nvPr>
        </p:nvSpPr>
        <p:spPr>
          <a:xfrm>
            <a:off x="2895600" y="1200150"/>
            <a:ext cx="3044825" cy="3657600"/>
          </a:xfrm>
          <a:solidFill>
            <a:schemeClr val="bg1"/>
          </a:solidFill>
        </p:spPr>
        <p:txBody>
          <a:bodyPr/>
          <a:lstStyle/>
          <a:p>
            <a:pPr algn="ctr" eaLnBrk="1" hangingPunct="1"/>
            <a:r>
              <a:rPr lang="es-CO" altLang="en-US" sz="1800" b="1" smtClean="0"/>
              <a:t>Ya desde 1977 pedían el apoyo del mismo para lograr que las resoluciones de la ONU en favor del mundo palestino se cumpliesen.</a:t>
            </a:r>
          </a:p>
          <a:p>
            <a:pPr algn="ctr" eaLnBrk="1" hangingPunct="1"/>
            <a:r>
              <a:rPr lang="es-CO" altLang="en-US" sz="1800" b="1" smtClean="0"/>
              <a:t>En 1984, Arafat, decía: “No vacilo, cuando tengo alguna duda o inquietud, en consultar al Papa” (Revista Cromos, sept. 20, 1993, pg. 29)</a:t>
            </a:r>
          </a:p>
        </p:txBody>
      </p:sp>
      <p:pic>
        <p:nvPicPr>
          <p:cNvPr id="57347" name="Picture 7" descr="JP2 Islam 1                                                    00000047Zip 100                        AB89E6CB:"/>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867400" y="-17463"/>
            <a:ext cx="3276600" cy="5160963"/>
          </a:xfrm>
        </p:spPr>
      </p:pic>
      <p:sp>
        <p:nvSpPr>
          <p:cNvPr id="57348" name="Text Box 8"/>
          <p:cNvSpPr txBox="1">
            <a:spLocks noChangeArrowheads="1"/>
          </p:cNvSpPr>
          <p:nvPr/>
        </p:nvSpPr>
        <p:spPr bwMode="auto">
          <a:xfrm>
            <a:off x="5867400" y="-20638"/>
            <a:ext cx="1524000" cy="477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1000" b="1"/>
              <a:t>La Opinión      8A</a:t>
            </a:r>
          </a:p>
          <a:p>
            <a:pPr>
              <a:spcBef>
                <a:spcPct val="50000"/>
              </a:spcBef>
            </a:pPr>
            <a:r>
              <a:rPr lang="en-US" altLang="en-US" sz="1000" b="1"/>
              <a:t>Domingo  mayo 11/1977</a:t>
            </a:r>
          </a:p>
        </p:txBody>
      </p:sp>
      <p:sp>
        <p:nvSpPr>
          <p:cNvPr id="57349" name="Line 10"/>
          <p:cNvSpPr>
            <a:spLocks noChangeShapeType="1"/>
          </p:cNvSpPr>
          <p:nvPr/>
        </p:nvSpPr>
        <p:spPr bwMode="auto">
          <a:xfrm>
            <a:off x="5867400" y="457200"/>
            <a:ext cx="31686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57350" name="Rectangle 11"/>
          <p:cNvSpPr>
            <a:spLocks noChangeArrowheads="1"/>
          </p:cNvSpPr>
          <p:nvPr/>
        </p:nvSpPr>
        <p:spPr bwMode="auto">
          <a:xfrm>
            <a:off x="3429000" y="2039938"/>
            <a:ext cx="18415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000">
              <a:solidFill>
                <a:srgbClr val="000000"/>
              </a:solidFill>
              <a:latin typeface="Geneva" charset="0"/>
            </a:endParaRPr>
          </a:p>
        </p:txBody>
      </p:sp>
      <p:sp>
        <p:nvSpPr>
          <p:cNvPr id="65549" name="Rectangle 13"/>
          <p:cNvSpPr>
            <a:spLocks noChangeArrowheads="1"/>
          </p:cNvSpPr>
          <p:nvPr/>
        </p:nvSpPr>
        <p:spPr bwMode="auto">
          <a:xfrm>
            <a:off x="2974975" y="0"/>
            <a:ext cx="2892425" cy="1200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s-CO" altLang="en-US" b="1">
                <a:effectLst>
                  <a:outerShdw blurRad="38100" dist="38100" dir="2700000" algn="tl">
                    <a:srgbClr val="C0C0C0"/>
                  </a:outerShdw>
                </a:effectLst>
              </a:rPr>
              <a:t>Los musulmanes reconocen el liderazgo del papado</a:t>
            </a:r>
            <a:endParaRPr lang="es-CO" altLang="en-US" b="1">
              <a:effectLst>
                <a:outerShdw blurRad="38100" dist="38100" dir="2700000" algn="tl">
                  <a:srgbClr val="C0C0C0"/>
                </a:outerShdw>
              </a:effectLst>
            </a:endParaRPr>
          </a:p>
        </p:txBody>
      </p:sp>
      <p:pic>
        <p:nvPicPr>
          <p:cNvPr id="57352" name="Picture 14" descr="&#10;JP2 Arafat                                                     00000047Zip 100                        AB89E6C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49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barn(outVertical)">
                                      <p:cBhvr>
                                        <p:cTn id="7" dur="500"/>
                                        <p:tgtEl>
                                          <p:spTgt spid="65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Effect transition="in" filter="barn(outVertical)">
                                      <p:cBhvr>
                                        <p:cTn id="12" dur="500"/>
                                        <p:tgtEl>
                                          <p:spTgt spid="655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1 Grupo"/>
          <p:cNvGrpSpPr>
            <a:grpSpLocks/>
          </p:cNvGrpSpPr>
          <p:nvPr/>
        </p:nvGrpSpPr>
        <p:grpSpPr bwMode="auto">
          <a:xfrm>
            <a:off x="0" y="0"/>
            <a:ext cx="9144000" cy="5143500"/>
            <a:chOff x="0" y="0"/>
            <a:chExt cx="9144000" cy="5143500"/>
          </a:xfrm>
        </p:grpSpPr>
        <p:pic>
          <p:nvPicPr>
            <p:cNvPr id="58373" name="Picture 7" descr="50P.JPG                                                        0000A896&#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0"/>
              <a:ext cx="5562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41P.JPG                                                        0000A896&#10;FOTOS_CD_BETA                  B1732A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5" descr="47P.JPG                                                        0000A896&#10;FOTOS_CD_BETA                  B1732A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28888"/>
              <a:ext cx="46482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3" descr="papa en Cuba                                                   00000047Zip 100                        AB89E6C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14450"/>
              <a:ext cx="1668463"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8" descr="46P.JPG                                                        0000A896&#10;FOTOS_CD_BETA                  B1732A9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14675"/>
              <a:ext cx="36068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1" descr="&#10;papado/judios                                                  00000047Zip 100                        AB89E6C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4238" y="2971800"/>
              <a:ext cx="190976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9" descr="jp2 Yeltsin                                                    00000047Zip 100                        AB89E6C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1714500"/>
              <a:ext cx="25146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descr="45P.JPG                                                        0000A896&#10;FOTOS_CD_BETA                  B1732A9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1600200"/>
              <a:ext cx="26924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2" descr="W101.JPG                                                       0000A96E&#10;FOTOS_CD_BETA                  B1732A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2600" y="2171700"/>
              <a:ext cx="23114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86" name="Rectangle 2"/>
          <p:cNvSpPr>
            <a:spLocks noGrp="1" noChangeArrowheads="1"/>
          </p:cNvSpPr>
          <p:nvPr>
            <p:ph type="title"/>
          </p:nvPr>
        </p:nvSpPr>
        <p:spPr>
          <a:xfrm>
            <a:off x="3573047" y="195486"/>
            <a:ext cx="4876800" cy="400050"/>
          </a:xfrm>
        </p:spPr>
        <p:txBody>
          <a:bodyPr/>
          <a:lstStyle/>
          <a:p>
            <a:pPr marL="320040" indent="-320040" eaLnBrk="1" fontAlgn="auto" hangingPunct="1">
              <a:spcAft>
                <a:spcPts val="0"/>
              </a:spcAft>
              <a:buClr>
                <a:schemeClr val="accent6">
                  <a:lumMod val="75000"/>
                </a:schemeClr>
              </a:buClr>
              <a:defRPr/>
            </a:pPr>
            <a:r>
              <a:rPr lang="es-CO" altLang="en-US" dirty="0" smtClean="0">
                <a:solidFill>
                  <a:srgbClr val="FFFF00"/>
                </a:solidFill>
                <a:effectLst>
                  <a:outerShdw blurRad="38100" dist="38100" dir="2700000" algn="tl">
                    <a:srgbClr val="000000"/>
                  </a:outerShdw>
                </a:effectLst>
              </a:rPr>
              <a:t>Todos se aliarán</a:t>
            </a:r>
            <a:r>
              <a:rPr lang="es-CO" altLang="en-US" dirty="0" smtClean="0">
                <a:solidFill>
                  <a:srgbClr val="FFFF00"/>
                </a:solidFill>
              </a:rPr>
              <a:t>!</a:t>
            </a:r>
          </a:p>
        </p:txBody>
      </p:sp>
      <p:pic>
        <p:nvPicPr>
          <p:cNvPr id="58372" name="Picture 13" descr="X041.JPG                                                       0000A96E&#10;FOTOS_CD_BETA                  B1732A9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4376738"/>
            <a:ext cx="19050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4" name="Picture 5" descr="13320083.TIF                                                   0000014FPHOTOS                         B0BC1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p:cNvSpPr>
            <a:spLocks noGrp="1" noChangeArrowheads="1"/>
          </p:cNvSpPr>
          <p:nvPr>
            <p:ph type="title"/>
          </p:nvPr>
        </p:nvSpPr>
        <p:spPr>
          <a:xfrm>
            <a:off x="107504" y="-20538"/>
            <a:ext cx="8856984" cy="857250"/>
          </a:xfrm>
        </p:spPr>
        <p:txBody>
          <a:bodyPr/>
          <a:lstStyle/>
          <a:p>
            <a:pPr marL="320040" indent="-320040" eaLnBrk="1" fontAlgn="auto" hangingPunct="1">
              <a:spcAft>
                <a:spcPts val="0"/>
              </a:spcAft>
              <a:buClr>
                <a:schemeClr val="accent6">
                  <a:lumMod val="75000"/>
                </a:schemeClr>
              </a:buClr>
              <a:defRPr/>
            </a:pPr>
            <a:r>
              <a:rPr lang="es-CO" altLang="en-US" sz="3600" smtClean="0">
                <a:solidFill>
                  <a:srgbClr val="CE0000"/>
                </a:solidFill>
                <a:effectLst>
                  <a:outerShdw blurRad="38100" dist="38100" dir="2700000" algn="tl">
                    <a:srgbClr val="C0C0C0"/>
                  </a:outerShdw>
                </a:effectLst>
              </a:rPr>
              <a:t>La alianza mundial impondrá medidas que atentarán contra los derechos del pueblo de Dios</a:t>
            </a:r>
            <a:endParaRPr lang="es-CO" altLang="en-US" smtClean="0"/>
          </a:p>
        </p:txBody>
      </p:sp>
      <p:sp>
        <p:nvSpPr>
          <p:cNvPr id="68611" name="Rectangle 3"/>
          <p:cNvSpPr>
            <a:spLocks noGrp="1" noChangeArrowheads="1"/>
          </p:cNvSpPr>
          <p:nvPr>
            <p:ph type="body" sz="half" idx="1"/>
          </p:nvPr>
        </p:nvSpPr>
        <p:spPr>
          <a:xfrm>
            <a:off x="0" y="1963738"/>
            <a:ext cx="9144000" cy="3200400"/>
          </a:xfrm>
        </p:spPr>
        <p:txBody>
          <a:bodyPr rtlCol="0">
            <a:normAutofit fontScale="85000" lnSpcReduction="20000"/>
          </a:bodyPr>
          <a:lstStyle/>
          <a:p>
            <a:pPr indent="-182880" algn="just" eaLnBrk="1" fontAlgn="auto" hangingPunct="1">
              <a:buClr>
                <a:schemeClr val="accent6">
                  <a:lumMod val="75000"/>
                </a:schemeClr>
              </a:buClr>
              <a:defRPr/>
            </a:pPr>
            <a:r>
              <a:rPr lang="es-CO" altLang="en-US" sz="2800" smtClean="0">
                <a:solidFill>
                  <a:schemeClr val="tx1"/>
                </a:solidFill>
              </a:rPr>
              <a:t>“</a:t>
            </a:r>
            <a:r>
              <a:rPr lang="es-CO" altLang="en-US" sz="2800" b="1" smtClean="0">
                <a:solidFill>
                  <a:schemeClr val="tx1"/>
                </a:solidFill>
                <a:effectLst>
                  <a:outerShdw blurRad="38100" dist="38100" dir="2700000" algn="tl">
                    <a:srgbClr val="C0C0C0"/>
                  </a:outerShdw>
                </a:effectLst>
              </a:rPr>
              <a:t>Y se le permitió infundir aliento a la imagen de la besia, para que la imagen hablase e hiciese matar a todo el que no la adorase.</a:t>
            </a:r>
          </a:p>
          <a:p>
            <a:pPr indent="-182880" algn="just" eaLnBrk="1" fontAlgn="auto" hangingPunct="1">
              <a:buClr>
                <a:schemeClr val="accent6">
                  <a:lumMod val="75000"/>
                </a:schemeClr>
              </a:buClr>
              <a:defRPr/>
            </a:pPr>
            <a:r>
              <a:rPr lang="es-CO" altLang="en-US" sz="2800" b="1" smtClean="0">
                <a:solidFill>
                  <a:schemeClr val="tx1"/>
                </a:solidFill>
                <a:effectLst>
                  <a:outerShdw blurRad="38100" dist="38100" dir="2700000" algn="tl">
                    <a:srgbClr val="C0C0C0"/>
                  </a:outerShdw>
                </a:effectLst>
              </a:rPr>
              <a:t>“Y hacía que a todos… se les pusiese una marca en la mano derecha, o en la frente;</a:t>
            </a:r>
          </a:p>
          <a:p>
            <a:pPr indent="-182880" algn="just" eaLnBrk="1" fontAlgn="auto" hangingPunct="1">
              <a:buClr>
                <a:schemeClr val="accent6">
                  <a:lumMod val="75000"/>
                </a:schemeClr>
              </a:buClr>
              <a:defRPr/>
            </a:pPr>
            <a:r>
              <a:rPr lang="es-CO" altLang="en-US" sz="2800" b="1" smtClean="0">
                <a:solidFill>
                  <a:schemeClr val="tx1"/>
                </a:solidFill>
                <a:effectLst>
                  <a:outerShdw blurRad="38100" dist="38100" dir="2700000" algn="tl">
                    <a:srgbClr val="C0C0C0"/>
                  </a:outerShdw>
                </a:effectLst>
              </a:rPr>
              <a:t>“Y que ninguno pudiese comprar ni vender, sino el que tuviese la marca o el nombre de la bestia, o el número de su nombre…</a:t>
            </a:r>
          </a:p>
          <a:p>
            <a:pPr indent="-182880" algn="just" eaLnBrk="1" fontAlgn="auto" hangingPunct="1">
              <a:buClr>
                <a:schemeClr val="accent6">
                  <a:lumMod val="75000"/>
                </a:schemeClr>
              </a:buClr>
              <a:defRPr/>
            </a:pPr>
            <a:r>
              <a:rPr lang="es-CO" altLang="en-US" sz="2800" b="1" smtClean="0">
                <a:solidFill>
                  <a:schemeClr val="tx1"/>
                </a:solidFill>
                <a:effectLst>
                  <a:outerShdw blurRad="38100" dist="38100" dir="2700000" algn="tl">
                    <a:srgbClr val="C0C0C0"/>
                  </a:outerShdw>
                </a:effectLst>
              </a:rPr>
              <a:t>“...Y su número es 666.” (Apoc. 13:15-18)</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box(out)">
                                      <p:cBhvr>
                                        <p:cTn id="7" dur="500"/>
                                        <p:tgtEl>
                                          <p:spTgt spid="6861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Effect transition="in" filter="box(out)">
                                      <p:cBhvr>
                                        <p:cTn id="12" dur="500"/>
                                        <p:tgtEl>
                                          <p:spTgt spid="6861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8611">
                                            <p:txEl>
                                              <p:pRg st="2" end="2"/>
                                            </p:txEl>
                                          </p:spTgt>
                                        </p:tgtEl>
                                        <p:attrNameLst>
                                          <p:attrName>style.visibility</p:attrName>
                                        </p:attrNameLst>
                                      </p:cBhvr>
                                      <p:to>
                                        <p:strVal val="visible"/>
                                      </p:to>
                                    </p:set>
                                    <p:animEffect transition="in" filter="box(out)">
                                      <p:cBhvr>
                                        <p:cTn id="17" dur="500"/>
                                        <p:tgtEl>
                                          <p:spTgt spid="6861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8611">
                                            <p:txEl>
                                              <p:pRg st="3" end="3"/>
                                            </p:txEl>
                                          </p:spTgt>
                                        </p:tgtEl>
                                        <p:attrNameLst>
                                          <p:attrName>style.visibility</p:attrName>
                                        </p:attrNameLst>
                                      </p:cBhvr>
                                      <p:to>
                                        <p:strVal val="visible"/>
                                      </p:to>
                                    </p:set>
                                    <p:animEffect transition="in" filter="box(out)">
                                      <p:cBhvr>
                                        <p:cTn id="22" dur="500"/>
                                        <p:tgtEl>
                                          <p:spTgt spid="68611">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8" name="Picture 5" descr="02040017.TIF                                                   000003EFPHOTOS                         B0BC1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title"/>
          </p:nvPr>
        </p:nvSpPr>
        <p:spPr/>
        <p:txBody>
          <a:bodyPr/>
          <a:lstStyle/>
          <a:p>
            <a:pPr marL="320040" indent="-320040" eaLnBrk="1" fontAlgn="auto" hangingPunct="1">
              <a:spcAft>
                <a:spcPts val="0"/>
              </a:spcAft>
              <a:buClr>
                <a:schemeClr val="accent6">
                  <a:lumMod val="75000"/>
                </a:schemeClr>
              </a:buClr>
              <a:defRPr/>
            </a:pPr>
            <a:r>
              <a:rPr lang="en-US" altLang="en-US" sz="3600" smtClean="0">
                <a:solidFill>
                  <a:srgbClr val="CCFFCC"/>
                </a:solidFill>
                <a:effectLst>
                  <a:outerShdw blurRad="38100" dist="38100" dir="2700000" algn="tl">
                    <a:srgbClr val="C0C0C0"/>
                  </a:outerShdw>
                </a:effectLst>
              </a:rPr>
              <a:t>EL REY DEL NORTE LLEGARA </a:t>
            </a:r>
            <a:br>
              <a:rPr lang="en-US" altLang="en-US" sz="3600" smtClean="0">
                <a:solidFill>
                  <a:srgbClr val="CCFFCC"/>
                </a:solidFill>
                <a:effectLst>
                  <a:outerShdw blurRad="38100" dist="38100" dir="2700000" algn="tl">
                    <a:srgbClr val="C0C0C0"/>
                  </a:outerShdw>
                </a:effectLst>
              </a:rPr>
            </a:br>
            <a:r>
              <a:rPr lang="en-US" altLang="en-US" sz="3600" smtClean="0">
                <a:solidFill>
                  <a:srgbClr val="CCFFCC"/>
                </a:solidFill>
                <a:effectLst>
                  <a:outerShdw blurRad="38100" dist="38100" dir="2700000" algn="tl">
                    <a:srgbClr val="C0C0C0"/>
                  </a:outerShdw>
                </a:effectLst>
              </a:rPr>
              <a:t>A SU FINAL</a:t>
            </a:r>
            <a:endParaRPr lang="en-US" altLang="en-US" smtClean="0"/>
          </a:p>
        </p:txBody>
      </p:sp>
      <p:sp>
        <p:nvSpPr>
          <p:cNvPr id="69636" name="Rectangle 4"/>
          <p:cNvSpPr>
            <a:spLocks noGrp="1" noChangeArrowheads="1"/>
          </p:cNvSpPr>
          <p:nvPr>
            <p:ph type="body" sz="half" idx="2"/>
          </p:nvPr>
        </p:nvSpPr>
        <p:spPr>
          <a:xfrm>
            <a:off x="179388" y="3867150"/>
            <a:ext cx="8713787" cy="1143000"/>
          </a:xfrm>
        </p:spPr>
        <p:txBody>
          <a:bodyPr rtlCol="0">
            <a:noAutofit/>
          </a:bodyPr>
          <a:lstStyle/>
          <a:p>
            <a:pPr indent="-182880" eaLnBrk="1" fontAlgn="auto" hangingPunct="1">
              <a:buClr>
                <a:schemeClr val="accent6">
                  <a:lumMod val="75000"/>
                </a:schemeClr>
              </a:buClr>
              <a:defRPr/>
            </a:pPr>
            <a:r>
              <a:rPr lang="en-US" altLang="en-US" sz="1800" b="1" smtClean="0">
                <a:solidFill>
                  <a:srgbClr val="FFFF00"/>
                </a:solidFill>
              </a:rPr>
              <a:t>“PERO NOTICIAS DEL ORIENTE Y DEL NORTE LO ATEMORIZARAN, y saldrá con gran ira para destruir y matar a muchos.</a:t>
            </a:r>
          </a:p>
          <a:p>
            <a:pPr indent="-182880" eaLnBrk="1" fontAlgn="auto" hangingPunct="1">
              <a:buClr>
                <a:schemeClr val="accent6">
                  <a:lumMod val="75000"/>
                </a:schemeClr>
              </a:buClr>
              <a:defRPr/>
            </a:pPr>
            <a:r>
              <a:rPr lang="en-US" altLang="en-US" sz="1800" b="1" smtClean="0">
                <a:solidFill>
                  <a:srgbClr val="FFFF00"/>
                </a:solidFill>
              </a:rPr>
              <a:t>“Y plantará las tiendas de su palacio entre los mares y el monte glorioso y santo, </a:t>
            </a:r>
            <a:r>
              <a:rPr lang="en-US" altLang="en-US" sz="1800" b="1" u="sng" smtClean="0">
                <a:solidFill>
                  <a:srgbClr val="FFFF00"/>
                </a:solidFill>
              </a:rPr>
              <a:t>MAS LLEGARA A SU FIN, Y NO TENDRA QUIEN LE AYUDE</a:t>
            </a:r>
            <a:r>
              <a:rPr lang="en-US" altLang="en-US" sz="1800" b="1" smtClean="0">
                <a:solidFill>
                  <a:srgbClr val="FFFF00"/>
                </a:solidFill>
              </a:rPr>
              <a:t>” (Dan. 11:44)</a:t>
            </a:r>
          </a:p>
        </p:txBody>
      </p:sp>
    </p:spTree>
  </p:cSld>
  <p:clrMapOvr>
    <a:masterClrMapping/>
  </p:clrMapOvr>
  <p:transition>
    <p:wipe dir="u"/>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6" descr="B059.JPG                                                       0000A902&#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2"/>
          <p:cNvSpPr>
            <a:spLocks noGrp="1" noChangeArrowheads="1"/>
          </p:cNvSpPr>
          <p:nvPr>
            <p:ph type="title"/>
          </p:nvPr>
        </p:nvSpPr>
        <p:spPr>
          <a:xfrm>
            <a:off x="685800" y="171450"/>
            <a:ext cx="7772400" cy="628650"/>
          </a:xfrm>
        </p:spPr>
        <p:txBody>
          <a:bodyPr/>
          <a:lstStyle/>
          <a:p>
            <a:pPr marL="320040" indent="-320040" eaLnBrk="1" fontAlgn="auto" hangingPunct="1">
              <a:spcAft>
                <a:spcPts val="0"/>
              </a:spcAft>
              <a:buClr>
                <a:schemeClr val="accent6">
                  <a:lumMod val="75000"/>
                </a:schemeClr>
              </a:buClr>
              <a:defRPr/>
            </a:pPr>
            <a:r>
              <a:rPr lang="en-US" altLang="en-US" smtClean="0">
                <a:solidFill>
                  <a:srgbClr val="FF0000"/>
                </a:solidFill>
                <a:effectLst>
                  <a:outerShdw blurRad="38100" dist="38100" dir="2700000" algn="tl">
                    <a:srgbClr val="C0C0C0"/>
                  </a:outerShdw>
                </a:effectLst>
              </a:rPr>
              <a:t>LOS REYES DEL ORIENTE</a:t>
            </a:r>
            <a:endParaRPr lang="en-US" altLang="en-US" smtClean="0"/>
          </a:p>
        </p:txBody>
      </p:sp>
      <p:sp>
        <p:nvSpPr>
          <p:cNvPr id="70659" name="Rectangle 3"/>
          <p:cNvSpPr>
            <a:spLocks noGrp="1" noChangeArrowheads="1"/>
          </p:cNvSpPr>
          <p:nvPr>
            <p:ph type="body" sz="half" idx="1"/>
          </p:nvPr>
        </p:nvSpPr>
        <p:spPr>
          <a:xfrm>
            <a:off x="827088" y="1635125"/>
            <a:ext cx="6985000" cy="3086100"/>
          </a:xfrm>
        </p:spPr>
        <p:txBody>
          <a:bodyPr rtlCol="0">
            <a:normAutofit/>
          </a:bodyPr>
          <a:lstStyle/>
          <a:p>
            <a:pPr indent="-182880" algn="just" eaLnBrk="1" fontAlgn="auto" hangingPunct="1">
              <a:buClr>
                <a:schemeClr val="accent6">
                  <a:lumMod val="75000"/>
                </a:schemeClr>
              </a:buClr>
              <a:defRPr/>
            </a:pPr>
            <a:r>
              <a:rPr lang="es-CO" altLang="en-US" sz="2800" b="1" smtClean="0">
                <a:solidFill>
                  <a:srgbClr val="FFFF00"/>
                </a:solidFill>
              </a:rPr>
              <a:t>Es una alusión a Ciro (cuyo nombre significa el Ungido, el Mesías), quien comandando a los reyes del oriente medo-persa atacaron a Babilonia y la derrotaron liberando y rehabilitando al pueblo de Dios que estaba cautivo allí.</a:t>
            </a:r>
          </a:p>
        </p:txBody>
      </p:sp>
    </p:spTree>
  </p:cSld>
  <p:clrMapOvr>
    <a:masterClrMapping/>
  </p:clrMapOvr>
  <p:transition>
    <p:checker dir="vert"/>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6" descr="100U.JPG                                                       0000A8CC&#10;FOTOS_CD_BETA                  B1732A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a:xfrm>
            <a:off x="-107950" y="-20638"/>
            <a:ext cx="8278813" cy="857251"/>
          </a:xfrm>
        </p:spPr>
        <p:txBody>
          <a:bodyPr/>
          <a:lstStyle/>
          <a:p>
            <a:pPr marL="320040" indent="-320040" algn="ctr" eaLnBrk="1" fontAlgn="auto" hangingPunct="1">
              <a:spcAft>
                <a:spcPts val="0"/>
              </a:spcAft>
              <a:buClr>
                <a:schemeClr val="accent6">
                  <a:lumMod val="75000"/>
                </a:schemeClr>
              </a:buClr>
              <a:defRPr/>
            </a:pPr>
            <a:r>
              <a:rPr lang="es-CO" altLang="en-US" sz="4000" smtClean="0">
                <a:solidFill>
                  <a:schemeClr val="tx1"/>
                </a:solidFill>
                <a:effectLst>
                  <a:outerShdw blurRad="38100" dist="38100" dir="2700000" algn="tl">
                    <a:srgbClr val="000000">
                      <a:alpha val="43137"/>
                    </a:srgbClr>
                  </a:outerShdw>
                </a:effectLst>
              </a:rPr>
              <a:t>CRISTO acabará para siempre con el Rey del Norte y su alianza</a:t>
            </a:r>
            <a:endParaRPr lang="es-CO" altLang="en-US" smtClean="0">
              <a:solidFill>
                <a:schemeClr val="tx1"/>
              </a:solidFill>
              <a:effectLst>
                <a:outerShdw blurRad="38100" dist="38100" dir="2700000" algn="tl">
                  <a:srgbClr val="000000">
                    <a:alpha val="43137"/>
                  </a:srgbClr>
                </a:outerShdw>
              </a:effectLst>
            </a:endParaRPr>
          </a:p>
        </p:txBody>
      </p:sp>
      <p:sp>
        <p:nvSpPr>
          <p:cNvPr id="71684" name="Rectangle 4"/>
          <p:cNvSpPr>
            <a:spLocks noGrp="1" noChangeArrowheads="1"/>
          </p:cNvSpPr>
          <p:nvPr>
            <p:ph type="body" sz="half" idx="2"/>
          </p:nvPr>
        </p:nvSpPr>
        <p:spPr>
          <a:xfrm>
            <a:off x="0" y="3629025"/>
            <a:ext cx="9144000" cy="1543050"/>
          </a:xfrm>
        </p:spPr>
        <p:txBody>
          <a:bodyPr/>
          <a:lstStyle/>
          <a:p>
            <a:pPr algn="just" eaLnBrk="1" hangingPunct="1"/>
            <a:r>
              <a:rPr lang="es-CO" altLang="en-US" sz="2400" b="1" smtClean="0">
                <a:solidFill>
                  <a:srgbClr val="FFFF00"/>
                </a:solidFill>
              </a:rPr>
              <a:t>“Porque como el relámpago que </a:t>
            </a:r>
            <a:r>
              <a:rPr lang="es-CO" altLang="en-US" sz="2400" b="1" u="sng" smtClean="0">
                <a:solidFill>
                  <a:srgbClr val="FFFF00"/>
                </a:solidFill>
              </a:rPr>
              <a:t>sale del oriente</a:t>
            </a:r>
            <a:r>
              <a:rPr lang="es-CO" altLang="en-US" sz="2400" b="1" smtClean="0">
                <a:solidFill>
                  <a:srgbClr val="FFFF00"/>
                </a:solidFill>
              </a:rPr>
              <a:t> y se muestra hasta el occidente, </a:t>
            </a:r>
            <a:r>
              <a:rPr lang="es-CO" altLang="en-US" sz="2400" b="1" u="sng" smtClean="0">
                <a:solidFill>
                  <a:srgbClr val="FFFF00"/>
                </a:solidFill>
              </a:rPr>
              <a:t>así será también la venida del hijo del Hijo del Hombre</a:t>
            </a:r>
            <a:r>
              <a:rPr lang="es-CO" altLang="en-US" sz="2400" b="1" smtClean="0">
                <a:solidFill>
                  <a:srgbClr val="FFFF00"/>
                </a:solidFill>
              </a:rPr>
              <a:t>” (Mat. 24:27)</a:t>
            </a:r>
            <a:endParaRPr lang="es-CO" altLang="en-US" sz="2400" smtClean="0">
              <a:solidFill>
                <a:srgbClr val="FFFF00"/>
              </a:solidFill>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wipe(up)">
                                      <p:cBhvr>
                                        <p:cTn id="7" dur="75"/>
                                        <p:tgtEl>
                                          <p:spTgt spid="7168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rit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90" name="Picture 5" descr="15S.JPG                                                        0000A8CC&#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p:cNvSpPr>
            <a:spLocks noGrp="1" noChangeArrowheads="1"/>
          </p:cNvSpPr>
          <p:nvPr>
            <p:ph type="title"/>
          </p:nvPr>
        </p:nvSpPr>
        <p:spPr>
          <a:xfrm>
            <a:off x="685800" y="228600"/>
            <a:ext cx="7772400" cy="457200"/>
          </a:xfrm>
        </p:spPr>
        <p:txBody>
          <a:bodyPr/>
          <a:lstStyle/>
          <a:p>
            <a:pPr marL="320040" indent="-320040" eaLnBrk="1" fontAlgn="auto" hangingPunct="1">
              <a:spcAft>
                <a:spcPts val="0"/>
              </a:spcAft>
              <a:buClr>
                <a:schemeClr val="accent6">
                  <a:lumMod val="75000"/>
                </a:schemeClr>
              </a:buClr>
              <a:defRPr/>
            </a:pPr>
            <a:r>
              <a:rPr lang="es-CO" altLang="en-US" smtClean="0">
                <a:solidFill>
                  <a:schemeClr val="tx1">
                    <a:lumMod val="95000"/>
                    <a:lumOff val="5000"/>
                  </a:schemeClr>
                </a:solidFill>
                <a:effectLst/>
              </a:rPr>
              <a:t>El pueblo de Dios será liberado</a:t>
            </a:r>
          </a:p>
        </p:txBody>
      </p:sp>
      <p:sp>
        <p:nvSpPr>
          <p:cNvPr id="72707" name="Rectangle 3"/>
          <p:cNvSpPr>
            <a:spLocks noGrp="1" noChangeArrowheads="1"/>
          </p:cNvSpPr>
          <p:nvPr>
            <p:ph type="body" sz="half" idx="1"/>
          </p:nvPr>
        </p:nvSpPr>
        <p:spPr>
          <a:xfrm>
            <a:off x="152400" y="1058863"/>
            <a:ext cx="4114800" cy="3086100"/>
          </a:xfrm>
        </p:spPr>
        <p:txBody>
          <a:bodyPr rtlCol="0">
            <a:normAutofit fontScale="92500" lnSpcReduction="20000"/>
          </a:bodyPr>
          <a:lstStyle/>
          <a:p>
            <a:pPr indent="-182880" algn="just" eaLnBrk="1" fontAlgn="auto" hangingPunct="1">
              <a:buClr>
                <a:schemeClr val="accent6">
                  <a:lumMod val="75000"/>
                </a:schemeClr>
              </a:buClr>
              <a:defRPr/>
            </a:pPr>
            <a:r>
              <a:rPr lang="es-CO" altLang="en-US" sz="2400" b="1" smtClean="0">
                <a:solidFill>
                  <a:schemeClr val="tx1">
                    <a:lumMod val="95000"/>
                    <a:lumOff val="5000"/>
                  </a:schemeClr>
                </a:solidFill>
              </a:rPr>
              <a:t>“En aquel tiempo se levantará Miguel, el gran príncipe que está de parte de los hijos de pueblo; y será tiempo de angustia, cuan nunca fue desde que hubo gente hasta entonces; pero en aquel tiempo será libertado tu pueblo, todos los que se hallen escritos en el libro” (Dan. 12:1)</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3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7270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3" descr="U038.JPG                                                       0000A96E&#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2"/>
          <p:cNvSpPr>
            <a:spLocks noGrp="1" noChangeArrowheads="1"/>
          </p:cNvSpPr>
          <p:nvPr>
            <p:ph type="title"/>
          </p:nvPr>
        </p:nvSpPr>
        <p:spPr>
          <a:xfrm>
            <a:off x="755576" y="195486"/>
            <a:ext cx="7772400" cy="857250"/>
          </a:xfrm>
        </p:spPr>
        <p:txBody>
          <a:bodyPr/>
          <a:lstStyle/>
          <a:p>
            <a:pPr marL="320040" indent="-320040" eaLnBrk="1" fontAlgn="auto" hangingPunct="1">
              <a:spcAft>
                <a:spcPts val="0"/>
              </a:spcAft>
              <a:buClr>
                <a:schemeClr val="accent6">
                  <a:lumMod val="75000"/>
                </a:schemeClr>
              </a:buClr>
              <a:defRPr/>
            </a:pPr>
            <a:r>
              <a:rPr lang="es-CO" altLang="en-US" sz="3200" smtClean="0">
                <a:solidFill>
                  <a:srgbClr val="E1FAA4"/>
                </a:solidFill>
                <a:effectLst>
                  <a:outerShdw blurRad="38100" dist="38100" dir="2700000" algn="tl">
                    <a:srgbClr val="C0C0C0"/>
                  </a:outerShdw>
                </a:effectLst>
              </a:rPr>
              <a:t>Pero en su desespero, el rey del Norte y el diablo intentarán destruir a los santos</a:t>
            </a:r>
            <a:endParaRPr lang="es-CO" altLang="en-US" smtClean="0"/>
          </a:p>
        </p:txBody>
      </p:sp>
      <p:sp>
        <p:nvSpPr>
          <p:cNvPr id="74756" name="Rectangle 4"/>
          <p:cNvSpPr>
            <a:spLocks noGrp="1" noChangeArrowheads="1"/>
          </p:cNvSpPr>
          <p:nvPr>
            <p:ph type="body" sz="half" idx="2"/>
          </p:nvPr>
        </p:nvSpPr>
        <p:spPr>
          <a:xfrm>
            <a:off x="-107950" y="2222500"/>
            <a:ext cx="3810000" cy="3086100"/>
          </a:xfrm>
        </p:spPr>
        <p:txBody>
          <a:bodyPr rtlCol="0">
            <a:normAutofit fontScale="92500" lnSpcReduction="20000"/>
          </a:bodyPr>
          <a:lstStyle/>
          <a:p>
            <a:pPr indent="-182880" algn="just" eaLnBrk="1" fontAlgn="auto" hangingPunct="1">
              <a:buClr>
                <a:schemeClr val="accent6">
                  <a:lumMod val="75000"/>
                </a:schemeClr>
              </a:buClr>
              <a:defRPr/>
            </a:pPr>
            <a:r>
              <a:rPr lang="es-CO" altLang="en-US" sz="2400" b="1" smtClean="0">
                <a:solidFill>
                  <a:srgbClr val="FFFF00"/>
                </a:solidFill>
                <a:effectLst>
                  <a:outerShdw blurRad="38100" dist="38100" dir="2700000" algn="tl">
                    <a:srgbClr val="C0C0C0"/>
                  </a:outerShdw>
                </a:effectLst>
              </a:rPr>
              <a:t>“… Y Saldrá con gran ira para destruir y matar a muchos” 	(Dan. 11:44)</a:t>
            </a:r>
          </a:p>
          <a:p>
            <a:pPr indent="-182880" algn="just" eaLnBrk="1" fontAlgn="auto" hangingPunct="1">
              <a:buClr>
                <a:schemeClr val="accent6">
                  <a:lumMod val="75000"/>
                </a:schemeClr>
              </a:buClr>
              <a:defRPr/>
            </a:pPr>
            <a:r>
              <a:rPr lang="es-CO" altLang="en-US" sz="2400" b="1" smtClean="0">
                <a:solidFill>
                  <a:srgbClr val="FFFF00"/>
                </a:solidFill>
                <a:effectLst>
                  <a:outerShdw blurRad="38100" dist="38100" dir="2700000" algn="tl">
                    <a:srgbClr val="C0C0C0"/>
                  </a:outerShdw>
                </a:effectLst>
              </a:rPr>
              <a:t>“Ay de los moradores de la tierra y del mar! porque el diablo ha descendido a vosotros con gran ira, sabiendo que tiene poco tiempo” (Apoc. 12:12)</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74756">
                                            <p:txEl>
                                              <p:pRg st="0" end="0"/>
                                            </p:txEl>
                                          </p:spTgt>
                                        </p:tgtEl>
                                        <p:attrNameLst>
                                          <p:attrName>style.visibility</p:attrName>
                                        </p:attrNameLst>
                                      </p:cBhvr>
                                      <p:to>
                                        <p:strVal val="visible"/>
                                      </p:to>
                                    </p:set>
                                    <p:anim calcmode="lin" valueType="num">
                                      <p:cBhvr additive="base">
                                        <p:cTn id="7" dur="300" fill="hold"/>
                                        <p:tgtEl>
                                          <p:spTgt spid="7475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7475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74756">
                                            <p:txEl>
                                              <p:pRg st="1" end="1"/>
                                            </p:txEl>
                                          </p:spTgt>
                                        </p:tgtEl>
                                        <p:attrNameLst>
                                          <p:attrName>style.visibility</p:attrName>
                                        </p:attrNameLst>
                                      </p:cBhvr>
                                      <p:to>
                                        <p:strVal val="visible"/>
                                      </p:to>
                                    </p:set>
                                    <p:anim calcmode="lin" valueType="num">
                                      <p:cBhvr additive="base">
                                        <p:cTn id="13" dur="300" fill="hold"/>
                                        <p:tgtEl>
                                          <p:spTgt spid="74756">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7475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50"/>
          <p:cNvSpPr>
            <a:spLocks noGrp="1" noChangeArrowheads="1"/>
          </p:cNvSpPr>
          <p:nvPr>
            <p:ph type="title"/>
          </p:nvPr>
        </p:nvSpPr>
        <p:spPr>
          <a:xfrm>
            <a:off x="251520" y="51470"/>
            <a:ext cx="8496944" cy="857250"/>
          </a:xfrm>
        </p:spPr>
        <p:txBody>
          <a:bodyPr/>
          <a:lstStyle/>
          <a:p>
            <a:pPr marL="320040" indent="-320040" eaLnBrk="1" fontAlgn="auto" hangingPunct="1">
              <a:spcAft>
                <a:spcPts val="0"/>
              </a:spcAft>
              <a:buClr>
                <a:schemeClr val="accent6">
                  <a:lumMod val="75000"/>
                </a:schemeClr>
              </a:buClr>
              <a:defRPr/>
            </a:pPr>
            <a:r>
              <a:rPr lang="es-CO" altLang="en-US" dirty="0" smtClean="0">
                <a:effectLst>
                  <a:outerShdw blurRad="38100" dist="38100" dir="2700000" algn="tl">
                    <a:srgbClr val="FFFFFF"/>
                  </a:outerShdw>
                </a:effectLst>
              </a:rPr>
              <a:t>Pero habrá alguien que se le opondrá y es el REY DEL SUR</a:t>
            </a:r>
            <a:endParaRPr lang="es-CO" altLang="en-US" dirty="0" smtClean="0"/>
          </a:p>
        </p:txBody>
      </p:sp>
      <p:pic>
        <p:nvPicPr>
          <p:cNvPr id="1024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851025"/>
            <a:ext cx="5645150" cy="31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8" name="Picture 3" descr="U038.JPG                                                       0000A96E&#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4"/>
          <p:cNvSpPr>
            <a:spLocks noGrp="1" noChangeArrowheads="1"/>
          </p:cNvSpPr>
          <p:nvPr>
            <p:ph type="title"/>
          </p:nvPr>
        </p:nvSpPr>
        <p:spPr/>
        <p:txBody>
          <a:bodyPr/>
          <a:lstStyle/>
          <a:p>
            <a:pPr marL="320040" indent="-320040" eaLnBrk="1" fontAlgn="auto" hangingPunct="1">
              <a:spcAft>
                <a:spcPts val="0"/>
              </a:spcAft>
              <a:buClr>
                <a:schemeClr val="accent6">
                  <a:lumMod val="75000"/>
                </a:schemeClr>
              </a:buClr>
              <a:defRPr/>
            </a:pPr>
            <a:r>
              <a:rPr lang="en-US" altLang="en-US" sz="3200" smtClean="0">
                <a:solidFill>
                  <a:srgbClr val="E1FAA4"/>
                </a:solidFill>
                <a:effectLst>
                  <a:outerShdw blurRad="38100" dist="38100" dir="2700000" algn="tl">
                    <a:srgbClr val="C0C0C0"/>
                  </a:outerShdw>
                </a:effectLst>
              </a:rPr>
              <a:t>Intentará imponer una marca!</a:t>
            </a:r>
            <a:endParaRPr lang="en-US" altLang="en-US" smtClean="0"/>
          </a:p>
        </p:txBody>
      </p:sp>
      <p:sp>
        <p:nvSpPr>
          <p:cNvPr id="75781" name="Rectangle 5"/>
          <p:cNvSpPr>
            <a:spLocks noGrp="1" noChangeArrowheads="1"/>
          </p:cNvSpPr>
          <p:nvPr>
            <p:ph type="body" sz="half" idx="2"/>
          </p:nvPr>
        </p:nvSpPr>
        <p:spPr>
          <a:xfrm>
            <a:off x="-101600" y="2293938"/>
            <a:ext cx="3810000" cy="3086100"/>
          </a:xfrm>
        </p:spPr>
        <p:txBody>
          <a:bodyPr rtlCol="0">
            <a:normAutofit fontScale="92500" lnSpcReduction="10000"/>
          </a:bodyPr>
          <a:lstStyle/>
          <a:p>
            <a:pPr indent="-182880" eaLnBrk="1" fontAlgn="auto" hangingPunct="1">
              <a:buClr>
                <a:schemeClr val="accent6">
                  <a:lumMod val="75000"/>
                </a:schemeClr>
              </a:buClr>
              <a:defRPr/>
            </a:pPr>
            <a:r>
              <a:rPr lang="es-CO" altLang="en-US" sz="2400" b="1" smtClean="0">
                <a:solidFill>
                  <a:srgbClr val="FFFF00"/>
                </a:solidFill>
                <a:effectLst>
                  <a:outerShdw blurRad="38100" dist="38100" dir="2700000" algn="tl">
                    <a:srgbClr val="C0C0C0"/>
                  </a:outerShdw>
                </a:effectLst>
              </a:rPr>
              <a:t>En qué consiste la marca de la bestia?</a:t>
            </a:r>
          </a:p>
          <a:p>
            <a:pPr indent="-182880" eaLnBrk="1" fontAlgn="auto" hangingPunct="1">
              <a:buClr>
                <a:schemeClr val="accent6">
                  <a:lumMod val="75000"/>
                </a:schemeClr>
              </a:buClr>
              <a:defRPr/>
            </a:pPr>
            <a:r>
              <a:rPr lang="es-CO" altLang="en-US" sz="2400" b="1" smtClean="0">
                <a:solidFill>
                  <a:srgbClr val="FFFF00"/>
                </a:solidFill>
                <a:effectLst>
                  <a:outerShdw blurRad="38100" dist="38100" dir="2700000" algn="tl">
                    <a:srgbClr val="C0C0C0"/>
                  </a:outerShdw>
                </a:effectLst>
              </a:rPr>
              <a:t>La Biblia dice que es un nombre y un número…</a:t>
            </a:r>
          </a:p>
          <a:p>
            <a:pPr indent="-182880" eaLnBrk="1" fontAlgn="auto" hangingPunct="1">
              <a:buClr>
                <a:schemeClr val="accent6">
                  <a:lumMod val="75000"/>
                </a:schemeClr>
              </a:buClr>
              <a:defRPr/>
            </a:pPr>
            <a:r>
              <a:rPr lang="es-CO" altLang="en-US" sz="2400" b="1" smtClean="0">
                <a:solidFill>
                  <a:srgbClr val="FFFF00"/>
                </a:solidFill>
                <a:effectLst>
                  <a:outerShdw blurRad="38100" dist="38100" dir="2700000" algn="tl">
                    <a:srgbClr val="C0C0C0"/>
                  </a:outerShdw>
                </a:effectLst>
              </a:rPr>
              <a:t>El 666 !</a:t>
            </a:r>
          </a:p>
          <a:p>
            <a:pPr indent="-182880" eaLnBrk="1" fontAlgn="auto" hangingPunct="1">
              <a:buClr>
                <a:schemeClr val="accent6">
                  <a:lumMod val="75000"/>
                </a:schemeClr>
              </a:buClr>
              <a:defRPr/>
            </a:pPr>
            <a:r>
              <a:rPr lang="es-CO" altLang="en-US" sz="2400" b="1" smtClean="0">
                <a:solidFill>
                  <a:srgbClr val="FFFF00"/>
                </a:solidFill>
                <a:effectLst>
                  <a:outerShdw blurRad="38100" dist="38100" dir="2700000" algn="tl">
                    <a:srgbClr val="C0C0C0"/>
                  </a:outerShdw>
                </a:effectLst>
              </a:rPr>
              <a:t>Qué significa esto? ESTE SERA NUESTRO PROXIMO TEMA!</a:t>
            </a:r>
          </a:p>
          <a:p>
            <a:pPr indent="-182880" eaLnBrk="1" fontAlgn="auto" hangingPunct="1">
              <a:buClr>
                <a:schemeClr val="accent6">
                  <a:lumMod val="75000"/>
                </a:schemeClr>
              </a:buClr>
              <a:defRPr/>
            </a:pPr>
            <a:endParaRPr lang="es-CO" altLang="en-US" sz="2400" b="1" smtClean="0">
              <a:solidFill>
                <a:srgbClr val="FFFF00"/>
              </a:solidFill>
              <a:effectLst>
                <a:outerShdw blurRad="38100" dist="38100" dir="2700000" algn="tl">
                  <a:srgbClr val="C0C0C0"/>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781">
                                            <p:txEl>
                                              <p:pRg st="0" end="0"/>
                                            </p:txEl>
                                          </p:spTgt>
                                        </p:tgtEl>
                                        <p:attrNameLst>
                                          <p:attrName>style.visibility</p:attrName>
                                        </p:attrNameLst>
                                      </p:cBhvr>
                                      <p:to>
                                        <p:strVal val="visible"/>
                                      </p:to>
                                    </p:set>
                                    <p:animEffect transition="in" filter="wipe(left)">
                                      <p:cBhvr>
                                        <p:cTn id="7" dur="500"/>
                                        <p:tgtEl>
                                          <p:spTgt spid="75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5781">
                                            <p:txEl>
                                              <p:pRg st="1" end="1"/>
                                            </p:txEl>
                                          </p:spTgt>
                                        </p:tgtEl>
                                        <p:attrNameLst>
                                          <p:attrName>style.visibility</p:attrName>
                                        </p:attrNameLst>
                                      </p:cBhvr>
                                      <p:to>
                                        <p:strVal val="visible"/>
                                      </p:to>
                                    </p:set>
                                    <p:animEffect transition="in" filter="wipe(left)">
                                      <p:cBhvr>
                                        <p:cTn id="12" dur="500"/>
                                        <p:tgtEl>
                                          <p:spTgt spid="757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5781">
                                            <p:txEl>
                                              <p:pRg st="2" end="2"/>
                                            </p:txEl>
                                          </p:spTgt>
                                        </p:tgtEl>
                                        <p:attrNameLst>
                                          <p:attrName>style.visibility</p:attrName>
                                        </p:attrNameLst>
                                      </p:cBhvr>
                                      <p:to>
                                        <p:strVal val="visible"/>
                                      </p:to>
                                    </p:set>
                                    <p:animEffect transition="in" filter="wipe(left)">
                                      <p:cBhvr>
                                        <p:cTn id="17" dur="500"/>
                                        <p:tgtEl>
                                          <p:spTgt spid="7578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5781">
                                            <p:txEl>
                                              <p:pRg st="3" end="3"/>
                                            </p:txEl>
                                          </p:spTgt>
                                        </p:tgtEl>
                                        <p:attrNameLst>
                                          <p:attrName>style.visibility</p:attrName>
                                        </p:attrNameLst>
                                      </p:cBhvr>
                                      <p:to>
                                        <p:strVal val="visible"/>
                                      </p:to>
                                    </p:set>
                                    <p:animEffect transition="in" filter="wipe(left)">
                                      <p:cBhvr>
                                        <p:cTn id="22" dur="500"/>
                                        <p:tgtEl>
                                          <p:spTgt spid="757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subTitle" idx="1"/>
          </p:nvPr>
        </p:nvSpPr>
        <p:spPr>
          <a:xfrm>
            <a:off x="1295400" y="3200400"/>
            <a:ext cx="6400800" cy="1314450"/>
          </a:xfrm>
        </p:spPr>
        <p:txBody>
          <a:bodyPr rtlCol="0"/>
          <a:lstStyle/>
          <a:p>
            <a:pPr eaLnBrk="1" fontAlgn="auto" hangingPunct="1">
              <a:buClr>
                <a:schemeClr val="accent6">
                  <a:lumMod val="75000"/>
                </a:schemeClr>
              </a:buClr>
              <a:defRPr/>
            </a:pPr>
            <a:r>
              <a:rPr lang="en-US" altLang="en-US" b="1" dirty="0" smtClean="0">
                <a:effectLst>
                  <a:outerShdw blurRad="38100" dist="38100" dir="2700000" algn="tl">
                    <a:srgbClr val="FFFFFF"/>
                  </a:outerShdw>
                </a:effectLst>
              </a:rPr>
              <a:t>DE ACUERDO A LAS COORDENADAS GEOGRAFICAS </a:t>
            </a:r>
          </a:p>
          <a:p>
            <a:pPr eaLnBrk="1" fontAlgn="auto" hangingPunct="1">
              <a:buClr>
                <a:schemeClr val="accent6">
                  <a:lumMod val="75000"/>
                </a:schemeClr>
              </a:buClr>
              <a:defRPr/>
            </a:pPr>
            <a:r>
              <a:rPr lang="en-US" altLang="en-US" b="1" dirty="0" smtClean="0">
                <a:effectLst>
                  <a:outerShdw blurRad="38100" dist="38100" dir="2700000" algn="tl">
                    <a:srgbClr val="FFFFFF"/>
                  </a:outerShdw>
                </a:effectLst>
              </a:rPr>
              <a:t>EN LA BIBLIA</a:t>
            </a:r>
          </a:p>
        </p:txBody>
      </p:sp>
      <p:sp>
        <p:nvSpPr>
          <p:cNvPr id="19458" name="Rectangle 2"/>
          <p:cNvSpPr>
            <a:spLocks noGrp="1" noChangeArrowheads="1"/>
          </p:cNvSpPr>
          <p:nvPr>
            <p:ph type="ctrTitle"/>
          </p:nvPr>
        </p:nvSpPr>
        <p:spPr>
          <a:xfrm>
            <a:off x="685799" y="555526"/>
            <a:ext cx="7772400" cy="857250"/>
          </a:xfrm>
        </p:spPr>
        <p:txBody>
          <a:bodyPr/>
          <a:lstStyle/>
          <a:p>
            <a:pPr algn="ctr" eaLnBrk="1" fontAlgn="auto" hangingPunct="1">
              <a:spcAft>
                <a:spcPts val="0"/>
              </a:spcAft>
              <a:buClr>
                <a:schemeClr val="accent6">
                  <a:lumMod val="75000"/>
                </a:schemeClr>
              </a:buClr>
              <a:defRPr/>
            </a:pPr>
            <a:r>
              <a:rPr lang="en-US" altLang="en-US" dirty="0" smtClean="0">
                <a:effectLst>
                  <a:outerShdw blurRad="38100" dist="38100" dir="2700000" algn="tl">
                    <a:srgbClr val="FFFFFF"/>
                  </a:outerShdw>
                </a:effectLst>
              </a:rPr>
              <a:t>IDENTIFICANDO AL REY DEL SUR</a:t>
            </a:r>
            <a:endParaRPr lang="en-US" altLang="en-US" dirty="0" smtClean="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 descr="MAPA1                                                          0000031DMacintosh HD                   B0361D19:"/>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rot="21540000">
            <a:off x="957263" y="1347788"/>
            <a:ext cx="7327900" cy="3671887"/>
          </a:xfrm>
        </p:spPr>
      </p:pic>
      <p:sp>
        <p:nvSpPr>
          <p:cNvPr id="21508" name="Rectangle 4"/>
          <p:cNvSpPr>
            <a:spLocks noGrp="1" noChangeArrowheads="1"/>
          </p:cNvSpPr>
          <p:nvPr>
            <p:ph type="body" sz="half" idx="2"/>
          </p:nvPr>
        </p:nvSpPr>
        <p:spPr>
          <a:xfrm>
            <a:off x="611188" y="195263"/>
            <a:ext cx="7848600" cy="914400"/>
          </a:xfrm>
        </p:spPr>
        <p:txBody>
          <a:bodyPr rtlCol="0">
            <a:normAutofit fontScale="92500"/>
          </a:bodyPr>
          <a:lstStyle/>
          <a:p>
            <a:pPr indent="-182880" algn="ctr" eaLnBrk="1" fontAlgn="auto" hangingPunct="1">
              <a:buClr>
                <a:schemeClr val="accent6">
                  <a:lumMod val="75000"/>
                </a:schemeClr>
              </a:buClr>
              <a:defRPr/>
            </a:pPr>
            <a:r>
              <a:rPr lang="es-CO" altLang="en-US" sz="2800" b="1" i="1" smtClean="0">
                <a:solidFill>
                  <a:schemeClr val="tx1">
                    <a:lumMod val="75000"/>
                    <a:lumOff val="25000"/>
                  </a:schemeClr>
                </a:solidFill>
                <a:effectLst>
                  <a:outerShdw blurRad="38100" dist="38100" dir="2700000" algn="tl">
                    <a:srgbClr val="FFFFFF"/>
                  </a:outerShdw>
                </a:effectLst>
              </a:rPr>
              <a:t>Para entender quién es, debemos conocer el significado de las coordenadas geográficas</a:t>
            </a:r>
            <a:endParaRPr lang="es-CO" altLang="en-US" sz="2800" smtClean="0">
              <a:solidFill>
                <a:schemeClr val="tx1">
                  <a:lumMod val="75000"/>
                  <a:lumOff val="25000"/>
                </a:schemeClr>
              </a:solidFill>
            </a:endParaRPr>
          </a:p>
        </p:txBody>
      </p:sp>
    </p:spTree>
  </p:cSld>
  <p:clrMapOvr>
    <a:masterClrMapping/>
  </p:clrMapOvr>
  <p:transition>
    <p:zoom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6" name="Rectangle 1026"/>
          <p:cNvSpPr>
            <a:spLocks noGrp="1" noChangeArrowheads="1"/>
          </p:cNvSpPr>
          <p:nvPr>
            <p:ph type="title"/>
          </p:nvPr>
        </p:nvSpPr>
        <p:spPr>
          <a:xfrm>
            <a:off x="971600" y="123478"/>
            <a:ext cx="6512511" cy="857250"/>
          </a:xfrm>
        </p:spPr>
        <p:txBody>
          <a:bodyPr/>
          <a:lstStyle/>
          <a:p>
            <a:pPr marL="320040" indent="-320040" eaLnBrk="1" fontAlgn="auto" hangingPunct="1">
              <a:spcAft>
                <a:spcPts val="0"/>
              </a:spcAft>
              <a:buClr>
                <a:schemeClr val="accent6">
                  <a:lumMod val="75000"/>
                </a:schemeClr>
              </a:buClr>
              <a:defRPr/>
            </a:pPr>
            <a:r>
              <a:rPr lang="en-US" altLang="en-US" sz="3200" dirty="0" smtClean="0">
                <a:solidFill>
                  <a:srgbClr val="FFFF00"/>
                </a:solidFill>
                <a:effectLst>
                  <a:outerShdw blurRad="38100" dist="38100" dir="2700000" algn="tl">
                    <a:srgbClr val="C0C0C0"/>
                  </a:outerShdw>
                </a:effectLst>
              </a:rPr>
              <a:t>ISRAEL ES LA TIERRA GLORIOSA </a:t>
            </a:r>
            <a:br>
              <a:rPr lang="en-US" altLang="en-US" sz="3200" dirty="0" smtClean="0">
                <a:solidFill>
                  <a:srgbClr val="FFFF00"/>
                </a:solidFill>
                <a:effectLst>
                  <a:outerShdw blurRad="38100" dist="38100" dir="2700000" algn="tl">
                    <a:srgbClr val="C0C0C0"/>
                  </a:outerShdw>
                </a:effectLst>
              </a:rPr>
            </a:br>
            <a:r>
              <a:rPr lang="en-US" altLang="en-US" sz="3200" dirty="0" smtClean="0">
                <a:solidFill>
                  <a:srgbClr val="FFFF00"/>
                </a:solidFill>
                <a:effectLst>
                  <a:outerShdw blurRad="38100" dist="38100" dir="2700000" algn="tl">
                    <a:srgbClr val="C0C0C0"/>
                  </a:outerShdw>
                </a:effectLst>
              </a:rPr>
              <a:t>ES EL EJE EN TORNO AL CUAL </a:t>
            </a:r>
            <a:br>
              <a:rPr lang="en-US" altLang="en-US" sz="3200" dirty="0" smtClean="0">
                <a:solidFill>
                  <a:srgbClr val="FFFF00"/>
                </a:solidFill>
                <a:effectLst>
                  <a:outerShdw blurRad="38100" dist="38100" dir="2700000" algn="tl">
                    <a:srgbClr val="C0C0C0"/>
                  </a:outerShdw>
                </a:effectLst>
              </a:rPr>
            </a:br>
            <a:r>
              <a:rPr lang="en-US" altLang="en-US" sz="3200" dirty="0" smtClean="0">
                <a:solidFill>
                  <a:srgbClr val="FFFF00"/>
                </a:solidFill>
                <a:effectLst>
                  <a:outerShdw blurRad="38100" dist="38100" dir="2700000" algn="tl">
                    <a:srgbClr val="C0C0C0"/>
                  </a:outerShdw>
                </a:effectLst>
              </a:rPr>
              <a:t>GIRAN LOS DEMAS REINOS</a:t>
            </a:r>
            <a:endParaRPr lang="en-US" altLang="en-US" dirty="0" smtClean="0"/>
          </a:p>
        </p:txBody>
      </p:sp>
    </p:spTree>
  </p:cSld>
  <p:clrMapOvr>
    <a:masterClrMapping/>
  </p:clrMapOvr>
  <p:transition>
    <p:checker/>
  </p:transition>
  <p:timing>
    <p:tnLst>
      <p:par>
        <p:cTn id="1" dur="indefinite" restart="never" nodeType="tmRoot"/>
      </p:par>
    </p:tnLst>
  </p:timing>
</p:sld>
</file>

<file path=ppt/theme/theme1.xml><?xml version="1.0" encoding="utf-8"?>
<a:theme xmlns:a="http://schemas.openxmlformats.org/drawingml/2006/main" name="Transmisión de listas">
  <a:themeElements>
    <a:clrScheme name="Personalizado 1">
      <a:dk1>
        <a:sysClr val="windowText" lastClr="000000"/>
      </a:dk1>
      <a:lt1>
        <a:sysClr val="window" lastClr="FFFFFF"/>
      </a:lt1>
      <a:dk2>
        <a:srgbClr val="212745"/>
      </a:dk2>
      <a:lt2>
        <a:srgbClr val="9B9B9B"/>
      </a:lt2>
      <a:accent1>
        <a:srgbClr val="909ACA"/>
      </a:accent1>
      <a:accent2>
        <a:srgbClr val="3F3F3F"/>
      </a:accent2>
      <a:accent3>
        <a:srgbClr val="181D33"/>
      </a:accent3>
      <a:accent4>
        <a:srgbClr val="5DCEAF"/>
      </a:accent4>
      <a:accent5>
        <a:srgbClr val="7F7F7F"/>
      </a:accent5>
      <a:accent6>
        <a:srgbClr val="F14124"/>
      </a:accent6>
      <a:hlink>
        <a:srgbClr val="56C7AA"/>
      </a:hlink>
      <a:folHlink>
        <a:srgbClr val="59A8D1"/>
      </a:folHlink>
    </a:clrScheme>
    <a:fontScheme name="Transmisión de listas">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233</TotalTime>
  <Words>2430</Words>
  <Application>Microsoft Office PowerPoint</Application>
  <PresentationFormat>Presentación en pantalla (16:9)</PresentationFormat>
  <Paragraphs>186</Paragraphs>
  <Slides>60</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60</vt:i4>
      </vt:variant>
    </vt:vector>
  </HeadingPairs>
  <TitlesOfParts>
    <vt:vector size="66" baseType="lpstr">
      <vt:lpstr>Times</vt:lpstr>
      <vt:lpstr>Arial</vt:lpstr>
      <vt:lpstr>Trebuchet MS</vt:lpstr>
      <vt:lpstr>Georgia</vt:lpstr>
      <vt:lpstr>Geneva</vt:lpstr>
      <vt:lpstr>Transmisión de listas</vt:lpstr>
      <vt:lpstr>Presentación de PowerPoint</vt:lpstr>
      <vt:lpstr>En temas anteriores veíamos algunos de los nombres del anti-Cristo: El es la bestia, el cuerno pequeño y la ramera llamada Jezabel y Babilonia la Grande</vt:lpstr>
      <vt:lpstr>Por qué el rey del Norte es el anti-Cristo?</vt:lpstr>
      <vt:lpstr>Otras de las obras del rey del Norte lo identifican plenamente</vt:lpstr>
      <vt:lpstr>Otras de las obras del rey del Norte lo identifican plenamente</vt:lpstr>
      <vt:lpstr>Pero habrá alguien que se le opondrá y es el REY DEL SUR</vt:lpstr>
      <vt:lpstr>IDENTIFICANDO AL REY DEL SUR</vt:lpstr>
      <vt:lpstr>Presentación de PowerPoint</vt:lpstr>
      <vt:lpstr>ISRAEL ES LA TIERRA GLORIOSA  ES EL EJE EN TORNO AL CUAL  GIRAN LOS DEMAS REINOS</vt:lpstr>
      <vt:lpstr>Las profecías fueron dadas inicialmente en el contexto de Israel como el pueblo elegido de Dios.  Todos los demás reinos luchaban por poseerlo. Cuáles eran esos reinos?</vt:lpstr>
      <vt:lpstr>Presentación de PowerPoint</vt:lpstr>
      <vt:lpstr>LA TIERRA GLORIOSA</vt:lpstr>
      <vt:lpstr>EL REY DEL NORTE</vt:lpstr>
      <vt:lpstr>EL REY DEL ORIENTE</vt:lpstr>
      <vt:lpstr>EL REY DEL SUR</vt:lpstr>
      <vt:lpstr>EL OCCIDENTE</vt:lpstr>
      <vt:lpstr>El reino del norte - Babilonia</vt:lpstr>
      <vt:lpstr>Babilonia hizo una imagen y ordenó matar a quien no la adorase</vt:lpstr>
      <vt:lpstr>LA BABILONIA APOCALIPTICA Apoc. 17:5,6</vt:lpstr>
      <vt:lpstr>LA BABILONIA POCALIPTICA</vt:lpstr>
      <vt:lpstr>El rey del norte debe su poder en gran medida al Occidente: LAS AGUAS!!</vt:lpstr>
      <vt:lpstr>LAS AGUAS</vt:lpstr>
      <vt:lpstr>LAS AGUAS SON EL APOYO DEL REINO DEL ANTICRISTO A QUIEN DIOS CASTIGARA</vt:lpstr>
      <vt:lpstr>ESTE SISTEMA O REINO DOMINA SOBRE LA TIERRA</vt:lpstr>
      <vt:lpstr>SEGUN LA PROFECIA, EL REY DEL NORTE TIENEN UN RIVAL!</vt:lpstr>
      <vt:lpstr>Y QUIEN ERA  EL REY DEL SUR</vt:lpstr>
      <vt:lpstr>EL REY DEL SUR  RECHAZA A DIOS</vt:lpstr>
      <vt:lpstr>EL REY DEL SUR ESPIRITUAL</vt:lpstr>
      <vt:lpstr>EL ATEISMO FRANCES</vt:lpstr>
      <vt:lpstr>EL REY DEL SUR  AL FINAL DEL TIEMPO</vt:lpstr>
      <vt:lpstr>La Matanza de San Bartolomé</vt:lpstr>
      <vt:lpstr>EL COMUNISMO:  EL ULTIMO REY DEL SUR</vt:lpstr>
      <vt:lpstr>EL COMUNISMO ARRAZO GRAN PARTE DEL MUNDO</vt:lpstr>
      <vt:lpstr>Presentación de PowerPoint</vt:lpstr>
      <vt:lpstr>A la par del comunismo se levantaron otras ideologías ateas</vt:lpstr>
      <vt:lpstr>EL REY DEL SUR INTENTO ANIQUILAR AL REY DEL NORTE</vt:lpstr>
      <vt:lpstr>La caída del comunismo se estaba    fraguando</vt:lpstr>
      <vt:lpstr>REAGAN Y EL PAPADO se unieron para orquestar la caida del comunismo</vt:lpstr>
      <vt:lpstr>EL PRIMER GOLPE</vt:lpstr>
      <vt:lpstr>EL PRIMER GOLPE</vt:lpstr>
      <vt:lpstr>EL SEGUNDO  GOLPE NO SE DEJO ESPERAR!</vt:lpstr>
      <vt:lpstr>EL SEGUNDO  GOLPE  QUE NADIE PODIA CREER!</vt:lpstr>
      <vt:lpstr>UN TERCER GOLPE</vt:lpstr>
      <vt:lpstr>EL GOLPE FULMINANTE!</vt:lpstr>
      <vt:lpstr>Presentación de PowerPoint</vt:lpstr>
      <vt:lpstr>LA CAIDA DEL COMUNISMO</vt:lpstr>
      <vt:lpstr>LA OPINION DE CHINA EN CUANTO AL CAUSANTE DE LA CAIDA DEL COMUNISMO</vt:lpstr>
      <vt:lpstr>EL PAPA:  UN SIMBOLO DE LIBERACION</vt:lpstr>
      <vt:lpstr>El comunismo en China  pierde terreno</vt:lpstr>
      <vt:lpstr>Presentación de PowerPoint</vt:lpstr>
      <vt:lpstr>El rey del Norte invadirá todo!</vt:lpstr>
      <vt:lpstr>Presentación de PowerPoint</vt:lpstr>
      <vt:lpstr>Todos se aliarán!</vt:lpstr>
      <vt:lpstr>La alianza mundial impondrá medidas que atentarán contra los derechos del pueblo de Dios</vt:lpstr>
      <vt:lpstr>EL REY DEL NORTE LLEGARA  A SU FINAL</vt:lpstr>
      <vt:lpstr>LOS REYES DEL ORIENTE</vt:lpstr>
      <vt:lpstr>CRISTO acabará para siempre con el Rey del Norte y su alianza</vt:lpstr>
      <vt:lpstr>El pueblo de Dios será liberado</vt:lpstr>
      <vt:lpstr>Pero en su desespero, el rey del Norte y el diablo intentarán destruir a los santos</vt:lpstr>
      <vt:lpstr>Intentará imponer una marca!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Efrain Barón</dc:creator>
  <cp:lastModifiedBy>hp</cp:lastModifiedBy>
  <cp:revision>22</cp:revision>
  <dcterms:created xsi:type="dcterms:W3CDTF">1998-08-06T11:13:09Z</dcterms:created>
  <dcterms:modified xsi:type="dcterms:W3CDTF">2012-04-21T22:32:27Z</dcterms:modified>
</cp:coreProperties>
</file>