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3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4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5.xml" ContentType="application/vnd.openxmlformats-officedocument.theme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6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7" r:id="rId1"/>
    <p:sldMasterId id="2147483845" r:id="rId2"/>
    <p:sldMasterId id="2147483863" r:id="rId3"/>
    <p:sldMasterId id="2147483881" r:id="rId4"/>
    <p:sldMasterId id="2147483893" r:id="rId5"/>
    <p:sldMasterId id="2147483918" r:id="rId6"/>
  </p:sldMasterIdLst>
  <p:sldIdLst>
    <p:sldId id="314" r:id="rId7"/>
    <p:sldId id="330" r:id="rId8"/>
    <p:sldId id="328" r:id="rId9"/>
    <p:sldId id="332" r:id="rId10"/>
    <p:sldId id="333" r:id="rId11"/>
    <p:sldId id="336" r:id="rId12"/>
    <p:sldId id="309" r:id="rId13"/>
    <p:sldId id="329" r:id="rId14"/>
    <p:sldId id="334" r:id="rId15"/>
    <p:sldId id="339" r:id="rId16"/>
    <p:sldId id="338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CC"/>
    <a:srgbClr val="9900FF"/>
    <a:srgbClr val="0000FF"/>
    <a:srgbClr val="FFFF99"/>
    <a:srgbClr val="DCA4F2"/>
    <a:srgbClr val="EBCCF8"/>
    <a:srgbClr val="FFEFFC"/>
    <a:srgbClr val="FCD0F6"/>
    <a:srgbClr val="FFBE05"/>
    <a:srgbClr val="EAAD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2186" autoAdjust="0"/>
    <p:restoredTop sz="94434" autoAdjust="0"/>
  </p:normalViewPr>
  <p:slideViewPr>
    <p:cSldViewPr snapToGrid="0">
      <p:cViewPr varScale="1">
        <p:scale>
          <a:sx n="72" d="100"/>
          <a:sy n="72" d="100"/>
        </p:scale>
        <p:origin x="66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936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slideMaster" Target="../slideMasters/slideMaster6.xml"/><Relationship Id="rId5" Type="http://schemas.openxmlformats.org/officeDocument/2006/relationships/tags" Target="../tags/tag10.xml"/><Relationship Id="rId4" Type="http://schemas.openxmlformats.org/officeDocument/2006/relationships/tags" Target="../tags/tag9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slideMaster" Target="../slideMasters/slideMaster6.xml"/><Relationship Id="rId5" Type="http://schemas.openxmlformats.org/officeDocument/2006/relationships/tags" Target="../tags/tag15.xml"/><Relationship Id="rId4" Type="http://schemas.openxmlformats.org/officeDocument/2006/relationships/tags" Target="../tags/tag14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slideMaster" Target="../slideMasters/slideMaster6.xml"/><Relationship Id="rId5" Type="http://schemas.openxmlformats.org/officeDocument/2006/relationships/tags" Target="../tags/tag20.xml"/><Relationship Id="rId4" Type="http://schemas.openxmlformats.org/officeDocument/2006/relationships/tags" Target="../tags/tag19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7" Type="http://schemas.openxmlformats.org/officeDocument/2006/relationships/slideMaster" Target="../slideMasters/slideMaster6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/Relationships>
</file>

<file path=ppt/slideLayouts/_rels/slideLayout78.xml.rels><?xml version="1.0" encoding="UTF-8" standalone="yes"?>
<Relationships xmlns="http://schemas.openxmlformats.org/package/2006/relationships"><Relationship Id="rId8" Type="http://schemas.openxmlformats.org/officeDocument/2006/relationships/tags" Target="../tags/tag34.xml"/><Relationship Id="rId3" Type="http://schemas.openxmlformats.org/officeDocument/2006/relationships/tags" Target="../tags/tag29.xml"/><Relationship Id="rId7" Type="http://schemas.openxmlformats.org/officeDocument/2006/relationships/tags" Target="../tags/tag33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5" Type="http://schemas.openxmlformats.org/officeDocument/2006/relationships/tags" Target="../tags/tag31.xml"/><Relationship Id="rId4" Type="http://schemas.openxmlformats.org/officeDocument/2006/relationships/tags" Target="../tags/tag30.xml"/><Relationship Id="rId9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5" Type="http://schemas.openxmlformats.org/officeDocument/2006/relationships/slideMaster" Target="../slideMasters/slideMaster6.xml"/><Relationship Id="rId4" Type="http://schemas.openxmlformats.org/officeDocument/2006/relationships/tags" Target="../tags/tag38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tags" Target="../tags/tag41.xm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4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tags" Target="../tags/tag44.xml"/><Relationship Id="rId7" Type="http://schemas.openxmlformats.org/officeDocument/2006/relationships/slideMaster" Target="../slideMasters/slideMaster6.xml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tags" Target="../tags/tag50.xml"/><Relationship Id="rId7" Type="http://schemas.openxmlformats.org/officeDocument/2006/relationships/slideMaster" Target="../slideMasters/slideMaster6.xml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6" Type="http://schemas.openxmlformats.org/officeDocument/2006/relationships/tags" Target="../tags/tag53.xml"/><Relationship Id="rId5" Type="http://schemas.openxmlformats.org/officeDocument/2006/relationships/tags" Target="../tags/tag52.xml"/><Relationship Id="rId4" Type="http://schemas.openxmlformats.org/officeDocument/2006/relationships/tags" Target="../tags/tag51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6" Type="http://schemas.openxmlformats.org/officeDocument/2006/relationships/slideMaster" Target="../slideMasters/slideMaster6.xml"/><Relationship Id="rId5" Type="http://schemas.openxmlformats.org/officeDocument/2006/relationships/tags" Target="../tags/tag58.xml"/><Relationship Id="rId4" Type="http://schemas.openxmlformats.org/officeDocument/2006/relationships/tags" Target="../tags/tag57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tags" Target="../tags/tag61.xml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6" Type="http://schemas.openxmlformats.org/officeDocument/2006/relationships/slideMaster" Target="../slideMasters/slideMaster6.xml"/><Relationship Id="rId5" Type="http://schemas.openxmlformats.org/officeDocument/2006/relationships/tags" Target="../tags/tag63.xml"/><Relationship Id="rId4" Type="http://schemas.openxmlformats.org/officeDocument/2006/relationships/tags" Target="../tags/tag6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Title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9775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973" y="1964267"/>
            <a:ext cx="5714228" cy="2421464"/>
          </a:xfrm>
        </p:spPr>
        <p:txBody>
          <a:bodyPr anchor="b">
            <a:normAutofit/>
          </a:bodyPr>
          <a:lstStyle>
            <a:lvl1pPr algn="r">
              <a:defRPr sz="4400">
                <a:effectLst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973" y="4385733"/>
            <a:ext cx="5714228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52311" y="5870576"/>
            <a:ext cx="1212173" cy="377825"/>
          </a:xfrm>
        </p:spPr>
        <p:txBody>
          <a:bodyPr/>
          <a:lstStyle/>
          <a:p>
            <a:fld id="{DB3E37CF-60CA-4F7E-AC7F-8886A49B619B}" type="datetimeFigureOut">
              <a:rPr lang="es-CO" smtClean="0"/>
              <a:t>29/10/2018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973" y="5870576"/>
            <a:ext cx="3932137" cy="377825"/>
          </a:xfrm>
        </p:spPr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40685" y="5870576"/>
            <a:ext cx="417516" cy="377825"/>
          </a:xfrm>
        </p:spPr>
        <p:txBody>
          <a:bodyPr/>
          <a:lstStyle/>
          <a:p>
            <a:fld id="{EF0031B0-5D57-425A-B543-A3B7CBF5E319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1909329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4732865"/>
            <a:ext cx="7772400" cy="566738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4401" y="932112"/>
            <a:ext cx="6858000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600"/>
            </a:lvl1pPr>
          </a:lstStyle>
          <a:p>
            <a:pPr marL="0" lvl="0" indent="0" algn="ctr">
              <a:buNone/>
            </a:pPr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5299603"/>
            <a:ext cx="77724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E37CF-60CA-4F7E-AC7F-8886A49B619B}" type="datetimeFigureOut">
              <a:rPr lang="es-CO" smtClean="0"/>
              <a:t>29/10/2018</a:t>
            </a:fld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031B0-5D57-425A-B543-A3B7CBF5E319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6606542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609602"/>
            <a:ext cx="7772399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4343400"/>
            <a:ext cx="7772399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E37CF-60CA-4F7E-AC7F-8886A49B619B}" type="datetimeFigureOut">
              <a:rPr lang="es-CO" smtClean="0"/>
              <a:t>29/10/2018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031B0-5D57-425A-B543-A3B7CBF5E319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4403884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21796" y="71811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735800" y="275167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9115" y="609602"/>
            <a:ext cx="7091297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988671" y="3352800"/>
            <a:ext cx="6876133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2266" y="4343400"/>
            <a:ext cx="77724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E37CF-60CA-4F7E-AC7F-8886A49B619B}" type="datetimeFigureOut">
              <a:rPr lang="es-CO" smtClean="0"/>
              <a:t>29/10/2018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031B0-5D57-425A-B543-A3B7CBF5E319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0462952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291648"/>
            <a:ext cx="7772401" cy="1468800"/>
          </a:xfrm>
        </p:spPr>
        <p:txBody>
          <a:bodyPr anchor="b">
            <a:normAutofit/>
          </a:bodyPr>
          <a:lstStyle>
            <a:lvl1pPr algn="l">
              <a:defRPr sz="2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760448"/>
            <a:ext cx="7772402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E37CF-60CA-4F7E-AC7F-8886A49B619B}" type="datetimeFigureOut">
              <a:rPr lang="es-CO" smtClean="0"/>
              <a:t>29/10/2018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031B0-5D57-425A-B543-A3B7CBF5E319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8824906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21796" y="71811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735800" y="275167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9115" y="609602"/>
            <a:ext cx="7091297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57200" y="3886200"/>
            <a:ext cx="7772401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775200"/>
            <a:ext cx="7772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E37CF-60CA-4F7E-AC7F-8886A49B619B}" type="datetimeFigureOut">
              <a:rPr lang="es-CO" smtClean="0"/>
              <a:t>29/10/2018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031B0-5D57-425A-B543-A3B7CBF5E319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0635531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440" y="609602"/>
            <a:ext cx="7772401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64440" y="3505200"/>
            <a:ext cx="777240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4439" y="4343400"/>
            <a:ext cx="7772401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E37CF-60CA-4F7E-AC7F-8886A49B619B}" type="datetimeFigureOut">
              <a:rPr lang="es-CO" smtClean="0"/>
              <a:t>29/10/2018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031B0-5D57-425A-B543-A3B7CBF5E319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0518827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7772400" cy="1456267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E37CF-60CA-4F7E-AC7F-8886A49B619B}" type="datetimeFigureOut">
              <a:rPr lang="es-CO" smtClean="0"/>
              <a:t>29/10/2018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031B0-5D57-425A-B543-A3B7CBF5E319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9174526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2978" y="609600"/>
            <a:ext cx="1676621" cy="5181601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990184" cy="5181600"/>
          </a:xfrm>
        </p:spPr>
        <p:txBody>
          <a:bodyPr vert="eaVert" anchor="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E37CF-60CA-4F7E-AC7F-8886A49B619B}" type="datetimeFigureOut">
              <a:rPr lang="es-CO" smtClean="0"/>
              <a:t>29/10/2018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031B0-5D57-425A-B543-A3B7CBF5E319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0535073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Title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9775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973" y="1964267"/>
            <a:ext cx="5714228" cy="2421464"/>
          </a:xfrm>
        </p:spPr>
        <p:txBody>
          <a:bodyPr anchor="b">
            <a:normAutofit/>
          </a:bodyPr>
          <a:lstStyle>
            <a:lvl1pPr algn="r">
              <a:defRPr sz="4400">
                <a:effectLst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973" y="4385733"/>
            <a:ext cx="5714228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52311" y="5870576"/>
            <a:ext cx="1212173" cy="377825"/>
          </a:xfrm>
        </p:spPr>
        <p:txBody>
          <a:bodyPr/>
          <a:lstStyle/>
          <a:p>
            <a:fld id="{DB3E37CF-60CA-4F7E-AC7F-8886A49B619B}" type="datetimeFigureOut">
              <a:rPr lang="es-CO" smtClean="0"/>
              <a:t>29/10/2018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973" y="5870576"/>
            <a:ext cx="3932137" cy="377825"/>
          </a:xfrm>
        </p:spPr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40685" y="5870576"/>
            <a:ext cx="417516" cy="377825"/>
          </a:xfrm>
        </p:spPr>
        <p:txBody>
          <a:bodyPr/>
          <a:lstStyle/>
          <a:p>
            <a:fld id="{EF0031B0-5D57-425A-B543-A3B7CBF5E319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7179013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E37CF-60CA-4F7E-AC7F-8886A49B619B}" type="datetimeFigureOut">
              <a:rPr lang="es-CO" smtClean="0"/>
              <a:t>29/10/2018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031B0-5D57-425A-B543-A3B7CBF5E319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583447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E37CF-60CA-4F7E-AC7F-8886A49B619B}" type="datetimeFigureOut">
              <a:rPr lang="es-CO" smtClean="0"/>
              <a:t>29/10/2018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031B0-5D57-425A-B543-A3B7CBF5E319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9751019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3308581"/>
            <a:ext cx="77724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4777381"/>
            <a:ext cx="777240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E37CF-60CA-4F7E-AC7F-8886A49B619B}" type="datetimeFigureOut">
              <a:rPr lang="es-CO" smtClean="0"/>
              <a:t>29/10/2018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031B0-5D57-425A-B543-A3B7CBF5E319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2334498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2142068"/>
            <a:ext cx="3813048" cy="3649134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6553" y="2142068"/>
            <a:ext cx="3813048" cy="3649133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E37CF-60CA-4F7E-AC7F-8886A49B619B}" type="datetimeFigureOut">
              <a:rPr lang="es-CO" smtClean="0"/>
              <a:t>29/10/2018</a:t>
            </a:fld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031B0-5D57-425A-B543-A3B7CBF5E319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9558499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3480" y="2218267"/>
            <a:ext cx="354060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870201"/>
            <a:ext cx="3813048" cy="2920998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1120" y="2218267"/>
            <a:ext cx="35184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6552" y="2870201"/>
            <a:ext cx="3813048" cy="2920998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E37CF-60CA-4F7E-AC7F-8886A49B619B}" type="datetimeFigureOut">
              <a:rPr lang="es-CO" smtClean="0"/>
              <a:t>29/10/2018</a:t>
            </a:fld>
            <a:endParaRPr lang="es-CO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031B0-5D57-425A-B543-A3B7CBF5E319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5224536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609601"/>
            <a:ext cx="7772400" cy="1456267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E37CF-60CA-4F7E-AC7F-8886A49B619B}" type="datetimeFigureOut">
              <a:rPr lang="es-CO" smtClean="0"/>
              <a:t>29/10/2018</a:t>
            </a:fld>
            <a:endParaRPr lang="es-C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031B0-5D57-425A-B543-A3B7CBF5E319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24213903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E37CF-60CA-4F7E-AC7F-8886A49B619B}" type="datetimeFigureOut">
              <a:rPr lang="es-CO" smtClean="0"/>
              <a:t>29/10/2018</a:t>
            </a:fld>
            <a:endParaRPr lang="es-CO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031B0-5D57-425A-B543-A3B7CBF5E319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4380446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718" y="1557868"/>
            <a:ext cx="2862910" cy="1439332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6144" y="609601"/>
            <a:ext cx="4627975" cy="5181600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1718" y="2997200"/>
            <a:ext cx="2862910" cy="184573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E37CF-60CA-4F7E-AC7F-8886A49B619B}" type="datetimeFigureOut">
              <a:rPr lang="es-CO" smtClean="0"/>
              <a:t>29/10/2018</a:t>
            </a:fld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031B0-5D57-425A-B543-A3B7CBF5E319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6656698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128" y="1735672"/>
            <a:ext cx="4097204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29200" y="914400"/>
            <a:ext cx="3200400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600" dirty="0"/>
            </a:lvl1pPr>
          </a:lstStyle>
          <a:p>
            <a:pPr marL="0" lvl="0" indent="0" algn="ctr">
              <a:buNone/>
            </a:pPr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2128" y="3107272"/>
            <a:ext cx="4097204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E37CF-60CA-4F7E-AC7F-8886A49B619B}" type="datetimeFigureOut">
              <a:rPr lang="es-CO" smtClean="0"/>
              <a:t>29/10/2018</a:t>
            </a:fld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031B0-5D57-425A-B543-A3B7CBF5E319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8081572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4732865"/>
            <a:ext cx="7772400" cy="566738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4401" y="932112"/>
            <a:ext cx="6858000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600"/>
            </a:lvl1pPr>
          </a:lstStyle>
          <a:p>
            <a:pPr marL="0" lvl="0" indent="0" algn="ctr">
              <a:buNone/>
            </a:pPr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5299603"/>
            <a:ext cx="77724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E37CF-60CA-4F7E-AC7F-8886A49B619B}" type="datetimeFigureOut">
              <a:rPr lang="es-CO" smtClean="0"/>
              <a:t>29/10/2018</a:t>
            </a:fld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031B0-5D57-425A-B543-A3B7CBF5E319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87745932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609602"/>
            <a:ext cx="7772399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4343400"/>
            <a:ext cx="7772399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E37CF-60CA-4F7E-AC7F-8886A49B619B}" type="datetimeFigureOut">
              <a:rPr lang="es-CO" smtClean="0"/>
              <a:t>29/10/2018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031B0-5D57-425A-B543-A3B7CBF5E319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11715977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21796" y="71811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735800" y="275167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879115" y="609602"/>
            <a:ext cx="7091297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988671" y="3352800"/>
            <a:ext cx="6876133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2266" y="4343400"/>
            <a:ext cx="77724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E37CF-60CA-4F7E-AC7F-8886A49B619B}" type="datetimeFigureOut">
              <a:rPr lang="es-CO" smtClean="0"/>
              <a:t>29/10/2018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031B0-5D57-425A-B543-A3B7CBF5E319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6260431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3308581"/>
            <a:ext cx="77724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4777381"/>
            <a:ext cx="777240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E37CF-60CA-4F7E-AC7F-8886A49B619B}" type="datetimeFigureOut">
              <a:rPr lang="es-CO" smtClean="0"/>
              <a:t>29/10/2018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031B0-5D57-425A-B543-A3B7CBF5E319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46486200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291648"/>
            <a:ext cx="7772401" cy="1468800"/>
          </a:xfrm>
        </p:spPr>
        <p:txBody>
          <a:bodyPr anchor="b">
            <a:normAutofit/>
          </a:bodyPr>
          <a:lstStyle>
            <a:lvl1pPr algn="l">
              <a:defRPr sz="2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760448"/>
            <a:ext cx="7772402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E37CF-60CA-4F7E-AC7F-8886A49B619B}" type="datetimeFigureOut">
              <a:rPr lang="es-CO" smtClean="0"/>
              <a:t>29/10/2018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031B0-5D57-425A-B543-A3B7CBF5E319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95640213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21796" y="71811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735800" y="275167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879115" y="609602"/>
            <a:ext cx="7091297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57200" y="3886200"/>
            <a:ext cx="7772401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775200"/>
            <a:ext cx="7772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E37CF-60CA-4F7E-AC7F-8886A49B619B}" type="datetimeFigureOut">
              <a:rPr lang="es-CO" smtClean="0"/>
              <a:t>29/10/2018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031B0-5D57-425A-B543-A3B7CBF5E319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85315814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440" y="609602"/>
            <a:ext cx="7772401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64440" y="3505200"/>
            <a:ext cx="777240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4439" y="4343400"/>
            <a:ext cx="7772401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E37CF-60CA-4F7E-AC7F-8886A49B619B}" type="datetimeFigureOut">
              <a:rPr lang="es-CO" smtClean="0"/>
              <a:t>29/10/2018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031B0-5D57-425A-B543-A3B7CBF5E319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29178451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7772400" cy="1456267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E37CF-60CA-4F7E-AC7F-8886A49B619B}" type="datetimeFigureOut">
              <a:rPr lang="es-CO" smtClean="0"/>
              <a:t>29/10/2018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031B0-5D57-425A-B543-A3B7CBF5E319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6017750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2978" y="609600"/>
            <a:ext cx="1676621" cy="5181601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990184" cy="5181600"/>
          </a:xfrm>
        </p:spPr>
        <p:txBody>
          <a:bodyPr vert="eaVert" anchor="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E37CF-60CA-4F7E-AC7F-8886A49B619B}" type="datetimeFigureOut">
              <a:rPr lang="es-CO" smtClean="0"/>
              <a:t>29/10/2018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031B0-5D57-425A-B543-A3B7CBF5E319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1792029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Title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9775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973" y="1964267"/>
            <a:ext cx="5714228" cy="2421464"/>
          </a:xfrm>
        </p:spPr>
        <p:txBody>
          <a:bodyPr anchor="b">
            <a:normAutofit/>
          </a:bodyPr>
          <a:lstStyle>
            <a:lvl1pPr algn="r">
              <a:defRPr sz="4400">
                <a:effectLst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973" y="4385733"/>
            <a:ext cx="5714228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52311" y="5870576"/>
            <a:ext cx="1212173" cy="377825"/>
          </a:xfrm>
        </p:spPr>
        <p:txBody>
          <a:bodyPr/>
          <a:lstStyle/>
          <a:p>
            <a:fld id="{DB3E37CF-60CA-4F7E-AC7F-8886A49B619B}" type="datetimeFigureOut">
              <a:rPr lang="es-CO" smtClean="0"/>
              <a:t>29/10/2018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973" y="5870576"/>
            <a:ext cx="3932137" cy="377825"/>
          </a:xfrm>
        </p:spPr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40685" y="5870576"/>
            <a:ext cx="417516" cy="377825"/>
          </a:xfrm>
        </p:spPr>
        <p:txBody>
          <a:bodyPr/>
          <a:lstStyle/>
          <a:p>
            <a:fld id="{EF0031B0-5D57-425A-B543-A3B7CBF5E319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57486320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E37CF-60CA-4F7E-AC7F-8886A49B619B}" type="datetimeFigureOut">
              <a:rPr lang="es-CO" smtClean="0"/>
              <a:t>29/10/2018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031B0-5D57-425A-B543-A3B7CBF5E319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00094623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3308581"/>
            <a:ext cx="77724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4777381"/>
            <a:ext cx="777240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E37CF-60CA-4F7E-AC7F-8886A49B619B}" type="datetimeFigureOut">
              <a:rPr lang="es-CO" smtClean="0"/>
              <a:t>29/10/2018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031B0-5D57-425A-B543-A3B7CBF5E319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13086361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2142068"/>
            <a:ext cx="3813048" cy="3649134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6553" y="2142068"/>
            <a:ext cx="3813048" cy="3649133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E37CF-60CA-4F7E-AC7F-8886A49B619B}" type="datetimeFigureOut">
              <a:rPr lang="es-CO" smtClean="0"/>
              <a:t>29/10/2018</a:t>
            </a:fld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031B0-5D57-425A-B543-A3B7CBF5E319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94647359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3480" y="2218267"/>
            <a:ext cx="354060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870201"/>
            <a:ext cx="3813048" cy="2920998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1120" y="2218267"/>
            <a:ext cx="35184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6552" y="2870201"/>
            <a:ext cx="3813048" cy="2920998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E37CF-60CA-4F7E-AC7F-8886A49B619B}" type="datetimeFigureOut">
              <a:rPr lang="es-CO" smtClean="0"/>
              <a:t>29/10/2018</a:t>
            </a:fld>
            <a:endParaRPr lang="es-CO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031B0-5D57-425A-B543-A3B7CBF5E319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934749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2142068"/>
            <a:ext cx="3813048" cy="3649134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6553" y="2142068"/>
            <a:ext cx="3813048" cy="3649133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E37CF-60CA-4F7E-AC7F-8886A49B619B}" type="datetimeFigureOut">
              <a:rPr lang="es-CO" smtClean="0"/>
              <a:t>29/10/2018</a:t>
            </a:fld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031B0-5D57-425A-B543-A3B7CBF5E319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82386065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609601"/>
            <a:ext cx="7772400" cy="1456267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E37CF-60CA-4F7E-AC7F-8886A49B619B}" type="datetimeFigureOut">
              <a:rPr lang="es-CO" smtClean="0"/>
              <a:t>29/10/2018</a:t>
            </a:fld>
            <a:endParaRPr lang="es-C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031B0-5D57-425A-B543-A3B7CBF5E319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6236068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E37CF-60CA-4F7E-AC7F-8886A49B619B}" type="datetimeFigureOut">
              <a:rPr lang="es-CO" smtClean="0"/>
              <a:t>29/10/2018</a:t>
            </a:fld>
            <a:endParaRPr lang="es-CO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031B0-5D57-425A-B543-A3B7CBF5E319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14695608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718" y="1557868"/>
            <a:ext cx="2862910" cy="1439332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6144" y="609601"/>
            <a:ext cx="4627975" cy="5181600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1718" y="2997200"/>
            <a:ext cx="2862910" cy="184573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E37CF-60CA-4F7E-AC7F-8886A49B619B}" type="datetimeFigureOut">
              <a:rPr lang="es-CO" smtClean="0"/>
              <a:t>29/10/2018</a:t>
            </a:fld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031B0-5D57-425A-B543-A3B7CBF5E319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97764316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128" y="1735672"/>
            <a:ext cx="4097204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29200" y="914400"/>
            <a:ext cx="3200400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600" dirty="0"/>
            </a:lvl1pPr>
          </a:lstStyle>
          <a:p>
            <a:pPr marL="0" lvl="0" indent="0" algn="ctr">
              <a:buNone/>
            </a:pPr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2128" y="3107272"/>
            <a:ext cx="4097204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E37CF-60CA-4F7E-AC7F-8886A49B619B}" type="datetimeFigureOut">
              <a:rPr lang="es-CO" smtClean="0"/>
              <a:t>29/10/2018</a:t>
            </a:fld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031B0-5D57-425A-B543-A3B7CBF5E319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47416831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4732865"/>
            <a:ext cx="7772400" cy="566738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4401" y="932112"/>
            <a:ext cx="6858000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600"/>
            </a:lvl1pPr>
          </a:lstStyle>
          <a:p>
            <a:pPr marL="0" lvl="0" indent="0" algn="ctr">
              <a:buNone/>
            </a:pPr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5299603"/>
            <a:ext cx="77724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E37CF-60CA-4F7E-AC7F-8886A49B619B}" type="datetimeFigureOut">
              <a:rPr lang="es-CO" smtClean="0"/>
              <a:t>29/10/2018</a:t>
            </a:fld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031B0-5D57-425A-B543-A3B7CBF5E319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4896471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609602"/>
            <a:ext cx="7772399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4343400"/>
            <a:ext cx="7772399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E37CF-60CA-4F7E-AC7F-8886A49B619B}" type="datetimeFigureOut">
              <a:rPr lang="es-CO" smtClean="0"/>
              <a:t>29/10/2018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031B0-5D57-425A-B543-A3B7CBF5E319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11438973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735800" y="275167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21796" y="71811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879115" y="609602"/>
            <a:ext cx="7091297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988671" y="3352800"/>
            <a:ext cx="6876133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2266" y="4343400"/>
            <a:ext cx="77724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E37CF-60CA-4F7E-AC7F-8886A49B619B}" type="datetimeFigureOut">
              <a:rPr lang="es-CO" smtClean="0"/>
              <a:t>29/10/2018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031B0-5D57-425A-B543-A3B7CBF5E319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19992121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291648"/>
            <a:ext cx="7772401" cy="1468800"/>
          </a:xfrm>
        </p:spPr>
        <p:txBody>
          <a:bodyPr anchor="b">
            <a:normAutofit/>
          </a:bodyPr>
          <a:lstStyle>
            <a:lvl1pPr algn="l">
              <a:defRPr sz="2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760448"/>
            <a:ext cx="7772402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E37CF-60CA-4F7E-AC7F-8886A49B619B}" type="datetimeFigureOut">
              <a:rPr lang="es-CO" smtClean="0"/>
              <a:t>29/10/2018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031B0-5D57-425A-B543-A3B7CBF5E319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41792037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735800" y="275167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21796" y="71811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879115" y="609602"/>
            <a:ext cx="7091297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57200" y="3886200"/>
            <a:ext cx="7772401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775200"/>
            <a:ext cx="7772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E37CF-60CA-4F7E-AC7F-8886A49B619B}" type="datetimeFigureOut">
              <a:rPr lang="es-CO" smtClean="0"/>
              <a:t>29/10/2018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031B0-5D57-425A-B543-A3B7CBF5E319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9598519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440" y="609602"/>
            <a:ext cx="7772401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64440" y="3505200"/>
            <a:ext cx="777240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4439" y="4343400"/>
            <a:ext cx="7772401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E37CF-60CA-4F7E-AC7F-8886A49B619B}" type="datetimeFigureOut">
              <a:rPr lang="es-CO" smtClean="0"/>
              <a:t>29/10/2018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031B0-5D57-425A-B543-A3B7CBF5E319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6935078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3480" y="2218267"/>
            <a:ext cx="354060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870201"/>
            <a:ext cx="3813048" cy="2920998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1120" y="2218267"/>
            <a:ext cx="35184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6552" y="2870201"/>
            <a:ext cx="3813048" cy="2920998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E37CF-60CA-4F7E-AC7F-8886A49B619B}" type="datetimeFigureOut">
              <a:rPr lang="es-CO" smtClean="0"/>
              <a:t>29/10/2018</a:t>
            </a:fld>
            <a:endParaRPr lang="es-CO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031B0-5D57-425A-B543-A3B7CBF5E319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58410552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7772400" cy="1456267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E37CF-60CA-4F7E-AC7F-8886A49B619B}" type="datetimeFigureOut">
              <a:rPr lang="es-CO" smtClean="0"/>
              <a:t>29/10/2018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031B0-5D57-425A-B543-A3B7CBF5E319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97444760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2978" y="609600"/>
            <a:ext cx="1676621" cy="5181601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990184" cy="5181600"/>
          </a:xfrm>
        </p:spPr>
        <p:txBody>
          <a:bodyPr vert="eaVert" anchor="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E37CF-60CA-4F7E-AC7F-8886A49B619B}" type="datetimeFigureOut">
              <a:rPr lang="es-CO" smtClean="0"/>
              <a:t>29/10/2018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031B0-5D57-425A-B543-A3B7CBF5E319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14346885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1CEFB-F30D-43A6-86F3-8E9BB59773AF}" type="datetimeFigureOut">
              <a:rPr lang="en-US" smtClean="0"/>
              <a:pPr/>
              <a:t>10/29/2018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C57E1-2A3D-47C9-87C1-7E8C8EE3BB23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48293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1CEFB-F30D-43A6-86F3-8E9BB59773AF}" type="datetimeFigureOut">
              <a:rPr lang="en-US" smtClean="0"/>
              <a:pPr/>
              <a:t>10/29/2018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C57E1-2A3D-47C9-87C1-7E8C8EE3BB23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4916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1CEFB-F30D-43A6-86F3-8E9BB59773AF}" type="datetimeFigureOut">
              <a:rPr lang="en-US" smtClean="0"/>
              <a:pPr/>
              <a:t>10/29/2018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C57E1-2A3D-47C9-87C1-7E8C8EE3BB23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87673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1CEFB-F30D-43A6-86F3-8E9BB59773AF}" type="datetimeFigureOut">
              <a:rPr lang="en-US" smtClean="0"/>
              <a:pPr/>
              <a:t>10/29/2018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C57E1-2A3D-47C9-87C1-7E8C8EE3BB23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8738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1CEFB-F30D-43A6-86F3-8E9BB59773AF}" type="datetimeFigureOut">
              <a:rPr lang="en-US" smtClean="0"/>
              <a:pPr/>
              <a:t>10/29/2018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C57E1-2A3D-47C9-87C1-7E8C8EE3BB23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85647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1CEFB-F30D-43A6-86F3-8E9BB59773AF}" type="datetimeFigureOut">
              <a:rPr lang="en-US" smtClean="0"/>
              <a:pPr/>
              <a:t>10/29/2018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C57E1-2A3D-47C9-87C1-7E8C8EE3BB23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47140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1CEFB-F30D-43A6-86F3-8E9BB59773AF}" type="datetimeFigureOut">
              <a:rPr lang="en-US" smtClean="0"/>
              <a:pPr/>
              <a:t>10/29/2018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C57E1-2A3D-47C9-87C1-7E8C8EE3BB23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2544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1CEFB-F30D-43A6-86F3-8E9BB59773AF}" type="datetimeFigureOut">
              <a:rPr lang="en-US" smtClean="0"/>
              <a:pPr/>
              <a:t>10/29/2018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C57E1-2A3D-47C9-87C1-7E8C8EE3BB23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9271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609601"/>
            <a:ext cx="7772400" cy="1456267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E37CF-60CA-4F7E-AC7F-8886A49B619B}" type="datetimeFigureOut">
              <a:rPr lang="es-CO" smtClean="0"/>
              <a:t>29/10/2018</a:t>
            </a:fld>
            <a:endParaRPr lang="es-C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031B0-5D57-425A-B543-A3B7CBF5E319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76650170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1CEFB-F30D-43A6-86F3-8E9BB59773AF}" type="datetimeFigureOut">
              <a:rPr lang="en-US" smtClean="0"/>
              <a:pPr/>
              <a:t>10/29/2018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C57E1-2A3D-47C9-87C1-7E8C8EE3BB23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27012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1CEFB-F30D-43A6-86F3-8E9BB59773AF}" type="datetimeFigureOut">
              <a:rPr lang="en-US" smtClean="0"/>
              <a:pPr/>
              <a:t>10/29/2018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C57E1-2A3D-47C9-87C1-7E8C8EE3BB23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22704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1CEFB-F30D-43A6-86F3-8E9BB59773AF}" type="datetimeFigureOut">
              <a:rPr lang="en-US" smtClean="0"/>
              <a:pPr/>
              <a:t>10/29/2018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C57E1-2A3D-47C9-87C1-7E8C8EE3BB23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42505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4C0F8-9208-43A9-9668-CA85F251852E}" type="datetimeFigureOut">
              <a:rPr lang="es-CO" smtClean="0"/>
              <a:t>29/10/2018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CC834-7256-4EC2-9AD9-81D7F7DED8A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5235733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4C0F8-9208-43A9-9668-CA85F251852E}" type="datetimeFigureOut">
              <a:rPr lang="es-CO" smtClean="0"/>
              <a:t>29/10/2018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CC834-7256-4EC2-9AD9-81D7F7DED8A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5647013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4C0F8-9208-43A9-9668-CA85F251852E}" type="datetimeFigureOut">
              <a:rPr lang="es-CO" smtClean="0"/>
              <a:t>29/10/2018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CC834-7256-4EC2-9AD9-81D7F7DED8A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2440475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4C0F8-9208-43A9-9668-CA85F251852E}" type="datetimeFigureOut">
              <a:rPr lang="es-CO" smtClean="0"/>
              <a:t>29/10/2018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CC834-7256-4EC2-9AD9-81D7F7DED8A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8239187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4C0F8-9208-43A9-9668-CA85F251852E}" type="datetimeFigureOut">
              <a:rPr lang="es-CO" smtClean="0"/>
              <a:t>29/10/2018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CC834-7256-4EC2-9AD9-81D7F7DED8A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0244673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4C0F8-9208-43A9-9668-CA85F251852E}" type="datetimeFigureOut">
              <a:rPr lang="es-CO" smtClean="0"/>
              <a:t>29/10/2018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CC834-7256-4EC2-9AD9-81D7F7DED8A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0549801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4C0F8-9208-43A9-9668-CA85F251852E}" type="datetimeFigureOut">
              <a:rPr lang="es-CO" smtClean="0"/>
              <a:t>29/10/2018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CC834-7256-4EC2-9AD9-81D7F7DED8A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172192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E37CF-60CA-4F7E-AC7F-8886A49B619B}" type="datetimeFigureOut">
              <a:rPr lang="es-CO" smtClean="0"/>
              <a:t>29/10/2018</a:t>
            </a:fld>
            <a:endParaRPr lang="es-CO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031B0-5D57-425A-B543-A3B7CBF5E319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91088355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4C0F8-9208-43A9-9668-CA85F251852E}" type="datetimeFigureOut">
              <a:rPr lang="es-CO" smtClean="0"/>
              <a:t>29/10/2018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CC834-7256-4EC2-9AD9-81D7F7DED8A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1506131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4C0F8-9208-43A9-9668-CA85F251852E}" type="datetimeFigureOut">
              <a:rPr lang="es-CO" smtClean="0"/>
              <a:t>29/10/2018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CC834-7256-4EC2-9AD9-81D7F7DED8A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7917140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4C0F8-9208-43A9-9668-CA85F251852E}" type="datetimeFigureOut">
              <a:rPr lang="es-CO" smtClean="0"/>
              <a:t>29/10/2018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CC834-7256-4EC2-9AD9-81D7F7DED8A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3118282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4C0F8-9208-43A9-9668-CA85F251852E}" type="datetimeFigureOut">
              <a:rPr lang="es-CO" smtClean="0"/>
              <a:t>29/10/2018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CC834-7256-4EC2-9AD9-81D7F7DED8A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0466670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DD0A63ED-4B35-45D7-9DB0-510A8EE9D684}" type="datetime1">
              <a:rPr lang="es-CO" smtClean="0"/>
              <a:t>29/10/2018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B66C1AAE-3AC2-4380-9960-8354055D943E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6827709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8BB62546-65BA-423A-ACA4-4BC2799B2E31}" type="datetime1">
              <a:rPr lang="es-CO" smtClean="0"/>
              <a:t>29/10/2018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B66C1AAE-3AC2-4380-9960-8354055D943E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9171597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050526BE-4276-4F8F-9F80-84D3208DBC33}" type="datetime1">
              <a:rPr lang="es-CO" smtClean="0"/>
              <a:t>29/10/2018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B66C1AAE-3AC2-4380-9960-8354055D943E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8658460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E9143A32-319A-4CC6-85C4-8FA0FAB025A1}" type="datetime1">
              <a:rPr lang="es-CO" smtClean="0"/>
              <a:t>29/10/2018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B66C1AAE-3AC2-4380-9960-8354055D943E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0763909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  <p:custDataLst>
              <p:tags r:id="rId4"/>
            </p:custDataLst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0CE8F91C-F94C-42AA-9212-4F123C5ECCA8}" type="datetime1">
              <a:rPr lang="es-CO" smtClean="0"/>
              <a:t>29/10/2018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B66C1AAE-3AC2-4380-9960-8354055D943E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491431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9B07A38D-E9B4-4771-B041-1B23368BF373}" type="datetime1">
              <a:rPr lang="es-CO" smtClean="0"/>
              <a:t>29/10/2018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B66C1AAE-3AC2-4380-9960-8354055D943E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83250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718" y="1557868"/>
            <a:ext cx="2862910" cy="1439332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6144" y="609601"/>
            <a:ext cx="4627975" cy="5181600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1718" y="2997200"/>
            <a:ext cx="2862910" cy="184573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E37CF-60CA-4F7E-AC7F-8886A49B619B}" type="datetimeFigureOut">
              <a:rPr lang="es-CO" smtClean="0"/>
              <a:t>29/10/2018</a:t>
            </a:fld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031B0-5D57-425A-B543-A3B7CBF5E319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79803165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44E25744-05DC-4784-9C5B-865B48830FE0}" type="datetime1">
              <a:rPr lang="es-CO" smtClean="0"/>
              <a:t>29/10/2018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B66C1AAE-3AC2-4380-9960-8354055D943E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0406684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0EC6A31E-8583-4BA5-89BB-5D0B983856BA}" type="datetime1">
              <a:rPr lang="es-CO" smtClean="0"/>
              <a:t>29/10/2018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B66C1AAE-3AC2-4380-9960-8354055D943E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0530988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E5ADD504-BDDE-4354-B04C-125C667D2C38}" type="datetime1">
              <a:rPr lang="es-CO" smtClean="0"/>
              <a:t>29/10/2018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B66C1AAE-3AC2-4380-9960-8354055D943E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7990307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C2C8444-62BD-4A73-BEDA-E78880DDA168}" type="datetime1">
              <a:rPr lang="es-CO" smtClean="0"/>
              <a:t>29/10/2018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B66C1AAE-3AC2-4380-9960-8354055D943E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3010130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  <p:custDataLst>
              <p:tags r:id="rId1"/>
            </p:custDataLst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D8C77D7D-75EA-4C56-9BFD-1D2BEA2F65E7}" type="datetime1">
              <a:rPr lang="es-CO" smtClean="0"/>
              <a:t>29/10/2018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B66C1AAE-3AC2-4380-9960-8354055D943E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76608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128" y="1735672"/>
            <a:ext cx="4097204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29200" y="914400"/>
            <a:ext cx="3200400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600" dirty="0"/>
            </a:lvl1pPr>
          </a:lstStyle>
          <a:p>
            <a:pPr marL="0" lvl="0" indent="0" algn="ctr">
              <a:buNone/>
            </a:pPr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2128" y="3107272"/>
            <a:ext cx="4097204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E37CF-60CA-4F7E-AC7F-8886A49B619B}" type="datetimeFigureOut">
              <a:rPr lang="es-CO" smtClean="0"/>
              <a:t>29/10/2018</a:t>
            </a:fld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031B0-5D57-425A-B543-A3B7CBF5E319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1133449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slideLayout" Target="../slideLayouts/slideLayout51.xml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1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76.xml"/><Relationship Id="rId7" Type="http://schemas.openxmlformats.org/officeDocument/2006/relationships/slideLayout" Target="../slideLayouts/slideLayout80.xml"/><Relationship Id="rId12" Type="http://schemas.openxmlformats.org/officeDocument/2006/relationships/theme" Target="../theme/theme6.xml"/><Relationship Id="rId17" Type="http://schemas.openxmlformats.org/officeDocument/2006/relationships/tags" Target="../tags/tag5.xml"/><Relationship Id="rId2" Type="http://schemas.openxmlformats.org/officeDocument/2006/relationships/slideLayout" Target="../slideLayouts/slideLayout75.xml"/><Relationship Id="rId16" Type="http://schemas.openxmlformats.org/officeDocument/2006/relationships/tags" Target="../tags/tag4.xml"/><Relationship Id="rId1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9.xml"/><Relationship Id="rId11" Type="http://schemas.openxmlformats.org/officeDocument/2006/relationships/slideLayout" Target="../slideLayouts/slideLayout84.xml"/><Relationship Id="rId5" Type="http://schemas.openxmlformats.org/officeDocument/2006/relationships/slideLayout" Target="../slideLayouts/slideLayout78.xml"/><Relationship Id="rId15" Type="http://schemas.openxmlformats.org/officeDocument/2006/relationships/tags" Target="../tags/tag3.xml"/><Relationship Id="rId10" Type="http://schemas.openxmlformats.org/officeDocument/2006/relationships/slideLayout" Target="../slideLayouts/slideLayout83.xml"/><Relationship Id="rId4" Type="http://schemas.openxmlformats.org/officeDocument/2006/relationships/slideLayout" Target="../slideLayouts/slideLayout77.xml"/><Relationship Id="rId9" Type="http://schemas.openxmlformats.org/officeDocument/2006/relationships/slideLayout" Target="../slideLayouts/slideLayout82.xml"/><Relationship Id="rId1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7772400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42068"/>
            <a:ext cx="7772400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23712" y="5870576"/>
            <a:ext cx="1212173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B3E37CF-60CA-4F7E-AC7F-8886A49B619B}" type="datetimeFigureOut">
              <a:rPr lang="es-CO" smtClean="0"/>
              <a:t>29/10/2018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5870576"/>
            <a:ext cx="5990311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12085" y="5870576"/>
            <a:ext cx="417516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F0031B0-5D57-425A-B543-A3B7CBF5E319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39064040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  <p:sldLayoutId id="2147483839" r:id="rId12"/>
    <p:sldLayoutId id="2147483840" r:id="rId13"/>
    <p:sldLayoutId id="2147483841" r:id="rId14"/>
    <p:sldLayoutId id="2147483842" r:id="rId15"/>
    <p:sldLayoutId id="2147483843" r:id="rId16"/>
    <p:sldLayoutId id="2147483844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7772400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42068"/>
            <a:ext cx="7772400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23712" y="5870576"/>
            <a:ext cx="1212173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B3E37CF-60CA-4F7E-AC7F-8886A49B619B}" type="datetimeFigureOut">
              <a:rPr lang="es-CO" smtClean="0"/>
              <a:t>29/10/2018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5870576"/>
            <a:ext cx="5990311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12085" y="5870576"/>
            <a:ext cx="417516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F0031B0-5D57-425A-B543-A3B7CBF5E319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8568197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46" r:id="rId1"/>
    <p:sldLayoutId id="2147483847" r:id="rId2"/>
    <p:sldLayoutId id="2147483848" r:id="rId3"/>
    <p:sldLayoutId id="2147483849" r:id="rId4"/>
    <p:sldLayoutId id="2147483850" r:id="rId5"/>
    <p:sldLayoutId id="2147483851" r:id="rId6"/>
    <p:sldLayoutId id="2147483852" r:id="rId7"/>
    <p:sldLayoutId id="2147483853" r:id="rId8"/>
    <p:sldLayoutId id="2147483854" r:id="rId9"/>
    <p:sldLayoutId id="2147483855" r:id="rId10"/>
    <p:sldLayoutId id="2147483856" r:id="rId11"/>
    <p:sldLayoutId id="2147483857" r:id="rId12"/>
    <p:sldLayoutId id="2147483858" r:id="rId13"/>
    <p:sldLayoutId id="2147483859" r:id="rId14"/>
    <p:sldLayoutId id="2147483860" r:id="rId15"/>
    <p:sldLayoutId id="2147483861" r:id="rId16"/>
    <p:sldLayoutId id="2147483862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7772400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42068"/>
            <a:ext cx="7772400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23712" y="5870576"/>
            <a:ext cx="1212173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B3E37CF-60CA-4F7E-AC7F-8886A49B619B}" type="datetimeFigureOut">
              <a:rPr lang="es-CO" smtClean="0"/>
              <a:t>29/10/2018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5870576"/>
            <a:ext cx="5990311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12085" y="5870576"/>
            <a:ext cx="417516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F0031B0-5D57-425A-B543-A3B7CBF5E319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26629872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64" r:id="rId1"/>
    <p:sldLayoutId id="2147483865" r:id="rId2"/>
    <p:sldLayoutId id="2147483866" r:id="rId3"/>
    <p:sldLayoutId id="2147483867" r:id="rId4"/>
    <p:sldLayoutId id="2147483868" r:id="rId5"/>
    <p:sldLayoutId id="2147483869" r:id="rId6"/>
    <p:sldLayoutId id="2147483870" r:id="rId7"/>
    <p:sldLayoutId id="2147483871" r:id="rId8"/>
    <p:sldLayoutId id="2147483872" r:id="rId9"/>
    <p:sldLayoutId id="2147483873" r:id="rId10"/>
    <p:sldLayoutId id="2147483874" r:id="rId11"/>
    <p:sldLayoutId id="2147483875" r:id="rId12"/>
    <p:sldLayoutId id="2147483876" r:id="rId13"/>
    <p:sldLayoutId id="2147483877" r:id="rId14"/>
    <p:sldLayoutId id="2147483878" r:id="rId15"/>
    <p:sldLayoutId id="2147483879" r:id="rId16"/>
    <p:sldLayoutId id="2147483880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81CEFB-F30D-43A6-86F3-8E9BB59773AF}" type="datetimeFigureOut">
              <a:rPr lang="en-US" smtClean="0"/>
              <a:pPr/>
              <a:t>10/29/2018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3C57E1-2A3D-47C9-87C1-7E8C8EE3BB23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23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2" r:id="rId1"/>
    <p:sldLayoutId id="2147483883" r:id="rId2"/>
    <p:sldLayoutId id="2147483884" r:id="rId3"/>
    <p:sldLayoutId id="2147483885" r:id="rId4"/>
    <p:sldLayoutId id="2147483886" r:id="rId5"/>
    <p:sldLayoutId id="2147483887" r:id="rId6"/>
    <p:sldLayoutId id="2147483888" r:id="rId7"/>
    <p:sldLayoutId id="2147483889" r:id="rId8"/>
    <p:sldLayoutId id="2147483890" r:id="rId9"/>
    <p:sldLayoutId id="2147483891" r:id="rId10"/>
    <p:sldLayoutId id="214748389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001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84C0F8-9208-43A9-9668-CA85F251852E}" type="datetimeFigureOut">
              <a:rPr lang="es-CO" smtClean="0"/>
              <a:t>29/10/2018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0CC834-7256-4EC2-9AD9-81D7F7DED8A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52372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4" r:id="rId1"/>
    <p:sldLayoutId id="2147483895" r:id="rId2"/>
    <p:sldLayoutId id="2147483896" r:id="rId3"/>
    <p:sldLayoutId id="2147483897" r:id="rId4"/>
    <p:sldLayoutId id="2147483898" r:id="rId5"/>
    <p:sldLayoutId id="2147483899" r:id="rId6"/>
    <p:sldLayoutId id="2147483900" r:id="rId7"/>
    <p:sldLayoutId id="2147483901" r:id="rId8"/>
    <p:sldLayoutId id="2147483902" r:id="rId9"/>
    <p:sldLayoutId id="2147483903" r:id="rId10"/>
    <p:sldLayoutId id="214748390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E628F4-2E84-43C1-AEDC-3251A8843607}" type="datetime1">
              <a:rPr lang="es-CO" smtClean="0"/>
              <a:t>29/10/2018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6C1AAE-3AC2-4380-9960-8354055D943E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67110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9" r:id="rId1"/>
    <p:sldLayoutId id="2147483920" r:id="rId2"/>
    <p:sldLayoutId id="2147483921" r:id="rId3"/>
    <p:sldLayoutId id="2147483922" r:id="rId4"/>
    <p:sldLayoutId id="2147483923" r:id="rId5"/>
    <p:sldLayoutId id="2147483924" r:id="rId6"/>
    <p:sldLayoutId id="2147483925" r:id="rId7"/>
    <p:sldLayoutId id="2147483926" r:id="rId8"/>
    <p:sldLayoutId id="2147483927" r:id="rId9"/>
    <p:sldLayoutId id="2147483928" r:id="rId10"/>
    <p:sldLayoutId id="214748392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1.xml"/><Relationship Id="rId1" Type="http://schemas.openxmlformats.org/officeDocument/2006/relationships/tags" Target="../tags/tag7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66.xml"/><Relationship Id="rId2" Type="http://schemas.openxmlformats.org/officeDocument/2006/relationships/tags" Target="../tags/tag65.xml"/><Relationship Id="rId1" Type="http://schemas.openxmlformats.org/officeDocument/2006/relationships/tags" Target="../tags/tag64.xml"/><Relationship Id="rId6" Type="http://schemas.openxmlformats.org/officeDocument/2006/relationships/image" Target="../media/image7.jpg"/><Relationship Id="rId5" Type="http://schemas.openxmlformats.org/officeDocument/2006/relationships/slideLayout" Target="../slideLayouts/slideLayout79.xml"/><Relationship Id="rId4" Type="http://schemas.openxmlformats.org/officeDocument/2006/relationships/tags" Target="../tags/tag6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slideLayout" Target="../slideLayouts/slideLayout69.xml"/><Relationship Id="rId1" Type="http://schemas.openxmlformats.org/officeDocument/2006/relationships/tags" Target="../tags/tag6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1.xml"/><Relationship Id="rId2" Type="http://schemas.openxmlformats.org/officeDocument/2006/relationships/tags" Target="../tags/tag70.xml"/><Relationship Id="rId1" Type="http://schemas.openxmlformats.org/officeDocument/2006/relationships/tags" Target="../tags/tag6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DF262ADB-7C25-43CA-8597-D0B00A3650E0}"/>
              </a:ext>
            </a:extLst>
          </p:cNvPr>
          <p:cNvSpPr/>
          <p:nvPr/>
        </p:nvSpPr>
        <p:spPr>
          <a:xfrm>
            <a:off x="1881038" y="3154013"/>
            <a:ext cx="5381923" cy="341632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5400" b="1" i="0" u="none" strike="noStrike" kern="0" cap="none" spc="0" normalizeH="0" baseline="0" noProof="0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2159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</a:rPr>
              <a:t>¿CÓMO PRESENTAR EL MENSAJE DE SALVACIÓN?</a:t>
            </a:r>
            <a:endParaRPr kumimoji="0" lang="es-CO" sz="6000" b="1" i="0" u="none" strike="noStrike" kern="0" cap="none" spc="0" normalizeH="0" baseline="0" noProof="0" dirty="0">
              <a:ln>
                <a:solidFill>
                  <a:srgbClr val="FFFF00"/>
                </a:solidFill>
              </a:ln>
              <a:solidFill>
                <a:srgbClr val="FFFF00"/>
              </a:solidFill>
              <a:effectLst>
                <a:glow rad="215900">
                  <a:schemeClr val="tx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3164524"/>
      </p:ext>
    </p:extLst>
  </p:cSld>
  <p:clrMapOvr>
    <a:masterClrMapping/>
  </p:clrMapOvr>
  <p:transition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2 Rectángulo"/>
          <p:cNvSpPr/>
          <p:nvPr>
            <p:custDataLst>
              <p:tags r:id="rId1"/>
            </p:custDataLst>
          </p:nvPr>
        </p:nvSpPr>
        <p:spPr>
          <a:xfrm>
            <a:off x="564075" y="1474619"/>
            <a:ext cx="8015850" cy="3908762"/>
          </a:xfrm>
          <a:prstGeom prst="rect">
            <a:avLst/>
          </a:prstGeom>
          <a:gradFill>
            <a:gsLst>
              <a:gs pos="45000">
                <a:srgbClr val="DAFCF3"/>
              </a:gs>
              <a:gs pos="100000">
                <a:schemeClr val="accent4">
                  <a:lumMod val="40000"/>
                  <a:lumOff val="60000"/>
                </a:schemeClr>
              </a:gs>
              <a:gs pos="12000">
                <a:schemeClr val="tx1"/>
              </a:gs>
              <a:gs pos="73000">
                <a:schemeClr val="accent3">
                  <a:lumMod val="20000"/>
                  <a:lumOff val="80000"/>
                </a:schemeClr>
              </a:gs>
            </a:gsLst>
            <a:lin ang="16200000" scaled="1"/>
          </a:gra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914400">
              <a:defRPr/>
            </a:pPr>
            <a:r>
              <a:rPr lang="es-CO" sz="3600" kern="0" dirty="0">
                <a:ln w="19050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 Narrow" panose="020B0606020202030204" pitchFamily="34" charset="0"/>
                <a:cs typeface="Arial" pitchFamily="34" charset="0"/>
              </a:rPr>
              <a:t>“Te encarezco delante de Dios y del Señor Jesucristo, que juzgará a los vivos y a los muertos en su manifestación y en su reino, </a:t>
            </a:r>
          </a:p>
          <a:p>
            <a:pPr algn="ctr" defTabSz="914400">
              <a:defRPr/>
            </a:pPr>
            <a:r>
              <a:rPr lang="es-CO" sz="3600" kern="0" dirty="0">
                <a:ln w="19050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 Narrow" panose="020B0606020202030204" pitchFamily="34" charset="0"/>
                <a:cs typeface="Arial" pitchFamily="34" charset="0"/>
              </a:rPr>
              <a:t>que prediques la palabra; que instes a tiempo y fuera de tiempo; redarguye, reprende, exhorta con toda paciencia y doctrina”.</a:t>
            </a:r>
            <a:r>
              <a:rPr lang="es-CO" sz="3200" kern="0" dirty="0">
                <a:ln w="19050">
                  <a:solidFill>
                    <a:srgbClr val="0000FF"/>
                  </a:solidFill>
                </a:ln>
                <a:solidFill>
                  <a:srgbClr val="0000FF"/>
                </a:solidFill>
                <a:latin typeface="Arial Narrow" panose="020B0606020202030204" pitchFamily="34" charset="0"/>
                <a:cs typeface="Arial" pitchFamily="34" charset="0"/>
              </a:rPr>
              <a:t> </a:t>
            </a:r>
          </a:p>
          <a:p>
            <a:pPr algn="ctr" defTabSz="914400">
              <a:defRPr/>
            </a:pPr>
            <a:r>
              <a:rPr lang="es-CO" sz="3200" kern="0" dirty="0">
                <a:ln w="19050">
                  <a:solidFill>
                    <a:srgbClr val="0000FF"/>
                  </a:solidFill>
                </a:ln>
                <a:solidFill>
                  <a:srgbClr val="0000FF"/>
                </a:solidFill>
                <a:latin typeface="Arial Narrow" panose="020B0606020202030204" pitchFamily="34" charset="0"/>
                <a:cs typeface="Arial" pitchFamily="34" charset="0"/>
              </a:rPr>
              <a:t>2Timoteo 4:1,2</a:t>
            </a:r>
            <a:r>
              <a:rPr lang="es-CO" sz="3200" kern="0" dirty="0">
                <a:ln w="19050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 Narrow" panose="020B0606020202030204" pitchFamily="34" charset="0"/>
                <a:cs typeface="Arial" pitchFamily="34" charset="0"/>
              </a:rPr>
              <a:t>.</a:t>
            </a:r>
            <a:endParaRPr lang="es-ES" sz="3200" kern="0" dirty="0">
              <a:ln w="19050">
                <a:solidFill>
                  <a:schemeClr val="bg1"/>
                </a:solidFill>
              </a:ln>
              <a:solidFill>
                <a:schemeClr val="bg1"/>
              </a:solidFill>
              <a:latin typeface="Arial Narrow" panose="020B060602020203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2812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: esquinas superiores, una redondeada y la otra cortada 3"/>
          <p:cNvSpPr/>
          <p:nvPr/>
        </p:nvSpPr>
        <p:spPr>
          <a:xfrm>
            <a:off x="318055" y="490330"/>
            <a:ext cx="4810538" cy="1192693"/>
          </a:xfrm>
          <a:prstGeom prst="snipRoundRect">
            <a:avLst>
              <a:gd name="adj1" fmla="val 321"/>
              <a:gd name="adj2" fmla="val 16667"/>
            </a:avLst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200" b="1" i="0" u="none" strike="noStrike" kern="0" cap="none" spc="0" normalizeH="0" baseline="0" noProof="0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glow>
                    <a:prstClr val="white"/>
                  </a:glo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¿Está tu iglesia predicando el mensaje del tercer ángel?</a:t>
            </a:r>
            <a:endParaRPr kumimoji="0" lang="es-CO" sz="2800" b="1" i="0" u="none" strike="noStrike" kern="0" cap="none" spc="0" normalizeH="0" baseline="0" noProof="0" dirty="0">
              <a:ln>
                <a:solidFill>
                  <a:srgbClr val="C00000"/>
                </a:solidFill>
              </a:ln>
              <a:solidFill>
                <a:srgbClr val="C00000"/>
              </a:solidFill>
              <a:effectLst>
                <a:glow>
                  <a:prstClr val="white"/>
                </a:glow>
              </a:effectLst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5" name="Rectángulo: biselado 4"/>
          <p:cNvSpPr/>
          <p:nvPr/>
        </p:nvSpPr>
        <p:spPr>
          <a:xfrm>
            <a:off x="3525078" y="3856383"/>
            <a:ext cx="5139906" cy="2623930"/>
          </a:xfrm>
          <a:prstGeom prst="bevel">
            <a:avLst/>
          </a:prstGeom>
          <a:solidFill>
            <a:srgbClr val="002060"/>
          </a:solidFill>
          <a:ln w="19050" cap="rnd" cmpd="sng" algn="ctr">
            <a:solidFill>
              <a:srgbClr val="0F6FC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200" b="1" i="0" u="none" strike="noStrike" kern="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Y más importante aún, ¿estás tú haciendo tu parte en el lugar que el Señor te ha asignado? </a:t>
            </a:r>
            <a:endParaRPr kumimoji="0" lang="es-CO" sz="2800" b="1" i="0" u="none" strike="noStrike" kern="0" cap="none" spc="0" normalizeH="0" baseline="0" noProof="0" dirty="0">
              <a:ln>
                <a:solidFill>
                  <a:prstClr val="white"/>
                </a:solidFill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9062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3235" y="2494722"/>
            <a:ext cx="4757530" cy="3568148"/>
          </a:xfrm>
          <a:prstGeom prst="rect">
            <a:avLst/>
          </a:prstGeom>
        </p:spPr>
      </p:pic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6C1AAE-3AC2-4380-9960-8354055D943E}" type="slidenum">
              <a:rPr kumimoji="0" lang="es-E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</a:endParaRPr>
          </a:p>
        </p:txBody>
      </p:sp>
      <p:sp>
        <p:nvSpPr>
          <p:cNvPr id="12" name="3 CuadroTexto"/>
          <p:cNvSpPr txBox="1"/>
          <p:nvPr>
            <p:custDataLst>
              <p:tags r:id="rId2"/>
            </p:custDataLst>
          </p:nvPr>
        </p:nvSpPr>
        <p:spPr>
          <a:xfrm>
            <a:off x="1522460" y="2437303"/>
            <a:ext cx="6099080" cy="181588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0" cap="none" spc="0" normalizeH="0" baseline="0" noProof="0" dirty="0">
                <a:ln w="3175">
                  <a:solidFill>
                    <a:srgbClr val="0000FF"/>
                  </a:solidFill>
                </a:ln>
                <a:solidFill>
                  <a:srgbClr val="0000CC"/>
                </a:solidFill>
                <a:effectLst/>
                <a:uLnTx/>
                <a:uFillTx/>
                <a:latin typeface="Arial Narrow" panose="020B0606020202030204" pitchFamily="34" charset="0"/>
              </a:rPr>
              <a:t>“Sea vuestra palabra siempre con </a:t>
            </a:r>
            <a:r>
              <a:rPr kumimoji="0" lang="es-ES" sz="2800" b="1" i="0" u="none" strike="noStrike" kern="0" cap="none" spc="0" normalizeH="0" baseline="0" noProof="0" dirty="0">
                <a:ln w="3175"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Arial Narrow" panose="020B0606020202030204" pitchFamily="34" charset="0"/>
              </a:rPr>
              <a:t>gracia</a:t>
            </a:r>
            <a:r>
              <a:rPr kumimoji="0" lang="es-ES" sz="2800" b="1" i="0" u="none" strike="noStrike" kern="0" cap="none" spc="0" normalizeH="0" baseline="0" noProof="0" dirty="0">
                <a:ln w="3175">
                  <a:solidFill>
                    <a:srgbClr val="0000FF"/>
                  </a:solidFill>
                </a:ln>
                <a:solidFill>
                  <a:srgbClr val="0000CC"/>
                </a:solidFill>
                <a:effectLst/>
                <a:uLnTx/>
                <a:uFillTx/>
                <a:latin typeface="Arial Narrow" panose="020B0606020202030204" pitchFamily="34" charset="0"/>
              </a:rPr>
              <a:t>, </a:t>
            </a:r>
            <a:r>
              <a:rPr kumimoji="0" lang="es-ES" sz="2800" b="1" i="0" u="none" strike="noStrike" kern="0" cap="none" spc="0" normalizeH="0" baseline="0" noProof="0" dirty="0">
                <a:ln w="3175"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Arial Narrow" panose="020B0606020202030204" pitchFamily="34" charset="0"/>
              </a:rPr>
              <a:t>sazonada con sal</a:t>
            </a:r>
            <a:r>
              <a:rPr kumimoji="0" lang="es-ES" sz="2800" b="1" i="0" u="none" strike="noStrike" kern="0" cap="none" spc="0" normalizeH="0" baseline="0" noProof="0" dirty="0">
                <a:ln w="3175">
                  <a:solidFill>
                    <a:srgbClr val="0000FF"/>
                  </a:solidFill>
                </a:ln>
                <a:solidFill>
                  <a:srgbClr val="0000CC"/>
                </a:solidFill>
                <a:effectLst/>
                <a:uLnTx/>
                <a:uFillTx/>
                <a:latin typeface="Arial Narrow" panose="020B0606020202030204" pitchFamily="34" charset="0"/>
              </a:rPr>
              <a:t>, para que sepáis </a:t>
            </a:r>
            <a:r>
              <a:rPr kumimoji="0" lang="es-ES" sz="2800" b="1" i="0" u="none" strike="noStrike" kern="0" cap="none" spc="0" normalizeH="0" baseline="0" noProof="0" dirty="0">
                <a:ln w="3175"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Arial Narrow" panose="020B0606020202030204" pitchFamily="34" charset="0"/>
              </a:rPr>
              <a:t>cómo</a:t>
            </a:r>
            <a:r>
              <a:rPr kumimoji="0" lang="es-ES" sz="2800" b="1" i="0" u="none" strike="noStrike" kern="0" cap="none" spc="0" normalizeH="0" baseline="0" noProof="0" dirty="0">
                <a:ln w="3175">
                  <a:solidFill>
                    <a:srgbClr val="0000FF"/>
                  </a:solidFill>
                </a:ln>
                <a:solidFill>
                  <a:srgbClr val="0000CC"/>
                </a:solidFill>
                <a:effectLst/>
                <a:uLnTx/>
                <a:uFillTx/>
                <a:latin typeface="Arial Narrow" panose="020B0606020202030204" pitchFamily="34" charset="0"/>
              </a:rPr>
              <a:t> debéis responder a cada uno”.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0" cap="none" spc="0" normalizeH="0" baseline="0" noProof="0" dirty="0">
                <a:ln w="3175">
                  <a:solidFill>
                    <a:srgbClr val="003217"/>
                  </a:solidFill>
                </a:ln>
                <a:solidFill>
                  <a:srgbClr val="003217"/>
                </a:solidFill>
                <a:effectLst/>
                <a:uLnTx/>
                <a:uFillTx/>
                <a:latin typeface="Arial Narrow" panose="020B0606020202030204" pitchFamily="34" charset="0"/>
              </a:rPr>
              <a:t>Colosenses 4:6. </a:t>
            </a:r>
          </a:p>
        </p:txBody>
      </p:sp>
      <p:sp>
        <p:nvSpPr>
          <p:cNvPr id="8" name="Rectángulo 7"/>
          <p:cNvSpPr/>
          <p:nvPr/>
        </p:nvSpPr>
        <p:spPr>
          <a:xfrm>
            <a:off x="1881039" y="861387"/>
            <a:ext cx="5381923" cy="1077218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914400">
              <a:defRPr/>
            </a:pPr>
            <a:r>
              <a:rPr lang="es-CO" sz="3200" b="1" kern="0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Arial Narrow" panose="020B0606020202030204" pitchFamily="34" charset="0"/>
              </a:rPr>
              <a:t>Lo que debemos tener en cuenta al predicar este mensaje.</a:t>
            </a:r>
            <a:endParaRPr lang="es-CO" sz="3600" b="1" kern="0" dirty="0">
              <a:ln>
                <a:solidFill>
                  <a:srgbClr val="0000FF"/>
                </a:solidFill>
              </a:ln>
              <a:solidFill>
                <a:srgbClr val="0000FF"/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2 Rectángulo"/>
          <p:cNvSpPr/>
          <p:nvPr>
            <p:custDataLst>
              <p:tags r:id="rId3"/>
            </p:custDataLst>
          </p:nvPr>
        </p:nvSpPr>
        <p:spPr>
          <a:xfrm>
            <a:off x="1522460" y="3370492"/>
            <a:ext cx="6099080" cy="2246769"/>
          </a:xfrm>
          <a:prstGeom prst="rect">
            <a:avLst/>
          </a:prstGeom>
          <a:gradFill>
            <a:gsLst>
              <a:gs pos="0">
                <a:srgbClr val="F3D9F2"/>
              </a:gs>
              <a:gs pos="38000">
                <a:srgbClr val="F5DDF7"/>
              </a:gs>
              <a:gs pos="100000">
                <a:schemeClr val="accent4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defTabSz="914400"/>
            <a:r>
              <a:rPr lang="es-ES" sz="2800" b="1" kern="0" dirty="0">
                <a:ln w="3175">
                  <a:solidFill>
                    <a:srgbClr val="8408BC"/>
                  </a:solidFill>
                </a:ln>
                <a:solidFill>
                  <a:srgbClr val="8408BC"/>
                </a:solidFill>
                <a:latin typeface="Arial Narrow" panose="020B0606020202030204" pitchFamily="34" charset="0"/>
                <a:cs typeface="Arial" pitchFamily="34" charset="0"/>
              </a:rPr>
              <a:t>“E</a:t>
            </a:r>
            <a:r>
              <a:rPr lang="es-CO" sz="2800" b="1" kern="0" dirty="0">
                <a:ln w="3175">
                  <a:solidFill>
                    <a:srgbClr val="8408BC"/>
                  </a:solidFill>
                </a:ln>
                <a:solidFill>
                  <a:srgbClr val="8408BC"/>
                </a:solidFill>
                <a:latin typeface="Arial Narrow" panose="020B0606020202030204" pitchFamily="34" charset="0"/>
                <a:cs typeface="Arial" pitchFamily="34" charset="0"/>
              </a:rPr>
              <a:t>stad siempre preparados para presentar defensa con </a:t>
            </a:r>
            <a:r>
              <a:rPr lang="es-CO" sz="2800" b="1" kern="0" dirty="0">
                <a:ln w="3175"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  <a:cs typeface="Arial" pitchFamily="34" charset="0"/>
              </a:rPr>
              <a:t>mansedumbre y reverencia </a:t>
            </a:r>
            <a:r>
              <a:rPr lang="es-CO" sz="2800" b="1" kern="0" dirty="0">
                <a:ln w="3175">
                  <a:solidFill>
                    <a:srgbClr val="8408BC"/>
                  </a:solidFill>
                </a:ln>
                <a:solidFill>
                  <a:srgbClr val="8408BC"/>
                </a:solidFill>
                <a:latin typeface="Arial Narrow" panose="020B0606020202030204" pitchFamily="34" charset="0"/>
                <a:cs typeface="Arial" pitchFamily="34" charset="0"/>
              </a:rPr>
              <a:t>ante todo el que os demande razón de la esperanza que hay en vosotros”</a:t>
            </a:r>
            <a:r>
              <a:rPr kumimoji="0" lang="es-ES" sz="2800" b="1" i="0" u="none" strike="noStrike" kern="0" cap="none" spc="0" normalizeH="0" baseline="0" noProof="0" dirty="0">
                <a:ln w="3175">
                  <a:solidFill>
                    <a:srgbClr val="8408BC"/>
                  </a:solidFill>
                </a:ln>
                <a:solidFill>
                  <a:srgbClr val="8408BC"/>
                </a:solidFill>
                <a:effectLst/>
                <a:uLnTx/>
                <a:uFillTx/>
                <a:latin typeface="Arial Narrow" panose="020B0606020202030204" pitchFamily="34" charset="0"/>
                <a:cs typeface="Arial" pitchFamily="34" charset="0"/>
              </a:rPr>
              <a:t>. </a:t>
            </a:r>
          </a:p>
          <a:p>
            <a:pPr lvl="0" algn="ctr" defTabSz="914400"/>
            <a:r>
              <a:rPr kumimoji="0" lang="es-ES" sz="2800" b="1" i="0" u="none" strike="noStrike" kern="0" cap="none" spc="0" normalizeH="0" baseline="0" noProof="0" dirty="0">
                <a:ln w="3175">
                  <a:solidFill>
                    <a:srgbClr val="003217"/>
                  </a:solidFill>
                </a:ln>
                <a:solidFill>
                  <a:srgbClr val="003217"/>
                </a:solidFill>
                <a:effectLst/>
                <a:uLnTx/>
                <a:uFillTx/>
                <a:latin typeface="Arial Narrow" panose="020B0606020202030204" pitchFamily="34" charset="0"/>
                <a:cs typeface="Arial" pitchFamily="34" charset="0"/>
              </a:rPr>
              <a:t>1 Pedro 3:15. </a:t>
            </a:r>
          </a:p>
        </p:txBody>
      </p:sp>
      <p:sp>
        <p:nvSpPr>
          <p:cNvPr id="6" name="2 Rectángulo"/>
          <p:cNvSpPr/>
          <p:nvPr>
            <p:custDataLst>
              <p:tags r:id="rId4"/>
            </p:custDataLst>
          </p:nvPr>
        </p:nvSpPr>
        <p:spPr>
          <a:xfrm>
            <a:off x="1522460" y="4301178"/>
            <a:ext cx="6099080" cy="1815882"/>
          </a:xfrm>
          <a:prstGeom prst="rect">
            <a:avLst/>
          </a:prstGeom>
          <a:gradFill>
            <a:gsLst>
              <a:gs pos="0">
                <a:srgbClr val="FFFF85"/>
              </a:gs>
              <a:gs pos="38000">
                <a:srgbClr val="FFFFB3"/>
              </a:gs>
              <a:gs pos="100000">
                <a:srgbClr val="FFFFB9"/>
              </a:gs>
            </a:gsLst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defTabSz="914400"/>
            <a:r>
              <a:rPr lang="es-ES" sz="2800" b="1" kern="0" dirty="0">
                <a:ln w="317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cs typeface="Arial" pitchFamily="34" charset="0"/>
              </a:rPr>
              <a:t>“</a:t>
            </a:r>
            <a:r>
              <a:rPr lang="es-CO" sz="2800" b="1" kern="0" dirty="0">
                <a:ln w="317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cs typeface="Arial" pitchFamily="34" charset="0"/>
              </a:rPr>
              <a:t>He aquí, yo os envío como a ovejas en medio de lobos; sed, pues, </a:t>
            </a:r>
            <a:r>
              <a:rPr lang="es-CO" sz="2800" b="1" kern="0" dirty="0">
                <a:ln w="3175">
                  <a:solidFill>
                    <a:srgbClr val="003300"/>
                  </a:solidFill>
                </a:ln>
                <a:solidFill>
                  <a:srgbClr val="003300"/>
                </a:solidFill>
                <a:latin typeface="Arial Narrow" panose="020B0606020202030204" pitchFamily="34" charset="0"/>
                <a:cs typeface="Arial" pitchFamily="34" charset="0"/>
              </a:rPr>
              <a:t>prudentes</a:t>
            </a:r>
            <a:r>
              <a:rPr lang="es-CO" sz="2800" b="1" kern="0" dirty="0">
                <a:ln w="317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cs typeface="Arial" pitchFamily="34" charset="0"/>
              </a:rPr>
              <a:t> como serpientes, y </a:t>
            </a:r>
            <a:r>
              <a:rPr lang="es-CO" sz="2800" b="1" kern="0" dirty="0">
                <a:ln w="3175">
                  <a:solidFill>
                    <a:srgbClr val="003300"/>
                  </a:solidFill>
                </a:ln>
                <a:solidFill>
                  <a:srgbClr val="003300"/>
                </a:solidFill>
                <a:latin typeface="Arial Narrow" panose="020B0606020202030204" pitchFamily="34" charset="0"/>
                <a:cs typeface="Arial" pitchFamily="34" charset="0"/>
              </a:rPr>
              <a:t>sencillos</a:t>
            </a:r>
            <a:r>
              <a:rPr lang="es-CO" sz="2800" b="1" kern="0" dirty="0">
                <a:ln w="317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cs typeface="Arial" pitchFamily="34" charset="0"/>
              </a:rPr>
              <a:t> como palomas”</a:t>
            </a:r>
            <a:r>
              <a:rPr kumimoji="0" lang="es-ES" sz="2800" b="1" i="0" u="none" strike="noStrike" kern="0" cap="none" spc="0" normalizeH="0" baseline="0" noProof="0" dirty="0">
                <a:ln w="317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cs typeface="Arial" pitchFamily="34" charset="0"/>
              </a:rPr>
              <a:t>. </a:t>
            </a:r>
            <a:r>
              <a:rPr lang="es-ES" sz="2800" b="1" kern="0" dirty="0">
                <a:ln w="3175">
                  <a:solidFill>
                    <a:srgbClr val="003217"/>
                  </a:solidFill>
                </a:ln>
                <a:solidFill>
                  <a:srgbClr val="003217"/>
                </a:solidFill>
                <a:latin typeface="Arial Narrow" panose="020B0606020202030204" pitchFamily="34" charset="0"/>
                <a:cs typeface="Arial" pitchFamily="34" charset="0"/>
              </a:rPr>
              <a:t>Mateo 10:16. </a:t>
            </a:r>
            <a:endParaRPr kumimoji="0" lang="es-ES" sz="2800" b="1" i="0" u="none" strike="noStrike" kern="0" cap="none" spc="0" normalizeH="0" baseline="0" noProof="0" dirty="0">
              <a:ln w="3175">
                <a:solidFill>
                  <a:srgbClr val="003217"/>
                </a:solidFill>
              </a:ln>
              <a:solidFill>
                <a:srgbClr val="003217"/>
              </a:solidFill>
              <a:effectLst/>
              <a:uLnTx/>
              <a:uFillTx/>
              <a:latin typeface="Arial Narrow" panose="020B0606020202030204" pitchFamily="34" charset="0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35254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9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1663" y="1046741"/>
            <a:ext cx="3240674" cy="5234935"/>
          </a:xfrm>
          <a:prstGeom prst="rect">
            <a:avLst/>
          </a:prstGeom>
        </p:spPr>
      </p:pic>
      <p:sp>
        <p:nvSpPr>
          <p:cNvPr id="12" name="Rectángulo 11"/>
          <p:cNvSpPr/>
          <p:nvPr/>
        </p:nvSpPr>
        <p:spPr>
          <a:xfrm>
            <a:off x="684143" y="3923453"/>
            <a:ext cx="7775713" cy="1815882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defTabSz="914400">
              <a:defRPr/>
            </a:pPr>
            <a:r>
              <a:rPr lang="es-CO" sz="2800" b="1" kern="0" dirty="0">
                <a:ln w="19050"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 Narrow" panose="020B0606020202030204" pitchFamily="34" charset="0"/>
              </a:rPr>
              <a:t>(Cristo) </a:t>
            </a:r>
            <a:r>
              <a:rPr lang="es-CO" sz="2800" kern="0" dirty="0">
                <a:ln w="1905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Arial Narrow" panose="020B0606020202030204" pitchFamily="34" charset="0"/>
              </a:rPr>
              <a:t>“Con un poder terrible, denunciaba </a:t>
            </a:r>
          </a:p>
          <a:p>
            <a:pPr lvl="0" defTabSz="914400">
              <a:defRPr/>
            </a:pPr>
            <a:r>
              <a:rPr lang="es-CO" sz="2800" kern="0" dirty="0">
                <a:ln w="1905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Arial Narrow" panose="020B0606020202030204" pitchFamily="34" charset="0"/>
              </a:rPr>
              <a:t>toda intriga artificiosa, toda práctica deshonesta. … Expuso sin temor alguno, la hipocresía de los sacerdotes y gobernantes, fariseos y saduceos”. (</a:t>
            </a:r>
            <a:r>
              <a:rPr lang="es-CO" sz="2800" b="1" kern="0" dirty="0">
                <a:ln w="1905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Arial Narrow" panose="020B0606020202030204" pitchFamily="34" charset="0"/>
              </a:rPr>
              <a:t>RH 12-5-1910</a:t>
            </a:r>
            <a:r>
              <a:rPr lang="es-CO" sz="2800" kern="0" dirty="0">
                <a:ln w="1905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Arial Narrow" panose="020B0606020202030204" pitchFamily="34" charset="0"/>
              </a:rPr>
              <a:t>).  </a:t>
            </a:r>
            <a:endParaRPr kumimoji="0" lang="es-CO" sz="2800" b="0" i="1" u="none" strike="noStrike" kern="0" cap="none" spc="0" normalizeH="0" baseline="0" noProof="0" dirty="0">
              <a:ln w="19050">
                <a:solidFill>
                  <a:srgbClr val="FF0000"/>
                </a:solidFill>
              </a:ln>
              <a:solidFill>
                <a:srgbClr val="FF0000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1772711" y="394837"/>
            <a:ext cx="5598578" cy="646331"/>
          </a:xfrm>
          <a:prstGeom prst="rect">
            <a:avLst/>
          </a:prstGeom>
          <a:noFill/>
          <a:ln w="76200"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600" b="1" i="0" u="none" strike="noStrike" kern="0" cap="none" spc="0" normalizeH="0" baseline="0" noProof="0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Arial Narrow" panose="020B0606020202030204" pitchFamily="34" charset="0"/>
              </a:rPr>
              <a:t>El ejemplo de Jesús.</a:t>
            </a:r>
            <a:endParaRPr kumimoji="0" lang="es-CO" sz="4000" b="1" i="0" u="none" strike="noStrike" kern="0" cap="none" spc="0" normalizeH="0" baseline="0" noProof="0" dirty="0">
              <a:ln>
                <a:solidFill>
                  <a:srgbClr val="FFFF00"/>
                </a:solidFill>
              </a:ln>
              <a:solidFill>
                <a:srgbClr val="FFFF00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798444" y="1041222"/>
            <a:ext cx="2153220" cy="2677656"/>
          </a:xfrm>
          <a:prstGeom prst="rect">
            <a:avLst/>
          </a:prstGeom>
          <a:gradFill>
            <a:gsLst>
              <a:gs pos="0">
                <a:schemeClr val="bg2">
                  <a:lumMod val="20000"/>
                  <a:lumOff val="80000"/>
                </a:schemeClr>
              </a:gs>
              <a:gs pos="50000">
                <a:srgbClr val="BAFEF6"/>
              </a:gs>
              <a:gs pos="100000">
                <a:srgbClr val="A6E2C4"/>
              </a:gs>
            </a:gsLst>
          </a:gradFill>
          <a:ln w="38100">
            <a:solidFill>
              <a:srgbClr val="FF0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defTabSz="914400">
              <a:defRPr/>
            </a:pPr>
            <a:r>
              <a:rPr lang="es-CO" sz="2800" kern="0" dirty="0">
                <a:ln w="19050">
                  <a:solidFill>
                    <a:srgbClr val="C00000"/>
                  </a:solidFill>
                </a:ln>
                <a:solidFill>
                  <a:srgbClr val="C00000"/>
                </a:solidFill>
                <a:latin typeface="Arial Narrow" panose="020B0606020202030204" pitchFamily="34" charset="0"/>
              </a:rPr>
              <a:t>Con firmeza: </a:t>
            </a:r>
            <a:r>
              <a:rPr lang="es-CO" sz="2800" kern="0" dirty="0">
                <a:ln w="1905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Arial Narrow" panose="020B0606020202030204" pitchFamily="34" charset="0"/>
              </a:rPr>
              <a:t>Jesús acusa y reprende a los escribas y fariseos. </a:t>
            </a:r>
          </a:p>
          <a:p>
            <a:pPr lvl="0" defTabSz="914400">
              <a:defRPr/>
            </a:pPr>
            <a:r>
              <a:rPr lang="es-CO" sz="2800" kern="0" dirty="0">
                <a:ln w="19050">
                  <a:solidFill>
                    <a:srgbClr val="C00000"/>
                  </a:solidFill>
                </a:ln>
                <a:solidFill>
                  <a:srgbClr val="C00000"/>
                </a:solidFill>
                <a:latin typeface="Arial Narrow" panose="020B0606020202030204" pitchFamily="34" charset="0"/>
              </a:rPr>
              <a:t>Mateo 23. </a:t>
            </a:r>
            <a:endParaRPr kumimoji="0" lang="es-CO" sz="2800" b="0" i="1" u="none" strike="noStrike" kern="0" cap="none" spc="0" normalizeH="0" baseline="0" noProof="0" dirty="0">
              <a:ln w="19050">
                <a:solidFill>
                  <a:srgbClr val="C00000"/>
                </a:solidFill>
              </a:ln>
              <a:solidFill>
                <a:srgbClr val="C00000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5764695" y="1060215"/>
            <a:ext cx="2809461" cy="2677656"/>
          </a:xfrm>
          <a:prstGeom prst="rect">
            <a:avLst/>
          </a:prstGeom>
          <a:gradFill>
            <a:gsLst>
              <a:gs pos="0">
                <a:srgbClr val="FFEFFC"/>
              </a:gs>
              <a:gs pos="100000">
                <a:srgbClr val="FCD0F6"/>
              </a:gs>
            </a:gsLst>
            <a:lin ang="5400000" scaled="1"/>
          </a:gradFill>
          <a:ln w="38100" cap="rnd" cmpd="sng" algn="ctr">
            <a:solidFill>
              <a:srgbClr val="FF0000"/>
            </a:solidFill>
            <a:prstDash val="solid"/>
          </a:ln>
          <a:effectLst/>
        </p:spPr>
        <p:txBody>
          <a:bodyPr wrap="square">
            <a:spAutoFit/>
          </a:bodyPr>
          <a:lstStyle/>
          <a:p>
            <a:pPr lvl="0" algn="r" defTabSz="914400">
              <a:defRPr/>
            </a:pPr>
            <a:r>
              <a:rPr lang="es-CO" sz="2800" kern="0" dirty="0">
                <a:ln w="19050">
                  <a:solidFill>
                    <a:srgbClr val="C00000"/>
                  </a:solidFill>
                </a:ln>
                <a:solidFill>
                  <a:srgbClr val="C00000"/>
                </a:solidFill>
                <a:latin typeface="Arial Narrow" panose="020B0606020202030204" pitchFamily="34" charset="0"/>
              </a:rPr>
              <a:t>Con ternura: </a:t>
            </a:r>
          </a:p>
          <a:p>
            <a:pPr lvl="0" algn="r" defTabSz="914400">
              <a:defRPr/>
            </a:pPr>
            <a:r>
              <a:rPr lang="es-CO" sz="2800" kern="0" dirty="0">
                <a:ln w="1905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Arial Narrow" panose="020B0606020202030204" pitchFamily="34" charset="0"/>
              </a:rPr>
              <a:t>Jesús insta a sus discípulos a no resistir a los malos, sino a tratarlos bien.</a:t>
            </a:r>
          </a:p>
          <a:p>
            <a:pPr lvl="0" algn="r" defTabSz="914400">
              <a:defRPr/>
            </a:pPr>
            <a:r>
              <a:rPr lang="es-CO" sz="2800" kern="0" dirty="0">
                <a:ln w="19050">
                  <a:solidFill>
                    <a:srgbClr val="C00000"/>
                  </a:solidFill>
                </a:ln>
                <a:solidFill>
                  <a:srgbClr val="C00000"/>
                </a:solidFill>
                <a:latin typeface="Arial Narrow" panose="020B0606020202030204" pitchFamily="34" charset="0"/>
              </a:rPr>
              <a:t>Mateo 5:38-48. </a:t>
            </a:r>
            <a:endParaRPr kumimoji="0" lang="es-CO" sz="2800" b="0" i="1" u="none" strike="noStrike" kern="0" cap="none" spc="0" normalizeH="0" baseline="0" noProof="0" dirty="0">
              <a:ln w="19050">
                <a:solidFill>
                  <a:srgbClr val="C00000"/>
                </a:solidFill>
              </a:ln>
              <a:solidFill>
                <a:srgbClr val="C00000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13" name="8 Rectángulo"/>
          <p:cNvSpPr/>
          <p:nvPr>
            <p:custDataLst>
              <p:tags r:id="rId1"/>
            </p:custDataLst>
          </p:nvPr>
        </p:nvSpPr>
        <p:spPr>
          <a:xfrm>
            <a:off x="684143" y="4456641"/>
            <a:ext cx="7775713" cy="1815882"/>
          </a:xfrm>
          <a:prstGeom prst="rect">
            <a:avLst/>
          </a:prstGeom>
          <a:gradFill>
            <a:gsLst>
              <a:gs pos="0">
                <a:srgbClr val="FFEFFC"/>
              </a:gs>
              <a:gs pos="100000">
                <a:srgbClr val="99FFCC"/>
              </a:gs>
            </a:gsLst>
            <a:lin ang="5400000" scaled="1"/>
          </a:gra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wrap="square">
            <a:spAutoFit/>
          </a:bodyPr>
          <a:lstStyle/>
          <a:p>
            <a:pPr algn="ctr" defTabSz="914400">
              <a:defRPr/>
            </a:pPr>
            <a:r>
              <a:rPr lang="es-ES" sz="2800" kern="0" dirty="0">
                <a:ln w="19050">
                  <a:solidFill>
                    <a:srgbClr val="006600"/>
                  </a:solidFill>
                </a:ln>
                <a:solidFill>
                  <a:srgbClr val="006600"/>
                </a:solidFill>
                <a:latin typeface="Arial Narrow" panose="020B0606020202030204" pitchFamily="34" charset="0"/>
              </a:rPr>
              <a:t>“El Salvador no suprimió nunca la verdad, sino que la declaró siempre </a:t>
            </a:r>
            <a:r>
              <a:rPr lang="es-ES" sz="2800" b="1" kern="0" dirty="0">
                <a:ln w="9525"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</a:rPr>
              <a:t>con</a:t>
            </a:r>
            <a:r>
              <a:rPr lang="es-ES" sz="2800" b="1" kern="0" dirty="0">
                <a:ln w="9525">
                  <a:solidFill>
                    <a:srgbClr val="003217"/>
                  </a:solidFill>
                </a:ln>
                <a:solidFill>
                  <a:srgbClr val="003217"/>
                </a:solidFill>
                <a:latin typeface="Arial Narrow" panose="020B0606020202030204" pitchFamily="34" charset="0"/>
              </a:rPr>
              <a:t> </a:t>
            </a:r>
            <a:r>
              <a:rPr lang="es-ES" sz="2800" b="1" kern="0" dirty="0">
                <a:ln w="9525"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</a:rPr>
              <a:t>amor</a:t>
            </a:r>
            <a:r>
              <a:rPr lang="es-ES" sz="2800" kern="0" dirty="0">
                <a:ln w="9525">
                  <a:solidFill>
                    <a:srgbClr val="003217"/>
                  </a:solidFill>
                </a:ln>
                <a:solidFill>
                  <a:srgbClr val="003217"/>
                </a:solidFill>
                <a:latin typeface="Arial Narrow" panose="020B0606020202030204" pitchFamily="34" charset="0"/>
              </a:rPr>
              <a:t>. </a:t>
            </a:r>
            <a:r>
              <a:rPr lang="es-ES" sz="2800" kern="0" dirty="0">
                <a:ln w="19050">
                  <a:solidFill>
                    <a:srgbClr val="006600"/>
                  </a:solidFill>
                </a:ln>
                <a:solidFill>
                  <a:srgbClr val="006600"/>
                </a:solidFill>
                <a:latin typeface="Arial Narrow" panose="020B0606020202030204" pitchFamily="34" charset="0"/>
              </a:rPr>
              <a:t>En su trato con los demás, él manifestaba el </a:t>
            </a:r>
            <a:r>
              <a:rPr lang="es-ES" sz="2800" b="1" kern="0" dirty="0">
                <a:ln w="9525"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</a:rPr>
              <a:t>mayor tacto</a:t>
            </a:r>
            <a:r>
              <a:rPr lang="es-ES" sz="2800" kern="0" dirty="0">
                <a:ln w="9525">
                  <a:solidFill>
                    <a:srgbClr val="003217"/>
                  </a:solidFill>
                </a:ln>
                <a:solidFill>
                  <a:srgbClr val="003217"/>
                </a:solidFill>
                <a:latin typeface="Arial Narrow" panose="020B0606020202030204" pitchFamily="34" charset="0"/>
              </a:rPr>
              <a:t>, </a:t>
            </a:r>
            <a:r>
              <a:rPr lang="es-ES" sz="2800" kern="0" dirty="0">
                <a:ln w="19050">
                  <a:solidFill>
                    <a:srgbClr val="006600"/>
                  </a:solidFill>
                </a:ln>
                <a:solidFill>
                  <a:srgbClr val="006600"/>
                </a:solidFill>
                <a:latin typeface="Arial Narrow" panose="020B0606020202030204" pitchFamily="34" charset="0"/>
              </a:rPr>
              <a:t>y era siempre </a:t>
            </a:r>
            <a:r>
              <a:rPr lang="es-ES" sz="2800" b="1" kern="0" dirty="0">
                <a:ln w="9525"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</a:rPr>
              <a:t>bondadoso</a:t>
            </a:r>
            <a:r>
              <a:rPr lang="es-ES" sz="2800" kern="0" dirty="0">
                <a:ln w="9525">
                  <a:solidFill>
                    <a:srgbClr val="FF0000"/>
                  </a:solidFill>
                </a:ln>
                <a:solidFill>
                  <a:srgbClr val="003217"/>
                </a:solidFill>
                <a:latin typeface="Arial Narrow" panose="020B0606020202030204" pitchFamily="34" charset="0"/>
              </a:rPr>
              <a:t> </a:t>
            </a:r>
            <a:r>
              <a:rPr lang="es-ES" sz="2800" kern="0" dirty="0">
                <a:ln w="19050">
                  <a:solidFill>
                    <a:srgbClr val="006600"/>
                  </a:solidFill>
                </a:ln>
                <a:solidFill>
                  <a:srgbClr val="006600"/>
                </a:solidFill>
                <a:latin typeface="Arial Narrow" panose="020B0606020202030204" pitchFamily="34" charset="0"/>
              </a:rPr>
              <a:t>y</a:t>
            </a:r>
            <a:r>
              <a:rPr lang="es-ES" sz="2800" kern="0" dirty="0">
                <a:ln w="9525">
                  <a:solidFill>
                    <a:srgbClr val="003217"/>
                  </a:solidFill>
                </a:ln>
                <a:solidFill>
                  <a:srgbClr val="003217"/>
                </a:solidFill>
                <a:latin typeface="Arial Narrow" panose="020B0606020202030204" pitchFamily="34" charset="0"/>
              </a:rPr>
              <a:t> </a:t>
            </a:r>
            <a:r>
              <a:rPr lang="es-ES" sz="2800" b="1" kern="0" dirty="0">
                <a:ln w="9525"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</a:rPr>
              <a:t>reflexivo”</a:t>
            </a:r>
            <a:r>
              <a:rPr lang="es-ES" sz="2800" kern="0" dirty="0">
                <a:ln w="9525">
                  <a:solidFill>
                    <a:srgbClr val="003217"/>
                  </a:solidFill>
                </a:ln>
                <a:solidFill>
                  <a:srgbClr val="003217"/>
                </a:solidFill>
                <a:latin typeface="Arial Narrow" panose="020B0606020202030204" pitchFamily="34" charset="0"/>
              </a:rPr>
              <a:t>. </a:t>
            </a:r>
            <a:r>
              <a:rPr lang="es-ES" sz="2800" b="1" kern="0" dirty="0">
                <a:ln w="635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Arial Narrow" panose="020B0606020202030204" pitchFamily="34" charset="0"/>
              </a:rPr>
              <a:t>Obreros Evangélicos, 123.</a:t>
            </a:r>
          </a:p>
        </p:txBody>
      </p:sp>
    </p:spTree>
    <p:extLst>
      <p:ext uri="{BB962C8B-B14F-4D97-AF65-F5344CB8AC3E}">
        <p14:creationId xmlns:p14="http://schemas.microsoft.com/office/powerpoint/2010/main" val="3488875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8" grpId="0" animBg="1"/>
      <p:bldP spid="9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49"/>
          <a:stretch/>
        </p:blipFill>
        <p:spPr>
          <a:xfrm>
            <a:off x="1696485" y="1749291"/>
            <a:ext cx="5751031" cy="4277281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1420526" y="351429"/>
            <a:ext cx="6302949" cy="1384995"/>
          </a:xfrm>
          <a:prstGeom prst="rect">
            <a:avLst/>
          </a:prstGeom>
          <a:solidFill>
            <a:srgbClr val="FFFF99"/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800" i="0" u="none" strike="noStrike" kern="0" cap="none" spc="0" normalizeH="0" baseline="0" noProof="0" dirty="0">
                <a:ln w="19050">
                  <a:solidFill>
                    <a:srgbClr val="C00000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Arial Narrow" panose="020B0606020202030204" pitchFamily="34" charset="0"/>
              </a:rPr>
              <a:t>El ejemplo de Natán</a:t>
            </a:r>
            <a:r>
              <a:rPr kumimoji="0" lang="es-CO" sz="2800" i="0" u="none" strike="noStrike" kern="0" cap="none" spc="0" normalizeH="0" noProof="0" dirty="0">
                <a:ln w="19050">
                  <a:solidFill>
                    <a:srgbClr val="C00000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Arial Narrow" panose="020B0606020202030204" pitchFamily="34" charset="0"/>
              </a:rPr>
              <a:t> al reprender </a:t>
            </a:r>
            <a:r>
              <a:rPr lang="es-CO" sz="2800" kern="0" dirty="0">
                <a:ln w="19050">
                  <a:solidFill>
                    <a:srgbClr val="C00000"/>
                  </a:solidFill>
                </a:ln>
                <a:solidFill>
                  <a:srgbClr val="C00000"/>
                </a:solidFill>
                <a:latin typeface="Arial Narrow" panose="020B0606020202030204" pitchFamily="34" charset="0"/>
              </a:rPr>
              <a:t>al rey David</a:t>
            </a:r>
            <a:r>
              <a:rPr kumimoji="0" lang="es-CO" sz="2800" i="0" u="none" strike="noStrike" kern="0" cap="none" spc="0" normalizeH="0" baseline="0" noProof="0" dirty="0">
                <a:ln w="19050">
                  <a:solidFill>
                    <a:srgbClr val="C00000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Arial Narrow" panose="020B0606020202030204" pitchFamily="34" charset="0"/>
              </a:rPr>
              <a:t>.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800" i="0" u="none" strike="noStrike" kern="0" cap="none" spc="0" normalizeH="0" baseline="0" noProof="0" dirty="0">
                <a:ln w="19050"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Arial Narrow" panose="020B0606020202030204" pitchFamily="34" charset="0"/>
              </a:rPr>
              <a:t>2 Samuel 12:1-14</a:t>
            </a:r>
            <a:r>
              <a:rPr lang="es-CO" sz="2800" kern="0" dirty="0">
                <a:ln w="19050">
                  <a:solidFill>
                    <a:srgbClr val="C00000"/>
                  </a:solidFill>
                </a:ln>
                <a:solidFill>
                  <a:srgbClr val="C00000"/>
                </a:solidFill>
                <a:latin typeface="Arial Narrow" panose="020B0606020202030204" pitchFamily="34" charset="0"/>
              </a:rPr>
              <a:t>,</a:t>
            </a:r>
            <a:r>
              <a:rPr kumimoji="0" lang="es-CO" sz="2800" i="0" u="none" strike="noStrike" kern="0" cap="none" spc="0" normalizeH="0" baseline="0" noProof="0" dirty="0">
                <a:ln w="19050">
                  <a:solidFill>
                    <a:srgbClr val="C00000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Arial Narrow" panose="020B0606020202030204" pitchFamily="34" charset="0"/>
              </a:rPr>
              <a:t> y de Jesús al reprender a Simón el fariseo. </a:t>
            </a:r>
            <a:r>
              <a:rPr kumimoji="0" lang="es-CO" sz="2800" i="0" u="none" strike="noStrike" kern="0" cap="none" spc="0" normalizeH="0" baseline="0" noProof="0" dirty="0">
                <a:ln w="19050"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Arial Narrow" panose="020B0606020202030204" pitchFamily="34" charset="0"/>
              </a:rPr>
              <a:t>Lucas 7:36-47.</a:t>
            </a:r>
            <a:endParaRPr kumimoji="0" lang="es-CO" sz="3200" i="0" u="none" strike="noStrike" kern="0" cap="none" spc="0" normalizeH="0" baseline="0" noProof="0" dirty="0">
              <a:ln w="19050">
                <a:solidFill>
                  <a:schemeClr val="tx1"/>
                </a:solidFill>
              </a:ln>
              <a:solidFill>
                <a:schemeClr val="tx1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1207417" y="3265514"/>
            <a:ext cx="6729166" cy="267765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 cap="rnd" cmpd="sng" algn="ctr">
            <a:solidFill>
              <a:srgbClr val="0000FF"/>
            </a:solidFill>
            <a:prstDash val="solid"/>
          </a:ln>
          <a:effectLst/>
        </p:spPr>
        <p:txBody>
          <a:bodyPr wrap="square">
            <a:spAutoFit/>
          </a:bodyPr>
          <a:lstStyle/>
          <a:p>
            <a:pPr lvl="0" algn="ctr" defTabSz="914400">
              <a:defRPr/>
            </a:pPr>
            <a:r>
              <a:rPr lang="es-CO" sz="2800" kern="0" dirty="0">
                <a:ln w="19050">
                  <a:solidFill>
                    <a:srgbClr val="C00000"/>
                  </a:solidFill>
                </a:ln>
                <a:solidFill>
                  <a:srgbClr val="C00000"/>
                </a:solidFill>
                <a:latin typeface="Arial Narrow" panose="020B0606020202030204" pitchFamily="34" charset="0"/>
              </a:rPr>
              <a:t>“Como Natán con David, Cristo ocultó el objeto </a:t>
            </a:r>
          </a:p>
          <a:p>
            <a:pPr lvl="0" algn="ctr" defTabSz="914400">
              <a:defRPr/>
            </a:pPr>
            <a:r>
              <a:rPr lang="es-CO" sz="2800" kern="0" dirty="0">
                <a:ln w="19050">
                  <a:solidFill>
                    <a:srgbClr val="C00000"/>
                  </a:solidFill>
                </a:ln>
                <a:solidFill>
                  <a:srgbClr val="C00000"/>
                </a:solidFill>
                <a:latin typeface="Arial Narrow" panose="020B0606020202030204" pitchFamily="34" charset="0"/>
              </a:rPr>
              <a:t>de su ataque bajo el velo de una parábola. </a:t>
            </a:r>
          </a:p>
          <a:p>
            <a:pPr lvl="0" algn="ctr" defTabSz="914400">
              <a:defRPr/>
            </a:pPr>
            <a:r>
              <a:rPr lang="es-CO" sz="2800" kern="0" dirty="0">
                <a:ln w="1905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Arial Narrow" panose="020B0606020202030204" pitchFamily="34" charset="0"/>
              </a:rPr>
              <a:t>Cargó a su huésped con la responsabilidad de pronunciar sentencia contra sí mismo. Simón había arrastrado al pecado a la mujer a quien ahora despreciaba”. </a:t>
            </a:r>
            <a:r>
              <a:rPr lang="es-CO" sz="2800" b="1" kern="0" dirty="0">
                <a:ln w="6350">
                  <a:solidFill>
                    <a:srgbClr val="C00000"/>
                  </a:solidFill>
                </a:ln>
                <a:solidFill>
                  <a:srgbClr val="C00000"/>
                </a:solidFill>
                <a:latin typeface="Arial Narrow" panose="020B0606020202030204" pitchFamily="34" charset="0"/>
              </a:rPr>
              <a:t>DTG 520.</a:t>
            </a:r>
          </a:p>
        </p:txBody>
      </p:sp>
      <p:sp>
        <p:nvSpPr>
          <p:cNvPr id="8" name="Rectángulo 7"/>
          <p:cNvSpPr/>
          <p:nvPr/>
        </p:nvSpPr>
        <p:spPr>
          <a:xfrm>
            <a:off x="689113" y="3779418"/>
            <a:ext cx="7765774" cy="2677656"/>
          </a:xfrm>
          <a:prstGeom prst="rect">
            <a:avLst/>
          </a:prstGeom>
          <a:gradFill>
            <a:gsLst>
              <a:gs pos="0">
                <a:schemeClr val="bg1"/>
              </a:gs>
              <a:gs pos="50000">
                <a:schemeClr val="bg1"/>
              </a:gs>
              <a:gs pos="100000">
                <a:srgbClr val="9FEFCF"/>
              </a:gs>
            </a:gsLst>
          </a:gradFill>
          <a:ln w="38100">
            <a:solidFill>
              <a:srgbClr val="008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defTabSz="914400">
              <a:defRPr/>
            </a:pPr>
            <a:r>
              <a:rPr lang="es-CO" sz="2800" b="1" kern="0" dirty="0">
                <a:ln w="19050">
                  <a:solidFill>
                    <a:srgbClr val="0000FF"/>
                  </a:solidFill>
                </a:ln>
                <a:solidFill>
                  <a:srgbClr val="0000FF"/>
                </a:solidFill>
                <a:latin typeface="Arial Narrow" panose="020B0606020202030204" pitchFamily="34" charset="0"/>
              </a:rPr>
              <a:t>Simón</a:t>
            </a:r>
            <a:r>
              <a:rPr lang="es-CO" sz="2800" kern="0" dirty="0">
                <a:ln w="1905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Arial Narrow" panose="020B0606020202030204" pitchFamily="34" charset="0"/>
              </a:rPr>
              <a:t> </a:t>
            </a:r>
            <a:r>
              <a:rPr lang="es-CO" sz="2800" kern="0" dirty="0">
                <a:ln w="19050">
                  <a:solidFill>
                    <a:srgbClr val="008000"/>
                  </a:solidFill>
                </a:ln>
                <a:solidFill>
                  <a:srgbClr val="008000"/>
                </a:solidFill>
                <a:latin typeface="Arial Narrow" panose="020B0606020202030204" pitchFamily="34" charset="0"/>
              </a:rPr>
              <a:t>“Vio que Jesús no quiso exponer a otros su culpa, sino que, por una correcta exposición del caso, trató de convencer su mente, y subyugar su corazón manifestando benevolencia. </a:t>
            </a:r>
            <a:r>
              <a:rPr lang="es-CO" sz="2800" kern="0" dirty="0">
                <a:ln w="1905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Arial Narrow" panose="020B0606020202030204" pitchFamily="34" charset="0"/>
              </a:rPr>
              <a:t>Una denuncia severa hubiera endurecido el corazón de Simón contra el arrepentimiento, pero una paciente admonición le convenció de su error”. </a:t>
            </a:r>
            <a:r>
              <a:rPr lang="es-CO" sz="2800" b="1" kern="0" dirty="0">
                <a:ln w="19050">
                  <a:solidFill>
                    <a:srgbClr val="0000FF"/>
                  </a:solidFill>
                </a:ln>
                <a:solidFill>
                  <a:srgbClr val="0000FF"/>
                </a:solidFill>
                <a:latin typeface="Arial Narrow" panose="020B0606020202030204" pitchFamily="34" charset="0"/>
              </a:rPr>
              <a:t>DTG 521.</a:t>
            </a:r>
            <a:endParaRPr kumimoji="0" lang="es-CO" sz="2800" b="1" i="1" u="none" strike="noStrike" kern="0" cap="none" spc="0" normalizeH="0" baseline="0" noProof="0" dirty="0">
              <a:ln w="19050">
                <a:solidFill>
                  <a:srgbClr val="0000FF"/>
                </a:solidFill>
              </a:ln>
              <a:solidFill>
                <a:srgbClr val="0000FF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4944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1232796" y="4269163"/>
            <a:ext cx="6678409" cy="206210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defTabSz="914400">
              <a:defRPr/>
            </a:pPr>
            <a:r>
              <a:rPr kumimoji="0" lang="es-CO" sz="3200" b="1" i="0" u="none" strike="noStrike" kern="0" cap="none" spc="0" normalizeH="0" baseline="0" noProof="0" dirty="0">
                <a:ln w="1905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</a:rPr>
              <a:t>“Entonces Jesús le dijo: </a:t>
            </a:r>
            <a:r>
              <a:rPr kumimoji="0" lang="es-CO" sz="3200" i="0" u="none" strike="noStrike" kern="0" cap="none" spc="0" normalizeH="0" baseline="0" noProof="0" dirty="0">
                <a:ln w="19050">
                  <a:solidFill>
                    <a:srgbClr val="0000FF"/>
                  </a:solidFill>
                </a:ln>
                <a:solidFill>
                  <a:srgbClr val="0000FF"/>
                </a:solidFill>
                <a:effectLst/>
                <a:uLnTx/>
                <a:uFillTx/>
                <a:latin typeface="Arial Narrow" panose="020B0606020202030204" pitchFamily="34" charset="0"/>
              </a:rPr>
              <a:t>Mira,</a:t>
            </a:r>
            <a:r>
              <a:rPr kumimoji="0" lang="es-CO" sz="3200" i="0" u="none" strike="noStrike" kern="0" cap="none" spc="0" normalizeH="0" baseline="0" noProof="0" dirty="0">
                <a:ln w="19050"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Arial Narrow" panose="020B0606020202030204" pitchFamily="34" charset="0"/>
              </a:rPr>
              <a:t> </a:t>
            </a:r>
            <a:r>
              <a:rPr kumimoji="0" lang="es-CO" sz="3200" i="0" strike="noStrike" kern="0" cap="none" spc="0" normalizeH="0" baseline="0" noProof="0" dirty="0">
                <a:ln w="19050">
                  <a:solidFill>
                    <a:srgbClr val="C00000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Arial Narrow" panose="020B0606020202030204" pitchFamily="34" charset="0"/>
              </a:rPr>
              <a:t>no lo digas a nadie</a:t>
            </a:r>
            <a:r>
              <a:rPr kumimoji="0" lang="es-CO" sz="3200" i="0" u="none" strike="noStrike" kern="0" cap="none" spc="0" normalizeH="0" baseline="0" noProof="0" dirty="0">
                <a:ln w="19050">
                  <a:solidFill>
                    <a:srgbClr val="0000FF"/>
                  </a:solidFill>
                </a:ln>
                <a:solidFill>
                  <a:srgbClr val="0000FF"/>
                </a:solidFill>
                <a:effectLst/>
                <a:uLnTx/>
                <a:uFillTx/>
                <a:latin typeface="Arial Narrow" panose="020B0606020202030204" pitchFamily="34" charset="0"/>
              </a:rPr>
              <a:t>;</a:t>
            </a:r>
            <a:r>
              <a:rPr kumimoji="0" lang="es-CO" sz="3200" i="0" u="none" strike="noStrike" kern="0" cap="none" spc="0" normalizeH="0" baseline="0" noProof="0" dirty="0">
                <a:ln w="19050"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Arial Narrow" panose="020B0606020202030204" pitchFamily="34" charset="0"/>
              </a:rPr>
              <a:t> </a:t>
            </a:r>
            <a:r>
              <a:rPr kumimoji="0" lang="es-CO" sz="3200" i="0" u="none" strike="noStrike" kern="0" cap="none" spc="0" normalizeH="0" baseline="0" noProof="0" dirty="0">
                <a:ln w="19050">
                  <a:solidFill>
                    <a:srgbClr val="0000FF"/>
                  </a:solidFill>
                </a:ln>
                <a:solidFill>
                  <a:srgbClr val="0000FF"/>
                </a:solidFill>
                <a:effectLst/>
                <a:uLnTx/>
                <a:uFillTx/>
                <a:latin typeface="Arial Narrow" panose="020B0606020202030204" pitchFamily="34" charset="0"/>
              </a:rPr>
              <a:t>sino ve, muéstrate al sacerdote, y presenta la ofrenda que ordenó Moisés, para testimonio a ellos. </a:t>
            </a:r>
            <a:r>
              <a:rPr lang="es-CO" sz="3200" b="1" kern="0" dirty="0">
                <a:ln w="1905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Arial Narrow" panose="020B0606020202030204" pitchFamily="34" charset="0"/>
              </a:rPr>
              <a:t>Mateo 8:4. </a:t>
            </a:r>
            <a:r>
              <a:rPr kumimoji="0" lang="es-CO" sz="3200" i="0" u="none" strike="noStrike" kern="0" cap="none" spc="0" normalizeH="0" baseline="0" noProof="0" dirty="0">
                <a:ln w="1905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</a:rPr>
              <a:t> </a:t>
            </a:r>
          </a:p>
        </p:txBody>
      </p:sp>
      <p:sp>
        <p:nvSpPr>
          <p:cNvPr id="3" name="Rectángulo 2"/>
          <p:cNvSpPr/>
          <p:nvPr/>
        </p:nvSpPr>
        <p:spPr>
          <a:xfrm>
            <a:off x="2097524" y="830634"/>
            <a:ext cx="4948953" cy="646331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600" b="1" i="0" u="none" strike="noStrike" kern="0" cap="none" spc="0" normalizeH="0" baseline="0" noProof="0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Arial Narrow" panose="020B0606020202030204" pitchFamily="34" charset="0"/>
              </a:rPr>
              <a:t>Lo cuento o no lo cuento.</a:t>
            </a:r>
          </a:p>
        </p:txBody>
      </p:sp>
      <p:sp>
        <p:nvSpPr>
          <p:cNvPr id="6" name="Rectángulo 5"/>
          <p:cNvSpPr/>
          <p:nvPr/>
        </p:nvSpPr>
        <p:spPr>
          <a:xfrm>
            <a:off x="2532829" y="4761605"/>
            <a:ext cx="4078341" cy="1077218"/>
          </a:xfrm>
          <a:prstGeom prst="rect">
            <a:avLst/>
          </a:prstGeom>
          <a:solidFill>
            <a:srgbClr val="FFFF99"/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defTabSz="914400">
              <a:defRPr/>
            </a:pPr>
            <a:r>
              <a:rPr kumimoji="0" lang="es-CO" sz="3200" b="1" i="0" u="none" strike="noStrike" kern="0" cap="none" spc="0" normalizeH="0" baseline="0" noProof="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Arial Narrow" panose="020B0606020202030204" pitchFamily="34" charset="0"/>
              </a:rPr>
              <a:t>A veces es mejor callar:</a:t>
            </a:r>
          </a:p>
          <a:p>
            <a:pPr lvl="0" algn="ctr" defTabSz="914400">
              <a:defRPr/>
            </a:pPr>
            <a:r>
              <a:rPr kumimoji="0" lang="es-CO" sz="3200" b="1" i="0" u="none" strike="noStrike" kern="0" cap="none" spc="0" normalizeH="0" baseline="0" noProof="0" dirty="0">
                <a:ln>
                  <a:solidFill>
                    <a:srgbClr val="003300"/>
                  </a:solidFill>
                </a:ln>
                <a:solidFill>
                  <a:srgbClr val="003300"/>
                </a:solidFill>
                <a:effectLst/>
                <a:uLnTx/>
                <a:uFillTx/>
                <a:latin typeface="Arial Narrow" panose="020B0606020202030204" pitchFamily="34" charset="0"/>
              </a:rPr>
              <a:t> </a:t>
            </a:r>
            <a:r>
              <a:rPr kumimoji="0" lang="es-CO" sz="3200" b="1" i="0" u="none" strike="noStrike" kern="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</a:rPr>
              <a:t>Véase</a:t>
            </a:r>
            <a:r>
              <a:rPr kumimoji="0" lang="es-CO" sz="3200" b="1" i="0" u="none" strike="noStrike" kern="0" cap="none" spc="0" normalizeH="0" noProof="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</a:rPr>
              <a:t> </a:t>
            </a:r>
            <a:r>
              <a:rPr lang="es-CO" sz="3200" b="1" kern="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Arial Narrow" panose="020B0606020202030204" pitchFamily="34" charset="0"/>
              </a:rPr>
              <a:t>Marcos 14:61. </a:t>
            </a:r>
            <a:r>
              <a:rPr kumimoji="0" lang="es-CO" sz="3200" i="0" u="none" strike="noStrike" kern="0" cap="none" spc="0" normalizeH="0" baseline="0" noProof="0" dirty="0">
                <a:ln w="1905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</a:rPr>
              <a:t> 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2E0C0FFC-FE75-4AF3-A63E-2923771062CB}"/>
              </a:ext>
            </a:extLst>
          </p:cNvPr>
          <p:cNvSpPr/>
          <p:nvPr/>
        </p:nvSpPr>
        <p:spPr>
          <a:xfrm>
            <a:off x="1232796" y="1842012"/>
            <a:ext cx="6678409" cy="2062103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defTabSz="914400">
              <a:defRPr/>
            </a:pPr>
            <a:r>
              <a:rPr lang="es-CO" sz="3200" b="1" kern="0" dirty="0">
                <a:ln w="19050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 Narrow" panose="020B0606020202030204" pitchFamily="34" charset="0"/>
              </a:rPr>
              <a:t>“Entonces Jesús le dij</a:t>
            </a:r>
            <a:r>
              <a:rPr lang="es-CO" sz="3200" b="1" kern="0" dirty="0">
                <a:ln w="19050"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latin typeface="Arial Narrow" panose="020B0606020202030204" pitchFamily="34" charset="0"/>
              </a:rPr>
              <a:t>o: </a:t>
            </a:r>
            <a:r>
              <a:rPr lang="es-CO" sz="3200" kern="0" dirty="0">
                <a:ln w="19050">
                  <a:solidFill>
                    <a:srgbClr val="798FF2">
                      <a:lumMod val="75000"/>
                    </a:srgbClr>
                  </a:solidFill>
                </a:ln>
                <a:solidFill>
                  <a:srgbClr val="798FF2">
                    <a:lumMod val="75000"/>
                  </a:srgbClr>
                </a:solidFill>
                <a:latin typeface="Arial Narrow" panose="020B0606020202030204" pitchFamily="34" charset="0"/>
              </a:rPr>
              <a:t>Vete a tu casa, a los tuyos, y </a:t>
            </a:r>
            <a:r>
              <a:rPr lang="es-CO" sz="3200" b="1" kern="0" dirty="0">
                <a:ln w="19050">
                  <a:solidFill>
                    <a:srgbClr val="C00000"/>
                  </a:solidFill>
                </a:ln>
                <a:solidFill>
                  <a:srgbClr val="C00000"/>
                </a:solidFill>
                <a:latin typeface="Arial Narrow" panose="020B0606020202030204" pitchFamily="34" charset="0"/>
              </a:rPr>
              <a:t>cuéntales</a:t>
            </a:r>
            <a:r>
              <a:rPr lang="es-CO" sz="3200" kern="0" dirty="0">
                <a:ln w="19050">
                  <a:solidFill>
                    <a:srgbClr val="210E30"/>
                  </a:solidFill>
                </a:ln>
                <a:solidFill>
                  <a:srgbClr val="210E30"/>
                </a:solidFill>
                <a:latin typeface="Arial Narrow" panose="020B0606020202030204" pitchFamily="34" charset="0"/>
              </a:rPr>
              <a:t> </a:t>
            </a:r>
            <a:r>
              <a:rPr lang="es-CO" sz="3200" kern="0" dirty="0">
                <a:ln w="19050">
                  <a:solidFill>
                    <a:srgbClr val="798FF2">
                      <a:lumMod val="75000"/>
                    </a:srgbClr>
                  </a:solidFill>
                </a:ln>
                <a:solidFill>
                  <a:srgbClr val="798FF2">
                    <a:lumMod val="75000"/>
                  </a:srgbClr>
                </a:solidFill>
                <a:latin typeface="Arial Narrow" panose="020B0606020202030204" pitchFamily="34" charset="0"/>
              </a:rPr>
              <a:t>cuán grandes cosas el Señor ha hecho contigo, y cómo ha tenido misericordia de ti”. </a:t>
            </a:r>
            <a:r>
              <a:rPr lang="es-CO" sz="3200" b="1" kern="0" dirty="0">
                <a:ln w="19050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 Narrow" panose="020B0606020202030204" pitchFamily="34" charset="0"/>
              </a:rPr>
              <a:t>Marcos 5:19.</a:t>
            </a:r>
            <a:endParaRPr kumimoji="0" lang="es-CO" sz="3200" i="0" u="none" strike="noStrike" kern="0" cap="none" spc="0" normalizeH="0" baseline="0" noProof="0" dirty="0">
              <a:ln w="1905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1638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3821" y="2331555"/>
            <a:ext cx="5196358" cy="3897269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1499868" y="1247049"/>
            <a:ext cx="6144265" cy="1077218"/>
          </a:xfrm>
          <a:prstGeom prst="rect">
            <a:avLst/>
          </a:prstGeom>
          <a:gradFill>
            <a:gsLst>
              <a:gs pos="0">
                <a:schemeClr val="bg1"/>
              </a:gs>
              <a:gs pos="52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</a:gradFill>
          <a:ln w="38100">
            <a:solidFill>
              <a:srgbClr val="7E06D8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defTabSz="914400">
              <a:defRPr/>
            </a:pPr>
            <a:r>
              <a:rPr lang="es-CO" sz="3200" kern="0" dirty="0">
                <a:ln w="19050">
                  <a:solidFill>
                    <a:srgbClr val="7E06D8"/>
                  </a:solidFill>
                </a:ln>
                <a:solidFill>
                  <a:srgbClr val="7E06D8"/>
                </a:solidFill>
                <a:latin typeface="Arial Narrow" panose="020B0606020202030204" pitchFamily="34" charset="0"/>
              </a:rPr>
              <a:t>Reprender con mansedumbre. </a:t>
            </a:r>
            <a:r>
              <a:rPr lang="es-CO" sz="3200" kern="0" dirty="0">
                <a:ln w="1905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Arial Narrow" panose="020B0606020202030204" pitchFamily="34" charset="0"/>
              </a:rPr>
              <a:t>Gálatas. 6:1. </a:t>
            </a:r>
            <a:r>
              <a:rPr lang="es-CO" sz="3200" kern="0" dirty="0">
                <a:ln w="19050">
                  <a:solidFill>
                    <a:srgbClr val="7E06D8"/>
                  </a:solidFill>
                </a:ln>
                <a:solidFill>
                  <a:srgbClr val="7E06D8"/>
                </a:solidFill>
                <a:latin typeface="Arial Narrow" panose="020B0606020202030204" pitchFamily="34" charset="0"/>
              </a:rPr>
              <a:t>Reprender duramente. </a:t>
            </a:r>
            <a:r>
              <a:rPr lang="es-CO" sz="3200" kern="0" dirty="0">
                <a:ln w="1905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Arial Narrow" panose="020B0606020202030204" pitchFamily="34" charset="0"/>
              </a:rPr>
              <a:t>Tito 1:13. </a:t>
            </a:r>
            <a:r>
              <a:rPr lang="es-CO" sz="2800" kern="0" dirty="0">
                <a:ln w="1905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Arial Narrow" panose="020B0606020202030204" pitchFamily="34" charset="0"/>
              </a:rPr>
              <a:t>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</p:txBody>
      </p:sp>
      <p:sp>
        <p:nvSpPr>
          <p:cNvPr id="7" name="Rectángulo 6"/>
          <p:cNvSpPr/>
          <p:nvPr/>
        </p:nvSpPr>
        <p:spPr>
          <a:xfrm>
            <a:off x="2373199" y="377444"/>
            <a:ext cx="4397602" cy="707886"/>
          </a:xfrm>
          <a:prstGeom prst="rect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4000" b="1" i="0" u="none" strike="noStrike" kern="0" cap="none" spc="0" normalizeH="0" baseline="0" noProof="0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Arial Narrow" panose="020B0606020202030204" pitchFamily="34" charset="0"/>
              </a:rPr>
              <a:t>El ejemplo de Pablo.</a:t>
            </a:r>
            <a:endParaRPr kumimoji="0" lang="es-CO" sz="4400" b="1" i="0" u="none" strike="noStrike" kern="0" cap="none" spc="0" normalizeH="0" baseline="0" noProof="0" dirty="0">
              <a:ln>
                <a:solidFill>
                  <a:srgbClr val="FFFF00"/>
                </a:solidFill>
              </a:ln>
              <a:solidFill>
                <a:srgbClr val="FFFF00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1505741" y="2266102"/>
            <a:ext cx="6132518" cy="2062103"/>
          </a:xfrm>
          <a:prstGeom prst="rect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defTabSz="914400">
              <a:defRPr/>
            </a:pPr>
            <a:r>
              <a:rPr lang="es-CO" sz="3200" kern="0" dirty="0">
                <a:ln w="1905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Arial Narrow" panose="020B0606020202030204" pitchFamily="34" charset="0"/>
              </a:rPr>
              <a:t>Pablo fue diplomático en su carta a </a:t>
            </a:r>
            <a:r>
              <a:rPr lang="es-CO" sz="3200" kern="0" dirty="0">
                <a:ln w="19050"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</a:rPr>
              <a:t>Filemón</a:t>
            </a:r>
            <a:r>
              <a:rPr lang="es-CO" sz="3200" kern="0" dirty="0">
                <a:ln w="1905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Arial Narrow" panose="020B0606020202030204" pitchFamily="34" charset="0"/>
              </a:rPr>
              <a:t> para que aceptara a Onésimo, pero </a:t>
            </a:r>
            <a:r>
              <a:rPr lang="pt-BR" sz="3200" kern="0" dirty="0">
                <a:ln w="1905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Arial Narrow" panose="020B0606020202030204" pitchFamily="34" charset="0"/>
              </a:rPr>
              <a:t>reprendió duramente a Pedro. </a:t>
            </a:r>
            <a:r>
              <a:rPr lang="pt-BR" sz="3200" kern="0" dirty="0">
                <a:ln w="19050"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</a:rPr>
              <a:t>Gálatas 2:11-15.</a:t>
            </a:r>
            <a:endParaRPr lang="es-CO" sz="3200" kern="0" dirty="0">
              <a:ln w="19050">
                <a:solidFill>
                  <a:srgbClr val="FF0000"/>
                </a:solidFill>
              </a:ln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1511464" y="3377761"/>
            <a:ext cx="6121072" cy="2062103"/>
          </a:xfrm>
          <a:prstGeom prst="rect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50000">
                <a:srgbClr val="F2C2B8"/>
              </a:gs>
              <a:gs pos="100000">
                <a:srgbClr val="F1A697"/>
              </a:gs>
            </a:gsLst>
          </a:gradFill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defTabSz="914400">
              <a:defRPr/>
            </a:pPr>
            <a:r>
              <a:rPr lang="es-CO" sz="3200" kern="0" dirty="0">
                <a:ln w="1905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Arial Narrow" panose="020B0606020202030204" pitchFamily="34" charset="0"/>
              </a:rPr>
              <a:t>Pablo le dice a los Filipenses que los ama entrañablemente. </a:t>
            </a:r>
            <a:r>
              <a:rPr lang="es-CO" sz="3200" kern="0" dirty="0">
                <a:ln w="19050"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</a:rPr>
              <a:t>Filipenses 1:8</a:t>
            </a:r>
            <a:r>
              <a:rPr lang="es-CO" sz="3200" kern="0" dirty="0">
                <a:ln w="1905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Arial Narrow" panose="020B0606020202030204" pitchFamily="34" charset="0"/>
              </a:rPr>
              <a:t>, pero a los Gálatas a quienes también ama, les dice insensatos</a:t>
            </a:r>
            <a:r>
              <a:rPr lang="pt-BR" sz="3200" kern="0" dirty="0">
                <a:ln w="1905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Arial Narrow" panose="020B0606020202030204" pitchFamily="34" charset="0"/>
              </a:rPr>
              <a:t>. </a:t>
            </a:r>
            <a:r>
              <a:rPr lang="pt-BR" sz="3200" kern="0" dirty="0">
                <a:ln w="19050"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</a:rPr>
              <a:t>Gálatas 3:1.</a:t>
            </a:r>
            <a:endParaRPr lang="es-CO" sz="3200" kern="0" dirty="0">
              <a:ln w="19050">
                <a:solidFill>
                  <a:srgbClr val="FF0000"/>
                </a:solidFill>
              </a:ln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546653" y="4104426"/>
            <a:ext cx="8050695" cy="2554545"/>
          </a:xfrm>
          <a:prstGeom prst="rect">
            <a:avLst/>
          </a:prstGeom>
          <a:solidFill>
            <a:sysClr val="window" lastClr="FFFFFF"/>
          </a:solidFill>
          <a:ln w="38100" cap="rnd" cmpd="sng" algn="ctr">
            <a:solidFill>
              <a:srgbClr val="FF0000"/>
            </a:solidFill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200" b="0" i="0" u="none" strike="noStrike" kern="0" cap="none" spc="0" normalizeH="0" baseline="0" noProof="0" dirty="0">
                <a:ln w="19050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Pablo entendió que cada persona y circunstancia son distintas. </a:t>
            </a:r>
            <a:r>
              <a:rPr kumimoji="0" lang="es-CO" sz="3200" b="0" i="0" u="none" strike="noStrike" kern="0" cap="none" spc="0" normalizeH="0" baseline="0" noProof="0" dirty="0">
                <a:ln w="19050">
                  <a:solidFill>
                    <a:srgbClr val="0000FF"/>
                  </a:solidFill>
                </a:ln>
                <a:solidFill>
                  <a:srgbClr val="0000FF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“Me he hecho judío, … como sujeto a la ley, … como si yo estuviera sin ley. Me he hecho débil, … me he hecho de todo, para que de todos modos salve a algunos”. </a:t>
            </a:r>
            <a:r>
              <a:rPr kumimoji="0" lang="es-CO" sz="3200" b="0" i="0" u="none" strike="noStrike" kern="0" cap="none" spc="0" normalizeH="0" baseline="0" noProof="0" dirty="0">
                <a:ln w="19050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Véase </a:t>
            </a:r>
            <a:r>
              <a:rPr kumimoji="0" lang="es-CO" sz="3200" b="1" i="0" u="none" strike="noStrike" kern="0" cap="none" spc="0" normalizeH="0" baseline="0" noProof="0" dirty="0">
                <a:ln w="19050"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1Corintios 9:19-22.</a:t>
            </a:r>
          </a:p>
        </p:txBody>
      </p:sp>
    </p:spTree>
    <p:extLst>
      <p:ext uri="{BB962C8B-B14F-4D97-AF65-F5344CB8AC3E}">
        <p14:creationId xmlns:p14="http://schemas.microsoft.com/office/powerpoint/2010/main" val="3815284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0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2297" y="1987828"/>
            <a:ext cx="2939405" cy="3779236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1332625" y="1352457"/>
            <a:ext cx="6478750" cy="255454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CO" sz="3200" dirty="0">
                <a:ln w="1905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Arial Narrow" panose="020B0606020202030204" pitchFamily="34" charset="0"/>
              </a:rPr>
              <a:t>“Herodes el tetrarca, siendo reprendido por Juan a causa de Herodías, mujer de Felipe su hermano, y de todas las maldades que Herodes había hecho”. </a:t>
            </a:r>
            <a:r>
              <a:rPr lang="es-CO" sz="3200" b="1" dirty="0">
                <a:ln w="19050"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</a:rPr>
              <a:t>Lucas 3:19. </a:t>
            </a:r>
          </a:p>
        </p:txBody>
      </p:sp>
      <p:sp>
        <p:nvSpPr>
          <p:cNvPr id="5" name="Rectángulo 4"/>
          <p:cNvSpPr/>
          <p:nvPr/>
        </p:nvSpPr>
        <p:spPr>
          <a:xfrm>
            <a:off x="1332625" y="2344296"/>
            <a:ext cx="6478750" cy="1569660"/>
          </a:xfrm>
          <a:prstGeom prst="rect">
            <a:avLst/>
          </a:prstGeom>
          <a:solidFill>
            <a:srgbClr val="FFFF99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CO" sz="3200" dirty="0">
                <a:ln w="1905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Arial Narrow" panose="020B0606020202030204" pitchFamily="34" charset="0"/>
              </a:rPr>
              <a:t>“…había enviado y prendido a Juan, y le había encadenado en la cárcel …”. </a:t>
            </a:r>
            <a:r>
              <a:rPr lang="es-CO" sz="3200" b="1" dirty="0">
                <a:ln w="19050"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</a:rPr>
              <a:t>Marcos 6:17. </a:t>
            </a:r>
          </a:p>
        </p:txBody>
      </p:sp>
      <p:sp>
        <p:nvSpPr>
          <p:cNvPr id="6" name="Rectángulo 5"/>
          <p:cNvSpPr/>
          <p:nvPr/>
        </p:nvSpPr>
        <p:spPr>
          <a:xfrm>
            <a:off x="1332624" y="387540"/>
            <a:ext cx="6478751" cy="646331"/>
          </a:xfrm>
          <a:prstGeom prst="rect">
            <a:avLst/>
          </a:prstGeom>
          <a:solidFill>
            <a:srgbClr val="EEFE54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CO" sz="36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</a:rPr>
              <a:t>El testimonio de Juan el Bautista.</a:t>
            </a:r>
          </a:p>
        </p:txBody>
      </p:sp>
      <p:sp>
        <p:nvSpPr>
          <p:cNvPr id="2" name="Rectángulo 1"/>
          <p:cNvSpPr/>
          <p:nvPr/>
        </p:nvSpPr>
        <p:spPr>
          <a:xfrm>
            <a:off x="1332625" y="3383483"/>
            <a:ext cx="6478750" cy="3046988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61000">
                <a:srgbClr val="9BFD9D"/>
              </a:gs>
              <a:gs pos="100000">
                <a:srgbClr val="9BFD9D"/>
              </a:gs>
            </a:gsLst>
            <a:lin ang="5400000" scaled="1"/>
          </a:gradFill>
          <a:ln w="38100">
            <a:solidFill>
              <a:srgbClr val="00CC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es-CO" sz="3200" dirty="0">
                <a:ln w="1905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Arial Narrow" panose="020B0606020202030204" pitchFamily="34" charset="0"/>
              </a:rPr>
              <a:t>“En su misión, el Bautista se había destacado como intrépido reprensor de la iniquidad, tanto entre los encumbrados como entre los humildes. Había osado hacer frente al rey Herodes y </a:t>
            </a:r>
            <a:r>
              <a:rPr lang="es-CO" sz="3200" dirty="0">
                <a:ln w="19050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 Narrow" panose="020B0606020202030204" pitchFamily="34" charset="0"/>
              </a:rPr>
              <a:t>reprocharle claramente su pecado”. </a:t>
            </a:r>
            <a:r>
              <a:rPr lang="es-CO" sz="3200" b="1" dirty="0">
                <a:ln w="19050">
                  <a:solidFill>
                    <a:srgbClr val="009900"/>
                  </a:solidFill>
                </a:ln>
                <a:solidFill>
                  <a:srgbClr val="009900"/>
                </a:solidFill>
                <a:latin typeface="Arial Narrow" panose="020B0606020202030204" pitchFamily="34" charset="0"/>
              </a:rPr>
              <a:t>DTG 197.</a:t>
            </a:r>
          </a:p>
        </p:txBody>
      </p:sp>
      <p:sp>
        <p:nvSpPr>
          <p:cNvPr id="7" name="Rectángulo 6"/>
          <p:cNvSpPr/>
          <p:nvPr/>
        </p:nvSpPr>
        <p:spPr>
          <a:xfrm>
            <a:off x="1582666" y="4450995"/>
            <a:ext cx="5978667" cy="2062103"/>
          </a:xfrm>
          <a:prstGeom prst="rect">
            <a:avLst/>
          </a:prstGeom>
          <a:ln w="38100">
            <a:solidFill>
              <a:srgbClr val="3333FF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200" b="0" i="0" u="none" strike="noStrike" kern="0" cap="none" spc="0" normalizeH="0" baseline="0" noProof="0" dirty="0">
                <a:ln w="19050">
                  <a:solidFill>
                    <a:srgbClr val="0000FF"/>
                  </a:solidFill>
                </a:ln>
                <a:solidFill>
                  <a:srgbClr val="0000FF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“(</a:t>
            </a:r>
            <a:r>
              <a:rPr kumimoji="0" lang="es-CO" sz="3200" b="0" i="0" u="none" strike="noStrike" kern="0" cap="none" spc="0" normalizeH="0" baseline="0" noProof="0" dirty="0">
                <a:ln w="19050"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Los verdaderos pastores</a:t>
            </a:r>
            <a:r>
              <a:rPr kumimoji="0" lang="es-CO" sz="3200" b="0" i="0" u="none" strike="noStrike" kern="0" cap="none" spc="0" normalizeH="0" baseline="0" noProof="0" dirty="0">
                <a:ln w="19050">
                  <a:solidFill>
                    <a:srgbClr val="0000FF"/>
                  </a:solidFill>
                </a:ln>
                <a:solidFill>
                  <a:srgbClr val="0000FF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)  Darán el mensaje, ya sea que los hombres lo quieran escuchar o lo rechacen”.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200" b="1" i="0" u="none" strike="noStrike" kern="0" cap="none" spc="0" normalizeH="0" baseline="0" noProof="0" dirty="0">
                <a:ln w="19050"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Cada Día Con Dios, 53</a:t>
            </a:r>
            <a:r>
              <a:rPr kumimoji="0" lang="es-CO" sz="3200" b="0" i="0" u="none" strike="noStrike" kern="0" cap="none" spc="0" normalizeH="0" baseline="0" noProof="0" dirty="0">
                <a:ln w="1905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74778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 animBg="1"/>
      <p:bldP spid="2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1904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649358" y="2212470"/>
            <a:ext cx="5857460" cy="310854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 defTabSz="914400">
              <a:defRPr/>
            </a:pPr>
            <a:r>
              <a:rPr kumimoji="0" lang="es-CO" sz="2800" i="0" u="none" strike="noStrike" kern="0" cap="none" spc="0" normalizeH="0" baseline="0" noProof="0" dirty="0">
                <a:ln w="1905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“El Señor quiere que su pueblo siga otros métodos que el de condenar lo malo, aun cuando la condenación sea justa. </a:t>
            </a:r>
            <a:r>
              <a:rPr kumimoji="0" lang="es-CO" sz="2800" i="0" u="none" strike="noStrike" kern="0" cap="none" spc="0" normalizeH="0" baseline="0" noProof="0" dirty="0">
                <a:ln w="19050">
                  <a:solidFill>
                    <a:srgbClr val="C00000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El quiere que hagamos algo más que lanzar contra nuestros adversarios acusaciones que no hacen sino alejarlos más de la verdad.</a:t>
            </a:r>
          </a:p>
          <a:p>
            <a:pPr lvl="0" algn="ctr" defTabSz="914400">
              <a:defRPr/>
            </a:pPr>
            <a:r>
              <a:rPr kumimoji="0" lang="es-CO" sz="2800" i="0" u="none" strike="noStrike" kern="0" cap="none" spc="0" normalizeH="0" baseline="0" noProof="0" dirty="0">
                <a:ln w="1905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lang="es-CO" sz="2800" b="1" kern="0" dirty="0">
                <a:ln w="1905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OE 386.</a:t>
            </a:r>
            <a:endParaRPr kumimoji="0" lang="es-CO" sz="2800" i="0" u="none" strike="noStrike" kern="0" cap="none" spc="0" normalizeH="0" baseline="0" noProof="0" dirty="0">
              <a:ln w="19050">
                <a:solidFill>
                  <a:schemeClr val="accent5">
                    <a:lumMod val="50000"/>
                  </a:schemeClr>
                </a:solidFill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649358" y="1789655"/>
            <a:ext cx="5883964" cy="3539430"/>
          </a:xfrm>
          <a:prstGeom prst="rect">
            <a:avLst/>
          </a:prstGeom>
          <a:solidFill>
            <a:srgbClr val="FFFF99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800" i="0" u="none" strike="noStrike" kern="0" cap="none" spc="0" normalizeH="0" baseline="0" noProof="0" dirty="0">
                <a:ln w="1905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La obra que Cristo vino a hacer en nuestro mundo no consistía en erigir vallas y echar constantemente en cara a la gente el hecho de que estaba equivocada.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800" i="0" u="none" strike="noStrike" kern="0" cap="none" spc="0" normalizeH="0" baseline="0" noProof="0" dirty="0">
                <a:ln w="19050">
                  <a:solidFill>
                    <a:srgbClr val="FF0000"/>
                  </a:solidFill>
                </a:ln>
                <a:solidFill>
                  <a:srgbClr val="FA1212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El que quiere dar la luz a un pueblo engañado debe acercársele y trabajar por él con amor. Debe llegar a ser un centro de influencia santa”. </a:t>
            </a:r>
            <a:r>
              <a:rPr kumimoji="0" lang="es-CO" sz="2800" b="1" i="0" u="none" strike="noStrike" kern="0" cap="none" spc="0" normalizeH="0" baseline="0" noProof="0" dirty="0">
                <a:ln w="1905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OE 386.</a:t>
            </a:r>
          </a:p>
        </p:txBody>
      </p:sp>
      <p:sp>
        <p:nvSpPr>
          <p:cNvPr id="9" name="Rectángulo 8"/>
          <p:cNvSpPr/>
          <p:nvPr/>
        </p:nvSpPr>
        <p:spPr>
          <a:xfrm>
            <a:off x="2512474" y="862003"/>
            <a:ext cx="4596130" cy="646331"/>
          </a:xfrm>
          <a:prstGeom prst="rect">
            <a:avLst/>
          </a:prstGeom>
          <a:solidFill>
            <a:srgbClr val="C00000"/>
          </a:solidFill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600" b="1" i="1" u="none" strike="noStrike" kern="0" cap="none" spc="0" normalizeH="0" baseline="0" noProof="0" dirty="0">
                <a:ln w="6350">
                  <a:solidFill>
                    <a:srgbClr val="FFFF00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</a:rPr>
              <a:t>El testimonio White.</a:t>
            </a:r>
            <a:endParaRPr kumimoji="0" lang="es-CO" sz="2400" b="0" i="0" u="none" strike="noStrike" kern="0" cap="none" spc="0" normalizeH="0" baseline="0" noProof="0" dirty="0">
              <a:ln w="6350">
                <a:solidFill>
                  <a:srgbClr val="FFFF00"/>
                </a:solidFill>
              </a:ln>
              <a:solidFill>
                <a:srgbClr val="FFFF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521154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538800" y="346367"/>
            <a:ext cx="8066400" cy="1077218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200" i="0" u="none" strike="noStrike" kern="0" cap="none" spc="0" normalizeH="0" baseline="0" noProof="0" dirty="0">
                <a:ln w="19050">
                  <a:solidFill>
                    <a:srgbClr val="0000FF"/>
                  </a:solidFill>
                </a:ln>
                <a:solidFill>
                  <a:srgbClr val="0000FF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¿Cuál de los ejemplos citados arriba debemos tener en cuenta al predicar el mensaje del tercer ángel?</a:t>
            </a:r>
            <a:endParaRPr kumimoji="0" lang="es-CO" sz="3600" i="0" u="none" strike="noStrike" kern="0" cap="none" spc="0" normalizeH="0" baseline="0" noProof="0" dirty="0">
              <a:ln w="19050">
                <a:solidFill>
                  <a:srgbClr val="0000FF"/>
                </a:solidFill>
              </a:ln>
              <a:solidFill>
                <a:srgbClr val="0000FF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1994453" y="1423585"/>
            <a:ext cx="5155095" cy="1077218"/>
          </a:xfrm>
          <a:prstGeom prst="rect">
            <a:avLst/>
          </a:prstGeom>
          <a:solidFill>
            <a:srgbClr val="C00000"/>
          </a:soli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200" b="1" i="0" u="none" strike="noStrike" kern="0" cap="none" spc="0" normalizeH="0" baseline="0" noProof="0" dirty="0">
                <a:ln w="19050">
                  <a:solidFill>
                    <a:srgbClr val="FFFF00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Arial Narrow" panose="020B0606020202030204" pitchFamily="34" charset="0"/>
              </a:rPr>
              <a:t>Todos son válidos</a:t>
            </a:r>
            <a:r>
              <a:rPr lang="es-CO" sz="3200" b="1" kern="0" dirty="0">
                <a:ln w="19050">
                  <a:solidFill>
                    <a:srgbClr val="FFFF00"/>
                  </a:solidFill>
                </a:ln>
                <a:solidFill>
                  <a:srgbClr val="FFFF00"/>
                </a:solidFill>
                <a:latin typeface="Arial Narrow" panose="020B0606020202030204" pitchFamily="34" charset="0"/>
              </a:rPr>
              <a:t>, pero cada circunstancia es distinta.</a:t>
            </a:r>
            <a:endParaRPr kumimoji="0" lang="es-CO" sz="3600" b="1" i="0" u="none" strike="noStrike" kern="0" cap="none" spc="0" normalizeH="0" baseline="0" noProof="0" dirty="0">
              <a:ln w="19050">
                <a:solidFill>
                  <a:srgbClr val="FFFF00"/>
                </a:solidFill>
              </a:ln>
              <a:solidFill>
                <a:srgbClr val="FFFF00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4" name="2 Rectángulo"/>
          <p:cNvSpPr/>
          <p:nvPr>
            <p:custDataLst>
              <p:tags r:id="rId1"/>
            </p:custDataLst>
          </p:nvPr>
        </p:nvSpPr>
        <p:spPr>
          <a:xfrm>
            <a:off x="1582037" y="2500803"/>
            <a:ext cx="5979927" cy="1077218"/>
          </a:xfrm>
          <a:prstGeom prst="rect">
            <a:avLst/>
          </a:prstGeom>
          <a:gradFill rotWithShape="1">
            <a:gsLst>
              <a:gs pos="0">
                <a:srgbClr val="8064A2">
                  <a:tint val="50000"/>
                  <a:satMod val="300000"/>
                </a:srgbClr>
              </a:gs>
              <a:gs pos="35000">
                <a:srgbClr val="8064A2">
                  <a:tint val="37000"/>
                  <a:satMod val="300000"/>
                </a:srgbClr>
              </a:gs>
              <a:gs pos="100000">
                <a:srgbClr val="8064A2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/>
          <a:p>
            <a:pPr algn="ctr" defTabSz="914400">
              <a:defRPr/>
            </a:pPr>
            <a:r>
              <a:rPr lang="es-ES" sz="3200" b="1" kern="0" dirty="0">
                <a:ln w="19050">
                  <a:solidFill>
                    <a:srgbClr val="C00000"/>
                  </a:solidFill>
                </a:ln>
                <a:solidFill>
                  <a:srgbClr val="C00000"/>
                </a:solidFill>
                <a:latin typeface="Arial Narrow" panose="020B0606020202030204" pitchFamily="34" charset="0"/>
                <a:cs typeface="Arial" pitchFamily="34" charset="0"/>
              </a:rPr>
              <a:t>“El corazón del sabio </a:t>
            </a:r>
            <a:r>
              <a:rPr lang="es-ES" sz="3200" b="1" kern="0" dirty="0">
                <a:ln w="19050">
                  <a:solidFill>
                    <a:srgbClr val="000099"/>
                  </a:solidFill>
                </a:ln>
                <a:solidFill>
                  <a:srgbClr val="000099"/>
                </a:solidFill>
                <a:latin typeface="Arial Narrow" panose="020B0606020202030204" pitchFamily="34" charset="0"/>
                <a:cs typeface="Arial" pitchFamily="34" charset="0"/>
              </a:rPr>
              <a:t>discierne</a:t>
            </a:r>
            <a:r>
              <a:rPr lang="es-ES" sz="3200" b="1" kern="0" dirty="0">
                <a:ln w="19050">
                  <a:solidFill>
                    <a:srgbClr val="000099"/>
                  </a:solidFill>
                </a:ln>
                <a:solidFill>
                  <a:srgbClr val="C00000"/>
                </a:solidFill>
                <a:latin typeface="Arial Narrow" panose="020B0606020202030204" pitchFamily="34" charset="0"/>
                <a:cs typeface="Arial" pitchFamily="34" charset="0"/>
              </a:rPr>
              <a:t> </a:t>
            </a:r>
            <a:r>
              <a:rPr lang="es-ES" sz="3200" b="1" kern="0" dirty="0">
                <a:ln w="19050">
                  <a:solidFill>
                    <a:srgbClr val="C00000"/>
                  </a:solidFill>
                </a:ln>
                <a:solidFill>
                  <a:srgbClr val="C00000"/>
                </a:solidFill>
                <a:latin typeface="Arial Narrow" panose="020B0606020202030204" pitchFamily="34" charset="0"/>
                <a:cs typeface="Arial" pitchFamily="34" charset="0"/>
              </a:rPr>
              <a:t>el tiempo y el juicio”. </a:t>
            </a:r>
            <a:r>
              <a:rPr lang="es-ES" sz="3200" b="1" kern="0" dirty="0">
                <a:ln w="19050">
                  <a:solidFill>
                    <a:srgbClr val="003217"/>
                  </a:solidFill>
                </a:ln>
                <a:solidFill>
                  <a:srgbClr val="003217"/>
                </a:solidFill>
                <a:latin typeface="Arial Narrow" panose="020B0606020202030204" pitchFamily="34" charset="0"/>
                <a:cs typeface="Arial" pitchFamily="34" charset="0"/>
              </a:rPr>
              <a:t>Eclesiastés 8:5. </a:t>
            </a:r>
          </a:p>
        </p:txBody>
      </p:sp>
      <p:sp>
        <p:nvSpPr>
          <p:cNvPr id="7" name="2 Rectángulo"/>
          <p:cNvSpPr/>
          <p:nvPr>
            <p:custDataLst>
              <p:tags r:id="rId2"/>
            </p:custDataLst>
          </p:nvPr>
        </p:nvSpPr>
        <p:spPr>
          <a:xfrm>
            <a:off x="876359" y="3578021"/>
            <a:ext cx="7391282" cy="3046988"/>
          </a:xfrm>
          <a:prstGeom prst="rect">
            <a:avLst/>
          </a:prstGeom>
          <a:gradFill>
            <a:gsLst>
              <a:gs pos="45000">
                <a:srgbClr val="DAFCF3"/>
              </a:gs>
              <a:gs pos="100000">
                <a:schemeClr val="accent4">
                  <a:lumMod val="40000"/>
                  <a:lumOff val="60000"/>
                </a:schemeClr>
              </a:gs>
              <a:gs pos="12000">
                <a:schemeClr val="tx1"/>
              </a:gs>
              <a:gs pos="73000">
                <a:schemeClr val="accent3">
                  <a:lumMod val="20000"/>
                  <a:lumOff val="80000"/>
                </a:schemeClr>
              </a:gs>
            </a:gsLst>
            <a:lin ang="16200000" scaled="1"/>
          </a:gra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914400">
              <a:defRPr/>
            </a:pPr>
            <a:r>
              <a:rPr lang="es-CO" sz="3200" kern="0" dirty="0">
                <a:ln w="19050">
                  <a:solidFill>
                    <a:srgbClr val="0000FF"/>
                  </a:solidFill>
                </a:ln>
                <a:solidFill>
                  <a:srgbClr val="0000FF"/>
                </a:solidFill>
                <a:latin typeface="Arial Narrow" panose="020B0606020202030204" pitchFamily="34" charset="0"/>
                <a:cs typeface="Arial" pitchFamily="34" charset="0"/>
              </a:rPr>
              <a:t>“El “corazón” del sabio -vale decir, su mente- discierne el tiempo adecuado de hablar y de callar.  </a:t>
            </a:r>
            <a:r>
              <a:rPr lang="es-CO" sz="3200" kern="0" dirty="0">
                <a:ln w="19050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 Narrow" panose="020B0606020202030204" pitchFamily="34" charset="0"/>
                <a:cs typeface="Arial" pitchFamily="34" charset="0"/>
              </a:rPr>
              <a:t>El sabio conoce los métodos y procedimientos correctos, y los sigue.  </a:t>
            </a:r>
            <a:r>
              <a:rPr lang="es-CO" sz="3200" kern="0" dirty="0">
                <a:ln w="19050"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  <a:cs typeface="Arial" pitchFamily="34" charset="0"/>
              </a:rPr>
              <a:t>Reconoce las oportunidades y las aprovecha cuando se presentan”. </a:t>
            </a:r>
            <a:r>
              <a:rPr lang="es-CO" sz="3200" kern="0" dirty="0">
                <a:ln w="19050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 Narrow" panose="020B0606020202030204" pitchFamily="34" charset="0"/>
                <a:cs typeface="Arial" pitchFamily="34" charset="0"/>
              </a:rPr>
              <a:t>CBA, Eclesiastés 8:5.</a:t>
            </a:r>
            <a:endParaRPr lang="es-ES" sz="3200" kern="0" dirty="0">
              <a:ln w="19050">
                <a:solidFill>
                  <a:schemeClr val="bg1"/>
                </a:solidFill>
              </a:ln>
              <a:solidFill>
                <a:schemeClr val="bg1"/>
              </a:solidFill>
              <a:latin typeface="Arial Narrow" panose="020B060602020203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2592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 animBg="1"/>
      <p:bldP spid="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E2JASqBaS2e6hdljli6Qb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4yfwJBsaU961QbtHJDAwP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nkGC8mF8389r36Hk4pJVT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m95Q2heXOGxnaVP7t6uL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So7m0oyaMTNJYwwijoU6k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UGVLuXWDq7yohGIGhPoET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zqXjAbM5RYDpurqeUBe9t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bzfQzD74IFzh6vObmLQlg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KScgf2VNpJaTfn4KB9YNg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PclVpIetj8qAPnDio48Vg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7cfr7B9HmskM2ZVjCcyW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Hb9YEY9CZPXHklkQbFMHK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2tExG7jLUEkHY58GYBDkCL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g3kEm4sVmjq5JAUquPWsO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44TNCEAVCOgvoumsWGrIY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y0o64b8uFj9hYgKzsOkrG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Pdcp41Sg051FvTowApM88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m7v5IndDnwHWbbTE77Bpj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3fjKRaVeVFytSQ4UYjv2nH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YzIdCViEwIDiRclQdipsQ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sikPJ8N6nWmLkb9WiiC02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fydHCshJYfEP7pTNc9Rqk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1RBrFN2xFSOPlyqTLC0g2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W6RaHgZ6PP6G3MB1wkODY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6v3J3v6s9BryB7QsL1KRp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Iqm6baDwBGJPZl6Ycu0nG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fuaub3zNT6IiNDnXjWPD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PM7umMOfQ27dbRWHYzWOM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7GytBfb4x3uuFnnGHMYDg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bzrv0CXfGcYcFrWSby4Mu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JGbykiSaP8lrvZ15ey7hn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wsIVKOAqzub7QLksiFnwm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ReVXR6kwFcGqaIPox3zpz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8AT0Zv6q3u4o9indjmzs9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go8gKLgrUQVHBuZNWu63O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qqABCT7kWXfZYxOBlyfdi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ut6loJ65iw2hYIF99mjzU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rCvsYl8yNBGAV6uhvneR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WGz6WcoSTIVx2uPWLLWKJ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BoNyERQVl2iIGPSSoW9UH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En40rzCsUU0v5binxx2Xm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ekO03Sm0BOJDKptEqhjS7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IbJHA0oBSKBK9KbqwK6Ui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LsrTTT6KEtMPBDhlilCZ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Su0LpiT9GtfCI1xENxqfO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1ZgJsZKyMd6wpggG6vv75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Yj8y9asLiifLrrCaq606H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J5d05Be6uOUT1WATQA61U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gDPO3W5o7ZqoA3k84QwbN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RxqGAwgp0GEVOAbhxi16H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tCmwyHvfuJ0PMhnnly7HZ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KEeKXNjeaHKW3Nj3XzUKb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VYNTT9WtYZVJSHiOKHVgz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5PeA4hAyMeyOJfW3U9hGJ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1kVBL9OcPUmCTYFj4FSpc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LWo8wyjEGAf3Ho0d5OxUO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a3Y2RHNLZSylOTEtwqJAp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s6mYnB4BOjxjaRCJi7p3V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4yaMEB9rGCivARFSjcGn3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NuIMQM8CbmIY2ONBWtsmD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OueGr3rrh8nw2ZR9mF0GPo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HJ31UAzrwRMi49176XyND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bx2px6En5Ru326HMFC234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bx2px6En5Ru326HMFC234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5Ihei9Pli8j0cJPC4hP83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bx2px6En5Ru326HMFC23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8xAlFEy21UgzJ3nhMlP1N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bx2px6En5Ru326HMFC234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bx2px6En5Ru326HMFC23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mEj9EArCIUuaNQxaSF6Ey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N8FWQO1b5NMtaV1wZYApc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ppt/theme/theme2.xml><?xml version="1.0" encoding="utf-8"?>
<a:theme xmlns:a="http://schemas.openxmlformats.org/drawingml/2006/main" name="1_Celestial">
  <a:themeElements>
    <a:clrScheme name="Celestial">
      <a:dk1>
        <a:sysClr val="windowText" lastClr="000000"/>
      </a:dk1>
      <a:lt1>
        <a:sysClr val="window" lastClr="FFFFFF"/>
      </a:lt1>
      <a:dk2>
        <a:srgbClr val="3F296A"/>
      </a:dk2>
      <a:lt2>
        <a:srgbClr val="EBEBEB"/>
      </a:lt2>
      <a:accent1>
        <a:srgbClr val="E84574"/>
      </a:accent1>
      <a:accent2>
        <a:srgbClr val="798FF2"/>
      </a:accent2>
      <a:accent3>
        <a:srgbClr val="95C369"/>
      </a:accent3>
      <a:accent4>
        <a:srgbClr val="EE875A"/>
      </a:accent4>
      <a:accent5>
        <a:srgbClr val="C363E8"/>
      </a:accent5>
      <a:accent6>
        <a:srgbClr val="6AADC8"/>
      </a:accent6>
      <a:hlink>
        <a:srgbClr val="FE80C7"/>
      </a:hlink>
      <a:folHlink>
        <a:srgbClr val="FBA3EC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61DDDE80-2DFA-4F2A-B66F-72059846BDAA}"/>
    </a:ext>
  </a:extLst>
</a:theme>
</file>

<file path=ppt/theme/theme3.xml><?xml version="1.0" encoding="utf-8"?>
<a:theme xmlns:a="http://schemas.openxmlformats.org/drawingml/2006/main" name="2_Celestial">
  <a:themeElements>
    <a:clrScheme name="Azul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B36E0D05-787B-4C61-8268-2D6C1FBEDA32}"/>
    </a:ext>
  </a:extLst>
</a:theme>
</file>

<file path=ppt/theme/theme4.xml><?xml version="1.0" encoding="utf-8"?>
<a:theme xmlns:a="http://schemas.openxmlformats.org/drawingml/2006/main" name="Office Them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e Office">
  <a:themeElements>
    <a:clrScheme name="Rojo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TM03457452[[fn=Celestial]]</Template>
  <TotalTime>5444</TotalTime>
  <Words>1022</Words>
  <Application>Microsoft Office PowerPoint</Application>
  <PresentationFormat>Presentación en pantalla (4:3)</PresentationFormat>
  <Paragraphs>53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6</vt:i4>
      </vt:variant>
      <vt:variant>
        <vt:lpstr>Títulos de diapositiva</vt:lpstr>
      </vt:variant>
      <vt:variant>
        <vt:i4>11</vt:i4>
      </vt:variant>
    </vt:vector>
  </HeadingPairs>
  <TitlesOfParts>
    <vt:vector size="22" baseType="lpstr">
      <vt:lpstr>Arial</vt:lpstr>
      <vt:lpstr>Arial Narrow</vt:lpstr>
      <vt:lpstr>Calibri</vt:lpstr>
      <vt:lpstr>Calibri Light</vt:lpstr>
      <vt:lpstr>Century Gothic</vt:lpstr>
      <vt:lpstr>Celestial</vt:lpstr>
      <vt:lpstr>1_Celestial</vt:lpstr>
      <vt:lpstr>2_Celestial</vt:lpstr>
      <vt:lpstr>Office Theme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OsvaRD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WindowsRD</dc:creator>
  <cp:lastModifiedBy>Ernesto</cp:lastModifiedBy>
  <cp:revision>889</cp:revision>
  <dcterms:created xsi:type="dcterms:W3CDTF">2014-07-08T15:57:29Z</dcterms:created>
  <dcterms:modified xsi:type="dcterms:W3CDTF">2018-10-30T02:28:51Z</dcterms:modified>
</cp:coreProperties>
</file>