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56" r:id="rId4"/>
    <p:sldId id="257" r:id="rId5"/>
    <p:sldId id="262" r:id="rId6"/>
    <p:sldId id="263" r:id="rId7"/>
    <p:sldId id="265" r:id="rId8"/>
    <p:sldId id="264" r:id="rId9"/>
    <p:sldId id="261" r:id="rId10"/>
    <p:sldId id="258" r:id="rId11"/>
    <p:sldId id="267" r:id="rId12"/>
    <p:sldId id="279" r:id="rId13"/>
    <p:sldId id="271" r:id="rId14"/>
    <p:sldId id="268" r:id="rId15"/>
    <p:sldId id="270" r:id="rId16"/>
    <p:sldId id="278" r:id="rId17"/>
    <p:sldId id="269" r:id="rId18"/>
    <p:sldId id="272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940"/>
    <a:srgbClr val="192C3D"/>
    <a:srgbClr val="262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D5771-47C0-420C-8A3E-DF614AC1B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F598CA-A6CA-44B3-AA1D-025C94AC1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033BA3-CBD5-467E-8AA7-A2D3B570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A5AA3D-58E7-40B3-8A1E-D808937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059412-71BF-4D9B-8213-9BCA26C6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7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8AEAC-1EE9-490B-9EDD-2284622DF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8A61B6-7FA1-4370-A9C0-D812D659E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DA3B1F-AFE0-4433-9795-8CD2519A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83DBD4-598E-4323-8825-4CA4925C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F7752E-1859-49E1-98BD-E71B8573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AA7967-FF35-4A14-B550-B55A087340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2B4D93-5A2F-4793-AA8C-FB487C2A6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B267BF-477A-4C69-B336-170BB337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627B6-8EE0-4F34-96DC-D29499E6B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FEB5DC-214B-4314-8873-50F619BD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8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92E6B-A67B-411C-8C49-5B5C8F33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9D605D-E3FC-4310-87D2-FB2741795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888B03-AA1A-45C3-A38B-69871EBF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C1FDA6-454C-4668-BC03-09EBD62C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761BC-1D4F-4E23-83E2-7853A22D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9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4EEF3-75CB-4B23-BD20-C5C6255F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B43B3B-64CF-45C7-BE14-708F0B89D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5F5100-A37C-4440-9488-ADDB646B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CC52DB-985A-4267-82B4-90B255463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A8829-56CC-453C-98D1-A69C9E19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4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E33C8-014E-4271-95A7-C2BB73601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A23A7C-DD51-48FF-869F-7F724243E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5FC2ED-47AE-44E5-B15B-AB2C33A92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B9F93E-5DC0-45EC-9380-4A5DD7000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FED26C-4439-4331-A330-2DD620B8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CBDB0C-8C22-4CF1-85A6-9F60AA05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1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0F3B9-0A75-4070-98AD-E16E2BE4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AE752-2C5A-43DB-96CA-E4B6B4A4D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FC60BB-628B-4D33-96CD-8121FC670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326E6F8-C23A-43F3-AC0C-E132B503B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A63C11-81B5-4D11-8A8F-07A540534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496B49-425D-4323-BB72-755F691E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6B7886-C333-4ADC-A024-BB21AC28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49FE68C-826E-4C93-A2EB-4A6EE839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107-9789-4B75-90D6-D141D0ED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00E8A0-E0E1-41B3-9942-096507F0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7229B8-50C6-40E8-9F3C-E20B0821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048418-822D-462E-8BF5-2971779C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9079810-E05A-43BB-8032-6A1188A5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A2C8AD-6561-42AB-830C-21C6DAFD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BEFE57-03D2-43B7-AC4F-C5043AF5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5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6C137-6301-4A95-A3F0-76FAF5A6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6943BB-F424-4296-8714-50BC88ABB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5A5509-D652-4BBD-9949-4EE1D5F67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7B3CF7-054C-47DF-A5B1-9A583BC2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E6A5B1-893A-4128-AA86-DF67EF85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90CCED-DB0A-49DD-9ED0-4F819E9B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9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F5E5A8-0127-4CBA-969C-74407BC3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20046E-9C62-4FFB-AA14-924720DC1D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30DD05-27FF-49E2-8783-11D1B5FBB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1FF455-60A8-4BDC-9603-42CC8025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6CA86E-4300-4122-B3EF-9D0C8CAB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28F07A-5D84-419E-A59E-61573E09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7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F44DC9-CAAF-4B19-82C6-CB8385A8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994BB9-160D-493F-8540-928AA7BED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167E3E-2FA8-4743-879F-4C75DBDE7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D2FF1-6E67-40B6-BE6F-1C3580A51BB3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AD000-1B92-49D8-B8F8-283392BCB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0F427-834D-4CE9-96EB-580961F16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9CA-FC1B-41C6-BC1D-3F80DF1B00B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3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ohuerto.com/huertos-escolare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4D85A-CF6E-4DCB-A826-50CB7247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F006F0-F860-47EB-9D05-78A518FDC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4110"/>
            <a:ext cx="10515600" cy="1176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CO" sz="88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Agricultura urbana</a:t>
            </a:r>
            <a:endParaRPr lang="en-US" sz="88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A8885F-B170-4F15-9115-72507DCDB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6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47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76B80-90FC-4E7F-984D-6B055485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Beneficios de la Agricultura Urbana</a:t>
            </a:r>
            <a:br>
              <a:rPr lang="es-ES" sz="4400" b="0" i="0" dirty="0">
                <a:solidFill>
                  <a:srgbClr val="202124"/>
                </a:solidFill>
                <a:effectLst/>
                <a:latin typeface="Google Sans"/>
              </a:rPr>
            </a:b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B2C415-636F-401D-81E4-879B04B3A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4475"/>
            <a:ext cx="5181600" cy="4662488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Genera alimentos en el medio urbano.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Mejora la disponibilidad, calidad y acceso de los alimentos.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Fuentes de ingreso y ahorro económico.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Consumo familiar.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Sostenibilidad ambiental urbana.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Separación y reciclaje de residuos.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Mejora las condiciones ecológicas del entorno.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Considerada como terapéutica </a:t>
            </a:r>
            <a:endParaRPr lang="es-ES" sz="2400" b="1" i="0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s-ES" sz="2400" b="1" i="0" dirty="0">
              <a:solidFill>
                <a:srgbClr val="2021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9F8F87B-D96C-4286-8AD3-0AF708F4ED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10A522-DFE2-4B71-A88E-ED5B327F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825625"/>
            <a:ext cx="5438187" cy="382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63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93849D-3C86-4F17-93B1-593D099E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A1E4F1-6EFA-4BD0-A3C1-55819BB8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352425"/>
            <a:ext cx="11420474" cy="3686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="1" dirty="0">
                <a:solidFill>
                  <a:schemeClr val="bg1"/>
                </a:solidFill>
                <a:effectLst>
                  <a:glow rad="139700">
                    <a:srgbClr val="262F38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«La tierra oculta bendiciones en sus profundidades para los que tienen el valor, de la voluntad y la perseverancia para recoger sus tesoros.» </a:t>
            </a:r>
            <a:r>
              <a:rPr lang="es-ES" b="1" dirty="0">
                <a:solidFill>
                  <a:schemeClr val="bg1"/>
                </a:solidFill>
                <a:effectLst>
                  <a:glow rad="139700">
                    <a:srgbClr val="262F38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(Hogar Cristiano, pág. 126)</a:t>
            </a:r>
            <a:endParaRPr lang="en-US" sz="4000" dirty="0">
              <a:solidFill>
                <a:schemeClr val="bg1"/>
              </a:solidFill>
              <a:effectLst>
                <a:glow rad="139700">
                  <a:srgbClr val="262F38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DE2ED-4626-43FA-9ED9-1F408C67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54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 privado</a:t>
            </a:r>
            <a:endParaRPr lang="en-US" sz="54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652E2B-603B-44F8-B6C7-F96DC2E3C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324" y="2266951"/>
            <a:ext cx="4943475" cy="391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propietarios de estos huertos los cultivan y venden a sus clientes (particulares, restaurantes o grupos de consumo) los productos ecológicos cosechados.</a:t>
            </a:r>
            <a:endParaRPr lang="en-US" sz="32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La agricultura urbana en Colombia - PanoramaCultural.com.co">
            <a:extLst>
              <a:ext uri="{FF2B5EF4-FFF2-40B4-BE49-F238E27FC236}">
                <a16:creationId xmlns:a16="http://schemas.microsoft.com/office/drawing/2014/main" id="{28F62B7A-1CA8-4C9D-8F65-280CE4FD0F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409517"/>
            <a:ext cx="5181600" cy="3183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2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32327-81C9-41EC-B09F-5BDBDF81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Hurtos caseros o familiares </a:t>
            </a:r>
            <a:endParaRPr lang="en-US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6241C0-7D2C-45B5-8130-0F12E4C7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1274" y="2333625"/>
            <a:ext cx="4962525" cy="3843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Huertos privados cultivados en el interior de las casas, patios, jardines o balcones de los propietarios.</a:t>
            </a:r>
            <a:endParaRPr lang="en-US" sz="36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uestros Huertos” de COMPO, la nueva red de huertos comunitarios de España  | Moove Magazine">
            <a:extLst>
              <a:ext uri="{FF2B5EF4-FFF2-40B4-BE49-F238E27FC236}">
                <a16:creationId xmlns:a16="http://schemas.microsoft.com/office/drawing/2014/main" id="{40CCEA89-D805-4B7B-ABD8-9C4FD03AF9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72929"/>
            <a:ext cx="5181600" cy="36567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8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A340D11-B22C-451A-98B2-390C859E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 err="1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Huertos</a:t>
            </a:r>
            <a:r>
              <a:rPr lang="en-US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i="0" dirty="0" err="1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ocio</a:t>
            </a:r>
            <a:r>
              <a:rPr lang="en-US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públicos</a:t>
            </a:r>
            <a:br>
              <a:rPr lang="en-US" b="0" i="0" dirty="0">
                <a:solidFill>
                  <a:srgbClr val="00AC6B"/>
                </a:solidFill>
                <a:effectLst/>
                <a:latin typeface="Arbutus Slab"/>
              </a:rPr>
            </a:br>
            <a:endParaRPr lang="en-U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2385B61-9030-4C63-84F1-AB55B8F8E0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9575" y="2039423"/>
            <a:ext cx="5181600" cy="3447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3757208-B298-4CBD-A90A-F479162FBE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Los huertos públicos se establecen en parcelas cedidas (o en alquiler) que se encuentran en terrenos públicos gestionados por administraciones estatales o municipales. Normalmente se emplean para el cultivo ecológico y la enseñanza de técnicas sostenibles</a:t>
            </a:r>
            <a:endParaRPr lang="en-US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813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84090-1497-4990-9857-54348D5C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Huertos urbanos comunitarios</a:t>
            </a:r>
            <a:endParaRPr lang="en-US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E0ABBC-983D-42B5-A77B-8EE1B20EB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467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 espacios gratuitos y de libre acceso, donde los vecinos de la zona trabajan para sacarlos adelante gracias al trabajo en equipo y teniendo presente las técnicas agroecológicas para la obtención de alimentos más sanos y naturales.</a:t>
            </a:r>
            <a:endParaRPr lang="en-US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uertos Urbanos: Una nueva practica natural y terapéutica que prolifera en  Santiago - Guioteca">
            <a:extLst>
              <a:ext uri="{FF2B5EF4-FFF2-40B4-BE49-F238E27FC236}">
                <a16:creationId xmlns:a16="http://schemas.microsoft.com/office/drawing/2014/main" id="{062D659E-5AB8-47C5-9E7B-14F67F3285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16085"/>
            <a:ext cx="5181600" cy="2760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3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9BA07-77BE-4189-B61A-4D7B4271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6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Huertos didácticos </a:t>
            </a:r>
            <a:endParaRPr lang="en-US" sz="60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4A51B1-502D-4205-A4C7-16785C4B88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629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9DE8AC-31BE-42AD-802F-BE09F3B6F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7950" y="1825625"/>
            <a:ext cx="489585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32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Su objetivo es la educación ambiental, la formación agraria o el apoyo a la educación básica</a:t>
            </a:r>
            <a:r>
              <a:rPr lang="es-ES" sz="3200" b="0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.</a:t>
            </a:r>
          </a:p>
          <a:p>
            <a:pPr marL="0" indent="0">
              <a:buNone/>
            </a:pPr>
            <a:r>
              <a:rPr lang="es-ES" sz="32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Algunos ejemplos son los </a:t>
            </a:r>
            <a:r>
              <a:rPr lang="es-ES" sz="3200" b="1" i="0" u="sng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hlinkClick r:id="rId3" tooltip="HUERTOS ESCOLAR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huertos escolares</a:t>
            </a:r>
            <a:r>
              <a:rPr lang="es-ES" sz="32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, los huertos establecidos en instalaciones públicas (universidades, centros educativos, etc.).</a:t>
            </a:r>
            <a:endParaRPr lang="en-US" sz="32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0418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7BAE7-DBC8-43F6-98E2-837DC0B2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54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 terapéutico</a:t>
            </a:r>
            <a:endParaRPr lang="en-US" sz="54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3D9A63-052C-43BD-89C8-A1693EFBA8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58181"/>
            <a:ext cx="5105400" cy="4086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03553D-8846-4C8A-80AD-3E4543ECE2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trabajo en horticultura y jardinería supone una alternativa de ocio y recuperación para todo tipo de pacientes y colectivos vulnerables. Estas personas aumentan así sus posibilidades de distracción a la vez que promueven su bienestar físico y psicológico</a:t>
            </a:r>
            <a:endParaRPr lang="en-US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2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77047-A15E-47BA-80BB-9C1E048D5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6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Huertos decorativos  </a:t>
            </a:r>
            <a:endParaRPr lang="en-US" sz="60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9E17B6-1F4B-4F68-AA03-05B45FD7A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374" y="1825625"/>
            <a:ext cx="4924425" cy="4351338"/>
          </a:xfrm>
        </p:spPr>
        <p:txBody>
          <a:bodyPr/>
          <a:lstStyle/>
          <a:p>
            <a:pPr marL="0" indent="0">
              <a:buNone/>
            </a:pPr>
            <a:r>
              <a:rPr lang="es-ES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huertos no dejan de ser espacios verdes y bonitos, y por eso cada vez son más los restaurantes, hoteles, viviendas y todo tipo de espacios públicos y privados que hacen uso de ellos con una doble finalidad: la producción de alimentos y la mejora estética del entorno.</a:t>
            </a:r>
            <a:endParaRPr lang="en-US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orticultura urbana | HiSoUR Arte Cultura Historia">
            <a:extLst>
              <a:ext uri="{FF2B5EF4-FFF2-40B4-BE49-F238E27FC236}">
                <a16:creationId xmlns:a16="http://schemas.microsoft.com/office/drawing/2014/main" id="{D784685B-F61F-43B4-A491-C784F20901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93144"/>
            <a:ext cx="5181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67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6A7FD-B408-4B68-88EB-0D964B5FD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Clases de huertos urbanos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CCEA4B32-09C2-4AE4-89D9-AACE9E4FFC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41177" y="3924301"/>
            <a:ext cx="3819524" cy="256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56 ideas de Huerta Vertical | huerta, huerto en casa, huerto casero">
            <a:extLst>
              <a:ext uri="{FF2B5EF4-FFF2-40B4-BE49-F238E27FC236}">
                <a16:creationId xmlns:a16="http://schemas.microsoft.com/office/drawing/2014/main" id="{F58C1E4E-0527-4B55-BC5E-05C033A2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23" y="1690688"/>
            <a:ext cx="265325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ardín vertical de plantas naturales - MINIGARDEN VERTICAL - Minigarden  (Quizcamp SA) - de panel modular / biológico / de interior">
            <a:extLst>
              <a:ext uri="{FF2B5EF4-FFF2-40B4-BE49-F238E27FC236}">
                <a16:creationId xmlns:a16="http://schemas.microsoft.com/office/drawing/2014/main" id="{E1DB9C8C-537E-42B3-94C1-AB93F30BE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37" y="1690688"/>
            <a:ext cx="4130040" cy="413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25A7D43C-28F3-4E31-A7AD-131B709497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492902" y="1690689"/>
            <a:ext cx="3695275" cy="231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60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F79A7D-4233-45B4-8EC0-497FEB77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CE28B-0F5E-4241-8819-8B1275997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800"/>
            <a:ext cx="10515600" cy="16478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 i="0" dirty="0">
                <a:solidFill>
                  <a:schemeClr val="bg1"/>
                </a:solidFill>
                <a:effectLst>
                  <a:glow rad="139700">
                    <a:srgbClr val="192C3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s-ES" b="1" i="1" dirty="0">
                <a:solidFill>
                  <a:schemeClr val="bg1"/>
                </a:solidFill>
                <a:effectLst>
                  <a:glow rad="139700">
                    <a:srgbClr val="192C3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Dios mismo le dio instrucciones en cuanto a la forma de cultivar el suelo, y ellos debían cooperar con El en la restauración. De modo que la tierra bajo el dominio de Dios llegaría a ser una lección objetiva de verdad espiritual.»(Palabras de Vida Pág. 231)</a:t>
            </a:r>
            <a:endParaRPr lang="en-US" b="1" dirty="0">
              <a:solidFill>
                <a:schemeClr val="bg1"/>
              </a:solidFill>
              <a:effectLst>
                <a:glow rad="139700">
                  <a:srgbClr val="192C3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9D911-F9CC-4723-BC11-657FCFC0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6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Usa tu imaginación!</a:t>
            </a:r>
            <a:endParaRPr lang="en-US" sz="60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8C44E4-CE62-446F-A6CF-6169F7D69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1274" y="2023649"/>
            <a:ext cx="4962525" cy="4153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48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 utilizar todo tipo de materiales reciclados para armar nuestros huertas. </a:t>
            </a:r>
            <a:endParaRPr lang="en-US" sz="48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Familias en Glasgow: Huerto urbano para niños">
            <a:extLst>
              <a:ext uri="{FF2B5EF4-FFF2-40B4-BE49-F238E27FC236}">
                <a16:creationId xmlns:a16="http://schemas.microsoft.com/office/drawing/2014/main" id="{FB30CF77-6E11-40FE-A776-162809C8A0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3650"/>
            <a:ext cx="5181600" cy="395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5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14AD6-5D56-4A5A-95CB-A72F65E8D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6574" y="971549"/>
            <a:ext cx="4800601" cy="5372101"/>
          </a:xfrm>
        </p:spPr>
        <p:txBody>
          <a:bodyPr>
            <a:noAutofit/>
          </a:bodyPr>
          <a:lstStyle/>
          <a:p>
            <a:pPr algn="l"/>
            <a:r>
              <a:rPr lang="es-ES" sz="3600" b="1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3600" b="1" i="0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entiende por agricultura urbana "la practicada en pequeñas superficies (solares, huertos, márgenes, terrazas, recipientes) situadas dentro de una ciudad y destinadas a la producción de cultivos "</a:t>
            </a:r>
            <a:endParaRPr lang="en-US" sz="3600" b="1" dirty="0">
              <a:solidFill>
                <a:srgbClr val="192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025690-1AA0-4E10-8AB9-8AE658FF7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271587"/>
            <a:ext cx="6229350" cy="399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30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10B943-3D2B-4A0A-A5F6-BBC4ECC80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1" y="190499"/>
            <a:ext cx="7620000" cy="1562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96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  <a:r>
              <a:rPr lang="es-CO" sz="9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6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577DD1-8550-44D3-8437-0B5D0EEE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4" y="2400300"/>
            <a:ext cx="7343775" cy="38988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133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590920-4C0A-462F-9B3E-59E0E5D11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050" y="507278"/>
            <a:ext cx="5257800" cy="5691188"/>
          </a:xfrm>
        </p:spPr>
        <p:txBody>
          <a:bodyPr>
            <a:normAutofit fontScale="92500" lnSpcReduction="10000"/>
          </a:bodyPr>
          <a:lstStyle/>
          <a:p>
            <a:endParaRPr lang="es-ES" sz="3200" b="1" i="0" dirty="0">
              <a:solidFill>
                <a:srgbClr val="192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3200" b="1" i="0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la Edad Media la asociación de huertos y jardines era muy común en los monasterios y conventos. Estando bien cuidados y adecuadamente abonados, podían producir espárragos, alcachofas y melones que contribuían a la dieta alimentaria de sus habitantes, y de igual forma ofrecían  hierbas medicinales</a:t>
            </a:r>
            <a:endParaRPr lang="en-US" sz="3200" b="1" dirty="0">
              <a:solidFill>
                <a:srgbClr val="192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4EB51B-31D0-4AE3-89F8-EF5644F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104034"/>
            <a:ext cx="5967413" cy="4649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08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2B927-20B1-4A82-8281-6A9424A5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614" y="2114550"/>
            <a:ext cx="4371974" cy="2257424"/>
          </a:xfrm>
        </p:spPr>
        <p:txBody>
          <a:bodyPr>
            <a:normAutofit fontScale="90000"/>
          </a:bodyPr>
          <a:lstStyle/>
          <a:p>
            <a:pPr algn="ctr"/>
            <a:r>
              <a:rPr lang="es-CO" sz="6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periodo renacentista </a:t>
            </a:r>
            <a:endParaRPr lang="en-US" sz="60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EB73CC-CE18-41A1-98C4-57A699A8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856"/>
            <a:ext cx="6829425" cy="458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37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520E0-AECF-4351-9C03-80629682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713" y="1636713"/>
            <a:ext cx="4724399" cy="2935288"/>
          </a:xfrm>
        </p:spPr>
        <p:txBody>
          <a:bodyPr>
            <a:normAutofit/>
          </a:bodyPr>
          <a:lstStyle/>
          <a:p>
            <a:pPr algn="ctr"/>
            <a:r>
              <a:rPr lang="es-CO" sz="8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Siglos </a:t>
            </a:r>
            <a:br>
              <a:rPr lang="es-CO" sz="8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XIX y XX</a:t>
            </a:r>
            <a:endParaRPr lang="en-US" sz="80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194D98-175F-4D28-90FF-A88BEC8F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412" y="1027906"/>
            <a:ext cx="74866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6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130AA7-73DD-4346-A97F-623621DF6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663" y="657225"/>
            <a:ext cx="7196136" cy="55197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b="1" i="0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mayoría de los ejemplos de huertos urbanos de finales del siglo XIX y la primera mitad del siglo XX de los que tenemos noticias están relacionados con períodos de escasez de alimentos.</a:t>
            </a:r>
          </a:p>
          <a:p>
            <a:pPr marL="0" indent="0" algn="just">
              <a:buNone/>
            </a:pPr>
            <a:r>
              <a:rPr lang="es-ES" b="1" i="0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los Estados Unidos de América, la Depresión de 1893-1897 hizo que el alcalde de Detroit destinase terrenos desocupados a personas en paro, para que pudiesen cultivarlos y producir alimentos. Una práctica que fue seguida por otros municipios y que, con el nombre de </a:t>
            </a:r>
            <a:r>
              <a:rPr lang="es-ES" b="1" i="1" dirty="0" err="1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r>
              <a:rPr lang="es-ES" b="1" i="1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i="1" dirty="0" err="1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gardens</a:t>
            </a:r>
            <a:r>
              <a:rPr lang="es-ES" b="1" i="0" dirty="0">
                <a:solidFill>
                  <a:srgbClr val="192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se repitió durante la Gran Depresión entre 1929 y 1935.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581889-336D-417A-AB1F-7A639BC9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387" y="1145381"/>
            <a:ext cx="55911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460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BFC088-21A8-42BA-BCAF-C1F9196C1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474" y="557213"/>
            <a:ext cx="6410325" cy="56197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3600" b="1" i="0" dirty="0">
                <a:solidFill>
                  <a:srgbClr val="3249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término "Agricultura Urbana y Periurbana" (AUP) fue propuesto en 1999 por la FAO con el objeto de referirse a un tipo de agricultura que se constituyó en el marco de la seguridad alimentaria en los países subdesarrollados, aunque también está en franca expansión en países desarrollados con otros objetivos.</a:t>
            </a:r>
            <a:endParaRPr lang="en-US" sz="3600" b="1" dirty="0">
              <a:solidFill>
                <a:srgbClr val="3249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27204E-5B45-4EB3-850A-7DB36AEC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7091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683</Words>
  <Application>Microsoft Office PowerPoint</Application>
  <PresentationFormat>Panorámica</PresentationFormat>
  <Paragraphs>39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Arbutus Slab</vt:lpstr>
      <vt:lpstr>Arial</vt:lpstr>
      <vt:lpstr>Arial</vt:lpstr>
      <vt:lpstr>Calibri</vt:lpstr>
      <vt:lpstr>Calibri Light</vt:lpstr>
      <vt:lpstr>Google Sans</vt:lpstr>
      <vt:lpstr>Open Sans</vt:lpstr>
      <vt:lpstr>Rockwell</vt:lpstr>
      <vt:lpstr>Tema de Office</vt:lpstr>
      <vt:lpstr>Presentación de PowerPoint</vt:lpstr>
      <vt:lpstr>Presentación de PowerPoint</vt:lpstr>
      <vt:lpstr>Se entiende por agricultura urbana "la practicada en pequeñas superficies (solares, huertos, márgenes, terrazas, recipientes) situadas dentro de una ciudad y destinadas a la producción de cultivos "</vt:lpstr>
      <vt:lpstr>Presentación de PowerPoint</vt:lpstr>
      <vt:lpstr>Presentación de PowerPoint</vt:lpstr>
      <vt:lpstr>El periodo renacentista </vt:lpstr>
      <vt:lpstr>Siglos  XIX y XX</vt:lpstr>
      <vt:lpstr>Presentación de PowerPoint</vt:lpstr>
      <vt:lpstr>Presentación de PowerPoint</vt:lpstr>
      <vt:lpstr>Beneficios de la Agricultura Urbana </vt:lpstr>
      <vt:lpstr>Presentación de PowerPoint</vt:lpstr>
      <vt:lpstr>Huerto privado</vt:lpstr>
      <vt:lpstr>Hurtos caseros o familiares </vt:lpstr>
      <vt:lpstr>Huertos de ocio públicos </vt:lpstr>
      <vt:lpstr>Huertos urbanos comunitarios</vt:lpstr>
      <vt:lpstr>Huertos didácticos </vt:lpstr>
      <vt:lpstr>Huerto terapéutico</vt:lpstr>
      <vt:lpstr>Huertos decorativos  </vt:lpstr>
      <vt:lpstr>Clases de huertos urbanos</vt:lpstr>
      <vt:lpstr>Usa tu imaginación!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un lado, se entiende por agricultura urbana "la practicada en pequeñas superficies (solares, huertos, márgenes, terrazas, recipientes) situadas dentro de una ciudad y destinadas a la producción de cultivos y la cría de ganado menor o vacas lecheras para el consumo propio o para la venta en mercados de la vecindad"</dc:title>
  <dc:creator>57314</dc:creator>
  <cp:lastModifiedBy>57314</cp:lastModifiedBy>
  <cp:revision>11</cp:revision>
  <dcterms:created xsi:type="dcterms:W3CDTF">2022-02-22T16:19:22Z</dcterms:created>
  <dcterms:modified xsi:type="dcterms:W3CDTF">2022-03-31T19:56:19Z</dcterms:modified>
</cp:coreProperties>
</file>