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8" r:id="rId1"/>
  </p:sldMasterIdLst>
  <p:notesMasterIdLst>
    <p:notesMasterId r:id="rId78"/>
  </p:notesMasterIdLst>
  <p:handoutMasterIdLst>
    <p:handoutMasterId r:id="rId79"/>
  </p:handoutMasterIdLst>
  <p:sldIdLst>
    <p:sldId id="286" r:id="rId2"/>
    <p:sldId id="290" r:id="rId3"/>
    <p:sldId id="289" r:id="rId4"/>
    <p:sldId id="292" r:id="rId5"/>
    <p:sldId id="293" r:id="rId6"/>
    <p:sldId id="294" r:id="rId7"/>
    <p:sldId id="295" r:id="rId8"/>
    <p:sldId id="296" r:id="rId9"/>
    <p:sldId id="297" r:id="rId10"/>
    <p:sldId id="298" r:id="rId11"/>
    <p:sldId id="299" r:id="rId12"/>
    <p:sldId id="308" r:id="rId13"/>
    <p:sldId id="312" r:id="rId14"/>
    <p:sldId id="300" r:id="rId15"/>
    <p:sldId id="309" r:id="rId16"/>
    <p:sldId id="310" r:id="rId17"/>
    <p:sldId id="301" r:id="rId18"/>
    <p:sldId id="302" r:id="rId19"/>
    <p:sldId id="303" r:id="rId20"/>
    <p:sldId id="304" r:id="rId21"/>
    <p:sldId id="305" r:id="rId22"/>
    <p:sldId id="306" r:id="rId23"/>
    <p:sldId id="307" r:id="rId24"/>
    <p:sldId id="313" r:id="rId25"/>
    <p:sldId id="328" r:id="rId26"/>
    <p:sldId id="314" r:id="rId27"/>
    <p:sldId id="315" r:id="rId28"/>
    <p:sldId id="316" r:id="rId29"/>
    <p:sldId id="329" r:id="rId30"/>
    <p:sldId id="330" r:id="rId31"/>
    <p:sldId id="317" r:id="rId32"/>
    <p:sldId id="318" r:id="rId33"/>
    <p:sldId id="365" r:id="rId34"/>
    <p:sldId id="319" r:id="rId35"/>
    <p:sldId id="321" r:id="rId36"/>
    <p:sldId id="331" r:id="rId37"/>
    <p:sldId id="348" r:id="rId38"/>
    <p:sldId id="332" r:id="rId39"/>
    <p:sldId id="333" r:id="rId40"/>
    <p:sldId id="335" r:id="rId41"/>
    <p:sldId id="334" r:id="rId42"/>
    <p:sldId id="349" r:id="rId43"/>
    <p:sldId id="336" r:id="rId44"/>
    <p:sldId id="337" r:id="rId45"/>
    <p:sldId id="338" r:id="rId46"/>
    <p:sldId id="339" r:id="rId47"/>
    <p:sldId id="340" r:id="rId48"/>
    <p:sldId id="341" r:id="rId49"/>
    <p:sldId id="342" r:id="rId50"/>
    <p:sldId id="343" r:id="rId51"/>
    <p:sldId id="344" r:id="rId52"/>
    <p:sldId id="345" r:id="rId53"/>
    <p:sldId id="347" r:id="rId54"/>
    <p:sldId id="346" r:id="rId55"/>
    <p:sldId id="322" r:id="rId56"/>
    <p:sldId id="320" r:id="rId57"/>
    <p:sldId id="323" r:id="rId58"/>
    <p:sldId id="324" r:id="rId59"/>
    <p:sldId id="325" r:id="rId60"/>
    <p:sldId id="352" r:id="rId61"/>
    <p:sldId id="326" r:id="rId62"/>
    <p:sldId id="350" r:id="rId63"/>
    <p:sldId id="351" r:id="rId64"/>
    <p:sldId id="327" r:id="rId65"/>
    <p:sldId id="354" r:id="rId66"/>
    <p:sldId id="355" r:id="rId67"/>
    <p:sldId id="356" r:id="rId68"/>
    <p:sldId id="353" r:id="rId69"/>
    <p:sldId id="357" r:id="rId70"/>
    <p:sldId id="358" r:id="rId71"/>
    <p:sldId id="359" r:id="rId72"/>
    <p:sldId id="360" r:id="rId73"/>
    <p:sldId id="361" r:id="rId74"/>
    <p:sldId id="362" r:id="rId75"/>
    <p:sldId id="363" r:id="rId76"/>
    <p:sldId id="364" r:id="rId77"/>
  </p:sldIdLst>
  <p:sldSz cx="9144000" cy="6858000" type="screen4x3"/>
  <p:notesSz cx="7010400" cy="9296400"/>
  <p:custDataLst>
    <p:tags r:id="rId80"/>
  </p:custDataLst>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1V>
      <a:tcStyle>
        <a:tcBdr>
          <a:top>
            <a:lnRef idx="1">
              <a:schemeClr val="accent1"/>
            </a:lnRef>
          </a:top>
          <a:bottom>
            <a:lnRef idx="1">
              <a:schemeClr val="accent1"/>
            </a:lnRef>
          </a:bottom>
        </a:tcBdr>
        <a:fill>
          <a:solidFill>
            <a:schemeClr val="accent1">
              <a:alpha val="40000"/>
            </a:schemeClr>
          </a:solidFill>
        </a:fill>
      </a:tcStyle>
    </a:band1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1V>
      <a:tcStyle>
        <a:tcBdr>
          <a:top>
            <a:lnRef idx="1">
              <a:schemeClr val="accent3"/>
            </a:lnRef>
          </a:top>
          <a:bottom>
            <a:lnRef idx="1">
              <a:schemeClr val="accent3"/>
            </a:lnRef>
          </a:bottom>
        </a:tcBdr>
        <a:fill>
          <a:solidFill>
            <a:schemeClr val="accent3">
              <a:alpha val="40000"/>
            </a:schemeClr>
          </a:solidFill>
        </a:fill>
      </a:tcStyle>
    </a:band1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Medium Style 2 - Accent 1">
    <a:wholeTbl>
      <a:tcTxStyle>
        <a:fontRef idx="minor">
          <a:scrgbClr r="0" g="0" b="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fontRef idx="minor">
          <a:scrgbClr r="0" g="0" b="0"/>
        </a:fontRef>
        <a:schemeClr val="lt1"/>
      </a:tcTxStyle>
      <a:tcStyle>
        <a:tcBdr>
          <a:top>
            <a:ln w="38100" cmpd="sng">
              <a:solidFill>
                <a:schemeClr val="lt1"/>
              </a:solidFill>
            </a:ln>
          </a:top>
        </a:tcBdr>
        <a:fill>
          <a:solidFill>
            <a:schemeClr val="accent1"/>
          </a:solidFill>
        </a:fill>
      </a:tcStyle>
    </a:lastRow>
    <a:firstRow>
      <a:tcTxStyle b="on">
        <a:fontRef idx="minor">
          <a:scrgbClr r="0" g="0" b="0"/>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1V>
      <a:tcStyle>
        <a:tcBdr>
          <a:top>
            <a:lnRef idx="1">
              <a:schemeClr val="accent2"/>
            </a:lnRef>
          </a:top>
          <a:bottom>
            <a:lnRef idx="1">
              <a:schemeClr val="accent2"/>
            </a:lnRef>
          </a:bottom>
        </a:tcBdr>
        <a:fill>
          <a:solidFill>
            <a:schemeClr val="accent2">
              <a:alpha val="40000"/>
            </a:schemeClr>
          </a:solidFill>
        </a:fill>
      </a:tcStyle>
    </a:band1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04" autoAdjust="0"/>
    <p:restoredTop sz="56225" autoAdjust="0"/>
  </p:normalViewPr>
  <p:slideViewPr>
    <p:cSldViewPr>
      <p:cViewPr varScale="1">
        <p:scale>
          <a:sx n="46" d="100"/>
          <a:sy n="46" d="100"/>
        </p:scale>
        <p:origin x="1714" y="2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gs" Target="tags/tag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A202066-565C-4007-B619-625324F9FCD7}" type="datetimeFigureOut">
              <a:rPr lang="en-US" smtClean="0"/>
              <a:t>7/23/2024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4FCCD2E-0250-40BE-BEB9-C151CDD0F8E7}" type="slidenum">
              <a:rPr lang="en-US" smtClean="0"/>
              <a:t>‹Nº›</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238408C-6839-46EE-8131-EDA75C487F2E}" type="datetimeFigureOut">
              <a:rPr lang="en-US" smtClean="0"/>
              <a:t>7/23/2024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Haga clic para editar los estilos de texto maestro</a:t>
            </a:r>
          </a:p>
          <a:p>
            <a:pPr lvl="1"/>
            <a:r>
              <a:rPr lang="en-US"/>
              <a:t>Segundo nivel</a:t>
            </a:r>
          </a:p>
          <a:p>
            <a:pPr lvl="2"/>
            <a:r>
              <a:rPr lang="en-US"/>
              <a:t>Tercer nivel</a:t>
            </a:r>
          </a:p>
          <a:p>
            <a:pPr lvl="3"/>
            <a:r>
              <a:rPr lang="en-US"/>
              <a:t>Cuarto nivel</a:t>
            </a:r>
          </a:p>
          <a:p>
            <a:pPr lvl="4"/>
            <a:r>
              <a:rPr lang="en-US"/>
              <a:t>Quinto nivel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7D77045-401A-4D5E-BFE3-54C21A8A6634}" type="slidenum">
              <a:rPr lang="en-US" smtClean="0"/>
              <a:t>‹Nº›</a:t>
            </a:fld>
            <a:endParaRPr lang="en-US"/>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87D77045-401A-4D5E-BFE3-54C21A8A6634}" type="slidenum">
              <a:rPr lang="en-US" smtClean="0"/>
              <a:t>1</a:t>
            </a:fld>
            <a:endParaRPr lang="en-US"/>
          </a:p>
        </p:txBody>
      </p:sp>
    </p:spTree>
    <p:extLst>
      <p:ext uri="{BB962C8B-B14F-4D97-AF65-F5344CB8AC3E}">
        <p14:creationId xmlns:p14="http://schemas.microsoft.com/office/powerpoint/2010/main" val="3851911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a:t>Ex. - </a:t>
            </a:r>
            <a:r>
              <a:rPr lang="en-US" err="1"/>
              <a:t>Inger, ingerasul meu; Ex</a:t>
            </a:r>
            <a:r>
              <a:rPr lang="en-US" b="1"/>
              <a:t>. gracias </a:t>
            </a:r>
            <a:r>
              <a:rPr lang="en-US"/>
              <a:t>por el mundo tan dulce.....</a:t>
            </a:r>
          </a:p>
          <a:p>
            <a:r>
              <a:rPr lang="en-US"/>
              <a:t>Las oraciones que se ofrecen a Dios para hablarle de nuestra debilidad, cuando no nos sentimos débiles en absoluto, son las oraciones de la hipocresía.   Es la oración contrita la que el Señor considera. Pr 259.2 </a:t>
            </a:r>
            <a:r>
              <a:rPr lang="en-US" b="1">
                <a:latin typeface="Times New Roman" pitchFamily="18" charset="0"/>
              </a:rPr>
              <a:t>2 Crón. 15:7 - </a:t>
            </a:r>
            <a:r>
              <a:rPr lang="en-US">
                <a:latin typeface="Times New Roman" pitchFamily="18" charset="0"/>
              </a:rPr>
              <a:t>No hay nadie como tú para ayudar a los que saben que están indefensos. Por favor, acompáñanos contra este poderoso ejército, pues no tenemos a nadie más de quien depender, sino de ti... </a:t>
            </a:r>
            <a:endParaRPr lang="en-US" b="1"/>
          </a:p>
          <a:p>
            <a:r>
              <a:rPr lang="en-US" b="1" u="sng"/>
              <a:t>Ex.</a:t>
            </a:r>
            <a:r>
              <a:rPr lang="en-US"/>
              <a:t>  Universidad </a:t>
            </a:r>
          </a:p>
          <a:p>
            <a:pPr eaLnBrk="1" hangingPunct="1"/>
            <a:r>
              <a:rPr lang="en-US"/>
              <a:t>"La repetición de frases hechas, acostumbradas, cuando el corazón no siente necesidad de Dios, es </a:t>
            </a:r>
            <a:r>
              <a:rPr lang="en-US" b="1"/>
              <a:t>oración formal</a:t>
            </a:r>
            <a:r>
              <a:rPr lang="en-US"/>
              <a:t>. . . . En todas nuestras oraciones debemos tener sumo cuidado de expresar los deseos del corazón y de decir sólo lo que queremos decir. Todas las palabras floridas a nuestro alcance no equivalen a un santo deseo. Las oraciones más elocuentes no son más que vanas repeticiones si no expresan los verdaderos sentimientos del corazón". (Mi vida hoy, 19.) {Pr 265.4}</a:t>
            </a:r>
          </a:p>
          <a:p>
            <a:pPr eaLnBrk="1" hangingPunct="1">
              <a:buClr>
                <a:srgbClr val="948A54"/>
              </a:buClr>
              <a:buFontTx/>
              <a:buChar char="•"/>
            </a:pPr>
            <a:r>
              <a:rPr lang="en-US">
                <a:solidFill>
                  <a:srgbClr val="000000"/>
                </a:solidFill>
              </a:rPr>
              <a:t>P Poesía (Inger ingerasul meu)</a:t>
            </a:r>
          </a:p>
          <a:p>
            <a:pPr eaLnBrk="1" hangingPunct="1">
              <a:buClr>
                <a:srgbClr val="948A54"/>
              </a:buClr>
              <a:buFontTx/>
              <a:buChar char="•"/>
            </a:pPr>
            <a:r>
              <a:rPr lang="en-US">
                <a:solidFill>
                  <a:srgbClr val="000000"/>
                </a:solidFill>
              </a:rPr>
              <a:t>P que no pasa por el techo (</a:t>
            </a:r>
            <a:r>
              <a:rPr lang="en-US" b="1" u="sng">
                <a:solidFill>
                  <a:srgbClr val="000000"/>
                </a:solidFill>
              </a:rPr>
              <a:t>Ej. </a:t>
            </a:r>
            <a:r>
              <a:rPr lang="en-US">
                <a:solidFill>
                  <a:srgbClr val="000000"/>
                </a:solidFill>
              </a:rPr>
              <a:t>Sabbath y universidad)</a:t>
            </a:r>
          </a:p>
          <a:p>
            <a:pPr eaLnBrk="1" hangingPunct="1">
              <a:buClr>
                <a:srgbClr val="948A54"/>
              </a:buClr>
              <a:buFontTx/>
              <a:buChar char="•"/>
            </a:pPr>
            <a:r>
              <a:rPr lang="en-US">
                <a:solidFill>
                  <a:srgbClr val="000000"/>
                </a:solidFill>
              </a:rPr>
              <a:t>P de mendigo (yo en el centro) </a:t>
            </a:r>
            <a:r>
              <a:rPr lang="en-US" b="1">
                <a:solidFill>
                  <a:srgbClr val="000000"/>
                </a:solidFill>
              </a:rPr>
              <a:t>Ex. </a:t>
            </a:r>
            <a:r>
              <a:rPr lang="en-US">
                <a:solidFill>
                  <a:srgbClr val="000000"/>
                </a:solidFill>
              </a:rPr>
              <a:t>........</a:t>
            </a:r>
          </a:p>
          <a:p>
            <a:pPr eaLnBrk="1" hangingPunct="1">
              <a:buClr>
                <a:srgbClr val="948A54"/>
              </a:buClr>
              <a:buFontTx/>
              <a:buChar char="•"/>
            </a:pPr>
            <a:r>
              <a:rPr lang="en-US">
                <a:solidFill>
                  <a:srgbClr val="000000"/>
                </a:solidFill>
              </a:rPr>
              <a:t>P tibias (formas, costumbre, sin sentido...) </a:t>
            </a:r>
            <a:r>
              <a:rPr lang="en-US" b="1">
                <a:solidFill>
                  <a:srgbClr val="000000"/>
                </a:solidFill>
              </a:rPr>
              <a:t>Ej.</a:t>
            </a:r>
            <a:r>
              <a:rPr lang="en-US">
                <a:solidFill>
                  <a:srgbClr val="000000"/>
                </a:solidFill>
              </a:rPr>
              <a:t> Nuestras oraciones habituales frente a las oraciones desesperadas.... </a:t>
            </a:r>
          </a:p>
          <a:p>
            <a:pPr eaLnBrk="1" hangingPunct="1">
              <a:buClr>
                <a:srgbClr val="948A54"/>
              </a:buClr>
              <a:buFontTx/>
              <a:buChar char="•"/>
            </a:pPr>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solidFill>
                  <a:srgbClr val="000000"/>
                </a:solidFill>
              </a:rPr>
              <a:t>Cuestión de vida o muerte (</a:t>
            </a:r>
            <a:r>
              <a:rPr lang="en-US" b="1" u="sng">
                <a:solidFill>
                  <a:srgbClr val="000000"/>
                </a:solidFill>
              </a:rPr>
              <a:t>Ej. </a:t>
            </a:r>
            <a:r>
              <a:rPr lang="en-US" err="1">
                <a:solidFill>
                  <a:srgbClr val="000000"/>
                </a:solidFill>
              </a:rPr>
              <a:t>Moisés, Salomón, Daniel, Jesús, enfermo de lepra, centurión, etc.) </a:t>
            </a:r>
          </a:p>
          <a:p>
            <a:r>
              <a:rPr lang="en-US">
                <a:solidFill>
                  <a:srgbClr val="000000"/>
                </a:solidFill>
              </a:rPr>
              <a:t>(</a:t>
            </a:r>
            <a:r>
              <a:rPr lang="en-US" b="1" u="sng">
                <a:solidFill>
                  <a:srgbClr val="000000"/>
                </a:solidFill>
              </a:rPr>
              <a:t>Ej. </a:t>
            </a:r>
            <a:r>
              <a:rPr lang="en-US">
                <a:solidFill>
                  <a:srgbClr val="000000"/>
                </a:solidFill>
              </a:rPr>
              <a:t>James Fox; PCs en la escuela; autobús escolar; maestro de escuela sabática; canal de TV)</a:t>
            </a:r>
          </a:p>
          <a:p>
            <a:r>
              <a:rPr lang="en-US">
                <a:solidFill>
                  <a:srgbClr val="000000"/>
                </a:solidFill>
              </a:rPr>
              <a:t>(</a:t>
            </a:r>
            <a:r>
              <a:rPr lang="en-US" b="1" u="sng">
                <a:solidFill>
                  <a:srgbClr val="000000"/>
                </a:solidFill>
              </a:rPr>
              <a:t>Ex. </a:t>
            </a:r>
            <a:r>
              <a:rPr lang="en-US">
                <a:solidFill>
                  <a:srgbClr val="000000"/>
                </a:solidFill>
              </a:rPr>
              <a:t>Elías - de 7x; Jacob - No te dejaré ir antes de que me bendigas...)</a:t>
            </a:r>
          </a:p>
          <a:p>
            <a:r>
              <a:rPr lang="en-US">
                <a:solidFill>
                  <a:srgbClr val="000000"/>
                </a:solidFill>
              </a:rPr>
              <a:t>(</a:t>
            </a:r>
            <a:r>
              <a:rPr lang="en-US" b="1" u="sng">
                <a:solidFill>
                  <a:srgbClr val="000000"/>
                </a:solidFill>
              </a:rPr>
              <a:t>Ex. </a:t>
            </a:r>
            <a:r>
              <a:rPr lang="en-US">
                <a:solidFill>
                  <a:srgbClr val="000000"/>
                </a:solidFill>
              </a:rPr>
              <a:t>Moisés; venta Chrysler)</a:t>
            </a:r>
          </a:p>
          <a:p>
            <a:pPr eaLnBrk="1" hangingPunct="1"/>
            <a:r>
              <a:rPr lang="en-US"/>
              <a:t>"Pero la oración que proviene de un corazón sincero, cuando las sencillas necesidades del alma se expresan tal como pediríamos un favor a un amigo terrenal, esperando que se nos conceda, ésa es la </a:t>
            </a:r>
            <a:r>
              <a:rPr lang="en-US" b="1"/>
              <a:t>oración de fe</a:t>
            </a:r>
            <a:r>
              <a:rPr lang="en-US"/>
              <a:t>". (Mi Vida Hoy, 19.) {Pr 265.4}</a:t>
            </a:r>
          </a:p>
          <a:p>
            <a:pPr marL="844420" lvl="1" indent="-368827">
              <a:buClr>
                <a:srgbClr val="948A54"/>
              </a:buClr>
              <a:buFontTx/>
              <a:buChar char="•"/>
            </a:pPr>
            <a:r>
              <a:rPr lang="en-US">
                <a:solidFill>
                  <a:srgbClr val="000000"/>
                </a:solidFill>
              </a:rPr>
              <a:t>Oración - </a:t>
            </a:r>
            <a:r>
              <a:rPr lang="en-US" baseline="0">
                <a:solidFill>
                  <a:srgbClr val="000000"/>
                </a:solidFill>
              </a:rPr>
              <a:t>vida y muerte / </a:t>
            </a:r>
            <a:r>
              <a:rPr lang="en-US">
                <a:solidFill>
                  <a:srgbClr val="000000"/>
                </a:solidFill>
              </a:rPr>
              <a:t>desesperada (</a:t>
            </a:r>
            <a:r>
              <a:rPr lang="en-US" b="1" u="sng">
                <a:solidFill>
                  <a:srgbClr val="000000"/>
                </a:solidFill>
              </a:rPr>
              <a:t>Ex. </a:t>
            </a:r>
            <a:r>
              <a:rPr lang="en-US">
                <a:solidFill>
                  <a:srgbClr val="000000"/>
                </a:solidFill>
              </a:rPr>
              <a:t>Moisés, Salomón, Daniel, Jesús, leproso, centurión, etc.)</a:t>
            </a:r>
          </a:p>
          <a:p>
            <a:pPr marL="844420" lvl="1" indent="-368827">
              <a:buClr>
                <a:srgbClr val="948A54"/>
              </a:buClr>
              <a:buFontTx/>
              <a:buChar char="•"/>
            </a:pPr>
            <a:r>
              <a:rPr lang="en-US">
                <a:solidFill>
                  <a:srgbClr val="000000"/>
                </a:solidFill>
              </a:rPr>
              <a:t>P - con poder (</a:t>
            </a:r>
            <a:r>
              <a:rPr lang="en-US" b="1" u="sng">
                <a:solidFill>
                  <a:srgbClr val="000000"/>
                </a:solidFill>
              </a:rPr>
              <a:t>Ej. </a:t>
            </a:r>
            <a:r>
              <a:rPr lang="en-US">
                <a:solidFill>
                  <a:srgbClr val="000000"/>
                </a:solidFill>
              </a:rPr>
              <a:t>James Fox, PCs en la escuela, autobús escolar, profesor de escuela sabática, canal de TV)</a:t>
            </a:r>
          </a:p>
          <a:p>
            <a:pPr marL="844420" lvl="1" indent="-368827" algn="just">
              <a:buClr>
                <a:srgbClr val="948A54"/>
              </a:buClr>
              <a:buFontTx/>
              <a:buChar char="•"/>
            </a:pPr>
            <a:r>
              <a:rPr lang="en-US">
                <a:solidFill>
                  <a:srgbClr val="000000"/>
                </a:solidFill>
              </a:rPr>
              <a:t>P - insistente / perseverante (</a:t>
            </a:r>
            <a:r>
              <a:rPr lang="en-US" b="1" u="sng">
                <a:solidFill>
                  <a:srgbClr val="000000"/>
                </a:solidFill>
              </a:rPr>
              <a:t>Ej. </a:t>
            </a:r>
            <a:r>
              <a:rPr lang="en-US">
                <a:solidFill>
                  <a:srgbClr val="000000"/>
                </a:solidFill>
              </a:rPr>
              <a:t>Elías - de 7x; la noche de Jacob)</a:t>
            </a:r>
          </a:p>
          <a:p>
            <a:pPr marL="844420" lvl="1" indent="-368827">
              <a:buClr>
                <a:srgbClr val="948A54"/>
              </a:buClr>
              <a:buFontTx/>
              <a:buChar char="•"/>
            </a:pPr>
            <a:r>
              <a:rPr lang="en-US">
                <a:solidFill>
                  <a:srgbClr val="000000"/>
                </a:solidFill>
              </a:rPr>
              <a:t>P que te cambia (</a:t>
            </a:r>
            <a:r>
              <a:rPr lang="en-US" b="1" u="sng">
                <a:solidFill>
                  <a:srgbClr val="000000"/>
                </a:solidFill>
              </a:rPr>
              <a:t>Ex. </a:t>
            </a:r>
            <a:r>
              <a:rPr lang="en-US">
                <a:solidFill>
                  <a:srgbClr val="000000"/>
                </a:solidFill>
              </a:rPr>
              <a:t>Scott)</a:t>
            </a:r>
          </a:p>
          <a:p>
            <a:pPr marL="844420" lvl="1" indent="-368827">
              <a:buClr>
                <a:srgbClr val="948A54"/>
              </a:buClr>
              <a:buFontTx/>
              <a:buChar char="•"/>
            </a:pPr>
            <a:r>
              <a:rPr lang="en-US">
                <a:solidFill>
                  <a:srgbClr val="000000"/>
                </a:solidFill>
              </a:rPr>
              <a:t>P que tiene a Dios, Su causa, Su plan en el centro (Ex</a:t>
            </a:r>
            <a:r>
              <a:rPr lang="en-US" b="1" u="sng">
                <a:solidFill>
                  <a:srgbClr val="000000"/>
                </a:solidFill>
              </a:rPr>
              <a:t>. </a:t>
            </a:r>
            <a:r>
              <a:rPr lang="en-US">
                <a:solidFill>
                  <a:srgbClr val="000000"/>
                </a:solidFill>
              </a:rPr>
              <a:t>Moisés, </a:t>
            </a:r>
            <a:r>
              <a:rPr lang="en-US" b="1" u="sng">
                <a:solidFill>
                  <a:srgbClr val="000000"/>
                </a:solidFill>
              </a:rPr>
              <a:t>Ex. </a:t>
            </a:r>
            <a:r>
              <a:rPr lang="en-US">
                <a:solidFill>
                  <a:srgbClr val="000000"/>
                </a:solidFill>
              </a:rPr>
              <a:t>venta de la Van/Chrysler)</a:t>
            </a:r>
          </a:p>
          <a:p>
            <a:pPr eaLnBrk="1" hangingPunct="1"/>
            <a:r>
              <a:rPr lang="en-US"/>
              <a:t>"Jesús enseñó a sus discípulos que sólo la oración que surge de labios sinceros, impulsada por las necesidades reales del alma, es </a:t>
            </a:r>
            <a:r>
              <a:rPr lang="en-US" b="1"/>
              <a:t>genuina </a:t>
            </a:r>
            <a:r>
              <a:rPr lang="en-US"/>
              <a:t>y traerá la bendición del cielo al peticionario".  {PaM180.2} </a:t>
            </a:r>
          </a:p>
        </p:txBody>
      </p:sp>
      <p:sp>
        <p:nvSpPr>
          <p:cNvPr id="4" name="Slide Number Placeholder 3"/>
          <p:cNvSpPr>
            <a:spLocks noGrp="1"/>
          </p:cNvSpPr>
          <p:nvPr>
            <p:ph type="sldNum" sz="quarter" idx="10"/>
          </p:nvPr>
        </p:nvSpPr>
        <p:spPr/>
        <p:txBody>
          <a:bodyPr/>
          <a:lstStyle/>
          <a:p>
            <a:fld id="{87D77045-401A-4D5E-BFE3-54C21A8A6634}" type="slidenum">
              <a:rPr lang="en-US" smtClean="0"/>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eaLnBrk="1" hangingPunct="1">
              <a:spcBef>
                <a:spcPct val="0"/>
              </a:spcBef>
            </a:pPr>
            <a:r>
              <a:rPr lang="en-US" dirty="0"/>
              <a:t>No se </a:t>
            </a:r>
            <a:r>
              <a:rPr lang="en-US" dirty="0" err="1"/>
              <a:t>ora</a:t>
            </a:r>
            <a:r>
              <a:rPr lang="en-US" dirty="0"/>
              <a:t> de </a:t>
            </a:r>
            <a:r>
              <a:rPr lang="en-US" dirty="0" err="1"/>
              <a:t>verdad</a:t>
            </a:r>
            <a:r>
              <a:rPr lang="en-US" dirty="0"/>
              <a:t> hasta que no se </a:t>
            </a:r>
            <a:r>
              <a:rPr lang="en-US" dirty="0" err="1"/>
              <a:t>ora</a:t>
            </a:r>
            <a:r>
              <a:rPr lang="en-US" dirty="0"/>
              <a:t> de </a:t>
            </a:r>
            <a:r>
              <a:rPr lang="en-US" dirty="0" err="1"/>
              <a:t>verdad</a:t>
            </a:r>
            <a:r>
              <a:rPr lang="en-US" dirty="0"/>
              <a:t>. </a:t>
            </a:r>
          </a:p>
          <a:p>
            <a:pPr lvl="1" eaLnBrk="1" hangingPunct="1">
              <a:spcBef>
                <a:spcPct val="0"/>
              </a:spcBef>
            </a:pPr>
            <a:r>
              <a:rPr lang="en-US" b="1" dirty="0"/>
              <a:t>"La </a:t>
            </a:r>
            <a:r>
              <a:rPr lang="en-US" b="1" dirty="0" err="1"/>
              <a:t>verdadera</a:t>
            </a:r>
            <a:r>
              <a:rPr lang="en-US" b="1" dirty="0"/>
              <a:t> </a:t>
            </a:r>
            <a:r>
              <a:rPr lang="en-US" b="1" dirty="0" err="1"/>
              <a:t>oración</a:t>
            </a:r>
            <a:r>
              <a:rPr lang="en-US" b="1" dirty="0"/>
              <a:t> </a:t>
            </a:r>
            <a:r>
              <a:rPr lang="en-US" u="sng" dirty="0" err="1"/>
              <a:t>compromete</a:t>
            </a:r>
            <a:r>
              <a:rPr lang="en-US" u="sng" dirty="0"/>
              <a:t> las </a:t>
            </a:r>
            <a:r>
              <a:rPr lang="en-US" u="sng" dirty="0" err="1"/>
              <a:t>energías</a:t>
            </a:r>
            <a:r>
              <a:rPr lang="en-US" u="sng" dirty="0"/>
              <a:t> del alma y </a:t>
            </a:r>
            <a:r>
              <a:rPr lang="en-US" u="sng" dirty="0" err="1"/>
              <a:t>afecta</a:t>
            </a:r>
            <a:r>
              <a:rPr lang="en-US" u="sng" dirty="0"/>
              <a:t> a la </a:t>
            </a:r>
            <a:r>
              <a:rPr lang="en-US" u="sng" dirty="0" err="1"/>
              <a:t>vida</a:t>
            </a:r>
            <a:r>
              <a:rPr lang="en-US" dirty="0"/>
              <a:t>. El que </a:t>
            </a:r>
            <a:r>
              <a:rPr lang="en-US" dirty="0" err="1"/>
              <a:t>así</a:t>
            </a:r>
            <a:r>
              <a:rPr lang="en-US" dirty="0"/>
              <a:t> </a:t>
            </a:r>
            <a:r>
              <a:rPr lang="en-US" dirty="0" err="1"/>
              <a:t>derrama</a:t>
            </a:r>
            <a:r>
              <a:rPr lang="en-US" dirty="0"/>
              <a:t> sus </a:t>
            </a:r>
            <a:r>
              <a:rPr lang="en-US" dirty="0" err="1"/>
              <a:t>necesidades</a:t>
            </a:r>
            <a:r>
              <a:rPr lang="en-US" dirty="0"/>
              <a:t> ante Dios </a:t>
            </a:r>
            <a:r>
              <a:rPr lang="en-US" dirty="0" err="1"/>
              <a:t>siente</a:t>
            </a:r>
            <a:r>
              <a:rPr lang="en-US" dirty="0"/>
              <a:t> </a:t>
            </a:r>
            <a:r>
              <a:rPr lang="en-US" dirty="0" err="1"/>
              <a:t>el</a:t>
            </a:r>
            <a:r>
              <a:rPr lang="en-US" dirty="0"/>
              <a:t> </a:t>
            </a:r>
            <a:r>
              <a:rPr lang="en-US" dirty="0" err="1"/>
              <a:t>vacío</a:t>
            </a:r>
            <a:r>
              <a:rPr lang="en-US" dirty="0"/>
              <a:t> de </a:t>
            </a:r>
            <a:r>
              <a:rPr lang="en-US" dirty="0" err="1"/>
              <a:t>todo</a:t>
            </a:r>
            <a:r>
              <a:rPr lang="en-US" dirty="0"/>
              <a:t> lo </a:t>
            </a:r>
            <a:r>
              <a:rPr lang="en-US" dirty="0" err="1"/>
              <a:t>demás</a:t>
            </a:r>
            <a:r>
              <a:rPr lang="en-US" dirty="0"/>
              <a:t> bajo </a:t>
            </a:r>
            <a:r>
              <a:rPr lang="en-US" dirty="0" err="1"/>
              <a:t>el</a:t>
            </a:r>
            <a:r>
              <a:rPr lang="en-US" dirty="0"/>
              <a:t> </a:t>
            </a:r>
            <a:r>
              <a:rPr lang="en-US" dirty="0" err="1"/>
              <a:t>cielo</a:t>
            </a:r>
            <a:r>
              <a:rPr lang="en-US" dirty="0"/>
              <a:t>".  (Testimonios para la </a:t>
            </a:r>
            <a:r>
              <a:rPr lang="en-US" dirty="0" err="1"/>
              <a:t>Iglesia</a:t>
            </a:r>
            <a:r>
              <a:rPr lang="en-US" dirty="0"/>
              <a:t>, vol. 4, 534, 535.) {</a:t>
            </a:r>
            <a:r>
              <a:rPr lang="en-US" dirty="0" err="1"/>
              <a:t>Pr</a:t>
            </a:r>
            <a:r>
              <a:rPr lang="en-US" dirty="0"/>
              <a:t> 266.2}</a:t>
            </a:r>
            <a:endParaRPr lang="de-DE" dirty="0"/>
          </a:p>
          <a:p>
            <a:pPr lvl="1" eaLnBrk="1" hangingPunct="1">
              <a:spcBef>
                <a:spcPct val="0"/>
              </a:spcBef>
            </a:pPr>
            <a:r>
              <a:rPr lang="en-US" b="1" dirty="0"/>
              <a:t>1. </a:t>
            </a:r>
            <a:r>
              <a:rPr lang="en-US" dirty="0"/>
              <a:t>Dios </a:t>
            </a:r>
            <a:r>
              <a:rPr lang="en-US" dirty="0" err="1"/>
              <a:t>te</a:t>
            </a:r>
            <a:r>
              <a:rPr lang="en-US" dirty="0"/>
              <a:t> ha </a:t>
            </a:r>
            <a:r>
              <a:rPr lang="en-US" dirty="0" err="1"/>
              <a:t>elegido</a:t>
            </a:r>
            <a:r>
              <a:rPr lang="en-US" dirty="0"/>
              <a:t> para </a:t>
            </a:r>
            <a:r>
              <a:rPr lang="en-US" dirty="0" err="1"/>
              <a:t>representar</a:t>
            </a:r>
            <a:r>
              <a:rPr lang="en-US" dirty="0"/>
              <a:t> </a:t>
            </a:r>
            <a:r>
              <a:rPr lang="en-US" dirty="0" err="1"/>
              <a:t>su</a:t>
            </a:r>
            <a:r>
              <a:rPr lang="en-US" dirty="0"/>
              <a:t> </a:t>
            </a:r>
            <a:r>
              <a:rPr lang="en-US" dirty="0" err="1"/>
              <a:t>nombre</a:t>
            </a:r>
            <a:r>
              <a:rPr lang="en-US" dirty="0"/>
              <a:t> ante </a:t>
            </a:r>
            <a:r>
              <a:rPr lang="en-US" dirty="0" err="1"/>
              <a:t>el</a:t>
            </a:r>
            <a:r>
              <a:rPr lang="en-US" dirty="0"/>
              <a:t> </a:t>
            </a:r>
            <a:r>
              <a:rPr lang="en-US" dirty="0" err="1"/>
              <a:t>mundo</a:t>
            </a:r>
            <a:r>
              <a:rPr lang="en-US" dirty="0"/>
              <a:t>.</a:t>
            </a:r>
          </a:p>
          <a:p>
            <a:pPr lvl="1" eaLnBrk="1" hangingPunct="1">
              <a:spcBef>
                <a:spcPct val="0"/>
              </a:spcBef>
            </a:pPr>
            <a:r>
              <a:rPr lang="en-US" b="1" dirty="0"/>
              <a:t>2. Santiago 4:10 </a:t>
            </a:r>
            <a:r>
              <a:rPr lang="en-US" dirty="0"/>
              <a:t>-La </a:t>
            </a:r>
            <a:r>
              <a:rPr lang="en-US" dirty="0" err="1"/>
              <a:t>verdadera</a:t>
            </a:r>
            <a:r>
              <a:rPr lang="en-US" dirty="0"/>
              <a:t> </a:t>
            </a:r>
            <a:r>
              <a:rPr lang="en-US" dirty="0" err="1"/>
              <a:t>oración</a:t>
            </a:r>
            <a:r>
              <a:rPr lang="en-US" dirty="0"/>
              <a:t> </a:t>
            </a:r>
            <a:r>
              <a:rPr lang="en-US" dirty="0" err="1"/>
              <a:t>nos</a:t>
            </a:r>
            <a:r>
              <a:rPr lang="en-US" dirty="0"/>
              <a:t> </a:t>
            </a:r>
            <a:r>
              <a:rPr lang="en-US" dirty="0" err="1"/>
              <a:t>coloca</a:t>
            </a:r>
            <a:r>
              <a:rPr lang="en-US" dirty="0"/>
              <a:t> </a:t>
            </a:r>
            <a:r>
              <a:rPr lang="en-US" dirty="0" err="1"/>
              <a:t>donde</a:t>
            </a:r>
            <a:r>
              <a:rPr lang="en-US" dirty="0"/>
              <a:t> </a:t>
            </a:r>
            <a:r>
              <a:rPr lang="en-US" dirty="0" err="1"/>
              <a:t>debemos</a:t>
            </a:r>
            <a:r>
              <a:rPr lang="en-US" dirty="0"/>
              <a:t> </a:t>
            </a:r>
            <a:r>
              <a:rPr lang="en-US" dirty="0" err="1"/>
              <a:t>estar</a:t>
            </a:r>
            <a:r>
              <a:rPr lang="en-US" dirty="0"/>
              <a:t>: a </a:t>
            </a:r>
            <a:r>
              <a:rPr lang="en-US" dirty="0" err="1"/>
              <a:t>los</a:t>
            </a:r>
            <a:r>
              <a:rPr lang="en-US" dirty="0"/>
              <a:t> pies de Jesús.</a:t>
            </a:r>
          </a:p>
          <a:p>
            <a:r>
              <a:rPr lang="en-US" sz="1200" kern="1200" baseline="0" dirty="0">
                <a:solidFill>
                  <a:schemeClr val="tx1"/>
                </a:solidFill>
                <a:latin typeface="+mn-lt"/>
                <a:ea typeface="+mn-ea"/>
                <a:cs typeface="+mn-cs"/>
              </a:rPr>
              <a:t>Santiago 4:10 </a:t>
            </a:r>
            <a:r>
              <a:rPr lang="en-US" sz="1200" kern="1200" baseline="0" dirty="0" err="1">
                <a:solidFill>
                  <a:schemeClr val="tx1"/>
                </a:solidFill>
                <a:latin typeface="+mn-lt"/>
                <a:ea typeface="+mn-ea"/>
                <a:cs typeface="+mn-cs"/>
              </a:rPr>
              <a:t>Humillaos</a:t>
            </a:r>
            <a:r>
              <a:rPr lang="en-US" sz="1200" kern="1200" baseline="0" dirty="0">
                <a:solidFill>
                  <a:schemeClr val="tx1"/>
                </a:solidFill>
                <a:latin typeface="+mn-lt"/>
                <a:ea typeface="+mn-ea"/>
                <a:cs typeface="+mn-cs"/>
              </a:rPr>
              <a:t> ante </a:t>
            </a:r>
            <a:r>
              <a:rPr lang="en-US" sz="1200" kern="1200" baseline="0" dirty="0" err="1">
                <a:solidFill>
                  <a:schemeClr val="tx1"/>
                </a:solidFill>
                <a:latin typeface="+mn-lt"/>
                <a:ea typeface="+mn-ea"/>
                <a:cs typeface="+mn-cs"/>
              </a:rPr>
              <a:t>el</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Señor</a:t>
            </a:r>
            <a:r>
              <a:rPr lang="en-US" sz="1200" kern="1200" baseline="0" dirty="0">
                <a:solidFill>
                  <a:schemeClr val="tx1"/>
                </a:solidFill>
                <a:latin typeface="+mn-lt"/>
                <a:ea typeface="+mn-ea"/>
                <a:cs typeface="+mn-cs"/>
              </a:rPr>
              <a:t>, y </a:t>
            </a:r>
            <a:r>
              <a:rPr lang="en-US" sz="1200" kern="1200" baseline="0" dirty="0" err="1">
                <a:solidFill>
                  <a:schemeClr val="tx1"/>
                </a:solidFill>
                <a:latin typeface="+mn-lt"/>
                <a:ea typeface="+mn-ea"/>
                <a:cs typeface="+mn-cs"/>
              </a:rPr>
              <a:t>Él</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os</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elevará</a:t>
            </a:r>
            <a:r>
              <a:rPr lang="en-US" sz="1200" kern="1200" baseline="0" dirty="0">
                <a:solidFill>
                  <a:schemeClr val="tx1"/>
                </a:solidFill>
                <a:latin typeface="+mn-lt"/>
                <a:ea typeface="+mn-ea"/>
                <a:cs typeface="+mn-cs"/>
              </a:rPr>
              <a:t>.</a:t>
            </a:r>
          </a:p>
          <a:p>
            <a:pPr lvl="1" eaLnBrk="1" hangingPunct="1">
              <a:spcBef>
                <a:spcPct val="0"/>
              </a:spcBef>
            </a:pPr>
            <a:r>
              <a:rPr lang="en-US" dirty="0"/>
              <a:t>La </a:t>
            </a:r>
            <a:r>
              <a:rPr lang="en-US" dirty="0" err="1"/>
              <a:t>humildad</a:t>
            </a:r>
            <a:r>
              <a:rPr lang="en-US" dirty="0"/>
              <a:t> </a:t>
            </a:r>
            <a:r>
              <a:rPr lang="en-US" dirty="0" err="1"/>
              <a:t>empieza</a:t>
            </a:r>
            <a:r>
              <a:rPr lang="en-US" dirty="0"/>
              <a:t> </a:t>
            </a:r>
            <a:r>
              <a:rPr lang="en-US" dirty="0" err="1"/>
              <a:t>por</a:t>
            </a:r>
            <a:r>
              <a:rPr lang="en-US" dirty="0"/>
              <a:t> </a:t>
            </a:r>
            <a:r>
              <a:rPr lang="en-US" dirty="0" err="1"/>
              <a:t>escuchar</a:t>
            </a:r>
            <a:r>
              <a:rPr lang="en-US" dirty="0"/>
              <a:t>. </a:t>
            </a:r>
            <a:endParaRPr lang="de-DE" dirty="0"/>
          </a:p>
          <a:p>
            <a:pPr lvl="1" eaLnBrk="1" hangingPunct="1">
              <a:spcBef>
                <a:spcPct val="0"/>
              </a:spcBef>
            </a:pPr>
            <a:r>
              <a:rPr lang="en-US" dirty="0"/>
              <a:t>El nuevo </a:t>
            </a:r>
            <a:r>
              <a:rPr lang="en-US" dirty="0" err="1"/>
              <a:t>pacto</a:t>
            </a:r>
            <a:r>
              <a:rPr lang="en-US" dirty="0"/>
              <a:t> </a:t>
            </a:r>
            <a:r>
              <a:rPr lang="en-US" dirty="0" err="1"/>
              <a:t>nos</a:t>
            </a:r>
            <a:r>
              <a:rPr lang="en-US" dirty="0"/>
              <a:t> </a:t>
            </a:r>
            <a:r>
              <a:rPr lang="en-US" dirty="0" err="1"/>
              <a:t>invita</a:t>
            </a:r>
            <a:r>
              <a:rPr lang="en-US" dirty="0"/>
              <a:t> a '</a:t>
            </a:r>
            <a:r>
              <a:rPr lang="en-US" dirty="0" err="1"/>
              <a:t>confesar</a:t>
            </a:r>
            <a:r>
              <a:rPr lang="en-US" dirty="0"/>
              <a:t> </a:t>
            </a:r>
            <a:r>
              <a:rPr lang="en-US" dirty="0" err="1"/>
              <a:t>nuestros</a:t>
            </a:r>
            <a:r>
              <a:rPr lang="en-US" dirty="0"/>
              <a:t> </a:t>
            </a:r>
            <a:r>
              <a:rPr lang="en-US" dirty="0" err="1"/>
              <a:t>pecados</a:t>
            </a:r>
            <a:r>
              <a:rPr lang="en-US" dirty="0"/>
              <a:t>', y Jesús es '</a:t>
            </a:r>
            <a:r>
              <a:rPr lang="en-US" dirty="0" err="1"/>
              <a:t>fiel</a:t>
            </a:r>
            <a:r>
              <a:rPr lang="en-US" dirty="0"/>
              <a:t> y </a:t>
            </a:r>
            <a:r>
              <a:rPr lang="en-US" dirty="0" err="1"/>
              <a:t>justo</a:t>
            </a:r>
            <a:r>
              <a:rPr lang="en-US" dirty="0"/>
              <a:t> y </a:t>
            </a:r>
            <a:r>
              <a:rPr lang="en-US" dirty="0" err="1"/>
              <a:t>nos</a:t>
            </a:r>
            <a:r>
              <a:rPr lang="en-US" dirty="0"/>
              <a:t> </a:t>
            </a:r>
            <a:r>
              <a:rPr lang="en-US" dirty="0" err="1"/>
              <a:t>perdonará</a:t>
            </a:r>
            <a:r>
              <a:rPr lang="en-US" dirty="0"/>
              <a:t>'</a:t>
            </a:r>
            <a:r>
              <a:rPr lang="en-US" b="1" dirty="0"/>
              <a:t>.</a:t>
            </a:r>
            <a:r>
              <a:rPr lang="en-US" dirty="0"/>
              <a:t>.." </a:t>
            </a:r>
            <a:r>
              <a:rPr lang="en-US" b="1" dirty="0"/>
              <a:t>1 Juan 1:9.</a:t>
            </a:r>
            <a:endParaRPr lang="de-DE" b="1" dirty="0"/>
          </a:p>
          <a:p>
            <a:pPr lvl="1" eaLnBrk="1" hangingPunct="1">
              <a:spcBef>
                <a:spcPct val="0"/>
              </a:spcBef>
            </a:pPr>
            <a:r>
              <a:rPr lang="en-US" b="1" dirty="0"/>
              <a:t>3. 3. </a:t>
            </a:r>
            <a:r>
              <a:rPr lang="en-US" b="1" dirty="0" err="1"/>
              <a:t>Efesios</a:t>
            </a:r>
            <a:r>
              <a:rPr lang="en-US" b="1" dirty="0"/>
              <a:t> 6:18</a:t>
            </a:r>
          </a:p>
          <a:p>
            <a:pPr lvl="1" eaLnBrk="1" hangingPunct="1">
              <a:spcBef>
                <a:spcPct val="0"/>
              </a:spcBef>
            </a:pPr>
            <a:r>
              <a:rPr lang="en-US" sz="1200" kern="1200" baseline="0" dirty="0" err="1">
                <a:solidFill>
                  <a:schemeClr val="tx1"/>
                </a:solidFill>
                <a:latin typeface="+mn-lt"/>
                <a:ea typeface="+mn-ea"/>
                <a:cs typeface="+mn-cs"/>
              </a:rPr>
              <a:t>Efesios</a:t>
            </a:r>
            <a:r>
              <a:rPr lang="en-US" sz="1200" kern="1200" baseline="0" dirty="0">
                <a:solidFill>
                  <a:schemeClr val="tx1"/>
                </a:solidFill>
                <a:latin typeface="+mn-lt"/>
                <a:ea typeface="+mn-ea"/>
                <a:cs typeface="+mn-cs"/>
              </a:rPr>
              <a:t> 6:18 "</a:t>
            </a:r>
            <a:r>
              <a:rPr lang="en-US" sz="1200" kern="1200" baseline="0" dirty="0" err="1">
                <a:solidFill>
                  <a:schemeClr val="tx1"/>
                </a:solidFill>
                <a:latin typeface="+mn-lt"/>
                <a:ea typeface="+mn-ea"/>
                <a:cs typeface="+mn-cs"/>
              </a:rPr>
              <a:t>orando</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en</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todo</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tiempo</a:t>
            </a:r>
            <a:r>
              <a:rPr lang="en-US" sz="1200" kern="1200" baseline="0" dirty="0">
                <a:solidFill>
                  <a:schemeClr val="tx1"/>
                </a:solidFill>
                <a:latin typeface="+mn-lt"/>
                <a:ea typeface="+mn-ea"/>
                <a:cs typeface="+mn-cs"/>
              </a:rPr>
              <a:t> con </a:t>
            </a:r>
            <a:r>
              <a:rPr lang="en-US" sz="1200" kern="1200" baseline="0" dirty="0" err="1">
                <a:solidFill>
                  <a:schemeClr val="tx1"/>
                </a:solidFill>
                <a:latin typeface="+mn-lt"/>
                <a:ea typeface="+mn-ea"/>
                <a:cs typeface="+mn-cs"/>
              </a:rPr>
              <a:t>toda</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oración</a:t>
            </a:r>
            <a:r>
              <a:rPr lang="en-US" sz="1200" kern="1200" baseline="0" dirty="0">
                <a:solidFill>
                  <a:schemeClr val="tx1"/>
                </a:solidFill>
                <a:latin typeface="+mn-lt"/>
                <a:ea typeface="+mn-ea"/>
                <a:cs typeface="+mn-cs"/>
              </a:rPr>
              <a:t> y </a:t>
            </a:r>
            <a:r>
              <a:rPr lang="en-US" sz="1200" kern="1200" baseline="0" dirty="0" err="1">
                <a:solidFill>
                  <a:schemeClr val="tx1"/>
                </a:solidFill>
                <a:latin typeface="+mn-lt"/>
                <a:ea typeface="+mn-ea"/>
                <a:cs typeface="+mn-cs"/>
              </a:rPr>
              <a:t>súplica</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en</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el</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Espíritu</a:t>
            </a:r>
            <a:r>
              <a:rPr lang="en-US" sz="1200" kern="1200" baseline="0" dirty="0">
                <a:solidFill>
                  <a:schemeClr val="tx1"/>
                </a:solidFill>
                <a:latin typeface="+mn-lt"/>
                <a:ea typeface="+mn-ea"/>
                <a:cs typeface="+mn-cs"/>
              </a:rPr>
              <a:t>,..."</a:t>
            </a:r>
            <a:endParaRPr lang="de-DE" dirty="0"/>
          </a:p>
        </p:txBody>
      </p:sp>
      <p:sp>
        <p:nvSpPr>
          <p:cNvPr id="4" name="Slide Number Placeholder 3"/>
          <p:cNvSpPr>
            <a:spLocks noGrp="1"/>
          </p:cNvSpPr>
          <p:nvPr>
            <p:ph type="sldNum" sz="quarter" idx="10"/>
          </p:nvPr>
        </p:nvSpPr>
        <p:spPr/>
        <p:txBody>
          <a:bodyPr/>
          <a:lstStyle/>
          <a:p>
            <a:fld id="{87D77045-401A-4D5E-BFE3-54C21A8A6634}" type="slidenum">
              <a:rPr lang="en-US" smtClean="0"/>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Orar</a:t>
            </a:r>
            <a:r>
              <a:rPr lang="en-US" dirty="0"/>
              <a:t> es </a:t>
            </a:r>
            <a:r>
              <a:rPr lang="en-US" dirty="0" err="1"/>
              <a:t>conocer</a:t>
            </a:r>
            <a:r>
              <a:rPr lang="en-US" dirty="0"/>
              <a:t> a Dios, </a:t>
            </a:r>
            <a:r>
              <a:rPr lang="en-US" dirty="0" err="1"/>
              <a:t>descubrirlo</a:t>
            </a:r>
            <a:r>
              <a:rPr lang="en-US" dirty="0"/>
              <a:t>, </a:t>
            </a:r>
            <a:r>
              <a:rPr lang="en-US" dirty="0" err="1"/>
              <a:t>verlo</a:t>
            </a:r>
            <a:r>
              <a:rPr lang="en-US" dirty="0"/>
              <a:t>, </a:t>
            </a:r>
            <a:r>
              <a:rPr lang="en-US" dirty="0" err="1"/>
              <a:t>confiar</a:t>
            </a:r>
            <a:r>
              <a:rPr lang="en-US" dirty="0"/>
              <a:t> </a:t>
            </a:r>
            <a:r>
              <a:rPr lang="en-US" dirty="0" err="1"/>
              <a:t>en</a:t>
            </a:r>
            <a:r>
              <a:rPr lang="en-US" dirty="0"/>
              <a:t> </a:t>
            </a:r>
            <a:r>
              <a:rPr lang="en-US" dirty="0" err="1"/>
              <a:t>Él</a:t>
            </a:r>
            <a:r>
              <a:rPr lang="en-US" dirty="0"/>
              <a:t>, </a:t>
            </a:r>
            <a:r>
              <a:rPr lang="en-US" dirty="0" err="1"/>
              <a:t>entender</a:t>
            </a:r>
            <a:r>
              <a:rPr lang="en-US" dirty="0"/>
              <a:t> </a:t>
            </a:r>
            <a:r>
              <a:rPr lang="en-US" dirty="0" err="1"/>
              <a:t>más</a:t>
            </a:r>
            <a:r>
              <a:rPr lang="en-US" dirty="0"/>
              <a:t> de </a:t>
            </a:r>
            <a:r>
              <a:rPr lang="en-US" dirty="0" err="1"/>
              <a:t>Él</a:t>
            </a:r>
            <a:r>
              <a:rPr lang="en-US" dirty="0"/>
              <a:t>, </a:t>
            </a:r>
            <a:r>
              <a:rPr lang="en-US" dirty="0" err="1"/>
              <a:t>comprender</a:t>
            </a:r>
            <a:r>
              <a:rPr lang="en-US" dirty="0"/>
              <a:t> </a:t>
            </a:r>
            <a:r>
              <a:rPr lang="en-US" dirty="0" err="1"/>
              <a:t>su</a:t>
            </a:r>
            <a:r>
              <a:rPr lang="en-US" dirty="0"/>
              <a:t> </a:t>
            </a:r>
            <a:r>
              <a:rPr lang="en-US" dirty="0" err="1"/>
              <a:t>voluntad</a:t>
            </a:r>
            <a:r>
              <a:rPr lang="en-US" dirty="0"/>
              <a:t> y sus planes, sus </a:t>
            </a:r>
            <a:r>
              <a:rPr lang="en-US" dirty="0" err="1"/>
              <a:t>obras</a:t>
            </a:r>
            <a:r>
              <a:rPr lang="en-US" dirty="0"/>
              <a:t>, </a:t>
            </a:r>
            <a:r>
              <a:rPr lang="en-US" dirty="0" err="1"/>
              <a:t>tener</a:t>
            </a:r>
            <a:r>
              <a:rPr lang="en-US" dirty="0"/>
              <a:t> </a:t>
            </a:r>
            <a:r>
              <a:rPr lang="en-US" dirty="0" err="1"/>
              <a:t>comunión</a:t>
            </a:r>
            <a:r>
              <a:rPr lang="en-US" dirty="0"/>
              <a:t> con </a:t>
            </a:r>
            <a:r>
              <a:rPr lang="en-US" dirty="0" err="1"/>
              <a:t>Él</a:t>
            </a:r>
            <a:r>
              <a:rPr lang="en-US" dirty="0"/>
              <a:t>, </a:t>
            </a:r>
            <a:r>
              <a:rPr lang="en-US" dirty="0" err="1"/>
              <a:t>conocerlo</a:t>
            </a:r>
            <a:r>
              <a:rPr lang="en-US" dirty="0"/>
              <a:t> personal e </a:t>
            </a:r>
            <a:r>
              <a:rPr lang="en-US" dirty="0" err="1"/>
              <a:t>íntimamente</a:t>
            </a:r>
            <a:r>
              <a:rPr lang="en-US" dirty="0"/>
              <a:t>.     </a:t>
            </a:r>
          </a:p>
          <a:p>
            <a:pPr lvl="1"/>
            <a:r>
              <a:rPr lang="en-US" b="1" dirty="0"/>
              <a:t>   El </a:t>
            </a:r>
            <a:r>
              <a:rPr lang="en-US" b="1" dirty="0" err="1"/>
              <a:t>centro</a:t>
            </a:r>
            <a:r>
              <a:rPr lang="en-US" b="1" dirty="0"/>
              <a:t> de </a:t>
            </a:r>
            <a:r>
              <a:rPr lang="en-US" dirty="0"/>
              <a:t>la </a:t>
            </a:r>
            <a:r>
              <a:rPr lang="en-US" dirty="0" err="1"/>
              <a:t>oración</a:t>
            </a:r>
            <a:r>
              <a:rPr lang="en-US" dirty="0"/>
              <a:t> es Dios.     </a:t>
            </a:r>
          </a:p>
          <a:p>
            <a:pPr lvl="1"/>
            <a:r>
              <a:rPr lang="en-US" b="1" dirty="0"/>
              <a:t>   La </a:t>
            </a:r>
            <a:r>
              <a:rPr lang="en-US" b="1" dirty="0" err="1"/>
              <a:t>función</a:t>
            </a:r>
            <a:r>
              <a:rPr lang="en-US" b="1" dirty="0"/>
              <a:t> </a:t>
            </a:r>
            <a:r>
              <a:rPr lang="en-US" dirty="0"/>
              <a:t>de la </a:t>
            </a:r>
            <a:r>
              <a:rPr lang="en-US" dirty="0" err="1"/>
              <a:t>oración</a:t>
            </a:r>
            <a:r>
              <a:rPr lang="en-US" dirty="0"/>
              <a:t> es la </a:t>
            </a:r>
            <a:r>
              <a:rPr lang="en-US" dirty="0" err="1"/>
              <a:t>relación</a:t>
            </a:r>
            <a:r>
              <a:rPr lang="en-US" dirty="0"/>
              <a:t>. Una </a:t>
            </a:r>
            <a:r>
              <a:rPr lang="en-US" dirty="0" err="1"/>
              <a:t>relación</a:t>
            </a:r>
            <a:r>
              <a:rPr lang="en-US" dirty="0"/>
              <a:t> </a:t>
            </a:r>
            <a:r>
              <a:rPr lang="en-US" dirty="0" err="1"/>
              <a:t>íntima</a:t>
            </a:r>
            <a:r>
              <a:rPr lang="en-US" dirty="0"/>
              <a:t>, </a:t>
            </a:r>
            <a:r>
              <a:rPr lang="en-US" dirty="0" err="1"/>
              <a:t>cercana</a:t>
            </a:r>
            <a:r>
              <a:rPr lang="en-US" dirty="0"/>
              <a:t>, real con Dios: </a:t>
            </a:r>
            <a:r>
              <a:rPr lang="en-US" dirty="0" err="1"/>
              <a:t>conocer</a:t>
            </a:r>
            <a:r>
              <a:rPr lang="en-US" dirty="0"/>
              <a:t> a Dios</a:t>
            </a:r>
            <a:r>
              <a:rPr lang="en-US" b="1" dirty="0"/>
              <a:t>.        </a:t>
            </a:r>
          </a:p>
          <a:p>
            <a:pPr lvl="1"/>
            <a:r>
              <a:rPr lang="en-US" b="1" dirty="0"/>
              <a:t>   El </a:t>
            </a:r>
            <a:r>
              <a:rPr lang="en-US" b="1" dirty="0" err="1"/>
              <a:t>objetivo</a:t>
            </a:r>
            <a:r>
              <a:rPr lang="en-US" b="1" dirty="0"/>
              <a:t> </a:t>
            </a:r>
            <a:r>
              <a:rPr lang="en-US" dirty="0"/>
              <a:t>de la </a:t>
            </a:r>
            <a:r>
              <a:rPr lang="en-US" dirty="0" err="1"/>
              <a:t>oración</a:t>
            </a:r>
            <a:r>
              <a:rPr lang="en-US" dirty="0"/>
              <a:t> es </a:t>
            </a:r>
            <a:r>
              <a:rPr lang="en-US" dirty="0" err="1"/>
              <a:t>su</a:t>
            </a:r>
            <a:r>
              <a:rPr lang="en-US" dirty="0"/>
              <a:t> </a:t>
            </a:r>
            <a:r>
              <a:rPr lang="en-US" dirty="0" err="1"/>
              <a:t>presencia</a:t>
            </a:r>
            <a:r>
              <a:rPr lang="en-US" dirty="0"/>
              <a:t>, </a:t>
            </a:r>
            <a:r>
              <a:rPr lang="en-US" dirty="0" err="1"/>
              <a:t>vivir</a:t>
            </a:r>
            <a:r>
              <a:rPr lang="en-US" dirty="0"/>
              <a:t> </a:t>
            </a:r>
            <a:r>
              <a:rPr lang="en-US" dirty="0" err="1"/>
              <a:t>en</a:t>
            </a:r>
            <a:r>
              <a:rPr lang="en-US" dirty="0"/>
              <a:t> </a:t>
            </a:r>
            <a:r>
              <a:rPr lang="en-US" dirty="0" err="1"/>
              <a:t>su</a:t>
            </a:r>
            <a:r>
              <a:rPr lang="en-US" dirty="0"/>
              <a:t> </a:t>
            </a:r>
            <a:r>
              <a:rPr lang="en-US" dirty="0" err="1"/>
              <a:t>presencia</a:t>
            </a:r>
            <a:r>
              <a:rPr lang="en-US" dirty="0"/>
              <a:t>, hasta </a:t>
            </a:r>
            <a:r>
              <a:rPr lang="en-US" dirty="0" err="1"/>
              <a:t>el</a:t>
            </a:r>
            <a:r>
              <a:rPr lang="en-US" dirty="0"/>
              <a:t> punto de </a:t>
            </a:r>
            <a:r>
              <a:rPr lang="en-US" u="sng" dirty="0" err="1"/>
              <a:t>olvidarme</a:t>
            </a:r>
            <a:r>
              <a:rPr lang="en-US" u="sng" dirty="0"/>
              <a:t> de </a:t>
            </a:r>
            <a:r>
              <a:rPr lang="en-US" dirty="0" err="1"/>
              <a:t>mí</a:t>
            </a:r>
            <a:r>
              <a:rPr lang="en-US" dirty="0"/>
              <a:t> </a:t>
            </a:r>
            <a:r>
              <a:rPr lang="en-US" dirty="0" err="1"/>
              <a:t>mismo</a:t>
            </a:r>
            <a:r>
              <a:rPr lang="en-US" dirty="0"/>
              <a:t> y </a:t>
            </a:r>
            <a:r>
              <a:rPr lang="en-US" dirty="0" err="1"/>
              <a:t>contemplarle</a:t>
            </a:r>
            <a:r>
              <a:rPr lang="en-US" dirty="0"/>
              <a:t>, </a:t>
            </a:r>
            <a:r>
              <a:rPr lang="en-US" u="sng" dirty="0" err="1"/>
              <a:t>dejar</a:t>
            </a:r>
            <a:r>
              <a:rPr lang="en-US" u="sng" dirty="0"/>
              <a:t> de </a:t>
            </a:r>
            <a:r>
              <a:rPr lang="en-US" dirty="0" err="1"/>
              <a:t>hablar</a:t>
            </a:r>
            <a:r>
              <a:rPr lang="en-US" dirty="0"/>
              <a:t> de </a:t>
            </a:r>
            <a:r>
              <a:rPr lang="en-US" dirty="0" err="1"/>
              <a:t>mí</a:t>
            </a:r>
            <a:r>
              <a:rPr lang="en-US" dirty="0"/>
              <a:t> </a:t>
            </a:r>
            <a:r>
              <a:rPr lang="en-US" dirty="0" err="1"/>
              <a:t>mismo</a:t>
            </a:r>
            <a:r>
              <a:rPr lang="en-US" dirty="0"/>
              <a:t> y </a:t>
            </a:r>
            <a:r>
              <a:rPr lang="en-US" dirty="0" err="1"/>
              <a:t>escuchar</a:t>
            </a:r>
            <a:r>
              <a:rPr lang="en-US" dirty="0"/>
              <a:t> </a:t>
            </a:r>
            <a:r>
              <a:rPr lang="en-US" dirty="0" err="1"/>
              <a:t>su</a:t>
            </a:r>
            <a:r>
              <a:rPr lang="en-US" dirty="0"/>
              <a:t> </a:t>
            </a:r>
            <a:r>
              <a:rPr lang="en-US" dirty="0" err="1"/>
              <a:t>voz</a:t>
            </a:r>
            <a:r>
              <a:rPr lang="en-US" dirty="0"/>
              <a:t>, </a:t>
            </a:r>
            <a:r>
              <a:rPr lang="en-US" dirty="0" err="1"/>
              <a:t>dejar</a:t>
            </a:r>
            <a:r>
              <a:rPr lang="en-US" dirty="0"/>
              <a:t> de </a:t>
            </a:r>
            <a:r>
              <a:rPr lang="en-US" dirty="0" err="1"/>
              <a:t>preocuparme</a:t>
            </a:r>
            <a:r>
              <a:rPr lang="en-US" dirty="0"/>
              <a:t> de </a:t>
            </a:r>
            <a:r>
              <a:rPr lang="en-US" dirty="0" err="1"/>
              <a:t>mí</a:t>
            </a:r>
            <a:r>
              <a:rPr lang="en-US" dirty="0"/>
              <a:t> </a:t>
            </a:r>
            <a:r>
              <a:rPr lang="en-US" dirty="0" err="1"/>
              <a:t>mismo</a:t>
            </a:r>
            <a:r>
              <a:rPr lang="en-US" dirty="0"/>
              <a:t> e </a:t>
            </a:r>
            <a:r>
              <a:rPr lang="en-US" dirty="0" err="1"/>
              <a:t>interesarme</a:t>
            </a:r>
            <a:r>
              <a:rPr lang="en-US" dirty="0"/>
              <a:t> </a:t>
            </a:r>
            <a:r>
              <a:rPr lang="en-US" dirty="0" err="1"/>
              <a:t>más</a:t>
            </a:r>
            <a:r>
              <a:rPr lang="en-US" dirty="0"/>
              <a:t> </a:t>
            </a:r>
            <a:r>
              <a:rPr lang="en-US" dirty="0" err="1"/>
              <a:t>por</a:t>
            </a:r>
            <a:r>
              <a:rPr lang="en-US" dirty="0"/>
              <a:t> sus planes...    </a:t>
            </a:r>
            <a:br>
              <a:rPr lang="en-US" dirty="0"/>
            </a:br>
            <a:r>
              <a:rPr lang="en-US" dirty="0"/>
              <a:t>   a </a:t>
            </a:r>
            <a:r>
              <a:rPr lang="en-US" dirty="0" err="1"/>
              <a:t>mí</a:t>
            </a:r>
            <a:r>
              <a:rPr lang="en-US" dirty="0"/>
              <a:t> </a:t>
            </a:r>
            <a:r>
              <a:rPr lang="en-US" dirty="0" err="1"/>
              <a:t>mismo</a:t>
            </a:r>
            <a:r>
              <a:rPr lang="en-US" dirty="0"/>
              <a:t> y </a:t>
            </a:r>
            <a:r>
              <a:rPr lang="en-US" dirty="0" err="1"/>
              <a:t>escucho</a:t>
            </a:r>
            <a:r>
              <a:rPr lang="en-US" dirty="0"/>
              <a:t> </a:t>
            </a:r>
            <a:r>
              <a:rPr lang="en-US" dirty="0" err="1"/>
              <a:t>su</a:t>
            </a:r>
            <a:r>
              <a:rPr lang="en-US" dirty="0"/>
              <a:t> </a:t>
            </a:r>
            <a:r>
              <a:rPr lang="en-US" dirty="0" err="1"/>
              <a:t>voz</a:t>
            </a:r>
            <a:r>
              <a:rPr lang="en-US" dirty="0"/>
              <a:t>, </a:t>
            </a:r>
            <a:r>
              <a:rPr lang="en-US" u="sng" dirty="0" err="1"/>
              <a:t>dejo</a:t>
            </a:r>
            <a:r>
              <a:rPr lang="en-US" u="sng" dirty="0"/>
              <a:t> de </a:t>
            </a:r>
            <a:r>
              <a:rPr lang="en-US" u="sng" dirty="0" err="1"/>
              <a:t>preocuparme</a:t>
            </a:r>
            <a:r>
              <a:rPr lang="en-US" u="sng" dirty="0"/>
              <a:t> </a:t>
            </a:r>
            <a:r>
              <a:rPr lang="en-US" dirty="0" err="1"/>
              <a:t>por</a:t>
            </a:r>
            <a:r>
              <a:rPr lang="en-US" dirty="0"/>
              <a:t> </a:t>
            </a:r>
            <a:r>
              <a:rPr lang="en-US" dirty="0" err="1"/>
              <a:t>mí</a:t>
            </a:r>
            <a:r>
              <a:rPr lang="en-US" dirty="0"/>
              <a:t>, y me </a:t>
            </a:r>
            <a:r>
              <a:rPr lang="en-US" dirty="0" err="1"/>
              <a:t>interesan</a:t>
            </a:r>
            <a:r>
              <a:rPr lang="en-US" dirty="0"/>
              <a:t> </a:t>
            </a:r>
            <a:r>
              <a:rPr lang="en-US" dirty="0" err="1"/>
              <a:t>más</a:t>
            </a:r>
            <a:r>
              <a:rPr lang="en-US" dirty="0"/>
              <a:t> sus planes...     </a:t>
            </a:r>
            <a:endParaRPr lang="de-DE" dirty="0"/>
          </a:p>
          <a:p>
            <a:r>
              <a:rPr lang="en-US" dirty="0"/>
              <a:t>Me </a:t>
            </a:r>
            <a:r>
              <a:rPr lang="en-US" dirty="0" err="1"/>
              <a:t>olvido</a:t>
            </a:r>
            <a:r>
              <a:rPr lang="en-US" dirty="0"/>
              <a:t> de </a:t>
            </a:r>
            <a:r>
              <a:rPr lang="en-US" dirty="0" err="1"/>
              <a:t>mí</a:t>
            </a:r>
            <a:r>
              <a:rPr lang="en-US" dirty="0"/>
              <a:t> </a:t>
            </a:r>
            <a:r>
              <a:rPr lang="en-US" dirty="0" err="1"/>
              <a:t>mismo</a:t>
            </a:r>
            <a:r>
              <a:rPr lang="en-US" dirty="0"/>
              <a:t> y </a:t>
            </a:r>
            <a:r>
              <a:rPr lang="en-US" dirty="0" err="1"/>
              <a:t>disfruto</a:t>
            </a:r>
            <a:r>
              <a:rPr lang="en-US" dirty="0"/>
              <a:t> </a:t>
            </a:r>
            <a:r>
              <a:rPr lang="en-US" dirty="0" err="1"/>
              <a:t>totalmente</a:t>
            </a:r>
            <a:r>
              <a:rPr lang="en-US" dirty="0"/>
              <a:t> de </a:t>
            </a:r>
            <a:r>
              <a:rPr lang="en-US" dirty="0" err="1"/>
              <a:t>su</a:t>
            </a:r>
            <a:r>
              <a:rPr lang="en-US" dirty="0"/>
              <a:t> </a:t>
            </a:r>
            <a:r>
              <a:rPr lang="en-US" dirty="0" err="1"/>
              <a:t>presencia</a:t>
            </a:r>
            <a:r>
              <a:rPr lang="en-US" dirty="0"/>
              <a:t>, </a:t>
            </a:r>
            <a:r>
              <a:rPr lang="en-US" dirty="0" err="1"/>
              <a:t>llego</a:t>
            </a:r>
            <a:r>
              <a:rPr lang="en-US" dirty="0"/>
              <a:t> a </a:t>
            </a:r>
            <a:r>
              <a:rPr lang="en-US" dirty="0" err="1"/>
              <a:t>conocerle</a:t>
            </a:r>
            <a:r>
              <a:rPr lang="en-US" dirty="0"/>
              <a:t> y a </a:t>
            </a:r>
            <a:r>
              <a:rPr lang="en-US" dirty="0" err="1"/>
              <a:t>disfrutar</a:t>
            </a:r>
            <a:r>
              <a:rPr lang="en-US" dirty="0"/>
              <a:t> de </a:t>
            </a:r>
            <a:r>
              <a:rPr lang="en-US" dirty="0" err="1"/>
              <a:t>su</a:t>
            </a:r>
            <a:r>
              <a:rPr lang="en-US" dirty="0"/>
              <a:t> </a:t>
            </a:r>
            <a:r>
              <a:rPr lang="en-US" dirty="0" err="1"/>
              <a:t>presencia</a:t>
            </a:r>
            <a:r>
              <a:rPr lang="en-US" dirty="0"/>
              <a:t> con </a:t>
            </a:r>
            <a:r>
              <a:rPr lang="en-US" dirty="0" err="1"/>
              <a:t>una</a:t>
            </a:r>
            <a:r>
              <a:rPr lang="en-US" dirty="0"/>
              <a:t> </a:t>
            </a:r>
            <a:r>
              <a:rPr lang="en-US" dirty="0" err="1"/>
              <a:t>alegría</a:t>
            </a:r>
            <a:r>
              <a:rPr lang="en-US" dirty="0"/>
              <a:t> </a:t>
            </a:r>
            <a:r>
              <a:rPr lang="en-US" dirty="0" err="1"/>
              <a:t>indescriptible</a:t>
            </a:r>
            <a:r>
              <a:rPr lang="en-US" dirty="0"/>
              <a:t>, hasta </a:t>
            </a:r>
            <a:r>
              <a:rPr lang="en-US" dirty="0" err="1"/>
              <a:t>el</a:t>
            </a:r>
            <a:r>
              <a:rPr lang="en-US" dirty="0"/>
              <a:t> punto de que </a:t>
            </a:r>
            <a:r>
              <a:rPr lang="en-US" dirty="0" err="1"/>
              <a:t>ya</a:t>
            </a:r>
            <a:r>
              <a:rPr lang="en-US" dirty="0"/>
              <a:t> no </a:t>
            </a:r>
            <a:r>
              <a:rPr lang="en-US" dirty="0" err="1"/>
              <a:t>quiero</a:t>
            </a:r>
            <a:r>
              <a:rPr lang="en-US" dirty="0"/>
              <a:t> </a:t>
            </a:r>
            <a:r>
              <a:rPr lang="en-US" dirty="0" err="1"/>
              <a:t>dejar</a:t>
            </a:r>
            <a:r>
              <a:rPr lang="en-US" dirty="0"/>
              <a:t> </a:t>
            </a:r>
            <a:r>
              <a:rPr lang="en-US" dirty="0" err="1"/>
              <a:t>su</a:t>
            </a:r>
            <a:r>
              <a:rPr lang="en-US" dirty="0"/>
              <a:t> </a:t>
            </a:r>
            <a:r>
              <a:rPr lang="en-US" dirty="0" err="1"/>
              <a:t>presencia</a:t>
            </a:r>
            <a:r>
              <a:rPr lang="en-US" dirty="0"/>
              <a:t>, </a:t>
            </a:r>
            <a:r>
              <a:rPr lang="en-US" dirty="0" err="1"/>
              <a:t>ya</a:t>
            </a:r>
            <a:r>
              <a:rPr lang="en-US" dirty="0"/>
              <a:t> no </a:t>
            </a:r>
            <a:r>
              <a:rPr lang="en-US" dirty="0" err="1"/>
              <a:t>quiero</a:t>
            </a:r>
            <a:r>
              <a:rPr lang="en-US" dirty="0"/>
              <a:t> </a:t>
            </a:r>
            <a:r>
              <a:rPr lang="en-US" dirty="0" err="1"/>
              <a:t>irme</a:t>
            </a:r>
            <a:r>
              <a:rPr lang="en-US" dirty="0"/>
              <a:t> solo.      </a:t>
            </a:r>
            <a:r>
              <a:rPr lang="en-US" dirty="0" err="1"/>
              <a:t>Renuncio</a:t>
            </a:r>
            <a:r>
              <a:rPr lang="en-US" dirty="0"/>
              <a:t> </a:t>
            </a:r>
            <a:r>
              <a:rPr lang="en-US" dirty="0" err="1"/>
              <a:t>totalmente</a:t>
            </a:r>
            <a:r>
              <a:rPr lang="en-US" dirty="0"/>
              <a:t> al "control" </a:t>
            </a:r>
            <a:r>
              <a:rPr lang="en-US" dirty="0" err="1"/>
              <a:t>en</a:t>
            </a:r>
            <a:r>
              <a:rPr lang="en-US" dirty="0"/>
              <a:t> mi </a:t>
            </a:r>
            <a:r>
              <a:rPr lang="en-US" dirty="0" err="1"/>
              <a:t>vida</a:t>
            </a:r>
            <a:r>
              <a:rPr lang="en-US" dirty="0"/>
              <a:t>, y </a:t>
            </a:r>
            <a:r>
              <a:rPr lang="en-US" dirty="0" err="1"/>
              <a:t>en</a:t>
            </a:r>
            <a:r>
              <a:rPr lang="en-US" dirty="0"/>
              <a:t> </a:t>
            </a:r>
            <a:r>
              <a:rPr lang="en-US" dirty="0" err="1"/>
              <a:t>fe</a:t>
            </a:r>
            <a:r>
              <a:rPr lang="en-US" dirty="0"/>
              <a:t>/</a:t>
            </a:r>
            <a:r>
              <a:rPr lang="en-US" dirty="0" err="1"/>
              <a:t>confianza</a:t>
            </a:r>
            <a:r>
              <a:rPr lang="en-US" dirty="0"/>
              <a:t> </a:t>
            </a:r>
            <a:r>
              <a:rPr lang="en-US" dirty="0" err="1"/>
              <a:t>dejo</a:t>
            </a:r>
            <a:r>
              <a:rPr lang="en-US" dirty="0"/>
              <a:t> que </a:t>
            </a:r>
            <a:r>
              <a:rPr lang="en-US" dirty="0" err="1"/>
              <a:t>Él</a:t>
            </a:r>
            <a:r>
              <a:rPr lang="en-US" dirty="0"/>
              <a:t> la </a:t>
            </a:r>
            <a:r>
              <a:rPr lang="en-US" dirty="0" err="1"/>
              <a:t>controle</a:t>
            </a:r>
            <a:r>
              <a:rPr lang="en-US" dirty="0"/>
              <a:t>... Y </a:t>
            </a:r>
            <a:r>
              <a:rPr lang="en-US" dirty="0" err="1"/>
              <a:t>cualquier</a:t>
            </a:r>
            <a:r>
              <a:rPr lang="en-US" dirty="0"/>
              <a:t> </a:t>
            </a:r>
            <a:r>
              <a:rPr lang="en-US" dirty="0" err="1"/>
              <a:t>cosa</a:t>
            </a:r>
            <a:r>
              <a:rPr lang="en-US" dirty="0"/>
              <a:t> que </a:t>
            </a:r>
            <a:r>
              <a:rPr lang="en-US" dirty="0" err="1"/>
              <a:t>Él</a:t>
            </a:r>
            <a:r>
              <a:rPr lang="en-US" dirty="0"/>
              <a:t> </a:t>
            </a:r>
            <a:r>
              <a:rPr lang="en-US" dirty="0" err="1"/>
              <a:t>haga</a:t>
            </a:r>
            <a:r>
              <a:rPr lang="en-US" dirty="0"/>
              <a:t>, </a:t>
            </a:r>
            <a:r>
              <a:rPr lang="en-US" dirty="0" err="1"/>
              <a:t>cuando</a:t>
            </a:r>
            <a:r>
              <a:rPr lang="en-US" dirty="0"/>
              <a:t> sea, </a:t>
            </a:r>
            <a:r>
              <a:rPr lang="en-US" dirty="0" err="1"/>
              <a:t>donde</a:t>
            </a:r>
            <a:r>
              <a:rPr lang="en-US" dirty="0"/>
              <a:t> sea que </a:t>
            </a:r>
            <a:r>
              <a:rPr lang="en-US" dirty="0" err="1"/>
              <a:t>Él</a:t>
            </a:r>
            <a:r>
              <a:rPr lang="en-US" dirty="0"/>
              <a:t> </a:t>
            </a:r>
            <a:r>
              <a:rPr lang="en-US" dirty="0" err="1"/>
              <a:t>haga</a:t>
            </a:r>
            <a:r>
              <a:rPr lang="en-US" dirty="0"/>
              <a:t> algo, </a:t>
            </a:r>
            <a:r>
              <a:rPr lang="en-US" dirty="0" err="1"/>
              <a:t>yo</a:t>
            </a:r>
            <a:r>
              <a:rPr lang="en-US" dirty="0"/>
              <a:t> </a:t>
            </a:r>
            <a:r>
              <a:rPr lang="en-US" dirty="0" err="1"/>
              <a:t>estoy</a:t>
            </a:r>
            <a:r>
              <a:rPr lang="en-US" dirty="0"/>
              <a:t> </a:t>
            </a:r>
            <a:r>
              <a:rPr lang="en-US" dirty="0" err="1"/>
              <a:t>allí</a:t>
            </a:r>
            <a:r>
              <a:rPr lang="en-US" dirty="0"/>
              <a:t>, no antes de </a:t>
            </a:r>
            <a:r>
              <a:rPr lang="en-US" dirty="0" err="1"/>
              <a:t>Él</a:t>
            </a:r>
            <a:r>
              <a:rPr lang="en-US" dirty="0"/>
              <a:t>, no </a:t>
            </a:r>
            <a:r>
              <a:rPr lang="en-US" dirty="0" err="1"/>
              <a:t>después</a:t>
            </a:r>
            <a:r>
              <a:rPr lang="en-US" dirty="0"/>
              <a:t> de </a:t>
            </a:r>
            <a:r>
              <a:rPr lang="en-US" dirty="0" err="1"/>
              <a:t>Él</a:t>
            </a:r>
            <a:r>
              <a:rPr lang="en-US" dirty="0"/>
              <a:t>, para que </a:t>
            </a:r>
            <a:r>
              <a:rPr lang="en-US" dirty="0" err="1"/>
              <a:t>Él</a:t>
            </a:r>
            <a:r>
              <a:rPr lang="en-US" dirty="0"/>
              <a:t> </a:t>
            </a:r>
            <a:r>
              <a:rPr lang="en-US" dirty="0" err="1"/>
              <a:t>pueda</a:t>
            </a:r>
            <a:r>
              <a:rPr lang="en-US" dirty="0"/>
              <a:t> </a:t>
            </a:r>
            <a:r>
              <a:rPr lang="en-US" dirty="0" err="1"/>
              <a:t>obrar</a:t>
            </a:r>
            <a:r>
              <a:rPr lang="en-US" dirty="0"/>
              <a:t> lo que </a:t>
            </a:r>
            <a:r>
              <a:rPr lang="en-US" dirty="0" err="1"/>
              <a:t>quiera</a:t>
            </a:r>
            <a:r>
              <a:rPr lang="en-US" dirty="0"/>
              <a:t> a </a:t>
            </a:r>
            <a:r>
              <a:rPr lang="en-US" dirty="0" err="1"/>
              <a:t>través</a:t>
            </a:r>
            <a:r>
              <a:rPr lang="en-US" dirty="0"/>
              <a:t> de </a:t>
            </a:r>
            <a:r>
              <a:rPr lang="en-US" dirty="0" err="1"/>
              <a:t>mí</a:t>
            </a:r>
            <a:r>
              <a:rPr lang="en-US" dirty="0"/>
              <a:t>.        </a:t>
            </a:r>
          </a:p>
          <a:p>
            <a:r>
              <a:rPr lang="en-US" dirty="0"/>
              <a:t>Lo </a:t>
            </a:r>
            <a:r>
              <a:rPr lang="en-US" dirty="0" err="1"/>
              <a:t>único</a:t>
            </a:r>
            <a:r>
              <a:rPr lang="en-US" dirty="0"/>
              <a:t> que me </a:t>
            </a:r>
            <a:r>
              <a:rPr lang="en-US" dirty="0" err="1"/>
              <a:t>importa</a:t>
            </a:r>
            <a:r>
              <a:rPr lang="en-US" dirty="0"/>
              <a:t> es </a:t>
            </a:r>
            <a:r>
              <a:rPr lang="en-US" dirty="0" err="1"/>
              <a:t>su</a:t>
            </a:r>
            <a:r>
              <a:rPr lang="en-US" dirty="0"/>
              <a:t> </a:t>
            </a:r>
            <a:r>
              <a:rPr lang="en-US" dirty="0" err="1"/>
              <a:t>voluntad</a:t>
            </a:r>
            <a:r>
              <a:rPr lang="en-US" dirty="0"/>
              <a:t>, sus planes, </a:t>
            </a:r>
            <a:r>
              <a:rPr lang="en-US" dirty="0" err="1"/>
              <a:t>su</a:t>
            </a:r>
            <a:r>
              <a:rPr lang="en-US" dirty="0"/>
              <a:t> gloria... </a:t>
            </a:r>
            <a:r>
              <a:rPr lang="en-US" dirty="0" err="1"/>
              <a:t>Yo</a:t>
            </a:r>
            <a:r>
              <a:rPr lang="en-US" dirty="0"/>
              <a:t> me </a:t>
            </a:r>
            <a:r>
              <a:rPr lang="en-US" dirty="0" err="1"/>
              <a:t>convierto</a:t>
            </a:r>
            <a:r>
              <a:rPr lang="en-US" dirty="0"/>
              <a:t> </a:t>
            </a:r>
            <a:r>
              <a:rPr lang="en-US" dirty="0" err="1"/>
              <a:t>en</a:t>
            </a:r>
            <a:r>
              <a:rPr lang="en-US" dirty="0"/>
              <a:t> nada y </a:t>
            </a:r>
            <a:r>
              <a:rPr lang="en-US" dirty="0" err="1"/>
              <a:t>Él</a:t>
            </a:r>
            <a:r>
              <a:rPr lang="en-US" dirty="0"/>
              <a:t> se </a:t>
            </a:r>
            <a:r>
              <a:rPr lang="en-US" dirty="0" err="1"/>
              <a:t>convierte</a:t>
            </a:r>
            <a:r>
              <a:rPr lang="en-US" dirty="0"/>
              <a:t> </a:t>
            </a:r>
            <a:r>
              <a:rPr lang="en-US" dirty="0" err="1"/>
              <a:t>en</a:t>
            </a:r>
            <a:r>
              <a:rPr lang="en-US" dirty="0"/>
              <a:t> </a:t>
            </a:r>
            <a:r>
              <a:rPr lang="en-US" dirty="0" err="1"/>
              <a:t>todo</a:t>
            </a:r>
            <a:r>
              <a:rPr lang="en-US" dirty="0"/>
              <a:t>...</a:t>
            </a:r>
          </a:p>
          <a:p>
            <a:endParaRPr lang="en-US" dirty="0"/>
          </a:p>
        </p:txBody>
      </p:sp>
      <p:sp>
        <p:nvSpPr>
          <p:cNvPr id="4" name="Slide Number Placeholder 3"/>
          <p:cNvSpPr>
            <a:spLocks noGrp="1"/>
          </p:cNvSpPr>
          <p:nvPr>
            <p:ph type="sldNum" sz="quarter" idx="10"/>
          </p:nvPr>
        </p:nvSpPr>
        <p:spPr/>
        <p:txBody>
          <a:bodyPr/>
          <a:lstStyle/>
          <a:p>
            <a:fld id="{87D77045-401A-4D5E-BFE3-54C21A8A6634}" type="slidenum">
              <a:rPr lang="en-US" smtClean="0"/>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b="1"/>
              <a:t>1. </a:t>
            </a:r>
            <a:r>
              <a:rPr lang="en-US"/>
              <a:t>"Jesús enseñó a sus discípulos que </a:t>
            </a:r>
            <a:r>
              <a:rPr lang="en-US" b="1"/>
              <a:t>sólo aquella oración </a:t>
            </a:r>
            <a:r>
              <a:rPr lang="en-US"/>
              <a:t>que surge de labios sinceros, impulsada por las necesidades reales del alma, es </a:t>
            </a:r>
            <a:r>
              <a:rPr lang="en-US" b="1"/>
              <a:t>genuina</a:t>
            </a:r>
            <a:r>
              <a:rPr lang="en-US"/>
              <a:t>, y traerá la bendición del cielo al peticionario".  {PaM180.2}</a:t>
            </a:r>
            <a:endParaRPr lang="de-DE"/>
          </a:p>
        </p:txBody>
      </p:sp>
      <p:sp>
        <p:nvSpPr>
          <p:cNvPr id="4" name="Slide Number Placeholder 3"/>
          <p:cNvSpPr>
            <a:spLocks noGrp="1"/>
          </p:cNvSpPr>
          <p:nvPr>
            <p:ph type="sldNum" sz="quarter" idx="10"/>
          </p:nvPr>
        </p:nvSpPr>
        <p:spPr/>
        <p:txBody>
          <a:bodyPr/>
          <a:lstStyle/>
          <a:p>
            <a:fld id="{87D77045-401A-4D5E-BFE3-54C21A8A6634}" type="slidenum">
              <a:rPr lang="en-US" smtClean="0"/>
              <a:t>18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Hasta que </a:t>
            </a:r>
            <a:r>
              <a:rPr lang="en-US" dirty="0" err="1"/>
              <a:t>su</a:t>
            </a:r>
            <a:r>
              <a:rPr lang="en-US" dirty="0"/>
              <a:t> gloria </a:t>
            </a:r>
            <a:r>
              <a:rPr lang="en-US" dirty="0" err="1"/>
              <a:t>llene</a:t>
            </a:r>
            <a:r>
              <a:rPr lang="en-US" dirty="0"/>
              <a:t> </a:t>
            </a:r>
            <a:r>
              <a:rPr lang="en-US" dirty="0" err="1"/>
              <a:t>el</a:t>
            </a:r>
            <a:r>
              <a:rPr lang="en-US" dirty="0"/>
              <a:t> </a:t>
            </a:r>
            <a:r>
              <a:rPr lang="en-US" dirty="0" err="1"/>
              <a:t>lugar</a:t>
            </a:r>
            <a:r>
              <a:rPr lang="en-US" dirty="0"/>
              <a:t> (</a:t>
            </a:r>
            <a:r>
              <a:rPr lang="en-US" dirty="0" err="1"/>
              <a:t>templo</a:t>
            </a:r>
            <a:r>
              <a:rPr lang="en-US" dirty="0"/>
              <a:t>)</a:t>
            </a:r>
          </a:p>
          <a:p>
            <a:r>
              <a:rPr lang="en-US" dirty="0" err="1">
                <a:solidFill>
                  <a:srgbClr val="000000"/>
                </a:solidFill>
              </a:rPr>
              <a:t>Conocer</a:t>
            </a:r>
            <a:r>
              <a:rPr lang="en-US" dirty="0">
                <a:solidFill>
                  <a:srgbClr val="000000"/>
                </a:solidFill>
              </a:rPr>
              <a:t> la </a:t>
            </a:r>
            <a:r>
              <a:rPr lang="en-US" dirty="0" err="1">
                <a:solidFill>
                  <a:srgbClr val="000000"/>
                </a:solidFill>
              </a:rPr>
              <a:t>voz</a:t>
            </a:r>
            <a:r>
              <a:rPr lang="en-US" dirty="0">
                <a:solidFill>
                  <a:srgbClr val="000000"/>
                </a:solidFill>
              </a:rPr>
              <a:t> de Dios... (EGW: "When every voice is hushed....") - </a:t>
            </a:r>
            <a:r>
              <a:rPr lang="en-US" dirty="0" err="1">
                <a:solidFill>
                  <a:srgbClr val="000000"/>
                </a:solidFill>
              </a:rPr>
              <a:t>hablar</a:t>
            </a:r>
            <a:r>
              <a:rPr lang="en-US" dirty="0">
                <a:solidFill>
                  <a:srgbClr val="000000"/>
                </a:solidFill>
              </a:rPr>
              <a:t> y </a:t>
            </a:r>
            <a:r>
              <a:rPr lang="en-US" dirty="0" err="1">
                <a:solidFill>
                  <a:srgbClr val="000000"/>
                </a:solidFill>
              </a:rPr>
              <a:t>caminar</a:t>
            </a:r>
            <a:r>
              <a:rPr lang="en-US" dirty="0">
                <a:solidFill>
                  <a:srgbClr val="000000"/>
                </a:solidFill>
              </a:rPr>
              <a:t> con </a:t>
            </a:r>
            <a:r>
              <a:rPr lang="en-US" dirty="0" err="1">
                <a:solidFill>
                  <a:srgbClr val="000000"/>
                </a:solidFill>
              </a:rPr>
              <a:t>Él</a:t>
            </a:r>
            <a:r>
              <a:rPr lang="en-US" dirty="0">
                <a:solidFill>
                  <a:srgbClr val="000000"/>
                </a:solidFill>
              </a:rPr>
              <a:t>, </a:t>
            </a:r>
            <a:r>
              <a:rPr lang="en-US" dirty="0" err="1">
                <a:solidFill>
                  <a:srgbClr val="000000"/>
                </a:solidFill>
              </a:rPr>
              <a:t>depender</a:t>
            </a:r>
            <a:r>
              <a:rPr lang="en-US" dirty="0">
                <a:solidFill>
                  <a:srgbClr val="000000"/>
                </a:solidFill>
              </a:rPr>
              <a:t> </a:t>
            </a:r>
            <a:r>
              <a:rPr lang="en-US" dirty="0" err="1">
                <a:solidFill>
                  <a:srgbClr val="000000"/>
                </a:solidFill>
              </a:rPr>
              <a:t>totalmente</a:t>
            </a:r>
            <a:r>
              <a:rPr lang="en-US" dirty="0">
                <a:solidFill>
                  <a:srgbClr val="000000"/>
                </a:solidFill>
              </a:rPr>
              <a:t> de </a:t>
            </a:r>
            <a:r>
              <a:rPr lang="en-US" dirty="0" err="1">
                <a:solidFill>
                  <a:srgbClr val="000000"/>
                </a:solidFill>
              </a:rPr>
              <a:t>Él</a:t>
            </a:r>
            <a:r>
              <a:rPr lang="en-US" dirty="0">
                <a:solidFill>
                  <a:srgbClr val="000000"/>
                </a:solidFill>
              </a:rPr>
              <a:t>. </a:t>
            </a:r>
          </a:p>
          <a:p>
            <a:pPr eaLnBrk="1" hangingPunct="1">
              <a:buClr>
                <a:srgbClr val="967D42"/>
              </a:buClr>
              <a:buFont typeface="Gill Sans MT" pitchFamily="34" charset="0"/>
              <a:buNone/>
            </a:pPr>
            <a:r>
              <a:rPr lang="en-US" u="sng" dirty="0" err="1">
                <a:solidFill>
                  <a:srgbClr val="000000"/>
                </a:solidFill>
              </a:rPr>
              <a:t>Elimina</a:t>
            </a:r>
            <a:r>
              <a:rPr lang="en-US" u="sng" dirty="0">
                <a:solidFill>
                  <a:srgbClr val="000000"/>
                </a:solidFill>
              </a:rPr>
              <a:t> </a:t>
            </a:r>
            <a:r>
              <a:rPr lang="en-US" u="sng" dirty="0" err="1">
                <a:solidFill>
                  <a:srgbClr val="000000"/>
                </a:solidFill>
              </a:rPr>
              <a:t>todas</a:t>
            </a:r>
            <a:r>
              <a:rPr lang="en-US" u="sng" dirty="0">
                <a:solidFill>
                  <a:srgbClr val="000000"/>
                </a:solidFill>
              </a:rPr>
              <a:t> las barreras </a:t>
            </a:r>
            <a:r>
              <a:rPr lang="en-US" u="sng" dirty="0" err="1">
                <a:solidFill>
                  <a:srgbClr val="000000"/>
                </a:solidFill>
              </a:rPr>
              <a:t>por</a:t>
            </a:r>
            <a:r>
              <a:rPr lang="en-US" u="sng" dirty="0">
                <a:solidFill>
                  <a:srgbClr val="000000"/>
                </a:solidFill>
              </a:rPr>
              <a:t> </a:t>
            </a:r>
            <a:r>
              <a:rPr lang="en-US" dirty="0" err="1">
                <a:solidFill>
                  <a:srgbClr val="000000"/>
                </a:solidFill>
              </a:rPr>
              <a:t>nuestra</a:t>
            </a:r>
            <a:r>
              <a:rPr lang="en-US" dirty="0">
                <a:solidFill>
                  <a:srgbClr val="000000"/>
                </a:solidFill>
              </a:rPr>
              <a:t> </a:t>
            </a:r>
            <a:r>
              <a:rPr lang="en-US" dirty="0" err="1">
                <a:solidFill>
                  <a:srgbClr val="000000"/>
                </a:solidFill>
              </a:rPr>
              <a:t>parte</a:t>
            </a:r>
            <a:r>
              <a:rPr lang="en-US" dirty="0">
                <a:solidFill>
                  <a:srgbClr val="000000"/>
                </a:solidFill>
              </a:rPr>
              <a:t>, </a:t>
            </a:r>
            <a:r>
              <a:rPr lang="en-US" u="sng" dirty="0">
                <a:solidFill>
                  <a:srgbClr val="000000"/>
                </a:solidFill>
              </a:rPr>
              <a:t>libera </a:t>
            </a:r>
            <a:r>
              <a:rPr lang="en-US" dirty="0">
                <a:solidFill>
                  <a:srgbClr val="000000"/>
                </a:solidFill>
              </a:rPr>
              <a:t>del </a:t>
            </a:r>
            <a:r>
              <a:rPr lang="en-US" dirty="0" err="1">
                <a:solidFill>
                  <a:srgbClr val="000000"/>
                </a:solidFill>
              </a:rPr>
              <a:t>pecado</a:t>
            </a:r>
            <a:r>
              <a:rPr lang="en-US" dirty="0">
                <a:solidFill>
                  <a:srgbClr val="000000"/>
                </a:solidFill>
              </a:rPr>
              <a:t> y del mal, </a:t>
            </a:r>
            <a:r>
              <a:rPr lang="en-US" dirty="0" err="1">
                <a:solidFill>
                  <a:srgbClr val="000000"/>
                </a:solidFill>
              </a:rPr>
              <a:t>elimina</a:t>
            </a:r>
            <a:r>
              <a:rPr lang="en-US" dirty="0">
                <a:solidFill>
                  <a:srgbClr val="000000"/>
                </a:solidFill>
              </a:rPr>
              <a:t> </a:t>
            </a:r>
            <a:r>
              <a:rPr lang="en-US" dirty="0" err="1">
                <a:solidFill>
                  <a:srgbClr val="000000"/>
                </a:solidFill>
              </a:rPr>
              <a:t>todas</a:t>
            </a:r>
            <a:r>
              <a:rPr lang="en-US" dirty="0">
                <a:solidFill>
                  <a:srgbClr val="000000"/>
                </a:solidFill>
              </a:rPr>
              <a:t> las </a:t>
            </a:r>
            <a:r>
              <a:rPr lang="en-US" dirty="0" err="1">
                <a:solidFill>
                  <a:srgbClr val="000000"/>
                </a:solidFill>
              </a:rPr>
              <a:t>destrucciones</a:t>
            </a:r>
            <a:r>
              <a:rPr lang="en-US" dirty="0">
                <a:solidFill>
                  <a:srgbClr val="000000"/>
                </a:solidFill>
              </a:rPr>
              <a:t> </a:t>
            </a:r>
            <a:r>
              <a:rPr lang="en-US" baseline="0" dirty="0">
                <a:solidFill>
                  <a:srgbClr val="000000"/>
                </a:solidFill>
              </a:rPr>
              <a:t>que </a:t>
            </a:r>
            <a:r>
              <a:rPr lang="en-US" baseline="0" dirty="0" err="1">
                <a:solidFill>
                  <a:srgbClr val="000000"/>
                </a:solidFill>
              </a:rPr>
              <a:t>limitarían</a:t>
            </a:r>
            <a:r>
              <a:rPr lang="en-US" baseline="0" dirty="0">
                <a:solidFill>
                  <a:srgbClr val="000000"/>
                </a:solidFill>
              </a:rPr>
              <a:t> </a:t>
            </a:r>
            <a:r>
              <a:rPr lang="en-US" baseline="0" dirty="0" err="1">
                <a:solidFill>
                  <a:srgbClr val="000000"/>
                </a:solidFill>
              </a:rPr>
              <a:t>el</a:t>
            </a:r>
            <a:r>
              <a:rPr lang="en-US" baseline="0" dirty="0">
                <a:solidFill>
                  <a:srgbClr val="000000"/>
                </a:solidFill>
              </a:rPr>
              <a:t> </a:t>
            </a:r>
            <a:r>
              <a:rPr lang="en-US" baseline="0" dirty="0" err="1">
                <a:solidFill>
                  <a:srgbClr val="000000"/>
                </a:solidFill>
              </a:rPr>
              <a:t>poder</a:t>
            </a:r>
            <a:r>
              <a:rPr lang="en-US" baseline="0" dirty="0">
                <a:solidFill>
                  <a:srgbClr val="000000"/>
                </a:solidFill>
              </a:rPr>
              <a:t> de Dios, </a:t>
            </a:r>
            <a:r>
              <a:rPr lang="en-US" baseline="0" dirty="0" err="1">
                <a:solidFill>
                  <a:srgbClr val="000000"/>
                </a:solidFill>
              </a:rPr>
              <a:t>elimina</a:t>
            </a:r>
            <a:r>
              <a:rPr lang="en-US" baseline="0" dirty="0">
                <a:solidFill>
                  <a:srgbClr val="000000"/>
                </a:solidFill>
              </a:rPr>
              <a:t> las </a:t>
            </a:r>
            <a:r>
              <a:rPr lang="en-US" baseline="0" dirty="0" err="1">
                <a:solidFill>
                  <a:srgbClr val="000000"/>
                </a:solidFill>
              </a:rPr>
              <a:t>razones</a:t>
            </a:r>
            <a:r>
              <a:rPr lang="en-US" baseline="0" dirty="0">
                <a:solidFill>
                  <a:srgbClr val="000000"/>
                </a:solidFill>
              </a:rPr>
              <a:t> que </a:t>
            </a:r>
            <a:r>
              <a:rPr lang="en-US" baseline="0" dirty="0" err="1">
                <a:solidFill>
                  <a:srgbClr val="000000"/>
                </a:solidFill>
              </a:rPr>
              <a:t>impedirían</a:t>
            </a:r>
            <a:r>
              <a:rPr lang="en-US" baseline="0" dirty="0">
                <a:solidFill>
                  <a:srgbClr val="000000"/>
                </a:solidFill>
              </a:rPr>
              <a:t> a </a:t>
            </a:r>
            <a:r>
              <a:rPr lang="en-US" baseline="0" dirty="0" err="1">
                <a:solidFill>
                  <a:srgbClr val="000000"/>
                </a:solidFill>
              </a:rPr>
              <a:t>los</a:t>
            </a:r>
            <a:r>
              <a:rPr lang="en-US" baseline="0" dirty="0">
                <a:solidFill>
                  <a:srgbClr val="000000"/>
                </a:solidFill>
              </a:rPr>
              <a:t> </a:t>
            </a:r>
            <a:r>
              <a:rPr lang="en-US" baseline="0" dirty="0" err="1">
                <a:solidFill>
                  <a:srgbClr val="000000"/>
                </a:solidFill>
              </a:rPr>
              <a:t>obreros</a:t>
            </a:r>
            <a:r>
              <a:rPr lang="en-US" baseline="0" dirty="0">
                <a:solidFill>
                  <a:srgbClr val="000000"/>
                </a:solidFill>
              </a:rPr>
              <a:t> </a:t>
            </a:r>
            <a:r>
              <a:rPr lang="en-US" baseline="0" dirty="0" err="1">
                <a:solidFill>
                  <a:srgbClr val="000000"/>
                </a:solidFill>
              </a:rPr>
              <a:t>trabajar</a:t>
            </a:r>
            <a:r>
              <a:rPr lang="en-US" baseline="0" dirty="0">
                <a:solidFill>
                  <a:srgbClr val="000000"/>
                </a:solidFill>
              </a:rPr>
              <a:t>... </a:t>
            </a:r>
            <a:r>
              <a:rPr lang="en-US" dirty="0">
                <a:solidFill>
                  <a:srgbClr val="000000"/>
                </a:solidFill>
              </a:rPr>
              <a:t>(Lucas.10:2)   </a:t>
            </a:r>
          </a:p>
          <a:p>
            <a:pPr eaLnBrk="1" hangingPunct="1">
              <a:buClr>
                <a:srgbClr val="967D42"/>
              </a:buClr>
              <a:buFont typeface="Gill Sans MT" pitchFamily="34" charset="0"/>
              <a:buNone/>
            </a:pPr>
            <a:r>
              <a:rPr lang="en-US" dirty="0" err="1">
                <a:solidFill>
                  <a:srgbClr val="000000"/>
                </a:solidFill>
              </a:rPr>
              <a:t>Aleja</a:t>
            </a:r>
            <a:r>
              <a:rPr lang="en-US" dirty="0">
                <a:solidFill>
                  <a:srgbClr val="000000"/>
                </a:solidFill>
              </a:rPr>
              <a:t> a </a:t>
            </a:r>
            <a:r>
              <a:rPr lang="en-US" dirty="0" err="1">
                <a:solidFill>
                  <a:srgbClr val="000000"/>
                </a:solidFill>
              </a:rPr>
              <a:t>Satanás</a:t>
            </a:r>
            <a:r>
              <a:rPr lang="en-US" dirty="0">
                <a:solidFill>
                  <a:srgbClr val="000000"/>
                </a:solidFill>
              </a:rPr>
              <a:t>, - </a:t>
            </a:r>
            <a:r>
              <a:rPr lang="en-US" dirty="0" err="1">
                <a:solidFill>
                  <a:srgbClr val="000000"/>
                </a:solidFill>
              </a:rPr>
              <a:t>tiembla</a:t>
            </a:r>
            <a:r>
              <a:rPr lang="en-US" dirty="0">
                <a:solidFill>
                  <a:srgbClr val="000000"/>
                </a:solidFill>
              </a:rPr>
              <a:t> al </a:t>
            </a:r>
            <a:r>
              <a:rPr lang="en-US" dirty="0" err="1">
                <a:solidFill>
                  <a:srgbClr val="000000"/>
                </a:solidFill>
              </a:rPr>
              <a:t>sonido</a:t>
            </a:r>
            <a:r>
              <a:rPr lang="en-US" dirty="0">
                <a:solidFill>
                  <a:srgbClr val="000000"/>
                </a:solidFill>
              </a:rPr>
              <a:t> de la </a:t>
            </a:r>
            <a:r>
              <a:rPr lang="en-US" dirty="0" err="1">
                <a:solidFill>
                  <a:srgbClr val="000000"/>
                </a:solidFill>
              </a:rPr>
              <a:t>oración</a:t>
            </a:r>
            <a:r>
              <a:rPr lang="en-US" dirty="0">
                <a:solidFill>
                  <a:srgbClr val="000000"/>
                </a:solidFill>
              </a:rPr>
              <a:t> </a:t>
            </a:r>
            <a:r>
              <a:rPr lang="en-US" dirty="0" err="1">
                <a:solidFill>
                  <a:srgbClr val="000000"/>
                </a:solidFill>
              </a:rPr>
              <a:t>ferviente</a:t>
            </a:r>
            <a:r>
              <a:rPr lang="en-US" dirty="0">
                <a:solidFill>
                  <a:srgbClr val="000000"/>
                </a:solidFill>
              </a:rPr>
              <a:t> .....</a:t>
            </a:r>
          </a:p>
          <a:p>
            <a:pPr eaLnBrk="1" hangingPunct="1">
              <a:buClr>
                <a:srgbClr val="967D42"/>
              </a:buClr>
              <a:buFont typeface="Gill Sans MT" pitchFamily="34" charset="0"/>
              <a:buNone/>
            </a:pPr>
            <a:r>
              <a:rPr lang="en-US" dirty="0">
                <a:solidFill>
                  <a:srgbClr val="000000"/>
                </a:solidFill>
              </a:rPr>
              <a:t>- "Al </a:t>
            </a:r>
            <a:r>
              <a:rPr lang="en-US" dirty="0" err="1">
                <a:solidFill>
                  <a:srgbClr val="000000"/>
                </a:solidFill>
              </a:rPr>
              <a:t>sonido</a:t>
            </a:r>
            <a:r>
              <a:rPr lang="en-US" dirty="0">
                <a:solidFill>
                  <a:srgbClr val="000000"/>
                </a:solidFill>
              </a:rPr>
              <a:t> de la </a:t>
            </a:r>
            <a:r>
              <a:rPr lang="en-US" dirty="0" err="1">
                <a:solidFill>
                  <a:srgbClr val="000000"/>
                </a:solidFill>
              </a:rPr>
              <a:t>oración</a:t>
            </a:r>
            <a:r>
              <a:rPr lang="en-US" dirty="0">
                <a:solidFill>
                  <a:srgbClr val="000000"/>
                </a:solidFill>
              </a:rPr>
              <a:t> </a:t>
            </a:r>
            <a:r>
              <a:rPr lang="en-US" dirty="0" err="1">
                <a:solidFill>
                  <a:srgbClr val="000000"/>
                </a:solidFill>
              </a:rPr>
              <a:t>ferviente</a:t>
            </a:r>
            <a:r>
              <a:rPr lang="en-US" dirty="0">
                <a:solidFill>
                  <a:srgbClr val="000000"/>
                </a:solidFill>
              </a:rPr>
              <a:t>, </a:t>
            </a:r>
            <a:r>
              <a:rPr lang="en-US" dirty="0" err="1">
                <a:solidFill>
                  <a:srgbClr val="000000"/>
                </a:solidFill>
              </a:rPr>
              <a:t>tiembla</a:t>
            </a:r>
            <a:r>
              <a:rPr lang="en-US" dirty="0">
                <a:solidFill>
                  <a:srgbClr val="000000"/>
                </a:solidFill>
              </a:rPr>
              <a:t> </a:t>
            </a:r>
            <a:r>
              <a:rPr lang="en-US" dirty="0" err="1">
                <a:solidFill>
                  <a:srgbClr val="000000"/>
                </a:solidFill>
              </a:rPr>
              <a:t>todo</a:t>
            </a:r>
            <a:r>
              <a:rPr lang="en-US" dirty="0">
                <a:solidFill>
                  <a:srgbClr val="000000"/>
                </a:solidFill>
              </a:rPr>
              <a:t> </a:t>
            </a:r>
            <a:r>
              <a:rPr lang="en-US" dirty="0" err="1">
                <a:solidFill>
                  <a:srgbClr val="000000"/>
                </a:solidFill>
              </a:rPr>
              <a:t>el</a:t>
            </a:r>
            <a:r>
              <a:rPr lang="en-US" dirty="0">
                <a:solidFill>
                  <a:srgbClr val="000000"/>
                </a:solidFill>
              </a:rPr>
              <a:t> </a:t>
            </a:r>
            <a:r>
              <a:rPr lang="en-US" dirty="0" err="1">
                <a:solidFill>
                  <a:srgbClr val="000000"/>
                </a:solidFill>
              </a:rPr>
              <a:t>ejército</a:t>
            </a:r>
            <a:r>
              <a:rPr lang="en-US" dirty="0">
                <a:solidFill>
                  <a:srgbClr val="000000"/>
                </a:solidFill>
              </a:rPr>
              <a:t> de </a:t>
            </a:r>
            <a:r>
              <a:rPr lang="en-US" dirty="0" err="1">
                <a:solidFill>
                  <a:srgbClr val="000000"/>
                </a:solidFill>
              </a:rPr>
              <a:t>Satanás</a:t>
            </a:r>
            <a:r>
              <a:rPr lang="en-US" dirty="0">
                <a:solidFill>
                  <a:srgbClr val="000000"/>
                </a:solidFill>
              </a:rPr>
              <a:t>". {</a:t>
            </a:r>
            <a:r>
              <a:rPr lang="en-US" dirty="0" err="1">
                <a:solidFill>
                  <a:srgbClr val="000000"/>
                </a:solidFill>
              </a:rPr>
              <a:t>CCh</a:t>
            </a:r>
            <a:r>
              <a:rPr lang="en-US" dirty="0">
                <a:solidFill>
                  <a:srgbClr val="000000"/>
                </a:solidFill>
              </a:rPr>
              <a:t> 319.3} </a:t>
            </a:r>
          </a:p>
          <a:p>
            <a:pPr eaLnBrk="1" hangingPunct="1">
              <a:buClr>
                <a:srgbClr val="967D42"/>
              </a:buClr>
              <a:buFont typeface="Gill Sans MT" pitchFamily="34" charset="0"/>
              <a:buNone/>
            </a:pPr>
            <a:r>
              <a:rPr lang="en-US" dirty="0">
                <a:solidFill>
                  <a:srgbClr val="000000"/>
                </a:solidFill>
              </a:rPr>
              <a:t>(</a:t>
            </a:r>
            <a:r>
              <a:rPr lang="en-US" dirty="0" err="1">
                <a:solidFill>
                  <a:srgbClr val="000000"/>
                </a:solidFill>
              </a:rPr>
              <a:t>guerra</a:t>
            </a:r>
            <a:r>
              <a:rPr lang="en-US" dirty="0">
                <a:solidFill>
                  <a:srgbClr val="000000"/>
                </a:solidFill>
              </a:rPr>
              <a:t> contra </a:t>
            </a:r>
            <a:r>
              <a:rPr lang="en-US" dirty="0" err="1">
                <a:solidFill>
                  <a:srgbClr val="000000"/>
                </a:solidFill>
              </a:rPr>
              <a:t>esta</a:t>
            </a:r>
            <a:r>
              <a:rPr lang="en-US" dirty="0">
                <a:solidFill>
                  <a:srgbClr val="000000"/>
                </a:solidFill>
              </a:rPr>
              <a:t> </a:t>
            </a:r>
            <a:r>
              <a:rPr lang="en-US" dirty="0" err="1">
                <a:solidFill>
                  <a:srgbClr val="000000"/>
                </a:solidFill>
              </a:rPr>
              <a:t>naturaleza</a:t>
            </a:r>
            <a:r>
              <a:rPr lang="en-US" dirty="0">
                <a:solidFill>
                  <a:srgbClr val="000000"/>
                </a:solidFill>
              </a:rPr>
              <a:t> y las </a:t>
            </a:r>
            <a:r>
              <a:rPr lang="en-US" dirty="0" err="1">
                <a:solidFill>
                  <a:srgbClr val="000000"/>
                </a:solidFill>
              </a:rPr>
              <a:t>cosas</a:t>
            </a:r>
            <a:r>
              <a:rPr lang="en-US" dirty="0">
                <a:solidFill>
                  <a:srgbClr val="000000"/>
                </a:solidFill>
              </a:rPr>
              <a:t> </a:t>
            </a:r>
            <a:r>
              <a:rPr lang="en-US" dirty="0" err="1">
                <a:solidFill>
                  <a:srgbClr val="000000"/>
                </a:solidFill>
              </a:rPr>
              <a:t>mundanas</a:t>
            </a:r>
            <a:r>
              <a:rPr lang="en-US" dirty="0">
                <a:solidFill>
                  <a:srgbClr val="000000"/>
                </a:solidFill>
              </a:rPr>
              <a:t>, </a:t>
            </a:r>
            <a:r>
              <a:rPr lang="en-US" dirty="0" err="1">
                <a:solidFill>
                  <a:srgbClr val="000000"/>
                </a:solidFill>
              </a:rPr>
              <a:t>guerra</a:t>
            </a:r>
            <a:r>
              <a:rPr lang="en-US" dirty="0">
                <a:solidFill>
                  <a:srgbClr val="000000"/>
                </a:solidFill>
              </a:rPr>
              <a:t> contra </a:t>
            </a:r>
            <a:r>
              <a:rPr lang="en-US" dirty="0" err="1">
                <a:solidFill>
                  <a:srgbClr val="000000"/>
                </a:solidFill>
              </a:rPr>
              <a:t>los</a:t>
            </a:r>
            <a:r>
              <a:rPr lang="en-US" dirty="0">
                <a:solidFill>
                  <a:srgbClr val="000000"/>
                </a:solidFill>
              </a:rPr>
              <a:t> </a:t>
            </a:r>
            <a:r>
              <a:rPr lang="en-US" dirty="0" err="1">
                <a:solidFill>
                  <a:srgbClr val="000000"/>
                </a:solidFill>
              </a:rPr>
              <a:t>poderes</a:t>
            </a:r>
            <a:r>
              <a:rPr lang="en-US" dirty="0">
                <a:solidFill>
                  <a:srgbClr val="000000"/>
                </a:solidFill>
              </a:rPr>
              <a:t> y ....., = Pablo)</a:t>
            </a:r>
          </a:p>
          <a:p>
            <a:pPr eaLnBrk="1" hangingPunct="1">
              <a:buClr>
                <a:srgbClr val="967D42"/>
              </a:buClr>
              <a:buFont typeface="Gill Sans MT" pitchFamily="34" charset="0"/>
              <a:buNone/>
            </a:pPr>
            <a:r>
              <a:rPr lang="en-US" dirty="0">
                <a:solidFill>
                  <a:srgbClr val="000000"/>
                </a:solidFill>
              </a:rPr>
              <a:t>- "Un </a:t>
            </a:r>
            <a:r>
              <a:rPr lang="en-US" dirty="0" err="1">
                <a:solidFill>
                  <a:srgbClr val="000000"/>
                </a:solidFill>
              </a:rPr>
              <a:t>avivamiento</a:t>
            </a:r>
            <a:r>
              <a:rPr lang="en-US" dirty="0">
                <a:solidFill>
                  <a:srgbClr val="000000"/>
                </a:solidFill>
              </a:rPr>
              <a:t> de la </a:t>
            </a:r>
            <a:r>
              <a:rPr lang="en-US" dirty="0" err="1">
                <a:solidFill>
                  <a:srgbClr val="000000"/>
                </a:solidFill>
              </a:rPr>
              <a:t>verdadera</a:t>
            </a:r>
            <a:r>
              <a:rPr lang="en-US" dirty="0">
                <a:solidFill>
                  <a:srgbClr val="000000"/>
                </a:solidFill>
              </a:rPr>
              <a:t> </a:t>
            </a:r>
            <a:r>
              <a:rPr lang="en-US" dirty="0" err="1">
                <a:solidFill>
                  <a:srgbClr val="000000"/>
                </a:solidFill>
              </a:rPr>
              <a:t>piedad</a:t>
            </a:r>
            <a:r>
              <a:rPr lang="en-US" dirty="0">
                <a:solidFill>
                  <a:srgbClr val="000000"/>
                </a:solidFill>
              </a:rPr>
              <a:t> entre </a:t>
            </a:r>
            <a:r>
              <a:rPr lang="en-US" dirty="0" err="1">
                <a:solidFill>
                  <a:srgbClr val="000000"/>
                </a:solidFill>
              </a:rPr>
              <a:t>nosotros</a:t>
            </a:r>
            <a:r>
              <a:rPr lang="en-US" dirty="0">
                <a:solidFill>
                  <a:srgbClr val="000000"/>
                </a:solidFill>
              </a:rPr>
              <a:t> es la mayor y </a:t>
            </a:r>
            <a:r>
              <a:rPr lang="en-US" dirty="0" err="1">
                <a:solidFill>
                  <a:srgbClr val="000000"/>
                </a:solidFill>
              </a:rPr>
              <a:t>más</a:t>
            </a:r>
            <a:r>
              <a:rPr lang="en-US" dirty="0">
                <a:solidFill>
                  <a:srgbClr val="000000"/>
                </a:solidFill>
              </a:rPr>
              <a:t> </a:t>
            </a:r>
            <a:r>
              <a:rPr lang="en-US" dirty="0" err="1">
                <a:solidFill>
                  <a:srgbClr val="000000"/>
                </a:solidFill>
              </a:rPr>
              <a:t>urgente</a:t>
            </a:r>
            <a:r>
              <a:rPr lang="en-US" dirty="0">
                <a:solidFill>
                  <a:srgbClr val="000000"/>
                </a:solidFill>
              </a:rPr>
              <a:t> de </a:t>
            </a:r>
            <a:r>
              <a:rPr lang="en-US" dirty="0" err="1">
                <a:solidFill>
                  <a:srgbClr val="000000"/>
                </a:solidFill>
              </a:rPr>
              <a:t>todas</a:t>
            </a:r>
            <a:r>
              <a:rPr lang="en-US" dirty="0">
                <a:solidFill>
                  <a:srgbClr val="000000"/>
                </a:solidFill>
              </a:rPr>
              <a:t> </a:t>
            </a:r>
            <a:r>
              <a:rPr lang="en-US" dirty="0" err="1">
                <a:solidFill>
                  <a:srgbClr val="000000"/>
                </a:solidFill>
              </a:rPr>
              <a:t>nuestras</a:t>
            </a:r>
            <a:r>
              <a:rPr lang="en-US" dirty="0">
                <a:solidFill>
                  <a:srgbClr val="000000"/>
                </a:solidFill>
              </a:rPr>
              <a:t> </a:t>
            </a:r>
            <a:r>
              <a:rPr lang="en-US" dirty="0" err="1">
                <a:solidFill>
                  <a:srgbClr val="000000"/>
                </a:solidFill>
              </a:rPr>
              <a:t>necesidades</a:t>
            </a:r>
            <a:r>
              <a:rPr lang="en-US" dirty="0">
                <a:solidFill>
                  <a:srgbClr val="000000"/>
                </a:solidFill>
              </a:rPr>
              <a:t>. </a:t>
            </a:r>
            <a:r>
              <a:rPr lang="en-US" dirty="0" err="1">
                <a:solidFill>
                  <a:srgbClr val="000000"/>
                </a:solidFill>
              </a:rPr>
              <a:t>Buscarlo</a:t>
            </a:r>
            <a:r>
              <a:rPr lang="en-US" dirty="0">
                <a:solidFill>
                  <a:srgbClr val="000000"/>
                </a:solidFill>
              </a:rPr>
              <a:t> </a:t>
            </a:r>
            <a:r>
              <a:rPr lang="en-US" dirty="0" err="1">
                <a:solidFill>
                  <a:srgbClr val="000000"/>
                </a:solidFill>
              </a:rPr>
              <a:t>debe</a:t>
            </a:r>
            <a:r>
              <a:rPr lang="en-US" dirty="0">
                <a:solidFill>
                  <a:srgbClr val="000000"/>
                </a:solidFill>
              </a:rPr>
              <a:t> ser </a:t>
            </a:r>
            <a:r>
              <a:rPr lang="en-US" dirty="0" err="1">
                <a:solidFill>
                  <a:srgbClr val="000000"/>
                </a:solidFill>
              </a:rPr>
              <a:t>nuestra</a:t>
            </a:r>
            <a:r>
              <a:rPr lang="en-US" dirty="0">
                <a:solidFill>
                  <a:srgbClr val="000000"/>
                </a:solidFill>
              </a:rPr>
              <a:t> </a:t>
            </a:r>
            <a:r>
              <a:rPr lang="en-US" dirty="0" err="1">
                <a:solidFill>
                  <a:srgbClr val="000000"/>
                </a:solidFill>
              </a:rPr>
              <a:t>primera</a:t>
            </a:r>
            <a:r>
              <a:rPr lang="en-US" dirty="0">
                <a:solidFill>
                  <a:srgbClr val="000000"/>
                </a:solidFill>
              </a:rPr>
              <a:t> </a:t>
            </a:r>
            <a:r>
              <a:rPr lang="en-US" dirty="0" err="1">
                <a:solidFill>
                  <a:srgbClr val="000000"/>
                </a:solidFill>
              </a:rPr>
              <a:t>obra</a:t>
            </a:r>
            <a:r>
              <a:rPr lang="en-US" dirty="0">
                <a:solidFill>
                  <a:srgbClr val="000000"/>
                </a:solidFill>
              </a:rPr>
              <a:t>. </a:t>
            </a:r>
            <a:r>
              <a:rPr lang="en-US" dirty="0" err="1">
                <a:solidFill>
                  <a:srgbClr val="000000"/>
                </a:solidFill>
              </a:rPr>
              <a:t>Debe</a:t>
            </a:r>
            <a:r>
              <a:rPr lang="en-US" dirty="0">
                <a:solidFill>
                  <a:srgbClr val="000000"/>
                </a:solidFill>
              </a:rPr>
              <a:t> </a:t>
            </a:r>
            <a:r>
              <a:rPr lang="en-US" dirty="0" err="1">
                <a:solidFill>
                  <a:srgbClr val="000000"/>
                </a:solidFill>
              </a:rPr>
              <a:t>haber</a:t>
            </a:r>
            <a:r>
              <a:rPr lang="en-US" dirty="0">
                <a:solidFill>
                  <a:srgbClr val="000000"/>
                </a:solidFill>
              </a:rPr>
              <a:t> un </a:t>
            </a:r>
            <a:r>
              <a:rPr lang="en-US" dirty="0" err="1">
                <a:solidFill>
                  <a:srgbClr val="000000"/>
                </a:solidFill>
              </a:rPr>
              <a:t>esfuerzo</a:t>
            </a:r>
            <a:r>
              <a:rPr lang="en-US" dirty="0">
                <a:solidFill>
                  <a:srgbClr val="000000"/>
                </a:solidFill>
              </a:rPr>
              <a:t> </a:t>
            </a:r>
            <a:r>
              <a:rPr lang="en-US" dirty="0" err="1">
                <a:solidFill>
                  <a:srgbClr val="000000"/>
                </a:solidFill>
              </a:rPr>
              <a:t>sincero</a:t>
            </a:r>
            <a:r>
              <a:rPr lang="en-US" dirty="0">
                <a:solidFill>
                  <a:srgbClr val="000000"/>
                </a:solidFill>
              </a:rPr>
              <a:t> para </a:t>
            </a:r>
            <a:r>
              <a:rPr lang="en-US" dirty="0" err="1">
                <a:solidFill>
                  <a:srgbClr val="000000"/>
                </a:solidFill>
              </a:rPr>
              <a:t>obtener</a:t>
            </a:r>
            <a:r>
              <a:rPr lang="en-US" dirty="0">
                <a:solidFill>
                  <a:srgbClr val="000000"/>
                </a:solidFill>
              </a:rPr>
              <a:t> la </a:t>
            </a:r>
            <a:r>
              <a:rPr lang="en-US" dirty="0" err="1">
                <a:solidFill>
                  <a:srgbClr val="000000"/>
                </a:solidFill>
              </a:rPr>
              <a:t>bendición</a:t>
            </a:r>
            <a:r>
              <a:rPr lang="en-US" dirty="0">
                <a:solidFill>
                  <a:srgbClr val="000000"/>
                </a:solidFill>
              </a:rPr>
              <a:t> del </a:t>
            </a:r>
            <a:r>
              <a:rPr lang="en-US" dirty="0" err="1">
                <a:solidFill>
                  <a:srgbClr val="000000"/>
                </a:solidFill>
              </a:rPr>
              <a:t>Señor</a:t>
            </a:r>
            <a:r>
              <a:rPr lang="en-US" dirty="0">
                <a:solidFill>
                  <a:srgbClr val="000000"/>
                </a:solidFill>
              </a:rPr>
              <a:t>, no </a:t>
            </a:r>
            <a:r>
              <a:rPr lang="en-US" dirty="0" err="1">
                <a:solidFill>
                  <a:srgbClr val="000000"/>
                </a:solidFill>
              </a:rPr>
              <a:t>porque</a:t>
            </a:r>
            <a:r>
              <a:rPr lang="en-US" dirty="0">
                <a:solidFill>
                  <a:srgbClr val="000000"/>
                </a:solidFill>
              </a:rPr>
              <a:t> Dios no </a:t>
            </a:r>
            <a:r>
              <a:rPr lang="en-US" dirty="0" err="1">
                <a:solidFill>
                  <a:srgbClr val="000000"/>
                </a:solidFill>
              </a:rPr>
              <a:t>esté</a:t>
            </a:r>
            <a:r>
              <a:rPr lang="en-US" dirty="0">
                <a:solidFill>
                  <a:srgbClr val="000000"/>
                </a:solidFill>
              </a:rPr>
              <a:t> </a:t>
            </a:r>
            <a:r>
              <a:rPr lang="en-US" dirty="0" err="1">
                <a:solidFill>
                  <a:srgbClr val="000000"/>
                </a:solidFill>
              </a:rPr>
              <a:t>dispuesto</a:t>
            </a:r>
            <a:r>
              <a:rPr lang="en-US" dirty="0">
                <a:solidFill>
                  <a:srgbClr val="000000"/>
                </a:solidFill>
              </a:rPr>
              <a:t> a </a:t>
            </a:r>
            <a:r>
              <a:rPr lang="en-US" dirty="0" err="1">
                <a:solidFill>
                  <a:srgbClr val="000000"/>
                </a:solidFill>
              </a:rPr>
              <a:t>otorgarnos</a:t>
            </a:r>
            <a:r>
              <a:rPr lang="en-US" dirty="0">
                <a:solidFill>
                  <a:srgbClr val="000000"/>
                </a:solidFill>
              </a:rPr>
              <a:t> </a:t>
            </a:r>
            <a:r>
              <a:rPr lang="en-US" dirty="0" err="1">
                <a:solidFill>
                  <a:srgbClr val="000000"/>
                </a:solidFill>
              </a:rPr>
              <a:t>su</a:t>
            </a:r>
            <a:r>
              <a:rPr lang="en-US" dirty="0">
                <a:solidFill>
                  <a:srgbClr val="000000"/>
                </a:solidFill>
              </a:rPr>
              <a:t> </a:t>
            </a:r>
            <a:r>
              <a:rPr lang="en-US" dirty="0" err="1">
                <a:solidFill>
                  <a:srgbClr val="000000"/>
                </a:solidFill>
              </a:rPr>
              <a:t>bendición</a:t>
            </a:r>
            <a:r>
              <a:rPr lang="en-US" dirty="0">
                <a:solidFill>
                  <a:srgbClr val="000000"/>
                </a:solidFill>
              </a:rPr>
              <a:t>, </a:t>
            </a:r>
            <a:r>
              <a:rPr lang="en-US" dirty="0" err="1">
                <a:solidFill>
                  <a:srgbClr val="000000"/>
                </a:solidFill>
              </a:rPr>
              <a:t>sino</a:t>
            </a:r>
            <a:r>
              <a:rPr lang="en-US" dirty="0">
                <a:solidFill>
                  <a:srgbClr val="000000"/>
                </a:solidFill>
              </a:rPr>
              <a:t> </a:t>
            </a:r>
            <a:r>
              <a:rPr lang="en-US" dirty="0" err="1">
                <a:solidFill>
                  <a:srgbClr val="000000"/>
                </a:solidFill>
              </a:rPr>
              <a:t>porque</a:t>
            </a:r>
            <a:r>
              <a:rPr lang="en-US" dirty="0">
                <a:solidFill>
                  <a:srgbClr val="000000"/>
                </a:solidFill>
              </a:rPr>
              <a:t> no </a:t>
            </a:r>
            <a:r>
              <a:rPr lang="en-US" dirty="0" err="1">
                <a:solidFill>
                  <a:srgbClr val="000000"/>
                </a:solidFill>
              </a:rPr>
              <a:t>estamos</a:t>
            </a:r>
            <a:r>
              <a:rPr lang="en-US" dirty="0">
                <a:solidFill>
                  <a:srgbClr val="000000"/>
                </a:solidFill>
              </a:rPr>
              <a:t> </a:t>
            </a:r>
            <a:r>
              <a:rPr lang="en-US" dirty="0" err="1">
                <a:solidFill>
                  <a:srgbClr val="000000"/>
                </a:solidFill>
              </a:rPr>
              <a:t>preparados</a:t>
            </a:r>
            <a:r>
              <a:rPr lang="en-US" dirty="0">
                <a:solidFill>
                  <a:srgbClr val="000000"/>
                </a:solidFill>
              </a:rPr>
              <a:t> para </a:t>
            </a:r>
            <a:r>
              <a:rPr lang="en-US" dirty="0" err="1">
                <a:solidFill>
                  <a:srgbClr val="000000"/>
                </a:solidFill>
              </a:rPr>
              <a:t>recibirla</a:t>
            </a:r>
            <a:r>
              <a:rPr lang="en-US" dirty="0">
                <a:solidFill>
                  <a:srgbClr val="000000"/>
                </a:solidFill>
              </a:rPr>
              <a:t>. </a:t>
            </a:r>
            <a:r>
              <a:rPr lang="en-US" dirty="0" err="1">
                <a:solidFill>
                  <a:srgbClr val="000000"/>
                </a:solidFill>
              </a:rPr>
              <a:t>Nuestro</a:t>
            </a:r>
            <a:r>
              <a:rPr lang="en-US" dirty="0">
                <a:solidFill>
                  <a:srgbClr val="000000"/>
                </a:solidFill>
              </a:rPr>
              <a:t> Padre celestial </a:t>
            </a:r>
            <a:r>
              <a:rPr lang="en-US" dirty="0" err="1">
                <a:solidFill>
                  <a:srgbClr val="000000"/>
                </a:solidFill>
              </a:rPr>
              <a:t>está</a:t>
            </a:r>
            <a:r>
              <a:rPr lang="en-US" dirty="0">
                <a:solidFill>
                  <a:srgbClr val="000000"/>
                </a:solidFill>
              </a:rPr>
              <a:t> </a:t>
            </a:r>
            <a:r>
              <a:rPr lang="en-US" dirty="0" err="1">
                <a:solidFill>
                  <a:srgbClr val="000000"/>
                </a:solidFill>
              </a:rPr>
              <a:t>más</a:t>
            </a:r>
            <a:r>
              <a:rPr lang="en-US" dirty="0">
                <a:solidFill>
                  <a:srgbClr val="000000"/>
                </a:solidFill>
              </a:rPr>
              <a:t> </a:t>
            </a:r>
            <a:r>
              <a:rPr lang="en-US" dirty="0" err="1">
                <a:solidFill>
                  <a:srgbClr val="000000"/>
                </a:solidFill>
              </a:rPr>
              <a:t>dispuesto</a:t>
            </a:r>
            <a:r>
              <a:rPr lang="en-US" dirty="0">
                <a:solidFill>
                  <a:srgbClr val="000000"/>
                </a:solidFill>
              </a:rPr>
              <a:t> a </a:t>
            </a:r>
            <a:r>
              <a:rPr lang="en-US" dirty="0" err="1">
                <a:solidFill>
                  <a:srgbClr val="000000"/>
                </a:solidFill>
              </a:rPr>
              <a:t>dar</a:t>
            </a:r>
            <a:r>
              <a:rPr lang="en-US" dirty="0">
                <a:solidFill>
                  <a:srgbClr val="000000"/>
                </a:solidFill>
              </a:rPr>
              <a:t> </a:t>
            </a:r>
            <a:r>
              <a:rPr lang="en-US" dirty="0" err="1">
                <a:solidFill>
                  <a:srgbClr val="000000"/>
                </a:solidFill>
              </a:rPr>
              <a:t>su</a:t>
            </a:r>
            <a:r>
              <a:rPr lang="en-US" dirty="0">
                <a:solidFill>
                  <a:srgbClr val="000000"/>
                </a:solidFill>
              </a:rPr>
              <a:t> </a:t>
            </a:r>
            <a:r>
              <a:rPr lang="en-US" dirty="0" err="1">
                <a:solidFill>
                  <a:srgbClr val="000000"/>
                </a:solidFill>
              </a:rPr>
              <a:t>Espíritu</a:t>
            </a:r>
            <a:r>
              <a:rPr lang="en-US" dirty="0">
                <a:solidFill>
                  <a:srgbClr val="000000"/>
                </a:solidFill>
              </a:rPr>
              <a:t> Santo a </a:t>
            </a:r>
            <a:r>
              <a:rPr lang="en-US" dirty="0" err="1">
                <a:solidFill>
                  <a:srgbClr val="000000"/>
                </a:solidFill>
              </a:rPr>
              <a:t>los</a:t>
            </a:r>
            <a:r>
              <a:rPr lang="en-US" dirty="0">
                <a:solidFill>
                  <a:srgbClr val="000000"/>
                </a:solidFill>
              </a:rPr>
              <a:t> que se lo </a:t>
            </a:r>
            <a:r>
              <a:rPr lang="en-US" dirty="0" err="1">
                <a:solidFill>
                  <a:srgbClr val="000000"/>
                </a:solidFill>
              </a:rPr>
              <a:t>piden</a:t>
            </a:r>
            <a:r>
              <a:rPr lang="en-US" dirty="0">
                <a:solidFill>
                  <a:srgbClr val="000000"/>
                </a:solidFill>
              </a:rPr>
              <a:t>, que </a:t>
            </a:r>
            <a:r>
              <a:rPr lang="en-US" dirty="0" err="1">
                <a:solidFill>
                  <a:srgbClr val="000000"/>
                </a:solidFill>
              </a:rPr>
              <a:t>los</a:t>
            </a:r>
            <a:r>
              <a:rPr lang="en-US" dirty="0">
                <a:solidFill>
                  <a:srgbClr val="000000"/>
                </a:solidFill>
              </a:rPr>
              <a:t> padres </a:t>
            </a:r>
            <a:r>
              <a:rPr lang="en-US" dirty="0" err="1">
                <a:solidFill>
                  <a:srgbClr val="000000"/>
                </a:solidFill>
              </a:rPr>
              <a:t>terrenales</a:t>
            </a:r>
            <a:r>
              <a:rPr lang="en-US" dirty="0">
                <a:solidFill>
                  <a:srgbClr val="000000"/>
                </a:solidFill>
              </a:rPr>
              <a:t> a </a:t>
            </a:r>
            <a:r>
              <a:rPr lang="en-US" dirty="0" err="1">
                <a:solidFill>
                  <a:srgbClr val="000000"/>
                </a:solidFill>
              </a:rPr>
              <a:t>dar</a:t>
            </a:r>
            <a:r>
              <a:rPr lang="en-US" dirty="0">
                <a:solidFill>
                  <a:srgbClr val="000000"/>
                </a:solidFill>
              </a:rPr>
              <a:t> buenos regalos a sus </a:t>
            </a:r>
            <a:r>
              <a:rPr lang="en-US" dirty="0" err="1">
                <a:solidFill>
                  <a:srgbClr val="000000"/>
                </a:solidFill>
              </a:rPr>
              <a:t>hijos</a:t>
            </a:r>
            <a:r>
              <a:rPr lang="en-US" dirty="0">
                <a:solidFill>
                  <a:srgbClr val="000000"/>
                </a:solidFill>
              </a:rPr>
              <a:t>. Pero es </a:t>
            </a:r>
            <a:r>
              <a:rPr lang="en-US" dirty="0" err="1">
                <a:solidFill>
                  <a:srgbClr val="000000"/>
                </a:solidFill>
              </a:rPr>
              <a:t>nuestro</a:t>
            </a:r>
            <a:r>
              <a:rPr lang="en-US" dirty="0">
                <a:solidFill>
                  <a:srgbClr val="000000"/>
                </a:solidFill>
              </a:rPr>
              <a:t> </a:t>
            </a:r>
            <a:r>
              <a:rPr lang="en-US" dirty="0" err="1">
                <a:solidFill>
                  <a:srgbClr val="000000"/>
                </a:solidFill>
              </a:rPr>
              <a:t>trabajo</a:t>
            </a:r>
            <a:r>
              <a:rPr lang="en-US" dirty="0">
                <a:solidFill>
                  <a:srgbClr val="000000"/>
                </a:solidFill>
              </a:rPr>
              <a:t>, </a:t>
            </a:r>
            <a:r>
              <a:rPr lang="en-US" dirty="0" err="1">
                <a:solidFill>
                  <a:srgbClr val="000000"/>
                </a:solidFill>
              </a:rPr>
              <a:t>mediante</a:t>
            </a:r>
            <a:r>
              <a:rPr lang="en-US" dirty="0">
                <a:solidFill>
                  <a:srgbClr val="000000"/>
                </a:solidFill>
              </a:rPr>
              <a:t> la </a:t>
            </a:r>
            <a:r>
              <a:rPr lang="en-US" dirty="0" err="1">
                <a:solidFill>
                  <a:srgbClr val="000000"/>
                </a:solidFill>
              </a:rPr>
              <a:t>confesión</a:t>
            </a:r>
            <a:r>
              <a:rPr lang="en-US" dirty="0">
                <a:solidFill>
                  <a:srgbClr val="000000"/>
                </a:solidFill>
              </a:rPr>
              <a:t>, la </a:t>
            </a:r>
            <a:r>
              <a:rPr lang="en-US" dirty="0" err="1">
                <a:solidFill>
                  <a:srgbClr val="000000"/>
                </a:solidFill>
              </a:rPr>
              <a:t>humillación</a:t>
            </a:r>
            <a:r>
              <a:rPr lang="en-US" dirty="0">
                <a:solidFill>
                  <a:srgbClr val="000000"/>
                </a:solidFill>
              </a:rPr>
              <a:t>, </a:t>
            </a:r>
            <a:r>
              <a:rPr lang="en-US" dirty="0" err="1">
                <a:solidFill>
                  <a:srgbClr val="000000"/>
                </a:solidFill>
              </a:rPr>
              <a:t>el</a:t>
            </a:r>
            <a:r>
              <a:rPr lang="en-US" dirty="0">
                <a:solidFill>
                  <a:srgbClr val="000000"/>
                </a:solidFill>
              </a:rPr>
              <a:t> </a:t>
            </a:r>
            <a:r>
              <a:rPr lang="en-US" dirty="0" err="1">
                <a:solidFill>
                  <a:srgbClr val="000000"/>
                </a:solidFill>
              </a:rPr>
              <a:t>arrepentimiento</a:t>
            </a:r>
            <a:r>
              <a:rPr lang="en-US" dirty="0">
                <a:solidFill>
                  <a:srgbClr val="000000"/>
                </a:solidFill>
              </a:rPr>
              <a:t> y la </a:t>
            </a:r>
            <a:r>
              <a:rPr lang="en-US" dirty="0" err="1">
                <a:solidFill>
                  <a:srgbClr val="000000"/>
                </a:solidFill>
              </a:rPr>
              <a:t>oración</a:t>
            </a:r>
            <a:r>
              <a:rPr lang="en-US" dirty="0">
                <a:solidFill>
                  <a:srgbClr val="000000"/>
                </a:solidFill>
              </a:rPr>
              <a:t> </a:t>
            </a:r>
            <a:r>
              <a:rPr lang="en-US" dirty="0" err="1">
                <a:solidFill>
                  <a:srgbClr val="000000"/>
                </a:solidFill>
              </a:rPr>
              <a:t>ferviente</a:t>
            </a:r>
            <a:r>
              <a:rPr lang="en-US" dirty="0">
                <a:solidFill>
                  <a:srgbClr val="000000"/>
                </a:solidFill>
              </a:rPr>
              <a:t>, </a:t>
            </a:r>
            <a:r>
              <a:rPr lang="en-US" dirty="0" err="1">
                <a:solidFill>
                  <a:srgbClr val="000000"/>
                </a:solidFill>
              </a:rPr>
              <a:t>cumplir</a:t>
            </a:r>
            <a:r>
              <a:rPr lang="en-US" dirty="0">
                <a:solidFill>
                  <a:srgbClr val="000000"/>
                </a:solidFill>
              </a:rPr>
              <a:t> las </a:t>
            </a:r>
            <a:r>
              <a:rPr lang="en-US" dirty="0" err="1">
                <a:solidFill>
                  <a:srgbClr val="000000"/>
                </a:solidFill>
              </a:rPr>
              <a:t>condiciones</a:t>
            </a:r>
            <a:r>
              <a:rPr lang="en-US" dirty="0">
                <a:solidFill>
                  <a:srgbClr val="000000"/>
                </a:solidFill>
              </a:rPr>
              <a:t> bajo las </a:t>
            </a:r>
            <a:r>
              <a:rPr lang="en-US" dirty="0" err="1">
                <a:solidFill>
                  <a:srgbClr val="000000"/>
                </a:solidFill>
              </a:rPr>
              <a:t>cuales</a:t>
            </a:r>
            <a:r>
              <a:rPr lang="en-US" dirty="0">
                <a:solidFill>
                  <a:srgbClr val="000000"/>
                </a:solidFill>
              </a:rPr>
              <a:t> Dios ha </a:t>
            </a:r>
            <a:r>
              <a:rPr lang="en-US" dirty="0" err="1">
                <a:solidFill>
                  <a:srgbClr val="000000"/>
                </a:solidFill>
              </a:rPr>
              <a:t>prometido</a:t>
            </a:r>
            <a:r>
              <a:rPr lang="en-US" dirty="0">
                <a:solidFill>
                  <a:srgbClr val="000000"/>
                </a:solidFill>
              </a:rPr>
              <a:t> </a:t>
            </a:r>
            <a:r>
              <a:rPr lang="en-US" dirty="0" err="1">
                <a:solidFill>
                  <a:srgbClr val="000000"/>
                </a:solidFill>
              </a:rPr>
              <a:t>concedernos</a:t>
            </a:r>
            <a:r>
              <a:rPr lang="en-US" dirty="0">
                <a:solidFill>
                  <a:srgbClr val="000000"/>
                </a:solidFill>
              </a:rPr>
              <a:t> </a:t>
            </a:r>
            <a:r>
              <a:rPr lang="en-US" dirty="0" err="1">
                <a:solidFill>
                  <a:srgbClr val="000000"/>
                </a:solidFill>
              </a:rPr>
              <a:t>su</a:t>
            </a:r>
            <a:r>
              <a:rPr lang="en-US" dirty="0">
                <a:solidFill>
                  <a:srgbClr val="000000"/>
                </a:solidFill>
              </a:rPr>
              <a:t> </a:t>
            </a:r>
            <a:r>
              <a:rPr lang="en-US" dirty="0" err="1">
                <a:solidFill>
                  <a:srgbClr val="000000"/>
                </a:solidFill>
              </a:rPr>
              <a:t>bendición</a:t>
            </a:r>
            <a:r>
              <a:rPr lang="en-US" dirty="0">
                <a:solidFill>
                  <a:srgbClr val="000000"/>
                </a:solidFill>
              </a:rPr>
              <a:t>. Un </a:t>
            </a:r>
            <a:r>
              <a:rPr lang="en-US" dirty="0" err="1">
                <a:solidFill>
                  <a:srgbClr val="000000"/>
                </a:solidFill>
              </a:rPr>
              <a:t>avivamiento</a:t>
            </a:r>
            <a:r>
              <a:rPr lang="en-US" dirty="0">
                <a:solidFill>
                  <a:srgbClr val="000000"/>
                </a:solidFill>
              </a:rPr>
              <a:t> </a:t>
            </a:r>
            <a:r>
              <a:rPr lang="en-US" dirty="0" err="1">
                <a:solidFill>
                  <a:srgbClr val="000000"/>
                </a:solidFill>
              </a:rPr>
              <a:t>sólo</a:t>
            </a:r>
            <a:r>
              <a:rPr lang="en-US" dirty="0">
                <a:solidFill>
                  <a:srgbClr val="000000"/>
                </a:solidFill>
              </a:rPr>
              <a:t> </a:t>
            </a:r>
            <a:r>
              <a:rPr lang="en-US" dirty="0" err="1">
                <a:solidFill>
                  <a:srgbClr val="000000"/>
                </a:solidFill>
              </a:rPr>
              <a:t>puede</a:t>
            </a:r>
            <a:r>
              <a:rPr lang="en-US" dirty="0">
                <a:solidFill>
                  <a:srgbClr val="000000"/>
                </a:solidFill>
              </a:rPr>
              <a:t> </a:t>
            </a:r>
            <a:r>
              <a:rPr lang="en-US" dirty="0" err="1">
                <a:solidFill>
                  <a:srgbClr val="000000"/>
                </a:solidFill>
              </a:rPr>
              <a:t>esperarse</a:t>
            </a:r>
            <a:r>
              <a:rPr lang="en-US" dirty="0">
                <a:solidFill>
                  <a:srgbClr val="000000"/>
                </a:solidFill>
              </a:rPr>
              <a:t> </a:t>
            </a:r>
            <a:r>
              <a:rPr lang="en-US" dirty="0" err="1">
                <a:solidFill>
                  <a:srgbClr val="000000"/>
                </a:solidFill>
              </a:rPr>
              <a:t>en</a:t>
            </a:r>
            <a:r>
              <a:rPr lang="en-US" dirty="0">
                <a:solidFill>
                  <a:srgbClr val="000000"/>
                </a:solidFill>
              </a:rPr>
              <a:t> </a:t>
            </a:r>
            <a:r>
              <a:rPr lang="en-US" dirty="0" err="1">
                <a:solidFill>
                  <a:srgbClr val="000000"/>
                </a:solidFill>
              </a:rPr>
              <a:t>respuesta</a:t>
            </a:r>
            <a:r>
              <a:rPr lang="en-US" dirty="0">
                <a:solidFill>
                  <a:srgbClr val="000000"/>
                </a:solidFill>
              </a:rPr>
              <a:t> a la </a:t>
            </a:r>
            <a:r>
              <a:rPr lang="en-US" dirty="0" err="1">
                <a:solidFill>
                  <a:srgbClr val="000000"/>
                </a:solidFill>
              </a:rPr>
              <a:t>oración</a:t>
            </a:r>
            <a:r>
              <a:rPr lang="en-US" dirty="0">
                <a:solidFill>
                  <a:srgbClr val="000000"/>
                </a:solidFill>
              </a:rPr>
              <a:t>".   1SM 121 (1887).  {LDE 189.1} </a:t>
            </a:r>
          </a:p>
        </p:txBody>
      </p:sp>
      <p:sp>
        <p:nvSpPr>
          <p:cNvPr id="4" name="Slide Number Placeholder 3"/>
          <p:cNvSpPr>
            <a:spLocks noGrp="1"/>
          </p:cNvSpPr>
          <p:nvPr>
            <p:ph type="sldNum" sz="quarter" idx="10"/>
          </p:nvPr>
        </p:nvSpPr>
        <p:spPr/>
        <p:txBody>
          <a:bodyPr/>
          <a:lstStyle/>
          <a:p>
            <a:fld id="{87D77045-401A-4D5E-BFE3-54C21A8A6634}" type="slidenum">
              <a:rPr lang="en-US" smtClean="0"/>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spcBef>
                <a:spcPct val="0"/>
              </a:spcBef>
            </a:pPr>
            <a:r>
              <a:rPr lang="en-US" dirty="0"/>
              <a:t>- "En </a:t>
            </a:r>
            <a:r>
              <a:rPr lang="en-US" dirty="0" err="1"/>
              <a:t>ningún</a:t>
            </a:r>
            <a:r>
              <a:rPr lang="en-US" dirty="0"/>
              <a:t> </a:t>
            </a:r>
            <a:r>
              <a:rPr lang="en-US" dirty="0" err="1"/>
              <a:t>caso</a:t>
            </a:r>
            <a:r>
              <a:rPr lang="en-US" dirty="0"/>
              <a:t> </a:t>
            </a:r>
            <a:r>
              <a:rPr lang="en-US" dirty="0" err="1"/>
              <a:t>descuides</a:t>
            </a:r>
            <a:r>
              <a:rPr lang="en-US" dirty="0"/>
              <a:t> la </a:t>
            </a:r>
            <a:r>
              <a:rPr lang="en-US" b="1" dirty="0" err="1"/>
              <a:t>oración</a:t>
            </a:r>
            <a:r>
              <a:rPr lang="en-US" b="1" dirty="0"/>
              <a:t> secreta, </a:t>
            </a:r>
            <a:r>
              <a:rPr lang="en-US" dirty="0" err="1"/>
              <a:t>pues</a:t>
            </a:r>
            <a:r>
              <a:rPr lang="en-US" dirty="0"/>
              <a:t> es </a:t>
            </a:r>
            <a:r>
              <a:rPr lang="en-US" dirty="0" err="1"/>
              <a:t>el</a:t>
            </a:r>
            <a:r>
              <a:rPr lang="en-US" dirty="0"/>
              <a:t> alma de la </a:t>
            </a:r>
            <a:r>
              <a:rPr lang="en-US" dirty="0" err="1"/>
              <a:t>religión</a:t>
            </a:r>
            <a:r>
              <a:rPr lang="en-US" dirty="0"/>
              <a:t>.  Si </a:t>
            </a:r>
            <a:r>
              <a:rPr lang="en-US" dirty="0" err="1"/>
              <a:t>esperas</a:t>
            </a:r>
            <a:r>
              <a:rPr lang="en-US" dirty="0"/>
              <a:t> la </a:t>
            </a:r>
            <a:r>
              <a:rPr lang="en-US" dirty="0" err="1"/>
              <a:t>salvación</a:t>
            </a:r>
            <a:r>
              <a:rPr lang="en-US" dirty="0"/>
              <a:t>, </a:t>
            </a:r>
            <a:r>
              <a:rPr lang="en-US" dirty="0" err="1"/>
              <a:t>debes</a:t>
            </a:r>
            <a:r>
              <a:rPr lang="en-US" dirty="0"/>
              <a:t> </a:t>
            </a:r>
            <a:r>
              <a:rPr lang="en-US" dirty="0" err="1"/>
              <a:t>orar</a:t>
            </a:r>
            <a:r>
              <a:rPr lang="en-US" dirty="0"/>
              <a:t>.  </a:t>
            </a:r>
            <a:r>
              <a:rPr lang="en-US" dirty="0" err="1"/>
              <a:t>Tómate</a:t>
            </a:r>
            <a:r>
              <a:rPr lang="en-US" dirty="0"/>
              <a:t> </a:t>
            </a:r>
            <a:r>
              <a:rPr lang="en-US" dirty="0" err="1"/>
              <a:t>tu</a:t>
            </a:r>
            <a:r>
              <a:rPr lang="en-US" dirty="0"/>
              <a:t> </a:t>
            </a:r>
            <a:r>
              <a:rPr lang="en-US" dirty="0" err="1"/>
              <a:t>tiempo</a:t>
            </a:r>
            <a:r>
              <a:rPr lang="en-US" dirty="0"/>
              <a:t>. No seas </a:t>
            </a:r>
            <a:r>
              <a:rPr lang="en-US" dirty="0" err="1"/>
              <a:t>apresurado</a:t>
            </a:r>
            <a:r>
              <a:rPr lang="en-US" dirty="0"/>
              <a:t> </a:t>
            </a:r>
            <a:r>
              <a:rPr lang="en-US" dirty="0" err="1"/>
              <a:t>ni</a:t>
            </a:r>
            <a:r>
              <a:rPr lang="en-US" dirty="0"/>
              <a:t> </a:t>
            </a:r>
            <a:r>
              <a:rPr lang="en-US" dirty="0" err="1"/>
              <a:t>descuidado</a:t>
            </a:r>
            <a:r>
              <a:rPr lang="en-US" dirty="0"/>
              <a:t> </a:t>
            </a:r>
            <a:r>
              <a:rPr lang="en-US" dirty="0" err="1"/>
              <a:t>en</a:t>
            </a:r>
            <a:r>
              <a:rPr lang="en-US" dirty="0"/>
              <a:t> </a:t>
            </a:r>
            <a:r>
              <a:rPr lang="en-US" dirty="0" err="1"/>
              <a:t>tus</a:t>
            </a:r>
            <a:r>
              <a:rPr lang="en-US" dirty="0"/>
              <a:t> </a:t>
            </a:r>
            <a:r>
              <a:rPr lang="en-US" dirty="0" err="1"/>
              <a:t>oraciones</a:t>
            </a:r>
            <a:r>
              <a:rPr lang="en-US" dirty="0"/>
              <a:t>.  Intercede ante Dios para que </a:t>
            </a:r>
            <a:r>
              <a:rPr lang="en-US" dirty="0" err="1"/>
              <a:t>obre</a:t>
            </a:r>
            <a:r>
              <a:rPr lang="en-US" dirty="0"/>
              <a:t> </a:t>
            </a:r>
            <a:r>
              <a:rPr lang="en-US" dirty="0" err="1"/>
              <a:t>en</a:t>
            </a:r>
            <a:r>
              <a:rPr lang="en-US" dirty="0"/>
              <a:t> </a:t>
            </a:r>
            <a:r>
              <a:rPr lang="en-US" dirty="0" err="1"/>
              <a:t>ti</a:t>
            </a:r>
            <a:r>
              <a:rPr lang="en-US" dirty="0"/>
              <a:t> </a:t>
            </a:r>
            <a:r>
              <a:rPr lang="en-US" dirty="0" err="1"/>
              <a:t>una</a:t>
            </a:r>
            <a:r>
              <a:rPr lang="en-US" dirty="0"/>
              <a:t> </a:t>
            </a:r>
            <a:r>
              <a:rPr lang="en-US" dirty="0" err="1"/>
              <a:t>reforma</a:t>
            </a:r>
            <a:r>
              <a:rPr lang="en-US" dirty="0"/>
              <a:t> </a:t>
            </a:r>
            <a:r>
              <a:rPr lang="en-US" dirty="0" err="1"/>
              <a:t>completa</a:t>
            </a:r>
            <a:r>
              <a:rPr lang="en-US" dirty="0"/>
              <a:t>, a fin de que </a:t>
            </a:r>
            <a:r>
              <a:rPr lang="en-US" dirty="0" err="1"/>
              <a:t>los</a:t>
            </a:r>
            <a:r>
              <a:rPr lang="en-US" dirty="0"/>
              <a:t> </a:t>
            </a:r>
            <a:r>
              <a:rPr lang="en-US" dirty="0" err="1"/>
              <a:t>frutos</a:t>
            </a:r>
            <a:r>
              <a:rPr lang="en-US" dirty="0"/>
              <a:t> del </a:t>
            </a:r>
            <a:r>
              <a:rPr lang="en-US" dirty="0" err="1"/>
              <a:t>Espíritu</a:t>
            </a:r>
            <a:r>
              <a:rPr lang="en-US" dirty="0"/>
              <a:t> </a:t>
            </a:r>
            <a:r>
              <a:rPr lang="en-US" dirty="0" err="1"/>
              <a:t>moren</a:t>
            </a:r>
            <a:r>
              <a:rPr lang="en-US" dirty="0"/>
              <a:t> </a:t>
            </a:r>
            <a:r>
              <a:rPr lang="en-US" dirty="0" err="1"/>
              <a:t>en</a:t>
            </a:r>
            <a:r>
              <a:rPr lang="en-US" dirty="0"/>
              <a:t> </a:t>
            </a:r>
            <a:r>
              <a:rPr lang="en-US" dirty="0" err="1"/>
              <a:t>ti</a:t>
            </a:r>
            <a:r>
              <a:rPr lang="en-US" dirty="0"/>
              <a:t>."                 {ST, 18 de </a:t>
            </a:r>
            <a:r>
              <a:rPr lang="en-US" dirty="0" err="1"/>
              <a:t>noviembre</a:t>
            </a:r>
            <a:r>
              <a:rPr lang="en-US" dirty="0"/>
              <a:t> de 1886 par. 8}</a:t>
            </a:r>
          </a:p>
          <a:p>
            <a:pPr eaLnBrk="1" hangingPunct="1">
              <a:spcBef>
                <a:spcPct val="0"/>
              </a:spcBef>
            </a:pPr>
            <a:r>
              <a:rPr lang="en-US" dirty="0"/>
              <a:t>- La </a:t>
            </a:r>
            <a:r>
              <a:rPr lang="en-US" dirty="0" err="1"/>
              <a:t>oración</a:t>
            </a:r>
            <a:r>
              <a:rPr lang="en-US" dirty="0"/>
              <a:t> es la </a:t>
            </a:r>
            <a:r>
              <a:rPr lang="en-US" dirty="0" err="1"/>
              <a:t>apertura</a:t>
            </a:r>
            <a:r>
              <a:rPr lang="en-US" dirty="0"/>
              <a:t> del </a:t>
            </a:r>
            <a:r>
              <a:rPr lang="en-US" dirty="0" err="1"/>
              <a:t>corazón</a:t>
            </a:r>
            <a:r>
              <a:rPr lang="en-US" dirty="0"/>
              <a:t> a Dios </a:t>
            </a:r>
            <a:r>
              <a:rPr lang="en-US" dirty="0" err="1"/>
              <a:t>como</a:t>
            </a:r>
            <a:r>
              <a:rPr lang="en-US" dirty="0"/>
              <a:t> a un amigo.   En </a:t>
            </a:r>
            <a:r>
              <a:rPr lang="en-US" dirty="0" err="1"/>
              <a:t>el</a:t>
            </a:r>
            <a:r>
              <a:rPr lang="en-US" dirty="0"/>
              <a:t> </a:t>
            </a:r>
            <a:r>
              <a:rPr lang="en-US" b="1" dirty="0" err="1"/>
              <a:t>lugar</a:t>
            </a:r>
            <a:r>
              <a:rPr lang="en-US" b="1" dirty="0"/>
              <a:t> </a:t>
            </a:r>
            <a:r>
              <a:rPr lang="en-US" b="1" dirty="0" err="1"/>
              <a:t>secreto</a:t>
            </a:r>
            <a:r>
              <a:rPr lang="en-US" b="1" dirty="0"/>
              <a:t> de la </a:t>
            </a:r>
            <a:r>
              <a:rPr lang="en-US" b="1" dirty="0" err="1"/>
              <a:t>oración</a:t>
            </a:r>
            <a:r>
              <a:rPr lang="en-US" dirty="0"/>
              <a:t>, </a:t>
            </a:r>
            <a:r>
              <a:rPr lang="en-US" dirty="0" err="1"/>
              <a:t>donde</a:t>
            </a:r>
            <a:r>
              <a:rPr lang="en-US" dirty="0"/>
              <a:t> </a:t>
            </a:r>
            <a:r>
              <a:rPr lang="en-US" dirty="0" err="1"/>
              <a:t>ningún</a:t>
            </a:r>
            <a:r>
              <a:rPr lang="en-US" dirty="0"/>
              <a:t> </a:t>
            </a:r>
            <a:r>
              <a:rPr lang="en-US" dirty="0" err="1"/>
              <a:t>ojo</a:t>
            </a:r>
            <a:r>
              <a:rPr lang="en-US" dirty="0"/>
              <a:t> </a:t>
            </a:r>
            <a:r>
              <a:rPr lang="en-US" dirty="0" err="1"/>
              <a:t>sino</a:t>
            </a:r>
            <a:r>
              <a:rPr lang="en-US" dirty="0"/>
              <a:t> </a:t>
            </a:r>
            <a:r>
              <a:rPr lang="en-US" dirty="0" err="1"/>
              <a:t>el</a:t>
            </a:r>
            <a:r>
              <a:rPr lang="en-US" dirty="0"/>
              <a:t> de Dios </a:t>
            </a:r>
            <a:r>
              <a:rPr lang="en-US" dirty="0" err="1"/>
              <a:t>puede</a:t>
            </a:r>
            <a:r>
              <a:rPr lang="en-US" dirty="0"/>
              <a:t> </a:t>
            </a:r>
            <a:r>
              <a:rPr lang="en-US" dirty="0" err="1"/>
              <a:t>ver</a:t>
            </a:r>
            <a:r>
              <a:rPr lang="en-US" dirty="0"/>
              <a:t>, </a:t>
            </a:r>
            <a:r>
              <a:rPr lang="en-US" dirty="0" err="1"/>
              <a:t>ningún</a:t>
            </a:r>
            <a:r>
              <a:rPr lang="en-US" dirty="0"/>
              <a:t> </a:t>
            </a:r>
            <a:r>
              <a:rPr lang="en-US" dirty="0" err="1"/>
              <a:t>oído</a:t>
            </a:r>
            <a:r>
              <a:rPr lang="en-US" dirty="0"/>
              <a:t> </a:t>
            </a:r>
            <a:r>
              <a:rPr lang="en-US" dirty="0" err="1"/>
              <a:t>sino</a:t>
            </a:r>
            <a:r>
              <a:rPr lang="en-US" dirty="0"/>
              <a:t> </a:t>
            </a:r>
            <a:r>
              <a:rPr lang="en-US" dirty="0" err="1"/>
              <a:t>el</a:t>
            </a:r>
            <a:r>
              <a:rPr lang="en-US" dirty="0"/>
              <a:t> </a:t>
            </a:r>
            <a:r>
              <a:rPr lang="en-US" dirty="0" err="1"/>
              <a:t>Suyo</a:t>
            </a:r>
            <a:r>
              <a:rPr lang="en-US" dirty="0"/>
              <a:t> </a:t>
            </a:r>
            <a:r>
              <a:rPr lang="en-US" dirty="0" err="1"/>
              <a:t>puede</a:t>
            </a:r>
            <a:r>
              <a:rPr lang="en-US" dirty="0"/>
              <a:t> </a:t>
            </a:r>
            <a:r>
              <a:rPr lang="en-US" dirty="0" err="1"/>
              <a:t>oír</a:t>
            </a:r>
            <a:r>
              <a:rPr lang="en-US" dirty="0"/>
              <a:t>, </a:t>
            </a:r>
            <a:r>
              <a:rPr lang="en-US" dirty="0" err="1"/>
              <a:t>podemos</a:t>
            </a:r>
            <a:r>
              <a:rPr lang="en-US" dirty="0"/>
              <a:t> </a:t>
            </a:r>
            <a:r>
              <a:rPr lang="en-US" dirty="0" err="1"/>
              <a:t>derramar</a:t>
            </a:r>
            <a:r>
              <a:rPr lang="en-US" dirty="0"/>
              <a:t> </a:t>
            </a:r>
            <a:r>
              <a:rPr lang="en-US" dirty="0" err="1"/>
              <a:t>nuestros</a:t>
            </a:r>
            <a:r>
              <a:rPr lang="en-US" dirty="0"/>
              <a:t> </a:t>
            </a:r>
            <a:r>
              <a:rPr lang="en-US" dirty="0" err="1"/>
              <a:t>más</a:t>
            </a:r>
            <a:r>
              <a:rPr lang="en-US" dirty="0"/>
              <a:t> </a:t>
            </a:r>
            <a:r>
              <a:rPr lang="en-US" dirty="0" err="1"/>
              <a:t>ocultos</a:t>
            </a:r>
            <a:r>
              <a:rPr lang="en-US" dirty="0"/>
              <a:t> </a:t>
            </a:r>
            <a:r>
              <a:rPr lang="en-US" dirty="0" err="1"/>
              <a:t>deseos</a:t>
            </a:r>
            <a:r>
              <a:rPr lang="en-US" dirty="0"/>
              <a:t> y </a:t>
            </a:r>
            <a:r>
              <a:rPr lang="en-US" dirty="0" err="1"/>
              <a:t>anhelos</a:t>
            </a:r>
            <a:r>
              <a:rPr lang="en-US" dirty="0"/>
              <a:t> al Padre de </a:t>
            </a:r>
            <a:r>
              <a:rPr lang="en-US" dirty="0" err="1"/>
              <a:t>infinita</a:t>
            </a:r>
            <a:r>
              <a:rPr lang="en-US" dirty="0"/>
              <a:t> </a:t>
            </a:r>
            <a:r>
              <a:rPr lang="en-US" dirty="0" err="1"/>
              <a:t>piedad</a:t>
            </a:r>
            <a:r>
              <a:rPr lang="en-US" dirty="0"/>
              <a:t>; y - </a:t>
            </a:r>
            <a:r>
              <a:rPr lang="en-US" dirty="0" err="1"/>
              <a:t>en</a:t>
            </a:r>
            <a:r>
              <a:rPr lang="en-US" dirty="0"/>
              <a:t> la </a:t>
            </a:r>
            <a:r>
              <a:rPr lang="en-US" dirty="0" err="1"/>
              <a:t>quietud</a:t>
            </a:r>
            <a:r>
              <a:rPr lang="en-US" dirty="0"/>
              <a:t> y </a:t>
            </a:r>
            <a:r>
              <a:rPr lang="en-US" dirty="0" err="1"/>
              <a:t>el</a:t>
            </a:r>
            <a:r>
              <a:rPr lang="en-US" dirty="0"/>
              <a:t> </a:t>
            </a:r>
            <a:r>
              <a:rPr lang="en-US" dirty="0" err="1"/>
              <a:t>silencio</a:t>
            </a:r>
            <a:r>
              <a:rPr lang="en-US" dirty="0"/>
              <a:t> del alma, </a:t>
            </a:r>
            <a:r>
              <a:rPr lang="en-US" u="sng" dirty="0" err="1"/>
              <a:t>esa</a:t>
            </a:r>
            <a:r>
              <a:rPr lang="en-US" u="sng" dirty="0"/>
              <a:t> </a:t>
            </a:r>
            <a:r>
              <a:rPr lang="en-US" u="sng" dirty="0" err="1"/>
              <a:t>voz</a:t>
            </a:r>
            <a:r>
              <a:rPr lang="en-US" u="sng" dirty="0"/>
              <a:t> </a:t>
            </a:r>
            <a:r>
              <a:rPr lang="en-US" dirty="0"/>
              <a:t>que </a:t>
            </a:r>
            <a:r>
              <a:rPr lang="en-US" dirty="0" err="1"/>
              <a:t>nunca</a:t>
            </a:r>
            <a:r>
              <a:rPr lang="en-US" dirty="0"/>
              <a:t> </a:t>
            </a:r>
            <a:r>
              <a:rPr lang="en-US" dirty="0" err="1"/>
              <a:t>deja</a:t>
            </a:r>
            <a:r>
              <a:rPr lang="en-US" dirty="0"/>
              <a:t> de responder al clamor de la </a:t>
            </a:r>
            <a:r>
              <a:rPr lang="en-US" dirty="0" err="1"/>
              <a:t>necesidad</a:t>
            </a:r>
            <a:r>
              <a:rPr lang="en-US" dirty="0"/>
              <a:t> </a:t>
            </a:r>
            <a:r>
              <a:rPr lang="en-US" dirty="0" err="1"/>
              <a:t>humana</a:t>
            </a:r>
            <a:r>
              <a:rPr lang="en-US" dirty="0"/>
              <a:t>, </a:t>
            </a:r>
            <a:r>
              <a:rPr lang="en-US" dirty="0" err="1"/>
              <a:t>hablará</a:t>
            </a:r>
            <a:r>
              <a:rPr lang="en-US" dirty="0"/>
              <a:t> a </a:t>
            </a:r>
            <a:r>
              <a:rPr lang="en-US" dirty="0" err="1"/>
              <a:t>nuestros</a:t>
            </a:r>
            <a:r>
              <a:rPr lang="en-US" dirty="0"/>
              <a:t> </a:t>
            </a:r>
            <a:r>
              <a:rPr lang="en-US" dirty="0" err="1"/>
              <a:t>corazones</a:t>
            </a:r>
            <a:r>
              <a:rPr lang="en-US" dirty="0"/>
              <a:t>." {ST, 29 de </a:t>
            </a:r>
            <a:r>
              <a:rPr lang="en-US" dirty="0" err="1"/>
              <a:t>enero</a:t>
            </a:r>
            <a:r>
              <a:rPr lang="en-US" dirty="0"/>
              <a:t> de 1902 par. 1}</a:t>
            </a:r>
          </a:p>
          <a:p>
            <a:pPr eaLnBrk="1" hangingPunct="1">
              <a:spcBef>
                <a:spcPct val="0"/>
              </a:spcBef>
            </a:pPr>
            <a:r>
              <a:rPr lang="en-US" dirty="0"/>
              <a:t>- "Hay gran </a:t>
            </a:r>
            <a:r>
              <a:rPr lang="en-US" dirty="0" err="1"/>
              <a:t>necesidad</a:t>
            </a:r>
            <a:r>
              <a:rPr lang="en-US" dirty="0"/>
              <a:t> de </a:t>
            </a:r>
            <a:r>
              <a:rPr lang="en-US" dirty="0" err="1"/>
              <a:t>autoexamen</a:t>
            </a:r>
            <a:r>
              <a:rPr lang="en-US" dirty="0"/>
              <a:t> y de </a:t>
            </a:r>
            <a:r>
              <a:rPr lang="en-US" b="1" dirty="0" err="1"/>
              <a:t>oración</a:t>
            </a:r>
            <a:r>
              <a:rPr lang="en-US" b="1" dirty="0"/>
              <a:t> secreta</a:t>
            </a:r>
            <a:r>
              <a:rPr lang="en-US" dirty="0"/>
              <a:t>. Dios ha </a:t>
            </a:r>
            <a:r>
              <a:rPr lang="en-US" dirty="0" err="1"/>
              <a:t>prometido</a:t>
            </a:r>
            <a:r>
              <a:rPr lang="en-US" dirty="0"/>
              <a:t> </a:t>
            </a:r>
            <a:r>
              <a:rPr lang="en-US" dirty="0" err="1"/>
              <a:t>sabiduría</a:t>
            </a:r>
            <a:r>
              <a:rPr lang="en-US" dirty="0"/>
              <a:t> a </a:t>
            </a:r>
            <a:r>
              <a:rPr lang="en-US" dirty="0" err="1"/>
              <a:t>los</a:t>
            </a:r>
            <a:r>
              <a:rPr lang="en-US" dirty="0"/>
              <a:t> que se la pidan. La labor </a:t>
            </a:r>
            <a:r>
              <a:rPr lang="en-US" dirty="0" err="1"/>
              <a:t>misionera</a:t>
            </a:r>
            <a:r>
              <a:rPr lang="en-US" dirty="0"/>
              <a:t> es </a:t>
            </a:r>
            <a:r>
              <a:rPr lang="en-US" dirty="0" err="1"/>
              <a:t>frecuentemente</a:t>
            </a:r>
            <a:r>
              <a:rPr lang="en-US" dirty="0"/>
              <a:t> </a:t>
            </a:r>
            <a:r>
              <a:rPr lang="en-US" dirty="0" err="1"/>
              <a:t>emprendida</a:t>
            </a:r>
            <a:r>
              <a:rPr lang="en-US" dirty="0"/>
              <a:t> </a:t>
            </a:r>
            <a:r>
              <a:rPr lang="en-US" dirty="0" err="1"/>
              <a:t>por</a:t>
            </a:r>
            <a:r>
              <a:rPr lang="en-US" dirty="0"/>
              <a:t> </a:t>
            </a:r>
            <a:r>
              <a:rPr lang="en-US" dirty="0" err="1"/>
              <a:t>quienes</a:t>
            </a:r>
            <a:r>
              <a:rPr lang="en-US" dirty="0"/>
              <a:t> no </a:t>
            </a:r>
            <a:r>
              <a:rPr lang="en-US" dirty="0" err="1"/>
              <a:t>están</a:t>
            </a:r>
            <a:r>
              <a:rPr lang="en-US" dirty="0"/>
              <a:t> </a:t>
            </a:r>
            <a:r>
              <a:rPr lang="en-US" dirty="0" err="1"/>
              <a:t>preparados</a:t>
            </a:r>
            <a:r>
              <a:rPr lang="en-US" dirty="0"/>
              <a:t> para </a:t>
            </a:r>
            <a:r>
              <a:rPr lang="en-US" dirty="0" err="1"/>
              <a:t>el</a:t>
            </a:r>
            <a:r>
              <a:rPr lang="en-US" dirty="0"/>
              <a:t> </a:t>
            </a:r>
            <a:r>
              <a:rPr lang="en-US" dirty="0" err="1"/>
              <a:t>trabajo</a:t>
            </a:r>
            <a:r>
              <a:rPr lang="en-US" dirty="0"/>
              <a:t>. Se </a:t>
            </a:r>
            <a:r>
              <a:rPr lang="en-US" dirty="0" err="1"/>
              <a:t>cultiva</a:t>
            </a:r>
            <a:r>
              <a:rPr lang="en-US" dirty="0"/>
              <a:t> </a:t>
            </a:r>
            <a:r>
              <a:rPr lang="en-US" dirty="0" err="1"/>
              <a:t>el</a:t>
            </a:r>
            <a:r>
              <a:rPr lang="en-US" dirty="0"/>
              <a:t> </a:t>
            </a:r>
            <a:r>
              <a:rPr lang="en-US" dirty="0" err="1"/>
              <a:t>celo</a:t>
            </a:r>
            <a:r>
              <a:rPr lang="en-US" dirty="0"/>
              <a:t> exterior </a:t>
            </a:r>
            <a:r>
              <a:rPr lang="en-US" dirty="0" err="1"/>
              <a:t>mientras</a:t>
            </a:r>
            <a:r>
              <a:rPr lang="en-US" dirty="0"/>
              <a:t> se </a:t>
            </a:r>
            <a:r>
              <a:rPr lang="en-US" dirty="0" err="1"/>
              <a:t>descuida</a:t>
            </a:r>
            <a:r>
              <a:rPr lang="en-US" dirty="0"/>
              <a:t> la </a:t>
            </a:r>
            <a:r>
              <a:rPr lang="en-US" dirty="0" err="1"/>
              <a:t>oración</a:t>
            </a:r>
            <a:r>
              <a:rPr lang="en-US" dirty="0"/>
              <a:t> secreta. </a:t>
            </a:r>
            <a:r>
              <a:rPr lang="en-US" dirty="0" err="1"/>
              <a:t>Cuando</a:t>
            </a:r>
            <a:r>
              <a:rPr lang="en-US" dirty="0"/>
              <a:t> </a:t>
            </a:r>
            <a:r>
              <a:rPr lang="en-US" dirty="0" err="1"/>
              <a:t>este</a:t>
            </a:r>
            <a:r>
              <a:rPr lang="en-US" dirty="0"/>
              <a:t> es </a:t>
            </a:r>
            <a:r>
              <a:rPr lang="en-US" dirty="0" err="1"/>
              <a:t>el</a:t>
            </a:r>
            <a:r>
              <a:rPr lang="en-US" dirty="0"/>
              <a:t> </a:t>
            </a:r>
            <a:r>
              <a:rPr lang="en-US" dirty="0" err="1"/>
              <a:t>caso</a:t>
            </a:r>
            <a:r>
              <a:rPr lang="en-US" dirty="0"/>
              <a:t>, se </a:t>
            </a:r>
            <a:r>
              <a:rPr lang="en-US" dirty="0" err="1"/>
              <a:t>hace</a:t>
            </a:r>
            <a:r>
              <a:rPr lang="en-US" dirty="0"/>
              <a:t> </a:t>
            </a:r>
            <a:r>
              <a:rPr lang="en-US" dirty="0" err="1"/>
              <a:t>mucho</a:t>
            </a:r>
            <a:r>
              <a:rPr lang="en-US" dirty="0"/>
              <a:t> </a:t>
            </a:r>
            <a:r>
              <a:rPr lang="en-US" dirty="0" err="1"/>
              <a:t>daño</a:t>
            </a:r>
            <a:r>
              <a:rPr lang="en-US" dirty="0"/>
              <a:t>, </a:t>
            </a:r>
            <a:r>
              <a:rPr lang="en-US" dirty="0" err="1"/>
              <a:t>porque</a:t>
            </a:r>
            <a:r>
              <a:rPr lang="en-US" dirty="0"/>
              <a:t> </a:t>
            </a:r>
            <a:r>
              <a:rPr lang="en-US" dirty="0" err="1"/>
              <a:t>estos</a:t>
            </a:r>
            <a:r>
              <a:rPr lang="en-US" dirty="0"/>
              <a:t> </a:t>
            </a:r>
            <a:r>
              <a:rPr lang="en-US" dirty="0" err="1"/>
              <a:t>obreros</a:t>
            </a:r>
            <a:r>
              <a:rPr lang="en-US" dirty="0"/>
              <a:t> </a:t>
            </a:r>
            <a:r>
              <a:rPr lang="en-US" dirty="0" err="1"/>
              <a:t>tratan</a:t>
            </a:r>
            <a:r>
              <a:rPr lang="en-US" dirty="0"/>
              <a:t> de regular las </a:t>
            </a:r>
            <a:r>
              <a:rPr lang="en-US" dirty="0" err="1"/>
              <a:t>conciencias</a:t>
            </a:r>
            <a:r>
              <a:rPr lang="en-US" dirty="0"/>
              <a:t> de </a:t>
            </a:r>
            <a:r>
              <a:rPr lang="en-US" dirty="0" err="1"/>
              <a:t>otros</a:t>
            </a:r>
            <a:r>
              <a:rPr lang="en-US" dirty="0"/>
              <a:t> </a:t>
            </a:r>
            <a:r>
              <a:rPr lang="en-US" dirty="0" err="1"/>
              <a:t>por</a:t>
            </a:r>
            <a:r>
              <a:rPr lang="en-US" dirty="0"/>
              <a:t> </a:t>
            </a:r>
            <a:r>
              <a:rPr lang="en-US" dirty="0" err="1"/>
              <a:t>su</a:t>
            </a:r>
            <a:r>
              <a:rPr lang="en-US" dirty="0"/>
              <a:t> </a:t>
            </a:r>
            <a:r>
              <a:rPr lang="en-US" dirty="0" err="1"/>
              <a:t>propia</a:t>
            </a:r>
            <a:r>
              <a:rPr lang="en-US" dirty="0"/>
              <a:t> </a:t>
            </a:r>
            <a:r>
              <a:rPr lang="en-US" dirty="0" err="1"/>
              <a:t>regla</a:t>
            </a:r>
            <a:r>
              <a:rPr lang="en-US" dirty="0"/>
              <a:t>. El </a:t>
            </a:r>
            <a:r>
              <a:rPr lang="en-US" dirty="0" err="1"/>
              <a:t>autocontrol</a:t>
            </a:r>
            <a:r>
              <a:rPr lang="en-US" dirty="0"/>
              <a:t> es </a:t>
            </a:r>
            <a:r>
              <a:rPr lang="en-US" dirty="0" err="1"/>
              <a:t>muy</a:t>
            </a:r>
            <a:r>
              <a:rPr lang="en-US" dirty="0"/>
              <a:t> </a:t>
            </a:r>
            <a:r>
              <a:rPr lang="en-US" dirty="0" err="1"/>
              <a:t>necesario</a:t>
            </a:r>
            <a:r>
              <a:rPr lang="en-US" dirty="0"/>
              <a:t>. Las palabras </a:t>
            </a:r>
            <a:r>
              <a:rPr lang="en-US" dirty="0" err="1"/>
              <a:t>apresuradas</a:t>
            </a:r>
            <a:r>
              <a:rPr lang="en-US" dirty="0"/>
              <a:t> </a:t>
            </a:r>
            <a:r>
              <a:rPr lang="en-US" dirty="0" err="1"/>
              <a:t>suscitan</a:t>
            </a:r>
            <a:r>
              <a:rPr lang="en-US" dirty="0"/>
              <a:t> </a:t>
            </a:r>
            <a:r>
              <a:rPr lang="en-US" dirty="0" err="1"/>
              <a:t>contiendas</a:t>
            </a:r>
            <a:r>
              <a:rPr lang="en-US" dirty="0"/>
              <a:t>". PH159 147.1}</a:t>
            </a:r>
          </a:p>
        </p:txBody>
      </p:sp>
      <p:sp>
        <p:nvSpPr>
          <p:cNvPr id="4" name="Slide Number Placeholder 3"/>
          <p:cNvSpPr>
            <a:spLocks noGrp="1"/>
          </p:cNvSpPr>
          <p:nvPr>
            <p:ph type="sldNum" sz="quarter" idx="10"/>
          </p:nvPr>
        </p:nvSpPr>
        <p:spPr/>
        <p:txBody>
          <a:bodyPr/>
          <a:lstStyle/>
          <a:p>
            <a:fld id="{87D77045-401A-4D5E-BFE3-54C21A8A6634}" type="slidenum">
              <a:rPr lang="en-US" smtClean="0"/>
              <a:t>20</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spcBef>
                <a:spcPct val="0"/>
              </a:spcBef>
            </a:pPr>
            <a:r>
              <a:rPr lang="en-US" dirty="0"/>
              <a:t>- La </a:t>
            </a:r>
            <a:r>
              <a:rPr lang="en-US" dirty="0" err="1"/>
              <a:t>oración</a:t>
            </a:r>
            <a:r>
              <a:rPr lang="en-US" dirty="0"/>
              <a:t> es </a:t>
            </a:r>
            <a:r>
              <a:rPr lang="en-US" dirty="0" err="1"/>
              <a:t>una</a:t>
            </a:r>
            <a:r>
              <a:rPr lang="en-US" dirty="0"/>
              <a:t> </a:t>
            </a:r>
            <a:r>
              <a:rPr lang="en-US" dirty="0" err="1"/>
              <a:t>necesidad</a:t>
            </a:r>
            <a:r>
              <a:rPr lang="en-US" dirty="0"/>
              <a:t>, </a:t>
            </a:r>
            <a:r>
              <a:rPr lang="en-US" dirty="0" err="1"/>
              <a:t>porque</a:t>
            </a:r>
            <a:r>
              <a:rPr lang="en-US" dirty="0"/>
              <a:t> es la </a:t>
            </a:r>
            <a:r>
              <a:rPr lang="en-US" dirty="0" err="1"/>
              <a:t>vida</a:t>
            </a:r>
            <a:r>
              <a:rPr lang="en-US" dirty="0"/>
              <a:t> del alma.  La </a:t>
            </a:r>
            <a:r>
              <a:rPr lang="en-US" dirty="0" err="1"/>
              <a:t>oración</a:t>
            </a:r>
            <a:r>
              <a:rPr lang="en-US" dirty="0"/>
              <a:t> familiar, la </a:t>
            </a:r>
            <a:r>
              <a:rPr lang="en-US" dirty="0" err="1"/>
              <a:t>oración</a:t>
            </a:r>
            <a:r>
              <a:rPr lang="en-US" dirty="0"/>
              <a:t> </a:t>
            </a:r>
            <a:r>
              <a:rPr lang="en-US" dirty="0" err="1"/>
              <a:t>pública</a:t>
            </a:r>
            <a:r>
              <a:rPr lang="en-US" dirty="0"/>
              <a:t>, </a:t>
            </a:r>
            <a:r>
              <a:rPr lang="en-US" dirty="0" err="1"/>
              <a:t>tienen</a:t>
            </a:r>
            <a:r>
              <a:rPr lang="en-US" dirty="0"/>
              <a:t> </a:t>
            </a:r>
            <a:r>
              <a:rPr lang="en-US" dirty="0" err="1"/>
              <a:t>su</a:t>
            </a:r>
            <a:r>
              <a:rPr lang="en-US" dirty="0"/>
              <a:t> </a:t>
            </a:r>
            <a:r>
              <a:rPr lang="en-US" dirty="0" err="1"/>
              <a:t>lugar</a:t>
            </a:r>
            <a:r>
              <a:rPr lang="en-US" dirty="0"/>
              <a:t>; </a:t>
            </a:r>
            <a:r>
              <a:rPr lang="en-US" dirty="0" err="1"/>
              <a:t>pero</a:t>
            </a:r>
            <a:r>
              <a:rPr lang="en-US" dirty="0"/>
              <a:t> es la </a:t>
            </a:r>
            <a:r>
              <a:rPr lang="en-US" b="1" dirty="0" err="1"/>
              <a:t>comunión</a:t>
            </a:r>
            <a:r>
              <a:rPr lang="en-US" b="1" dirty="0"/>
              <a:t> secreta </a:t>
            </a:r>
            <a:r>
              <a:rPr lang="en-US" dirty="0"/>
              <a:t>con Dios la que </a:t>
            </a:r>
            <a:r>
              <a:rPr lang="en-US" b="1" dirty="0" err="1"/>
              <a:t>sostiene</a:t>
            </a:r>
            <a:r>
              <a:rPr lang="en-US" b="1" dirty="0"/>
              <a:t> la </a:t>
            </a:r>
            <a:r>
              <a:rPr lang="en-US" b="1" dirty="0" err="1"/>
              <a:t>vida</a:t>
            </a:r>
            <a:r>
              <a:rPr lang="en-US" b="1" dirty="0"/>
              <a:t> del alma</a:t>
            </a:r>
            <a:r>
              <a:rPr lang="en-US" dirty="0"/>
              <a:t>."  (</a:t>
            </a:r>
            <a:r>
              <a:rPr lang="en-US" dirty="0" err="1"/>
              <a:t>Educación</a:t>
            </a:r>
            <a:r>
              <a:rPr lang="en-US" dirty="0"/>
              <a:t>, 258.) {</a:t>
            </a:r>
            <a:r>
              <a:rPr lang="en-US" dirty="0" err="1"/>
              <a:t>Pr</a:t>
            </a:r>
            <a:r>
              <a:rPr lang="en-US" dirty="0"/>
              <a:t> 18.2}</a:t>
            </a:r>
            <a:endParaRPr lang="de-DE" dirty="0"/>
          </a:p>
          <a:p>
            <a:pPr eaLnBrk="1" hangingPunct="1">
              <a:spcBef>
                <a:spcPct val="0"/>
              </a:spcBef>
            </a:pPr>
            <a:r>
              <a:rPr lang="en-US" dirty="0"/>
              <a:t>- "En </a:t>
            </a:r>
            <a:r>
              <a:rPr lang="en-US" dirty="0" err="1"/>
              <a:t>ningún</a:t>
            </a:r>
            <a:r>
              <a:rPr lang="en-US" dirty="0"/>
              <a:t> </a:t>
            </a:r>
            <a:r>
              <a:rPr lang="en-US" dirty="0" err="1"/>
              <a:t>caso</a:t>
            </a:r>
            <a:r>
              <a:rPr lang="en-US" dirty="0"/>
              <a:t> </a:t>
            </a:r>
            <a:r>
              <a:rPr lang="en-US" dirty="0" err="1"/>
              <a:t>descuides</a:t>
            </a:r>
            <a:r>
              <a:rPr lang="en-US" dirty="0"/>
              <a:t> la </a:t>
            </a:r>
            <a:r>
              <a:rPr lang="en-US" b="1" dirty="0" err="1"/>
              <a:t>oración</a:t>
            </a:r>
            <a:r>
              <a:rPr lang="en-US" b="1" dirty="0"/>
              <a:t> secreta, </a:t>
            </a:r>
            <a:r>
              <a:rPr lang="en-US" dirty="0" err="1"/>
              <a:t>pues</a:t>
            </a:r>
            <a:r>
              <a:rPr lang="en-US" dirty="0"/>
              <a:t> es </a:t>
            </a:r>
            <a:r>
              <a:rPr lang="en-US" dirty="0" err="1"/>
              <a:t>el</a:t>
            </a:r>
            <a:r>
              <a:rPr lang="en-US" dirty="0"/>
              <a:t> alma de la </a:t>
            </a:r>
            <a:r>
              <a:rPr lang="en-US" dirty="0" err="1"/>
              <a:t>religión</a:t>
            </a:r>
            <a:r>
              <a:rPr lang="en-US" dirty="0"/>
              <a:t>. Si </a:t>
            </a:r>
            <a:r>
              <a:rPr lang="en-US" dirty="0" err="1"/>
              <a:t>esperas</a:t>
            </a:r>
            <a:r>
              <a:rPr lang="en-US" dirty="0"/>
              <a:t> la </a:t>
            </a:r>
            <a:r>
              <a:rPr lang="en-US" dirty="0" err="1"/>
              <a:t>salvación</a:t>
            </a:r>
            <a:r>
              <a:rPr lang="en-US" dirty="0"/>
              <a:t>, </a:t>
            </a:r>
            <a:r>
              <a:rPr lang="en-US" dirty="0" err="1"/>
              <a:t>debes</a:t>
            </a:r>
            <a:r>
              <a:rPr lang="en-US" dirty="0"/>
              <a:t> </a:t>
            </a:r>
            <a:r>
              <a:rPr lang="en-US" dirty="0" err="1"/>
              <a:t>orar</a:t>
            </a:r>
            <a:r>
              <a:rPr lang="en-US" dirty="0"/>
              <a:t>. </a:t>
            </a:r>
            <a:r>
              <a:rPr lang="en-US" dirty="0" err="1"/>
              <a:t>Tómate</a:t>
            </a:r>
            <a:r>
              <a:rPr lang="en-US" dirty="0"/>
              <a:t> </a:t>
            </a:r>
            <a:r>
              <a:rPr lang="en-US" dirty="0" err="1"/>
              <a:t>tu</a:t>
            </a:r>
            <a:r>
              <a:rPr lang="en-US" dirty="0"/>
              <a:t> </a:t>
            </a:r>
            <a:r>
              <a:rPr lang="en-US" dirty="0" err="1"/>
              <a:t>tiempo</a:t>
            </a:r>
            <a:r>
              <a:rPr lang="en-US" dirty="0"/>
              <a:t>.   No seas </a:t>
            </a:r>
            <a:r>
              <a:rPr lang="en-US" dirty="0" err="1"/>
              <a:t>apresurado</a:t>
            </a:r>
            <a:r>
              <a:rPr lang="en-US" dirty="0"/>
              <a:t> </a:t>
            </a:r>
            <a:r>
              <a:rPr lang="en-US" dirty="0" err="1"/>
              <a:t>ni</a:t>
            </a:r>
            <a:r>
              <a:rPr lang="en-US" dirty="0"/>
              <a:t> </a:t>
            </a:r>
            <a:r>
              <a:rPr lang="en-US" dirty="0" err="1"/>
              <a:t>descuidado</a:t>
            </a:r>
            <a:r>
              <a:rPr lang="en-US" dirty="0"/>
              <a:t> </a:t>
            </a:r>
            <a:r>
              <a:rPr lang="en-US" dirty="0" err="1"/>
              <a:t>en</a:t>
            </a:r>
            <a:r>
              <a:rPr lang="en-US" dirty="0"/>
              <a:t> </a:t>
            </a:r>
            <a:r>
              <a:rPr lang="en-US" dirty="0" err="1"/>
              <a:t>tus</a:t>
            </a:r>
            <a:r>
              <a:rPr lang="en-US" dirty="0"/>
              <a:t> </a:t>
            </a:r>
            <a:r>
              <a:rPr lang="en-US" dirty="0" err="1"/>
              <a:t>oraciones</a:t>
            </a:r>
            <a:r>
              <a:rPr lang="en-US" dirty="0"/>
              <a:t>. Interceded ante Dios para que </a:t>
            </a:r>
            <a:r>
              <a:rPr lang="en-US" dirty="0" err="1"/>
              <a:t>obre</a:t>
            </a:r>
            <a:r>
              <a:rPr lang="en-US" dirty="0"/>
              <a:t> </a:t>
            </a:r>
            <a:r>
              <a:rPr lang="en-US" dirty="0" err="1"/>
              <a:t>en</a:t>
            </a:r>
            <a:r>
              <a:rPr lang="en-US" dirty="0"/>
              <a:t> </a:t>
            </a:r>
            <a:r>
              <a:rPr lang="en-US" dirty="0" err="1"/>
              <a:t>vosotros</a:t>
            </a:r>
            <a:r>
              <a:rPr lang="en-US" dirty="0"/>
              <a:t> </a:t>
            </a:r>
            <a:r>
              <a:rPr lang="en-US" dirty="0" err="1"/>
              <a:t>una</a:t>
            </a:r>
            <a:r>
              <a:rPr lang="en-US" dirty="0"/>
              <a:t> </a:t>
            </a:r>
            <a:r>
              <a:rPr lang="en-US" b="1" dirty="0" err="1"/>
              <a:t>reforma</a:t>
            </a:r>
            <a:r>
              <a:rPr lang="en-US" b="1" dirty="0"/>
              <a:t> </a:t>
            </a:r>
            <a:r>
              <a:rPr lang="en-US" b="1" dirty="0" err="1"/>
              <a:t>completa</a:t>
            </a:r>
            <a:r>
              <a:rPr lang="en-US" dirty="0"/>
              <a:t>, a fin de que </a:t>
            </a:r>
            <a:r>
              <a:rPr lang="en-US" dirty="0" err="1"/>
              <a:t>los</a:t>
            </a:r>
            <a:r>
              <a:rPr lang="en-US" dirty="0"/>
              <a:t> </a:t>
            </a:r>
            <a:r>
              <a:rPr lang="en-US" b="1" dirty="0" err="1"/>
              <a:t>frutos</a:t>
            </a:r>
            <a:r>
              <a:rPr lang="en-US" b="1" dirty="0"/>
              <a:t> del </a:t>
            </a:r>
            <a:r>
              <a:rPr lang="en-US" b="1" dirty="0" err="1"/>
              <a:t>Espíritu</a:t>
            </a:r>
            <a:r>
              <a:rPr lang="en-US" b="1" dirty="0"/>
              <a:t> </a:t>
            </a:r>
            <a:r>
              <a:rPr lang="en-US" dirty="0" err="1"/>
              <a:t>puedan</a:t>
            </a:r>
            <a:r>
              <a:rPr lang="en-US" dirty="0"/>
              <a:t> </a:t>
            </a:r>
            <a:r>
              <a:rPr lang="en-US" dirty="0" err="1"/>
              <a:t>morar</a:t>
            </a:r>
            <a:r>
              <a:rPr lang="en-US" dirty="0"/>
              <a:t> </a:t>
            </a:r>
            <a:r>
              <a:rPr lang="en-US" dirty="0" err="1"/>
              <a:t>en</a:t>
            </a:r>
            <a:r>
              <a:rPr lang="en-US" dirty="0"/>
              <a:t> </a:t>
            </a:r>
            <a:r>
              <a:rPr lang="en-US" dirty="0" err="1"/>
              <a:t>vosotros</a:t>
            </a:r>
            <a:r>
              <a:rPr lang="en-US" dirty="0"/>
              <a:t>" {ST, 18 de </a:t>
            </a:r>
            <a:r>
              <a:rPr lang="en-US" dirty="0" err="1"/>
              <a:t>noviembre</a:t>
            </a:r>
            <a:r>
              <a:rPr lang="en-US" dirty="0"/>
              <a:t> de 1886 par. 8}</a:t>
            </a:r>
          </a:p>
          <a:p>
            <a:pPr eaLnBrk="1" hangingPunct="1">
              <a:spcBef>
                <a:spcPct val="0"/>
              </a:spcBef>
            </a:pPr>
            <a:r>
              <a:rPr lang="en-US" dirty="0"/>
              <a:t>- La </a:t>
            </a:r>
            <a:r>
              <a:rPr lang="en-US" dirty="0" err="1"/>
              <a:t>oración</a:t>
            </a:r>
            <a:r>
              <a:rPr lang="en-US" dirty="0"/>
              <a:t> es la </a:t>
            </a:r>
            <a:r>
              <a:rPr lang="en-US" dirty="0" err="1"/>
              <a:t>apertura</a:t>
            </a:r>
            <a:r>
              <a:rPr lang="en-US" dirty="0"/>
              <a:t> del </a:t>
            </a:r>
            <a:r>
              <a:rPr lang="en-US" dirty="0" err="1"/>
              <a:t>corazón</a:t>
            </a:r>
            <a:r>
              <a:rPr lang="en-US" dirty="0"/>
              <a:t> a Dios </a:t>
            </a:r>
            <a:r>
              <a:rPr lang="en-US" dirty="0" err="1"/>
              <a:t>como</a:t>
            </a:r>
            <a:r>
              <a:rPr lang="en-US" dirty="0"/>
              <a:t> a un amigo. En </a:t>
            </a:r>
            <a:r>
              <a:rPr lang="en-US" dirty="0" err="1"/>
              <a:t>el</a:t>
            </a:r>
            <a:r>
              <a:rPr lang="en-US" dirty="0"/>
              <a:t> </a:t>
            </a:r>
            <a:r>
              <a:rPr lang="en-US" b="1" dirty="0" err="1"/>
              <a:t>lugar</a:t>
            </a:r>
            <a:r>
              <a:rPr lang="en-US" b="1" dirty="0"/>
              <a:t> </a:t>
            </a:r>
            <a:r>
              <a:rPr lang="en-US" b="1" dirty="0" err="1"/>
              <a:t>secreto</a:t>
            </a:r>
            <a:r>
              <a:rPr lang="en-US" b="1" dirty="0"/>
              <a:t> de la </a:t>
            </a:r>
            <a:r>
              <a:rPr lang="en-US" b="1" dirty="0" err="1"/>
              <a:t>oración</a:t>
            </a:r>
            <a:r>
              <a:rPr lang="en-US" dirty="0"/>
              <a:t>, </a:t>
            </a:r>
            <a:r>
              <a:rPr lang="en-US" dirty="0" err="1"/>
              <a:t>donde</a:t>
            </a:r>
            <a:r>
              <a:rPr lang="en-US" dirty="0"/>
              <a:t> </a:t>
            </a:r>
            <a:r>
              <a:rPr lang="en-US" dirty="0" err="1"/>
              <a:t>ningún</a:t>
            </a:r>
            <a:r>
              <a:rPr lang="en-US" dirty="0"/>
              <a:t> </a:t>
            </a:r>
            <a:r>
              <a:rPr lang="en-US" dirty="0" err="1"/>
              <a:t>ojo</a:t>
            </a:r>
            <a:r>
              <a:rPr lang="en-US" dirty="0"/>
              <a:t> </a:t>
            </a:r>
            <a:r>
              <a:rPr lang="en-US" dirty="0" err="1"/>
              <a:t>sino</a:t>
            </a:r>
            <a:r>
              <a:rPr lang="en-US" dirty="0"/>
              <a:t> </a:t>
            </a:r>
            <a:r>
              <a:rPr lang="en-US" dirty="0" err="1"/>
              <a:t>el</a:t>
            </a:r>
            <a:r>
              <a:rPr lang="en-US" dirty="0"/>
              <a:t> de Dios </a:t>
            </a:r>
            <a:r>
              <a:rPr lang="en-US" dirty="0" err="1"/>
              <a:t>puede</a:t>
            </a:r>
            <a:r>
              <a:rPr lang="en-US" dirty="0"/>
              <a:t> </a:t>
            </a:r>
            <a:r>
              <a:rPr lang="en-US" dirty="0" err="1"/>
              <a:t>ver</a:t>
            </a:r>
            <a:r>
              <a:rPr lang="en-US" dirty="0"/>
              <a:t>, </a:t>
            </a:r>
            <a:r>
              <a:rPr lang="en-US" dirty="0" err="1"/>
              <a:t>ningún</a:t>
            </a:r>
            <a:r>
              <a:rPr lang="en-US" dirty="0"/>
              <a:t> </a:t>
            </a:r>
            <a:r>
              <a:rPr lang="en-US" dirty="0" err="1"/>
              <a:t>oído</a:t>
            </a:r>
            <a:r>
              <a:rPr lang="en-US" dirty="0"/>
              <a:t> </a:t>
            </a:r>
            <a:r>
              <a:rPr lang="en-US" dirty="0" err="1"/>
              <a:t>sino</a:t>
            </a:r>
            <a:r>
              <a:rPr lang="en-US" dirty="0"/>
              <a:t> </a:t>
            </a:r>
            <a:r>
              <a:rPr lang="en-US" dirty="0" err="1"/>
              <a:t>el</a:t>
            </a:r>
            <a:r>
              <a:rPr lang="en-US" dirty="0"/>
              <a:t> </a:t>
            </a:r>
            <a:r>
              <a:rPr lang="en-US" dirty="0" err="1"/>
              <a:t>Suyo</a:t>
            </a:r>
            <a:r>
              <a:rPr lang="en-US" dirty="0"/>
              <a:t> </a:t>
            </a:r>
            <a:r>
              <a:rPr lang="en-US" dirty="0" err="1"/>
              <a:t>puede</a:t>
            </a:r>
            <a:r>
              <a:rPr lang="en-US" dirty="0"/>
              <a:t> </a:t>
            </a:r>
            <a:r>
              <a:rPr lang="en-US" dirty="0" err="1"/>
              <a:t>oír</a:t>
            </a:r>
            <a:r>
              <a:rPr lang="en-US" dirty="0"/>
              <a:t>, </a:t>
            </a:r>
            <a:r>
              <a:rPr lang="en-US" dirty="0" err="1"/>
              <a:t>podemos</a:t>
            </a:r>
            <a:r>
              <a:rPr lang="en-US" dirty="0"/>
              <a:t> </a:t>
            </a:r>
            <a:r>
              <a:rPr lang="en-US" dirty="0" err="1"/>
              <a:t>derramar</a:t>
            </a:r>
            <a:r>
              <a:rPr lang="en-US" dirty="0"/>
              <a:t> </a:t>
            </a:r>
            <a:r>
              <a:rPr lang="en-US" dirty="0" err="1"/>
              <a:t>nuestros</a:t>
            </a:r>
            <a:r>
              <a:rPr lang="en-US" dirty="0"/>
              <a:t> </a:t>
            </a:r>
            <a:r>
              <a:rPr lang="en-US" dirty="0" err="1"/>
              <a:t>más</a:t>
            </a:r>
            <a:r>
              <a:rPr lang="en-US" dirty="0"/>
              <a:t> </a:t>
            </a:r>
            <a:r>
              <a:rPr lang="en-US" dirty="0" err="1"/>
              <a:t>ocultos</a:t>
            </a:r>
            <a:r>
              <a:rPr lang="en-US" dirty="0"/>
              <a:t> </a:t>
            </a:r>
            <a:r>
              <a:rPr lang="en-US" dirty="0" err="1"/>
              <a:t>deseos</a:t>
            </a:r>
            <a:r>
              <a:rPr lang="en-US" dirty="0"/>
              <a:t> y </a:t>
            </a:r>
            <a:r>
              <a:rPr lang="en-US" dirty="0" err="1"/>
              <a:t>anhelos</a:t>
            </a:r>
            <a:r>
              <a:rPr lang="en-US" dirty="0"/>
              <a:t> al Padre de </a:t>
            </a:r>
            <a:r>
              <a:rPr lang="en-US" dirty="0" err="1"/>
              <a:t>infinita</a:t>
            </a:r>
            <a:r>
              <a:rPr lang="en-US" dirty="0"/>
              <a:t> </a:t>
            </a:r>
            <a:r>
              <a:rPr lang="en-US" dirty="0" err="1"/>
              <a:t>piedad</a:t>
            </a:r>
            <a:r>
              <a:rPr lang="en-US" dirty="0"/>
              <a:t>; y </a:t>
            </a:r>
            <a:r>
              <a:rPr lang="en-US" dirty="0" err="1"/>
              <a:t>en</a:t>
            </a:r>
            <a:r>
              <a:rPr lang="en-US" dirty="0"/>
              <a:t> </a:t>
            </a:r>
            <a:r>
              <a:rPr lang="en-US" dirty="0" err="1"/>
              <a:t>el</a:t>
            </a:r>
            <a:r>
              <a:rPr lang="en-US" dirty="0"/>
              <a:t> </a:t>
            </a:r>
            <a:r>
              <a:rPr lang="en-US" dirty="0" err="1"/>
              <a:t>silencio</a:t>
            </a:r>
            <a:r>
              <a:rPr lang="en-US" dirty="0"/>
              <a:t> del alma, </a:t>
            </a:r>
            <a:r>
              <a:rPr lang="en-US" b="1" dirty="0" err="1"/>
              <a:t>esa</a:t>
            </a:r>
            <a:r>
              <a:rPr lang="en-US" b="1" dirty="0"/>
              <a:t> </a:t>
            </a:r>
            <a:r>
              <a:rPr lang="en-US" b="1" dirty="0" err="1"/>
              <a:t>voz</a:t>
            </a:r>
            <a:r>
              <a:rPr lang="en-US" b="1" dirty="0"/>
              <a:t> </a:t>
            </a:r>
            <a:r>
              <a:rPr lang="en-US" dirty="0"/>
              <a:t>que </a:t>
            </a:r>
            <a:r>
              <a:rPr lang="en-US" dirty="0" err="1"/>
              <a:t>nunca</a:t>
            </a:r>
            <a:r>
              <a:rPr lang="en-US" dirty="0"/>
              <a:t> </a:t>
            </a:r>
            <a:r>
              <a:rPr lang="en-US" dirty="0" err="1"/>
              <a:t>deja</a:t>
            </a:r>
            <a:r>
              <a:rPr lang="en-US" dirty="0"/>
              <a:t> de responder al clamor de la </a:t>
            </a:r>
            <a:r>
              <a:rPr lang="en-US" dirty="0" err="1"/>
              <a:t>necesidad</a:t>
            </a:r>
            <a:r>
              <a:rPr lang="en-US" dirty="0"/>
              <a:t> </a:t>
            </a:r>
            <a:r>
              <a:rPr lang="en-US" dirty="0" err="1"/>
              <a:t>humana</a:t>
            </a:r>
            <a:r>
              <a:rPr lang="en-US" dirty="0"/>
              <a:t>, </a:t>
            </a:r>
            <a:r>
              <a:rPr lang="en-US" b="1" dirty="0" err="1"/>
              <a:t>hablará</a:t>
            </a:r>
            <a:r>
              <a:rPr lang="en-US" b="1" dirty="0"/>
              <a:t> a </a:t>
            </a:r>
            <a:r>
              <a:rPr lang="en-US" b="1" dirty="0" err="1"/>
              <a:t>nuestros</a:t>
            </a:r>
            <a:r>
              <a:rPr lang="en-US" b="1" dirty="0"/>
              <a:t> </a:t>
            </a:r>
            <a:r>
              <a:rPr lang="en-US" b="1" dirty="0" err="1"/>
              <a:t>corazones</a:t>
            </a:r>
            <a:r>
              <a:rPr lang="en-US" dirty="0"/>
              <a:t>."  {ST, 29 de </a:t>
            </a:r>
            <a:r>
              <a:rPr lang="en-US" dirty="0" err="1"/>
              <a:t>enero</a:t>
            </a:r>
            <a:r>
              <a:rPr lang="en-US" dirty="0"/>
              <a:t> de 1902 par. 1}</a:t>
            </a:r>
          </a:p>
          <a:p>
            <a:pPr eaLnBrk="1" hangingPunct="1">
              <a:spcBef>
                <a:spcPct val="0"/>
              </a:spcBef>
            </a:pPr>
            <a:r>
              <a:rPr lang="en-US" b="1" dirty="0"/>
              <a:t>- Podemos </a:t>
            </a:r>
            <a:r>
              <a:rPr lang="en-US" b="1" dirty="0" err="1"/>
              <a:t>orar</a:t>
            </a:r>
            <a:r>
              <a:rPr lang="en-US" b="1" dirty="0"/>
              <a:t> </a:t>
            </a:r>
            <a:r>
              <a:rPr lang="en-US" b="1" dirty="0" err="1"/>
              <a:t>en</a:t>
            </a:r>
            <a:r>
              <a:rPr lang="en-US" b="1" dirty="0"/>
              <a:t> </a:t>
            </a:r>
            <a:r>
              <a:rPr lang="en-US" b="1" dirty="0" err="1"/>
              <a:t>secreto</a:t>
            </a:r>
            <a:r>
              <a:rPr lang="en-US" b="1" dirty="0"/>
              <a:t>, y </a:t>
            </a:r>
            <a:r>
              <a:rPr lang="en-US" b="1" dirty="0" err="1"/>
              <a:t>Aquel</a:t>
            </a:r>
            <a:r>
              <a:rPr lang="en-US" b="1" dirty="0"/>
              <a:t> que </a:t>
            </a:r>
            <a:r>
              <a:rPr lang="en-US" b="1" dirty="0" err="1"/>
              <a:t>ve</a:t>
            </a:r>
            <a:r>
              <a:rPr lang="en-US" b="1" dirty="0"/>
              <a:t> </a:t>
            </a:r>
            <a:r>
              <a:rPr lang="en-US" b="1" dirty="0" err="1"/>
              <a:t>en</a:t>
            </a:r>
            <a:r>
              <a:rPr lang="en-US" b="1" dirty="0"/>
              <a:t> </a:t>
            </a:r>
            <a:r>
              <a:rPr lang="en-US" b="1" dirty="0" err="1"/>
              <a:t>secreto</a:t>
            </a:r>
            <a:r>
              <a:rPr lang="en-US" b="1" dirty="0"/>
              <a:t> </a:t>
            </a:r>
            <a:r>
              <a:rPr lang="en-US" b="1" dirty="0" err="1"/>
              <a:t>nos</a:t>
            </a:r>
            <a:r>
              <a:rPr lang="en-US" b="1" dirty="0"/>
              <a:t> </a:t>
            </a:r>
            <a:r>
              <a:rPr lang="en-US" b="1" dirty="0" err="1"/>
              <a:t>oirá</a:t>
            </a:r>
            <a:r>
              <a:rPr lang="en-US" b="1" dirty="0"/>
              <a:t>, y </a:t>
            </a:r>
            <a:r>
              <a:rPr lang="en-US" b="1" dirty="0" err="1"/>
              <a:t>nos</a:t>
            </a:r>
            <a:r>
              <a:rPr lang="en-US" b="1" dirty="0"/>
              <a:t> </a:t>
            </a:r>
            <a:r>
              <a:rPr lang="en-US" b="1" dirty="0" err="1"/>
              <a:t>recompensará</a:t>
            </a:r>
            <a:r>
              <a:rPr lang="en-US" b="1" dirty="0"/>
              <a:t> </a:t>
            </a:r>
            <a:r>
              <a:rPr lang="en-US" b="1" dirty="0" err="1"/>
              <a:t>abiertamente</a:t>
            </a:r>
            <a:r>
              <a:rPr lang="en-US" b="1" dirty="0"/>
              <a:t>.</a:t>
            </a:r>
            <a:r>
              <a:rPr lang="en-US" dirty="0"/>
              <a:t>(</a:t>
            </a:r>
            <a:r>
              <a:rPr lang="en-US" dirty="0" err="1"/>
              <a:t>Mensajes</a:t>
            </a:r>
            <a:r>
              <a:rPr lang="en-US" dirty="0"/>
              <a:t> a </a:t>
            </a:r>
            <a:r>
              <a:rPr lang="en-US" dirty="0" err="1"/>
              <a:t>los</a:t>
            </a:r>
            <a:r>
              <a:rPr lang="en-US" dirty="0"/>
              <a:t> </a:t>
            </a:r>
            <a:r>
              <a:rPr lang="en-US" dirty="0" err="1"/>
              <a:t>jóvenes</a:t>
            </a:r>
            <a:r>
              <a:rPr lang="en-US" dirty="0"/>
              <a:t>, 247.) {</a:t>
            </a:r>
            <a:r>
              <a:rPr lang="en-US" dirty="0" err="1"/>
              <a:t>Pr</a:t>
            </a:r>
            <a:r>
              <a:rPr lang="en-US" dirty="0"/>
              <a:t> 216.2}</a:t>
            </a:r>
          </a:p>
          <a:p>
            <a:pPr eaLnBrk="1" hangingPunct="1">
              <a:spcBef>
                <a:spcPct val="0"/>
              </a:spcBef>
            </a:pPr>
            <a:r>
              <a:rPr lang="en-US" dirty="0"/>
              <a:t>- "Hay gran </a:t>
            </a:r>
            <a:r>
              <a:rPr lang="en-US" dirty="0" err="1"/>
              <a:t>necesidad</a:t>
            </a:r>
            <a:r>
              <a:rPr lang="en-US" dirty="0"/>
              <a:t> de </a:t>
            </a:r>
            <a:r>
              <a:rPr lang="en-US" dirty="0" err="1"/>
              <a:t>autoexamen</a:t>
            </a:r>
            <a:r>
              <a:rPr lang="en-US" dirty="0"/>
              <a:t> y de </a:t>
            </a:r>
            <a:r>
              <a:rPr lang="en-US" b="1" dirty="0" err="1"/>
              <a:t>oración</a:t>
            </a:r>
            <a:r>
              <a:rPr lang="en-US" b="1" dirty="0"/>
              <a:t> secreta</a:t>
            </a:r>
            <a:r>
              <a:rPr lang="en-US" dirty="0"/>
              <a:t>. Dios ha </a:t>
            </a:r>
            <a:r>
              <a:rPr lang="en-US" dirty="0" err="1"/>
              <a:t>prometido</a:t>
            </a:r>
            <a:r>
              <a:rPr lang="en-US" dirty="0"/>
              <a:t> </a:t>
            </a:r>
            <a:r>
              <a:rPr lang="en-US" dirty="0" err="1"/>
              <a:t>sabiduría</a:t>
            </a:r>
            <a:r>
              <a:rPr lang="en-US" dirty="0"/>
              <a:t> a </a:t>
            </a:r>
            <a:r>
              <a:rPr lang="en-US" dirty="0" err="1"/>
              <a:t>los</a:t>
            </a:r>
            <a:r>
              <a:rPr lang="en-US" dirty="0"/>
              <a:t> que se la pidan. La labor </a:t>
            </a:r>
            <a:r>
              <a:rPr lang="en-US" dirty="0" err="1"/>
              <a:t>misionera</a:t>
            </a:r>
            <a:r>
              <a:rPr lang="en-US" dirty="0"/>
              <a:t> es </a:t>
            </a:r>
            <a:r>
              <a:rPr lang="en-US" dirty="0" err="1"/>
              <a:t>frecuentemente</a:t>
            </a:r>
            <a:r>
              <a:rPr lang="en-US" dirty="0"/>
              <a:t> </a:t>
            </a:r>
            <a:r>
              <a:rPr lang="en-US" dirty="0" err="1"/>
              <a:t>emprendida</a:t>
            </a:r>
            <a:r>
              <a:rPr lang="en-US" dirty="0"/>
              <a:t> </a:t>
            </a:r>
            <a:r>
              <a:rPr lang="en-US" dirty="0" err="1"/>
              <a:t>por</a:t>
            </a:r>
            <a:r>
              <a:rPr lang="en-US" dirty="0"/>
              <a:t> </a:t>
            </a:r>
            <a:r>
              <a:rPr lang="en-US" dirty="0" err="1"/>
              <a:t>quienes</a:t>
            </a:r>
            <a:r>
              <a:rPr lang="en-US" dirty="0"/>
              <a:t> no </a:t>
            </a:r>
            <a:r>
              <a:rPr lang="en-US" dirty="0" err="1"/>
              <a:t>están</a:t>
            </a:r>
            <a:r>
              <a:rPr lang="en-US" dirty="0"/>
              <a:t> </a:t>
            </a:r>
            <a:r>
              <a:rPr lang="en-US" dirty="0" err="1"/>
              <a:t>preparados</a:t>
            </a:r>
            <a:r>
              <a:rPr lang="en-US" dirty="0"/>
              <a:t> para </a:t>
            </a:r>
            <a:r>
              <a:rPr lang="en-US" dirty="0" err="1"/>
              <a:t>el</a:t>
            </a:r>
            <a:r>
              <a:rPr lang="en-US" dirty="0"/>
              <a:t> </a:t>
            </a:r>
            <a:r>
              <a:rPr lang="en-US" dirty="0" err="1"/>
              <a:t>trabajo</a:t>
            </a:r>
            <a:r>
              <a:rPr lang="en-US" dirty="0"/>
              <a:t>. Se </a:t>
            </a:r>
            <a:r>
              <a:rPr lang="en-US" dirty="0" err="1"/>
              <a:t>cultiva</a:t>
            </a:r>
            <a:r>
              <a:rPr lang="en-US" dirty="0"/>
              <a:t> </a:t>
            </a:r>
            <a:r>
              <a:rPr lang="en-US" dirty="0" err="1"/>
              <a:t>el</a:t>
            </a:r>
            <a:r>
              <a:rPr lang="en-US" dirty="0"/>
              <a:t> </a:t>
            </a:r>
            <a:r>
              <a:rPr lang="en-US" dirty="0" err="1"/>
              <a:t>celo</a:t>
            </a:r>
            <a:r>
              <a:rPr lang="en-US" dirty="0"/>
              <a:t> exterior </a:t>
            </a:r>
            <a:r>
              <a:rPr lang="en-US" dirty="0" err="1"/>
              <a:t>mientras</a:t>
            </a:r>
            <a:r>
              <a:rPr lang="en-US" dirty="0"/>
              <a:t> se </a:t>
            </a:r>
            <a:r>
              <a:rPr lang="en-US" b="1" dirty="0" err="1"/>
              <a:t>descuida</a:t>
            </a:r>
            <a:r>
              <a:rPr lang="en-US" b="1" dirty="0"/>
              <a:t> la </a:t>
            </a:r>
            <a:r>
              <a:rPr lang="en-US" b="1" dirty="0" err="1"/>
              <a:t>oración</a:t>
            </a:r>
            <a:r>
              <a:rPr lang="en-US" b="1" dirty="0"/>
              <a:t> secreta</a:t>
            </a:r>
            <a:r>
              <a:rPr lang="en-US" dirty="0"/>
              <a:t>. </a:t>
            </a:r>
            <a:r>
              <a:rPr lang="en-US" dirty="0" err="1"/>
              <a:t>Cuando</a:t>
            </a:r>
            <a:r>
              <a:rPr lang="en-US" dirty="0"/>
              <a:t> </a:t>
            </a:r>
            <a:r>
              <a:rPr lang="en-US" dirty="0" err="1"/>
              <a:t>este</a:t>
            </a:r>
            <a:r>
              <a:rPr lang="en-US" dirty="0"/>
              <a:t> es </a:t>
            </a:r>
            <a:r>
              <a:rPr lang="en-US" dirty="0" err="1"/>
              <a:t>el</a:t>
            </a:r>
            <a:r>
              <a:rPr lang="en-US" dirty="0"/>
              <a:t> </a:t>
            </a:r>
            <a:r>
              <a:rPr lang="en-US" dirty="0" err="1"/>
              <a:t>caso</a:t>
            </a:r>
            <a:r>
              <a:rPr lang="en-US" dirty="0"/>
              <a:t>, se </a:t>
            </a:r>
            <a:r>
              <a:rPr lang="en-US" dirty="0" err="1"/>
              <a:t>hace</a:t>
            </a:r>
            <a:r>
              <a:rPr lang="en-US" dirty="0"/>
              <a:t> </a:t>
            </a:r>
            <a:r>
              <a:rPr lang="en-US" dirty="0" err="1"/>
              <a:t>mucho</a:t>
            </a:r>
            <a:r>
              <a:rPr lang="en-US" dirty="0"/>
              <a:t> </a:t>
            </a:r>
            <a:r>
              <a:rPr lang="en-US" dirty="0" err="1"/>
              <a:t>daño</a:t>
            </a:r>
            <a:r>
              <a:rPr lang="en-US" dirty="0"/>
              <a:t>, </a:t>
            </a:r>
            <a:r>
              <a:rPr lang="en-US" dirty="0" err="1"/>
              <a:t>porque</a:t>
            </a:r>
            <a:r>
              <a:rPr lang="en-US" dirty="0"/>
              <a:t> </a:t>
            </a:r>
            <a:r>
              <a:rPr lang="en-US" dirty="0" err="1"/>
              <a:t>estos</a:t>
            </a:r>
            <a:r>
              <a:rPr lang="en-US" dirty="0"/>
              <a:t> </a:t>
            </a:r>
            <a:r>
              <a:rPr lang="en-US" dirty="0" err="1"/>
              <a:t>obreros</a:t>
            </a:r>
            <a:r>
              <a:rPr lang="en-US" dirty="0"/>
              <a:t> </a:t>
            </a:r>
            <a:r>
              <a:rPr lang="en-US" dirty="0" err="1"/>
              <a:t>tratan</a:t>
            </a:r>
            <a:r>
              <a:rPr lang="en-US" dirty="0"/>
              <a:t> de regular las </a:t>
            </a:r>
            <a:r>
              <a:rPr lang="en-US" dirty="0" err="1"/>
              <a:t>conciencias</a:t>
            </a:r>
            <a:r>
              <a:rPr lang="en-US" dirty="0"/>
              <a:t> de </a:t>
            </a:r>
            <a:r>
              <a:rPr lang="en-US" dirty="0" err="1"/>
              <a:t>otros</a:t>
            </a:r>
            <a:r>
              <a:rPr lang="en-US" dirty="0"/>
              <a:t> </a:t>
            </a:r>
            <a:r>
              <a:rPr lang="en-US" dirty="0" err="1"/>
              <a:t>por</a:t>
            </a:r>
            <a:r>
              <a:rPr lang="en-US" dirty="0"/>
              <a:t> </a:t>
            </a:r>
            <a:r>
              <a:rPr lang="en-US" dirty="0" err="1"/>
              <a:t>su</a:t>
            </a:r>
            <a:r>
              <a:rPr lang="en-US" dirty="0"/>
              <a:t> </a:t>
            </a:r>
            <a:r>
              <a:rPr lang="en-US" dirty="0" err="1"/>
              <a:t>propia</a:t>
            </a:r>
            <a:r>
              <a:rPr lang="en-US" dirty="0"/>
              <a:t> </a:t>
            </a:r>
            <a:r>
              <a:rPr lang="en-US" dirty="0" err="1"/>
              <a:t>regla</a:t>
            </a:r>
            <a:r>
              <a:rPr lang="en-US" dirty="0"/>
              <a:t>. El </a:t>
            </a:r>
            <a:r>
              <a:rPr lang="en-US" dirty="0" err="1"/>
              <a:t>autocontrol</a:t>
            </a:r>
            <a:r>
              <a:rPr lang="en-US" dirty="0"/>
              <a:t> es </a:t>
            </a:r>
            <a:r>
              <a:rPr lang="en-US" dirty="0" err="1"/>
              <a:t>muy</a:t>
            </a:r>
            <a:r>
              <a:rPr lang="en-US" dirty="0"/>
              <a:t> </a:t>
            </a:r>
            <a:r>
              <a:rPr lang="en-US" dirty="0" err="1"/>
              <a:t>necesario</a:t>
            </a:r>
            <a:r>
              <a:rPr lang="en-US" dirty="0"/>
              <a:t>. Las palabras </a:t>
            </a:r>
            <a:r>
              <a:rPr lang="en-US" dirty="0" err="1"/>
              <a:t>precipitadas</a:t>
            </a:r>
            <a:r>
              <a:rPr lang="en-US" dirty="0"/>
              <a:t> </a:t>
            </a:r>
            <a:r>
              <a:rPr lang="en-US" dirty="0" err="1"/>
              <a:t>provocan</a:t>
            </a:r>
            <a:r>
              <a:rPr lang="en-US" dirty="0"/>
              <a:t> </a:t>
            </a:r>
            <a:r>
              <a:rPr lang="en-US" dirty="0" err="1"/>
              <a:t>contiendas</a:t>
            </a:r>
            <a:r>
              <a:rPr lang="en-US" dirty="0"/>
              <a:t>".  {PH159 147.1}</a:t>
            </a:r>
          </a:p>
        </p:txBody>
      </p:sp>
      <p:sp>
        <p:nvSpPr>
          <p:cNvPr id="4" name="Slide Number Placeholder 3"/>
          <p:cNvSpPr>
            <a:spLocks noGrp="1"/>
          </p:cNvSpPr>
          <p:nvPr>
            <p:ph type="sldNum" sz="quarter" idx="10"/>
          </p:nvPr>
        </p:nvSpPr>
        <p:spPr/>
        <p:txBody>
          <a:bodyPr/>
          <a:lstStyle/>
          <a:p>
            <a:fld id="{87D77045-401A-4D5E-BFE3-54C21A8A6634}" type="slidenum">
              <a:rPr lang="en-US" smtClean="0"/>
              <a:t>21</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a:t>- Porque donde </a:t>
            </a:r>
            <a:r>
              <a:rPr lang="en-US" b="1"/>
              <a:t>dos o tres se reúnen </a:t>
            </a:r>
            <a:r>
              <a:rPr lang="en-US"/>
              <a:t>en mi nombre, allí estoy yo en medio de ellos" </a:t>
            </a:r>
            <a:r>
              <a:rPr lang="en-US" b="1"/>
              <a:t>(Mateo 18:20).</a:t>
            </a:r>
          </a:p>
          <a:p>
            <a:pPr eaLnBrk="1" hangingPunct="1"/>
            <a:r>
              <a:rPr lang="en-US"/>
              <a:t>- "Si dos de vosotros se ponen de acuerdo en la tierra sobre </a:t>
            </a:r>
            <a:r>
              <a:rPr lang="en-US" b="1"/>
              <a:t>cualquier cosa </a:t>
            </a:r>
            <a:r>
              <a:rPr lang="en-US"/>
              <a:t>que pidan, les será hecho por mi Padre que está en los cielos" </a:t>
            </a:r>
            <a:r>
              <a:rPr lang="en-US" sz="1000" b="1"/>
              <a:t>(Mt 18,19).</a:t>
            </a:r>
          </a:p>
          <a:p>
            <a:pPr eaLnBrk="1" hangingPunct="1"/>
            <a:r>
              <a:rPr lang="en-US"/>
              <a:t>- Si varios </a:t>
            </a:r>
            <a:r>
              <a:rPr lang="en-US" b="1"/>
              <a:t>se reunieran unánimes</a:t>
            </a:r>
            <a:r>
              <a:rPr lang="en-US"/>
              <a:t>, con corazones agobiados por las almas que perecen, y ofrecieran oraciones fervientes y sinceras, resultarían eficaces.    (Review and Herald, 23 de agosto, 1892.) {Pr 40.2}</a:t>
            </a:r>
          </a:p>
          <a:p>
            <a:pPr eaLnBrk="1" hangingPunct="1"/>
            <a:r>
              <a:rPr lang="en-US"/>
              <a:t>- A medida que trabajen y </a:t>
            </a:r>
            <a:r>
              <a:rPr lang="en-US" b="1"/>
              <a:t>oren en el nombre de Cristo, </a:t>
            </a:r>
            <a:r>
              <a:rPr lang="en-US"/>
              <a:t>su número aumentará.   (Testimonios para la Iglesia, tomo 7, pág. 21.) {Pr 40.5}</a:t>
            </a:r>
            <a:endParaRPr lang="de-DE"/>
          </a:p>
        </p:txBody>
      </p:sp>
      <p:sp>
        <p:nvSpPr>
          <p:cNvPr id="4" name="Slide Number Placeholder 3"/>
          <p:cNvSpPr>
            <a:spLocks noGrp="1"/>
          </p:cNvSpPr>
          <p:nvPr>
            <p:ph type="sldNum" sz="quarter" idx="10"/>
          </p:nvPr>
        </p:nvSpPr>
        <p:spPr/>
        <p:txBody>
          <a:bodyPr/>
          <a:lstStyle/>
          <a:p>
            <a:fld id="{87D77045-401A-4D5E-BFE3-54C21A8A6634}" type="slidenum">
              <a:rPr lang="en-US" smtClean="0"/>
              <a:t>22</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spcBef>
                <a:spcPct val="0"/>
              </a:spcBef>
            </a:pPr>
            <a:r>
              <a:rPr lang="en-US" b="1" u="sng">
                <a:solidFill>
                  <a:srgbClr val="000000"/>
                </a:solidFill>
              </a:rPr>
              <a:t>Ej: </a:t>
            </a:r>
            <a:r>
              <a:rPr lang="en-US">
                <a:solidFill>
                  <a:srgbClr val="000000"/>
                </a:solidFill>
              </a:rPr>
              <a:t>Salomón, discípulos (11+120)</a:t>
            </a:r>
          </a:p>
          <a:p>
            <a:pPr eaLnBrk="1" hangingPunct="1">
              <a:spcBef>
                <a:spcPct val="0"/>
              </a:spcBef>
            </a:pPr>
            <a:r>
              <a:rPr lang="en-US"/>
              <a:t>"Nuestras </a:t>
            </a:r>
            <a:r>
              <a:rPr lang="en-US" b="1"/>
              <a:t>oraciones en público </a:t>
            </a:r>
            <a:r>
              <a:rPr lang="en-US"/>
              <a:t>deben ser breves, y expresar sólo las verdaderas necesidades del alma, pidiendo con sencillez y fe simple y confiada las mismas cosas que necesitamos. La oración del corazón humilde y contrito es el aliento vital del alma hambrienta de justicia."    ST 3 de diciembre de 1896.        {PaM 180.2} </a:t>
            </a:r>
          </a:p>
          <a:p>
            <a:pPr eaLnBrk="1" hangingPunct="1">
              <a:spcBef>
                <a:spcPct val="0"/>
              </a:spcBef>
            </a:pPr>
            <a:r>
              <a:rPr lang="en-US"/>
              <a:t>"Que las </a:t>
            </a:r>
            <a:r>
              <a:rPr lang="en-US" b="1"/>
              <a:t>oraciones hechas en público </a:t>
            </a:r>
            <a:r>
              <a:rPr lang="en-US"/>
              <a:t>sean breves y llenas de fervor. La oración eficaz y ferviente del justo puede mucho; pero la oración pronunciada en un tono bajo y monótono y de una manera sin espíritu no es aceptada por Dios. La voz de la oración debe elevarse a Dios desde corazones agobiados por un sentido de necesidad. Que haya un avivamiento del Espíritu Santo, para que vuestras oraciones se llenen del poder del cielo."                       RH 14 de enero de 1902. {PaM 180.3}</a:t>
            </a:r>
          </a:p>
          <a:p>
            <a:pPr eaLnBrk="1" hangingPunct="1">
              <a:spcBef>
                <a:spcPct val="0"/>
              </a:spcBef>
            </a:pPr>
            <a:r>
              <a:rPr lang="en-US"/>
              <a:t>"Que los ministros y todos los que </a:t>
            </a:r>
            <a:r>
              <a:rPr lang="en-US" b="1"/>
              <a:t>hacen oración pública </a:t>
            </a:r>
            <a:r>
              <a:rPr lang="en-US"/>
              <a:t>aprendan a orar de tal manera que </a:t>
            </a:r>
            <a:r>
              <a:rPr lang="en-US" b="1"/>
              <a:t>Dios sea glorificado </a:t>
            </a:r>
            <a:r>
              <a:rPr lang="en-US"/>
              <a:t>y los </a:t>
            </a:r>
            <a:r>
              <a:rPr lang="en-US" b="1"/>
              <a:t>oyentes sean bendecidos</a:t>
            </a:r>
            <a:r>
              <a:rPr lang="en-US"/>
              <a:t>. Que </a:t>
            </a:r>
            <a:r>
              <a:rPr lang="en-US" b="1"/>
              <a:t>hablen lenta y distintamente</a:t>
            </a:r>
            <a:r>
              <a:rPr lang="en-US"/>
              <a:t>, y en tonos </a:t>
            </a:r>
            <a:r>
              <a:rPr lang="en-US" b="1"/>
              <a:t>suficientemente altos </a:t>
            </a:r>
            <a:r>
              <a:rPr lang="en-US"/>
              <a:t>para ser oídos por todos, de modo que el pueblo se una para decir Amén."           6T383. {PaM 180.4}</a:t>
            </a:r>
          </a:p>
          <a:p>
            <a:pPr eaLnBrk="1" hangingPunct="1">
              <a:spcBef>
                <a:spcPct val="0"/>
              </a:spcBef>
            </a:pPr>
            <a:r>
              <a:rPr lang="en-US"/>
              <a:t>"Debe usarse un </a:t>
            </a:r>
            <a:r>
              <a:rPr lang="en-US" b="1"/>
              <a:t>lenguaje sencillo en la oración </a:t>
            </a:r>
            <a:r>
              <a:rPr lang="en-US"/>
              <a:t>pública.--Especialmente debe uno usar un lenguaje sencillo cuando ofrece la oración pública, para que otros puedan entender lo que dice, y unirse a su petición."    ST 18 de noviembre de 1903.  {PaM 181.1}</a:t>
            </a:r>
          </a:p>
        </p:txBody>
      </p:sp>
      <p:sp>
        <p:nvSpPr>
          <p:cNvPr id="4" name="Slide Number Placeholder 3"/>
          <p:cNvSpPr>
            <a:spLocks noGrp="1"/>
          </p:cNvSpPr>
          <p:nvPr>
            <p:ph type="sldNum" sz="quarter" idx="10"/>
          </p:nvPr>
        </p:nvSpPr>
        <p:spPr/>
        <p:txBody>
          <a:bodyPr/>
          <a:lstStyle/>
          <a:p>
            <a:fld id="{87D77045-401A-4D5E-BFE3-54C21A8A6634}" type="slidenum">
              <a:rPr lang="en-US" smtClean="0"/>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indent="0" algn="l" defTabSz="914400" rtl="0" eaLnBrk="1" fontAlgn="auto" latinLnBrk="0" hangingPunct="1">
              <a:lnSpc>
                <a:spcPct val="100000"/>
              </a:lnSpc>
              <a:spcBef>
                <a:spcPct val="0"/>
              </a:spcBef>
              <a:spcAft>
                <a:spcPct val="0"/>
              </a:spcAft>
              <a:buClrTx/>
              <a:buSzTx/>
              <a:buFontTx/>
              <a:buNone/>
              <a:defRPr/>
            </a:pPr>
            <a:r>
              <a:rPr lang="en-US" sz="1200" b="1" kern="1200" baseline="0">
                <a:solidFill>
                  <a:schemeClr val="tx1"/>
                </a:solidFill>
                <a:latin typeface="+mn-lt"/>
                <a:ea typeface="+mn-ea"/>
                <a:cs typeface="+mn-cs"/>
              </a:rPr>
              <a:t>2 Crónicas 7:14 </a:t>
            </a:r>
            <a:r>
              <a:rPr lang="en-US" sz="1200" kern="1200" baseline="0">
                <a:solidFill>
                  <a:schemeClr val="tx1"/>
                </a:solidFill>
                <a:latin typeface="+mn-lt"/>
                <a:ea typeface="+mn-ea"/>
                <a:cs typeface="+mn-cs"/>
              </a:rPr>
              <a:t>"Si mi pueblo, sobre el cual mi nombre es invocado, se humilla, ora, busca mi rostro y se convierte de sus malos caminos, entonces yo oiré desde los cielos, perdonaré sus pecados y sanaré su tierra.</a:t>
            </a:r>
          </a:p>
          <a:p>
            <a:pPr marL="0" marR="0" indent="0" algn="l" defTabSz="914400" rtl="0" eaLnBrk="1" fontAlgn="auto" latinLnBrk="0" hangingPunct="1">
              <a:lnSpc>
                <a:spcPct val="100000"/>
              </a:lnSpc>
              <a:spcBef>
                <a:spcPct val="0"/>
              </a:spcBef>
              <a:spcAft>
                <a:spcPct val="0"/>
              </a:spcAft>
              <a:buClrTx/>
              <a:buSzTx/>
              <a:buFontTx/>
              <a:buNone/>
              <a:defRPr/>
            </a:pPr>
            <a:r>
              <a:rPr lang="en-US" sz="1200" b="1" kern="1200" baseline="0">
                <a:solidFill>
                  <a:schemeClr val="tx1"/>
                </a:solidFill>
                <a:latin typeface="+mn-lt"/>
                <a:ea typeface="+mn-ea"/>
                <a:cs typeface="+mn-cs"/>
              </a:rPr>
              <a:t>Zacarías 4:6 </a:t>
            </a:r>
            <a:r>
              <a:rPr lang="en-US" sz="1200" kern="1200" baseline="0">
                <a:solidFill>
                  <a:schemeClr val="tx1"/>
                </a:solidFill>
                <a:latin typeface="+mn-lt"/>
                <a:ea typeface="+mn-ea"/>
                <a:cs typeface="+mn-cs"/>
              </a:rPr>
              <a:t>Respondió, pues, y díjome: "Esta </a:t>
            </a:r>
            <a:r>
              <a:rPr lang="en-US" sz="1200" i="1" kern="1200" baseline="0">
                <a:solidFill>
                  <a:schemeClr val="tx1"/>
                </a:solidFill>
                <a:latin typeface="+mn-lt"/>
                <a:ea typeface="+mn-ea"/>
                <a:cs typeface="+mn-cs"/>
              </a:rPr>
              <a:t>es la palabra del SEÑOR a Zorobabel: 'No con fuerza ni con poder, sino con mi Espíritu', dice el SEÑOR de los ejércitos.</a:t>
            </a:r>
          </a:p>
          <a:p>
            <a:pPr marL="0" marR="0" indent="0" algn="l" defTabSz="914400" rtl="0" eaLnBrk="1" fontAlgn="auto" latinLnBrk="0" hangingPunct="1">
              <a:lnSpc>
                <a:spcPct val="100000"/>
              </a:lnSpc>
              <a:spcBef>
                <a:spcPct val="0"/>
              </a:spcBef>
              <a:spcAft>
                <a:spcPct val="0"/>
              </a:spcAft>
              <a:buClrTx/>
              <a:buSzTx/>
              <a:buFontTx/>
              <a:buNone/>
              <a:defRPr/>
            </a:pPr>
            <a:r>
              <a:rPr lang="en-US" sz="1200" b="1" kern="1200" baseline="0">
                <a:solidFill>
                  <a:schemeClr val="tx1"/>
                </a:solidFill>
                <a:latin typeface="+mn-lt"/>
                <a:ea typeface="+mn-ea"/>
                <a:cs typeface="+mn-cs"/>
              </a:rPr>
              <a:t>Juan 15:4-5 </a:t>
            </a:r>
            <a:r>
              <a:rPr lang="en-US" sz="1200" kern="1200" baseline="0">
                <a:solidFill>
                  <a:schemeClr val="tx1"/>
                </a:solidFill>
                <a:latin typeface="+mn-lt"/>
                <a:ea typeface="+mn-ea"/>
                <a:cs typeface="+mn-cs"/>
              </a:rPr>
              <a:t>"Permaneced en Mí, y Yo en vosotros. Como el sarmiento no puede dar fruto por sí mismo, si no permanece en la vid, así tampoco vosotros, si no permanecéis en Mí. Yo soy la vid, vosotros </a:t>
            </a:r>
            <a:r>
              <a:rPr lang="en-US" sz="1200" i="1" kern="1200" baseline="0">
                <a:solidFill>
                  <a:schemeClr val="tx1"/>
                </a:solidFill>
                <a:latin typeface="+mn-lt"/>
                <a:ea typeface="+mn-ea"/>
                <a:cs typeface="+mn-cs"/>
              </a:rPr>
              <a:t>los sarmientos. El que permanece en Mí, y Yo en él, da mucho fruto; porque sin Mí nada podéis hacer."</a:t>
            </a:r>
          </a:p>
          <a:p>
            <a:pPr marL="0" marR="0" indent="0" algn="l" defTabSz="914400" rtl="0" eaLnBrk="1" fontAlgn="auto" latinLnBrk="0" hangingPunct="1">
              <a:lnSpc>
                <a:spcPct val="100000"/>
              </a:lnSpc>
              <a:spcBef>
                <a:spcPct val="0"/>
              </a:spcBef>
              <a:spcAft>
                <a:spcPct val="0"/>
              </a:spcAft>
              <a:buClrTx/>
              <a:buSzTx/>
              <a:buFontTx/>
              <a:buNone/>
              <a:defRPr/>
            </a:pPr>
            <a:r>
              <a:rPr lang="en-US" sz="1200" b="1" kern="1200" baseline="0">
                <a:solidFill>
                  <a:schemeClr val="tx1"/>
                </a:solidFill>
                <a:latin typeface="+mn-lt"/>
                <a:ea typeface="+mn-ea"/>
                <a:cs typeface="+mn-cs"/>
              </a:rPr>
              <a:t>Juan 17:3 </a:t>
            </a:r>
            <a:r>
              <a:rPr lang="en-US" sz="1200" kern="1200" baseline="0">
                <a:solidFill>
                  <a:schemeClr val="tx1"/>
                </a:solidFill>
                <a:latin typeface="+mn-lt"/>
                <a:ea typeface="+mn-ea"/>
                <a:cs typeface="+mn-cs"/>
              </a:rPr>
              <a:t>"Y ésta es la vida eterna: que te conozcan a Ti, el único Dios verdadero, y a Jesucristo, a quien Tú has enviado. 9 "Yo ruego por ellos. No ruego por el mundo, sino por los que Tú me has dado, porque son Tuyos. 20-23 "No ruego sólo por éstos, sino también por los que han de creer en Mí por la palabra de ellos; para que todos sean uno, como Tú, Padre, </a:t>
            </a:r>
            <a:r>
              <a:rPr lang="en-US" sz="1200" i="1" kern="1200" baseline="0">
                <a:solidFill>
                  <a:schemeClr val="tx1"/>
                </a:solidFill>
                <a:latin typeface="+mn-lt"/>
                <a:ea typeface="+mn-ea"/>
                <a:cs typeface="+mn-cs"/>
              </a:rPr>
              <a:t>en Mí, y Yo en Ti; para que también ellos sean uno en Nosotros, a fin de que el mundo crea que Tú me has enviado. </a:t>
            </a:r>
            <a:r>
              <a:rPr lang="en-US" sz="1200" kern="1200" baseline="0">
                <a:solidFill>
                  <a:schemeClr val="tx1"/>
                </a:solidFill>
                <a:latin typeface="+mn-lt"/>
                <a:ea typeface="+mn-ea"/>
                <a:cs typeface="+mn-cs"/>
              </a:rPr>
              <a:t>Y la gloria que Tú me diste, yo les he dado, para que sean uno como Nosotros somos uno: Yo en ellos, y Tú en Mí; para que sean perfeccionados en uno, y para que el mundo conozca que Tú me has enviado, y que los has amado a ellos como también a Mí me has amado. </a:t>
            </a:r>
          </a:p>
          <a:p>
            <a:pPr marL="0" marR="0" indent="0" algn="l" defTabSz="914400" rtl="0" eaLnBrk="1" fontAlgn="auto" latinLnBrk="0" hangingPunct="1">
              <a:lnSpc>
                <a:spcPct val="100000"/>
              </a:lnSpc>
              <a:spcBef>
                <a:spcPct val="0"/>
              </a:spcBef>
              <a:spcAft>
                <a:spcPct val="0"/>
              </a:spcAft>
              <a:buClrTx/>
              <a:buSzTx/>
              <a:buFontTx/>
              <a:buNone/>
              <a:defRPr/>
            </a:pPr>
            <a:r>
              <a:rPr lang="en-US" sz="1200" b="1" kern="1200" baseline="0">
                <a:solidFill>
                  <a:schemeClr val="tx1"/>
                </a:solidFill>
                <a:latin typeface="+mn-lt"/>
                <a:ea typeface="+mn-ea"/>
                <a:cs typeface="+mn-cs"/>
              </a:rPr>
              <a:t>Hechos 1:8 </a:t>
            </a:r>
            <a:r>
              <a:rPr lang="en-US" sz="1200" kern="1200" baseline="0">
                <a:solidFill>
                  <a:schemeClr val="tx1"/>
                </a:solidFill>
                <a:latin typeface="+mn-lt"/>
                <a:ea typeface="+mn-ea"/>
                <a:cs typeface="+mn-cs"/>
              </a:rPr>
              <a:t>"Pero recibiréis poder, cuando haya venido sobre vosotros el Espíritu Santo, y me seréis testigos en Jerusalén, en toda Judea, en Samaria y hasta lo último de la tierra."  14 Todos éstos perseveraban unánimes en oración y ruego, con las mujeres y María, la madre de Jesús, y con sus hermanos.   2:42 Y perseveraban en la doctrina de los apóstoles, en la comunión, en la fracción del pan y en las oraciones.</a:t>
            </a:r>
          </a:p>
          <a:p>
            <a:pPr marL="0" marR="0" indent="0" algn="l" defTabSz="914400" rtl="0" eaLnBrk="1" fontAlgn="auto" latinLnBrk="0" hangingPunct="1">
              <a:lnSpc>
                <a:spcPct val="100000"/>
              </a:lnSpc>
              <a:spcBef>
                <a:spcPct val="0"/>
              </a:spcBef>
              <a:spcAft>
                <a:spcPct val="0"/>
              </a:spcAft>
              <a:buClrTx/>
              <a:buSzTx/>
              <a:buFontTx/>
              <a:buNone/>
              <a:defRPr/>
            </a:pPr>
            <a:r>
              <a:rPr lang="en-US" sz="1200" b="1" kern="1200" baseline="0">
                <a:solidFill>
                  <a:schemeClr val="tx1"/>
                </a:solidFill>
                <a:latin typeface="+mn-lt"/>
                <a:ea typeface="+mn-ea"/>
                <a:cs typeface="+mn-cs"/>
              </a:rPr>
              <a:t>Lucas 11:1 Aconteció que </a:t>
            </a:r>
            <a:r>
              <a:rPr lang="en-US" sz="1200" kern="1200" baseline="0">
                <a:solidFill>
                  <a:schemeClr val="tx1"/>
                </a:solidFill>
                <a:latin typeface="+mn-lt"/>
                <a:ea typeface="+mn-ea"/>
                <a:cs typeface="+mn-cs"/>
              </a:rPr>
              <a:t>estando Él orando en cierto lugar, cuando cesó, </a:t>
            </a:r>
            <a:r>
              <a:rPr lang="en-US" sz="1200" i="1" kern="1200" baseline="0">
                <a:solidFill>
                  <a:schemeClr val="tx1"/>
                </a:solidFill>
                <a:latin typeface="+mn-lt"/>
                <a:ea typeface="+mn-ea"/>
                <a:cs typeface="+mn-cs"/>
              </a:rPr>
              <a:t>uno de sus discípulos le dijo: "Señor, enséñanos a orar, como también Juan enseñó a sus discípulos". v.2-13 ...............</a:t>
            </a:r>
          </a:p>
          <a:p>
            <a:pPr marL="0" marR="0" indent="0" algn="l" defTabSz="914400" rtl="0" eaLnBrk="1" fontAlgn="auto" latinLnBrk="0" hangingPunct="1">
              <a:lnSpc>
                <a:spcPct val="100000"/>
              </a:lnSpc>
              <a:spcBef>
                <a:spcPct val="0"/>
              </a:spcBef>
              <a:spcAft>
                <a:spcPct val="0"/>
              </a:spcAft>
              <a:buClrTx/>
              <a:buSzTx/>
              <a:buFontTx/>
              <a:buNone/>
              <a:defRPr/>
            </a:pPr>
            <a:endParaRPr lang="en-US" sz="1200" kern="1200" baseline="0">
              <a:solidFill>
                <a:schemeClr val="tx1"/>
              </a:solidFill>
              <a:latin typeface="+mn-lt"/>
              <a:ea typeface="+mn-ea"/>
              <a:cs typeface="+mn-cs"/>
            </a:endParaRPr>
          </a:p>
          <a:p>
            <a:endParaRPr lang="en-US" sz="1200" kern="1200" baseline="0">
              <a:solidFill>
                <a:schemeClr val="tx1"/>
              </a:solidFill>
              <a:latin typeface="+mn-lt"/>
              <a:ea typeface="+mn-ea"/>
              <a:cs typeface="+mn-cs"/>
            </a:endParaRPr>
          </a:p>
          <a:p>
            <a:endParaRPr lang="en-US" sz="1200" baseline="0"/>
          </a:p>
          <a:p>
            <a:pPr marL="0" marR="0" indent="0" algn="l" defTabSz="914400" rtl="0" eaLnBrk="1" fontAlgn="auto" latinLnBrk="0" hangingPunct="1">
              <a:lnSpc>
                <a:spcPct val="100000"/>
              </a:lnSpc>
              <a:spcBef>
                <a:spcPct val="0"/>
              </a:spcBef>
              <a:spcAft>
                <a:spcPct val="0"/>
              </a:spcAft>
              <a:buClrTx/>
              <a:buSzTx/>
              <a:buFontTx/>
              <a:buNone/>
              <a:defRPr/>
            </a:pPr>
            <a:endParaRPr lang="en-US" sz="1200" kern="1200" baseline="0">
              <a:solidFill>
                <a:schemeClr val="tx1"/>
              </a:solidFill>
              <a:latin typeface="+mn-lt"/>
              <a:ea typeface="+mn-ea"/>
              <a:cs typeface="+mn-cs"/>
            </a:endParaRPr>
          </a:p>
          <a:p>
            <a:pPr marL="0" marR="0" indent="0" algn="l" defTabSz="914400" rtl="0" eaLnBrk="1" fontAlgn="auto" latinLnBrk="0" hangingPunct="1">
              <a:lnSpc>
                <a:spcPct val="100000"/>
              </a:lnSpc>
              <a:spcBef>
                <a:spcPct val="0"/>
              </a:spcBef>
              <a:spcAft>
                <a:spcPct val="0"/>
              </a:spcAft>
              <a:buClrTx/>
              <a:buSzTx/>
              <a:buFontTx/>
              <a:buNone/>
              <a:defRPr/>
            </a:pPr>
            <a:endParaRPr lang="en-US" sz="1200" kern="1200" baseline="0">
              <a:solidFill>
                <a:schemeClr val="tx1"/>
              </a:solidFill>
              <a:latin typeface="+mn-lt"/>
              <a:ea typeface="+mn-ea"/>
              <a:cs typeface="+mn-cs"/>
            </a:endParaRPr>
          </a:p>
          <a:p>
            <a:pPr marL="0" marR="0" indent="0" algn="l" defTabSz="914400" rtl="0" eaLnBrk="1" fontAlgn="auto" latinLnBrk="0" hangingPunct="1">
              <a:lnSpc>
                <a:spcPct val="100000"/>
              </a:lnSpc>
              <a:spcBef>
                <a:spcPct val="0"/>
              </a:spcBef>
              <a:spcAft>
                <a:spcPct val="0"/>
              </a:spcAft>
              <a:buClrTx/>
              <a:buSzTx/>
              <a:buFontTx/>
              <a:buNone/>
              <a:defRPr/>
            </a:pPr>
            <a:endParaRPr lang="en-US" sz="1200" kern="1200" baseline="0">
              <a:solidFill>
                <a:schemeClr val="tx1"/>
              </a:solidFill>
              <a:latin typeface="+mn-lt"/>
              <a:ea typeface="+mn-ea"/>
              <a:cs typeface="+mn-cs"/>
            </a:endParaRPr>
          </a:p>
          <a:p>
            <a:endParaRPr lang="en-US" sz="1200" i="1" kern="1200" baseline="0">
              <a:solidFill>
                <a:schemeClr val="tx1"/>
              </a:solidFill>
              <a:latin typeface="+mn-lt"/>
              <a:ea typeface="+mn-ea"/>
              <a:cs typeface="+mn-cs"/>
            </a:endParaRPr>
          </a:p>
          <a:p>
            <a:endParaRPr lang="en-US" sz="1200" baseline="0"/>
          </a:p>
          <a:p>
            <a:pPr marL="0" marR="0" indent="0" algn="l" defTabSz="914400" rtl="0" eaLnBrk="1" fontAlgn="auto" latinLnBrk="0" hangingPunct="1">
              <a:lnSpc>
                <a:spcPct val="100000"/>
              </a:lnSpc>
              <a:spcBef>
                <a:spcPct val="0"/>
              </a:spcBef>
              <a:spcAft>
                <a:spcPct val="0"/>
              </a:spcAft>
              <a:buClrTx/>
              <a:buSzTx/>
              <a:buFontTx/>
              <a:buNone/>
              <a:defRPr/>
            </a:pPr>
            <a:endParaRPr lang="en-US" sz="1200" kern="1200" baseline="0">
              <a:solidFill>
                <a:schemeClr val="tx1"/>
              </a:solidFill>
              <a:latin typeface="+mn-lt"/>
              <a:ea typeface="+mn-ea"/>
              <a:cs typeface="+mn-cs"/>
            </a:endParaRPr>
          </a:p>
          <a:p>
            <a:pPr marL="0" marR="0" indent="0" algn="l" defTabSz="914400" rtl="0" eaLnBrk="1" fontAlgn="auto" latinLnBrk="0" hangingPunct="1">
              <a:lnSpc>
                <a:spcPct val="100000"/>
              </a:lnSpc>
              <a:spcBef>
                <a:spcPct val="0"/>
              </a:spcBef>
              <a:spcAft>
                <a:spcPct val="0"/>
              </a:spcAft>
              <a:buClrTx/>
              <a:buSzTx/>
              <a:buFontTx/>
              <a:buNone/>
              <a:defRPr/>
            </a:pPr>
            <a:endParaRPr lang="en-US" sz="1200" kern="1200" baseline="0">
              <a:solidFill>
                <a:schemeClr val="tx1"/>
              </a:solidFill>
              <a:latin typeface="+mn-lt"/>
              <a:ea typeface="+mn-ea"/>
              <a:cs typeface="+mn-cs"/>
            </a:endParaRPr>
          </a:p>
          <a:p>
            <a:endParaRPr lang="en-US" sz="1200" kern="1200" baseline="0">
              <a:solidFill>
                <a:schemeClr val="tx1"/>
              </a:solidFill>
              <a:latin typeface="+mn-lt"/>
              <a:ea typeface="+mn-ea"/>
              <a:cs typeface="+mn-cs"/>
            </a:endParaRPr>
          </a:p>
          <a:p>
            <a:endParaRPr lang="en-US" sz="1200" baseline="0"/>
          </a:p>
          <a:p>
            <a:endParaRPr lang="en-US" sz="1200" kern="1200" baseline="0">
              <a:solidFill>
                <a:schemeClr val="tx1"/>
              </a:solidFill>
              <a:latin typeface="+mn-lt"/>
              <a:ea typeface="+mn-ea"/>
              <a:cs typeface="+mn-cs"/>
            </a:endParaRPr>
          </a:p>
          <a:p>
            <a:endParaRPr lang="en-US" sz="1200" baseline="0"/>
          </a:p>
          <a:p>
            <a:pPr marL="0" marR="0" indent="0" algn="l" defTabSz="914400" rtl="0" eaLnBrk="1" fontAlgn="auto" latinLnBrk="0" hangingPunct="1">
              <a:lnSpc>
                <a:spcPct val="100000"/>
              </a:lnSpc>
              <a:spcBef>
                <a:spcPct val="0"/>
              </a:spcBef>
              <a:spcAft>
                <a:spcPct val="0"/>
              </a:spcAft>
              <a:buClrTx/>
              <a:buSzTx/>
              <a:buFontTx/>
              <a:buNone/>
              <a:defRPr/>
            </a:pPr>
            <a:endParaRPr lang="en-US" sz="1200" kern="1200" baseline="0">
              <a:solidFill>
                <a:schemeClr val="tx1"/>
              </a:solidFill>
              <a:latin typeface="+mn-lt"/>
              <a:ea typeface="+mn-ea"/>
              <a:cs typeface="+mn-cs"/>
            </a:endParaRPr>
          </a:p>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t>5</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a:t>de Gordon, p. 67+/81+/...</a:t>
            </a:r>
          </a:p>
        </p:txBody>
      </p:sp>
      <p:sp>
        <p:nvSpPr>
          <p:cNvPr id="4" name="Slide Number Placeholder 3"/>
          <p:cNvSpPr>
            <a:spLocks noGrp="1"/>
          </p:cNvSpPr>
          <p:nvPr>
            <p:ph type="sldNum" sz="quarter" idx="10"/>
          </p:nvPr>
        </p:nvSpPr>
        <p:spPr/>
        <p:txBody>
          <a:bodyPr/>
          <a:lstStyle/>
          <a:p>
            <a:fld id="{87D77045-401A-4D5E-BFE3-54C21A8A6634}" type="slidenum">
              <a:rPr lang="en-US" smtClean="0"/>
              <a:t>24</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7797" indent="-237797">
              <a:lnSpc>
                <a:spcPct val="90000"/>
              </a:lnSpc>
            </a:pPr>
            <a:r>
              <a:rPr lang="en-US" b="1" dirty="0"/>
              <a:t>a. </a:t>
            </a:r>
            <a:r>
              <a:rPr lang="en-US" b="1" dirty="0" err="1"/>
              <a:t>Iniquidad</a:t>
            </a:r>
            <a:r>
              <a:rPr lang="en-US" b="1" dirty="0"/>
              <a:t> </a:t>
            </a:r>
            <a:r>
              <a:rPr lang="en-US" b="1" dirty="0" err="1"/>
              <a:t>acariciada</a:t>
            </a:r>
            <a:r>
              <a:rPr lang="en-US" b="1" dirty="0"/>
              <a:t> </a:t>
            </a:r>
            <a:r>
              <a:rPr lang="en-US" dirty="0"/>
              <a:t>(Sal. 66:18)</a:t>
            </a:r>
            <a:endParaRPr lang="de-DE" dirty="0"/>
          </a:p>
          <a:p>
            <a:pPr marL="237797" indent="-237797">
              <a:lnSpc>
                <a:spcPct val="90000"/>
              </a:lnSpc>
            </a:pPr>
            <a:r>
              <a:rPr lang="en-US" dirty="0"/>
              <a:t>     (1) </a:t>
            </a:r>
            <a:r>
              <a:rPr lang="en-US" i="1" dirty="0" err="1"/>
              <a:t>Problema</a:t>
            </a:r>
            <a:r>
              <a:rPr lang="en-US" i="1" dirty="0"/>
              <a:t>: </a:t>
            </a:r>
            <a:r>
              <a:rPr lang="en-US" dirty="0"/>
              <a:t>Isa. 1:15; Isa. 59:1-3; </a:t>
            </a:r>
            <a:endParaRPr lang="de-DE" dirty="0"/>
          </a:p>
          <a:p>
            <a:pPr marL="237797" indent="-237797">
              <a:lnSpc>
                <a:spcPct val="90000"/>
              </a:lnSpc>
            </a:pPr>
            <a:r>
              <a:rPr lang="en-US" dirty="0"/>
              <a:t>     (2) </a:t>
            </a:r>
            <a:r>
              <a:rPr lang="en-US" i="1" dirty="0" err="1"/>
              <a:t>Solución</a:t>
            </a:r>
            <a:r>
              <a:rPr lang="en-US" i="1" dirty="0"/>
              <a:t>:   </a:t>
            </a:r>
            <a:r>
              <a:rPr lang="en-US" dirty="0"/>
              <a:t>Mat. 12:31; 1 Jn. 1:9; Jer. 36:3</a:t>
            </a:r>
            <a:endParaRPr lang="de-DE" dirty="0"/>
          </a:p>
          <a:p>
            <a:pPr marL="237797" indent="-237797">
              <a:lnSpc>
                <a:spcPct val="90000"/>
              </a:lnSpc>
            </a:pPr>
            <a:r>
              <a:rPr lang="en-US" b="1" dirty="0"/>
              <a:t>b. No </a:t>
            </a:r>
            <a:r>
              <a:rPr lang="en-US" b="1" dirty="0" err="1"/>
              <a:t>pedir</a:t>
            </a:r>
            <a:r>
              <a:rPr lang="en-US" b="1" dirty="0"/>
              <a:t> (</a:t>
            </a:r>
            <a:r>
              <a:rPr lang="en-US" dirty="0"/>
              <a:t>Santiago 4:2)</a:t>
            </a:r>
            <a:endParaRPr lang="de-DE" dirty="0"/>
          </a:p>
          <a:p>
            <a:pPr marL="237797" indent="-237797">
              <a:lnSpc>
                <a:spcPct val="90000"/>
              </a:lnSpc>
            </a:pPr>
            <a:r>
              <a:rPr lang="en-US" b="1" dirty="0"/>
              <a:t>c. </a:t>
            </a:r>
            <a:r>
              <a:rPr lang="en-US" b="1" dirty="0" err="1"/>
              <a:t>Pedir</a:t>
            </a:r>
            <a:r>
              <a:rPr lang="en-US" b="1" dirty="0"/>
              <a:t> mal (</a:t>
            </a:r>
            <a:r>
              <a:rPr lang="en-US" dirty="0"/>
              <a:t>Santiago 4:3)</a:t>
            </a:r>
            <a:endParaRPr lang="de-DE" dirty="0"/>
          </a:p>
          <a:p>
            <a:pPr marL="237797" indent="-237797">
              <a:lnSpc>
                <a:spcPct val="90000"/>
              </a:lnSpc>
            </a:pPr>
            <a:r>
              <a:rPr lang="en-US" b="1" dirty="0"/>
              <a:t>d. Falta de </a:t>
            </a:r>
            <a:r>
              <a:rPr lang="en-US" b="1" dirty="0" err="1"/>
              <a:t>perdón</a:t>
            </a:r>
            <a:r>
              <a:rPr lang="en-US" b="1" dirty="0"/>
              <a:t> </a:t>
            </a:r>
            <a:r>
              <a:rPr lang="en-US" dirty="0"/>
              <a:t>Mateo 5:23,24; Mateo 6:9-15; Mateo 18:19-35; Marcos 11:26,27.</a:t>
            </a:r>
            <a:endParaRPr lang="de-DE" dirty="0"/>
          </a:p>
          <a:p>
            <a:pPr marL="237797" indent="-237797">
              <a:lnSpc>
                <a:spcPct val="90000"/>
              </a:lnSpc>
            </a:pPr>
            <a:r>
              <a:rPr lang="en-US" b="1" dirty="0"/>
              <a:t>e. Doble </a:t>
            </a:r>
            <a:r>
              <a:rPr lang="en-US" b="1" dirty="0" err="1"/>
              <a:t>ánimo</a:t>
            </a:r>
            <a:r>
              <a:rPr lang="en-US" b="1" dirty="0"/>
              <a:t> </a:t>
            </a:r>
            <a:r>
              <a:rPr lang="en-US" dirty="0"/>
              <a:t>Santiago 1:7,8</a:t>
            </a:r>
            <a:endParaRPr lang="de-DE" dirty="0"/>
          </a:p>
          <a:p>
            <a:pPr marL="237797" indent="-237797">
              <a:lnSpc>
                <a:spcPct val="90000"/>
              </a:lnSpc>
            </a:pPr>
            <a:r>
              <a:rPr lang="en-US" b="1" dirty="0"/>
              <a:t>f. </a:t>
            </a:r>
            <a:r>
              <a:rPr lang="en-US" b="1" dirty="0" err="1"/>
              <a:t>Crítica</a:t>
            </a:r>
            <a:r>
              <a:rPr lang="en-US" b="1" dirty="0"/>
              <a:t> </a:t>
            </a:r>
            <a:r>
              <a:rPr lang="en-US" dirty="0"/>
              <a:t>(de Dios y del hombre); </a:t>
            </a:r>
            <a:r>
              <a:rPr lang="en-US" dirty="0" err="1"/>
              <a:t>falsificación</a:t>
            </a:r>
            <a:r>
              <a:rPr lang="en-US" dirty="0"/>
              <a:t> de la </a:t>
            </a:r>
            <a:r>
              <a:rPr lang="en-US" dirty="0" err="1"/>
              <a:t>intercesión</a:t>
            </a:r>
            <a:r>
              <a:rPr lang="en-US" dirty="0"/>
              <a:t> Mateo 5:22; </a:t>
            </a:r>
            <a:r>
              <a:rPr lang="en-US" dirty="0" err="1"/>
              <a:t>Gálatas</a:t>
            </a:r>
            <a:r>
              <a:rPr lang="en-US" dirty="0"/>
              <a:t> 6:1</a:t>
            </a:r>
            <a:endParaRPr lang="de-DE" dirty="0"/>
          </a:p>
          <a:p>
            <a:pPr marL="237797" indent="-237797">
              <a:lnSpc>
                <a:spcPct val="90000"/>
              </a:lnSpc>
            </a:pPr>
            <a:r>
              <a:rPr lang="en-US" b="1" dirty="0"/>
              <a:t>g. </a:t>
            </a:r>
            <a:r>
              <a:rPr lang="en-US" b="1" dirty="0" err="1"/>
              <a:t>Adorar</a:t>
            </a:r>
            <a:r>
              <a:rPr lang="en-US" b="1" dirty="0"/>
              <a:t> al Dios </a:t>
            </a:r>
            <a:r>
              <a:rPr lang="en-US" b="1" dirty="0" err="1"/>
              <a:t>Equivocado</a:t>
            </a:r>
            <a:r>
              <a:rPr lang="en-US" b="1" dirty="0"/>
              <a:t> </a:t>
            </a:r>
            <a:r>
              <a:rPr lang="en-US" dirty="0"/>
              <a:t>(</a:t>
            </a:r>
            <a:r>
              <a:rPr lang="en-US" dirty="0" err="1"/>
              <a:t>Ídolos</a:t>
            </a:r>
            <a:r>
              <a:rPr lang="en-US" dirty="0"/>
              <a:t> </a:t>
            </a:r>
            <a:r>
              <a:rPr lang="en-US" dirty="0" err="1"/>
              <a:t>en</a:t>
            </a:r>
            <a:r>
              <a:rPr lang="en-US" dirty="0"/>
              <a:t> </a:t>
            </a:r>
            <a:r>
              <a:rPr lang="en-US" dirty="0" err="1"/>
              <a:t>el</a:t>
            </a:r>
            <a:r>
              <a:rPr lang="en-US" dirty="0"/>
              <a:t> </a:t>
            </a:r>
            <a:r>
              <a:rPr lang="en-US" dirty="0" err="1"/>
              <a:t>corazón</a:t>
            </a:r>
            <a:r>
              <a:rPr lang="en-US" dirty="0"/>
              <a:t>) --Mt. 6:24; Eze. 9:6-12</a:t>
            </a:r>
            <a:endParaRPr lang="de-DE" dirty="0"/>
          </a:p>
        </p:txBody>
      </p:sp>
      <p:sp>
        <p:nvSpPr>
          <p:cNvPr id="4" name="Slide Number Placeholder 3"/>
          <p:cNvSpPr>
            <a:spLocks noGrp="1"/>
          </p:cNvSpPr>
          <p:nvPr>
            <p:ph type="sldNum" sz="quarter" idx="10"/>
          </p:nvPr>
        </p:nvSpPr>
        <p:spPr/>
        <p:txBody>
          <a:bodyPr/>
          <a:lstStyle/>
          <a:p>
            <a:fld id="{87D77045-401A-4D5E-BFE3-54C21A8A6634}" type="slidenum">
              <a:rPr lang="en-US" smtClean="0"/>
              <a:t>25</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7797" indent="-237797">
              <a:lnSpc>
                <a:spcPct val="90000"/>
              </a:lnSpc>
            </a:pPr>
            <a:r>
              <a:rPr lang="en-US" b="1" dirty="0"/>
              <a:t>a. Falta de </a:t>
            </a:r>
            <a:r>
              <a:rPr lang="en-US" b="1" dirty="0" err="1"/>
              <a:t>formación</a:t>
            </a:r>
            <a:r>
              <a:rPr lang="en-US" b="1" dirty="0"/>
              <a:t> e </a:t>
            </a:r>
            <a:r>
              <a:rPr lang="en-US" b="1" dirty="0" err="1"/>
              <a:t>ignorancia</a:t>
            </a:r>
            <a:r>
              <a:rPr lang="en-US" b="1" dirty="0"/>
              <a:t> </a:t>
            </a:r>
            <a:r>
              <a:rPr lang="en-US" dirty="0"/>
              <a:t>Jam. 4:2,3; </a:t>
            </a:r>
            <a:r>
              <a:rPr lang="en-US" dirty="0" err="1"/>
              <a:t>Hechos</a:t>
            </a:r>
            <a:r>
              <a:rPr lang="en-US" dirty="0"/>
              <a:t> 1:4-8,14; 1 Juan 2:20-27</a:t>
            </a:r>
            <a:endParaRPr lang="de-DE" dirty="0"/>
          </a:p>
          <a:p>
            <a:pPr marL="237797" indent="-237797">
              <a:lnSpc>
                <a:spcPct val="90000"/>
              </a:lnSpc>
            </a:pPr>
            <a:r>
              <a:rPr lang="en-US" b="1" dirty="0"/>
              <a:t>b. </a:t>
            </a:r>
            <a:r>
              <a:rPr lang="en-US" b="1" dirty="0" err="1"/>
              <a:t>Voluntad</a:t>
            </a:r>
            <a:r>
              <a:rPr lang="en-US" b="1" dirty="0"/>
              <a:t> inflexible </a:t>
            </a:r>
            <a:r>
              <a:rPr lang="en-US" dirty="0"/>
              <a:t>(</a:t>
            </a:r>
            <a:r>
              <a:rPr lang="en-US" dirty="0" err="1"/>
              <a:t>orar</a:t>
            </a:r>
            <a:r>
              <a:rPr lang="en-US" dirty="0"/>
              <a:t> </a:t>
            </a:r>
            <a:r>
              <a:rPr lang="en-US" dirty="0" err="1"/>
              <a:t>voluntariamente</a:t>
            </a:r>
            <a:r>
              <a:rPr lang="en-US" dirty="0"/>
              <a:t>) Mt. 26:39</a:t>
            </a:r>
            <a:endParaRPr lang="de-DE" dirty="0"/>
          </a:p>
          <a:p>
            <a:pPr marL="237797" indent="-237797">
              <a:lnSpc>
                <a:spcPct val="90000"/>
              </a:lnSpc>
            </a:pPr>
            <a:r>
              <a:rPr lang="en-US" b="1" dirty="0"/>
              <a:t>c. </a:t>
            </a:r>
            <a:r>
              <a:rPr lang="en-US" b="1" dirty="0" err="1"/>
              <a:t>Oraciones</a:t>
            </a:r>
            <a:r>
              <a:rPr lang="en-US" b="1" dirty="0"/>
              <a:t> </a:t>
            </a:r>
            <a:r>
              <a:rPr lang="en-US" b="1" dirty="0" err="1"/>
              <a:t>Impacientes</a:t>
            </a:r>
            <a:r>
              <a:rPr lang="en-US" b="1" dirty="0"/>
              <a:t> </a:t>
            </a:r>
            <a:r>
              <a:rPr lang="en-US" dirty="0"/>
              <a:t>(No </a:t>
            </a:r>
            <a:r>
              <a:rPr lang="en-US" dirty="0" err="1"/>
              <a:t>esperar</a:t>
            </a:r>
            <a:r>
              <a:rPr lang="en-US" dirty="0"/>
              <a:t> </a:t>
            </a:r>
            <a:r>
              <a:rPr lang="en-US" dirty="0" err="1"/>
              <a:t>el</a:t>
            </a:r>
            <a:r>
              <a:rPr lang="en-US" dirty="0"/>
              <a:t> </a:t>
            </a:r>
            <a:r>
              <a:rPr lang="en-US" dirty="0" err="1"/>
              <a:t>tiempo</a:t>
            </a:r>
            <a:r>
              <a:rPr lang="en-US" dirty="0"/>
              <a:t>/</a:t>
            </a:r>
            <a:r>
              <a:rPr lang="en-US" dirty="0" err="1"/>
              <a:t>camino</a:t>
            </a:r>
            <a:r>
              <a:rPr lang="en-US" dirty="0"/>
              <a:t> de Dios) Hab. 2:2   </a:t>
            </a:r>
          </a:p>
          <a:p>
            <a:pPr marL="237797" indent="-237797">
              <a:lnSpc>
                <a:spcPct val="90000"/>
              </a:lnSpc>
            </a:pPr>
            <a:r>
              <a:rPr lang="en-US" b="1" dirty="0" err="1"/>
              <a:t>Ejemplos</a:t>
            </a:r>
            <a:r>
              <a:rPr lang="en-US" b="1" dirty="0"/>
              <a:t>:</a:t>
            </a:r>
            <a:endParaRPr lang="de-DE" b="1" dirty="0"/>
          </a:p>
          <a:p>
            <a:pPr marL="237797" indent="-237797">
              <a:lnSpc>
                <a:spcPct val="90000"/>
              </a:lnSpc>
            </a:pPr>
            <a:r>
              <a:rPr lang="en-US" dirty="0"/>
              <a:t>     1. </a:t>
            </a:r>
            <a:r>
              <a:rPr lang="en-US" i="1" dirty="0" err="1"/>
              <a:t>Moisés</a:t>
            </a:r>
            <a:r>
              <a:rPr lang="en-US" i="1" dirty="0"/>
              <a:t> </a:t>
            </a:r>
            <a:r>
              <a:rPr lang="en-US" i="1" dirty="0" err="1"/>
              <a:t>golpea</a:t>
            </a:r>
            <a:r>
              <a:rPr lang="en-US" i="1" dirty="0"/>
              <a:t> la </a:t>
            </a:r>
            <a:r>
              <a:rPr lang="en-US" i="1" dirty="0" err="1"/>
              <a:t>roca</a:t>
            </a:r>
            <a:r>
              <a:rPr lang="en-US" i="1" dirty="0"/>
              <a:t> dos </a:t>
            </a:r>
            <a:r>
              <a:rPr lang="en-US" i="1" dirty="0" err="1"/>
              <a:t>veces</a:t>
            </a:r>
            <a:r>
              <a:rPr lang="en-US" i="1" dirty="0"/>
              <a:t> </a:t>
            </a:r>
            <a:r>
              <a:rPr lang="en-US" dirty="0" err="1"/>
              <a:t>Núm</a:t>
            </a:r>
            <a:r>
              <a:rPr lang="en-US" dirty="0"/>
              <a:t>. 20:21</a:t>
            </a:r>
            <a:endParaRPr lang="de-DE" dirty="0"/>
          </a:p>
          <a:p>
            <a:pPr marL="237797" indent="-237797">
              <a:lnSpc>
                <a:spcPct val="90000"/>
              </a:lnSpc>
            </a:pPr>
            <a:r>
              <a:rPr lang="en-US" dirty="0"/>
              <a:t>     2. </a:t>
            </a:r>
            <a:r>
              <a:rPr lang="en-US" i="1" dirty="0"/>
              <a:t>El </a:t>
            </a:r>
            <a:r>
              <a:rPr lang="en-US" i="1" dirty="0" err="1"/>
              <a:t>rey</a:t>
            </a:r>
            <a:r>
              <a:rPr lang="en-US" i="1" dirty="0"/>
              <a:t> </a:t>
            </a:r>
            <a:r>
              <a:rPr lang="en-US" i="1" dirty="0" err="1"/>
              <a:t>Saúl</a:t>
            </a:r>
            <a:r>
              <a:rPr lang="en-US" i="1" dirty="0"/>
              <a:t> no </a:t>
            </a:r>
            <a:r>
              <a:rPr lang="en-US" i="1" dirty="0" err="1"/>
              <a:t>quiso</a:t>
            </a:r>
            <a:r>
              <a:rPr lang="en-US" i="1" dirty="0"/>
              <a:t> </a:t>
            </a:r>
            <a:r>
              <a:rPr lang="en-US" i="1" dirty="0" err="1"/>
              <a:t>esperar</a:t>
            </a:r>
            <a:r>
              <a:rPr lang="en-US" i="1" dirty="0"/>
              <a:t> </a:t>
            </a:r>
            <a:r>
              <a:rPr lang="en-US" dirty="0"/>
              <a:t>1 Sam. 13:8-14</a:t>
            </a:r>
            <a:endParaRPr lang="de-DE" dirty="0"/>
          </a:p>
          <a:p>
            <a:pPr marL="237797" indent="-237797">
              <a:lnSpc>
                <a:spcPct val="90000"/>
              </a:lnSpc>
            </a:pPr>
            <a:r>
              <a:rPr lang="en-US" dirty="0"/>
              <a:t>     3. </a:t>
            </a:r>
            <a:r>
              <a:rPr lang="en-US" i="1" dirty="0"/>
              <a:t>Ana/Samuel--Para </a:t>
            </a:r>
            <a:r>
              <a:rPr lang="en-US" dirty="0" err="1"/>
              <a:t>encajar</a:t>
            </a:r>
            <a:r>
              <a:rPr lang="en-US" dirty="0"/>
              <a:t> </a:t>
            </a:r>
            <a:r>
              <a:rPr lang="en-US" dirty="0" err="1"/>
              <a:t>en</a:t>
            </a:r>
            <a:r>
              <a:rPr lang="en-US" dirty="0"/>
              <a:t> </a:t>
            </a:r>
            <a:r>
              <a:rPr lang="en-US" dirty="0" err="1"/>
              <a:t>el</a:t>
            </a:r>
            <a:r>
              <a:rPr lang="en-US" dirty="0"/>
              <a:t> plan mayor de Dios, </a:t>
            </a:r>
            <a:r>
              <a:rPr lang="en-US" dirty="0" err="1"/>
              <a:t>estaba</a:t>
            </a:r>
            <a:r>
              <a:rPr lang="en-US" dirty="0"/>
              <a:t> </a:t>
            </a:r>
            <a:r>
              <a:rPr lang="en-US" dirty="0" err="1"/>
              <a:t>haciendo</a:t>
            </a:r>
            <a:r>
              <a:rPr lang="en-US" dirty="0"/>
              <a:t> un hombre. - 1 Sam. 1</a:t>
            </a:r>
            <a:endParaRPr lang="de-DE" dirty="0"/>
          </a:p>
          <a:p>
            <a:pPr marL="237797" indent="-237797">
              <a:lnSpc>
                <a:spcPct val="90000"/>
              </a:lnSpc>
            </a:pPr>
            <a:r>
              <a:rPr lang="en-US" dirty="0"/>
              <a:t>     4. </a:t>
            </a:r>
            <a:r>
              <a:rPr lang="en-US" i="1" dirty="0"/>
              <a:t>En </a:t>
            </a:r>
            <a:r>
              <a:rPr lang="en-US" i="1" dirty="0" err="1"/>
              <a:t>beneficio</a:t>
            </a:r>
            <a:r>
              <a:rPr lang="en-US" i="1" dirty="0"/>
              <a:t> de </a:t>
            </a:r>
            <a:r>
              <a:rPr lang="en-US" i="1" dirty="0" err="1"/>
              <a:t>los</a:t>
            </a:r>
            <a:r>
              <a:rPr lang="en-US" i="1" dirty="0"/>
              <a:t> </a:t>
            </a:r>
            <a:r>
              <a:rPr lang="en-US" i="1" dirty="0" err="1"/>
              <a:t>demás</a:t>
            </a:r>
            <a:r>
              <a:rPr lang="en-US" i="1" dirty="0"/>
              <a:t> </a:t>
            </a:r>
            <a:r>
              <a:rPr lang="en-US" dirty="0"/>
              <a:t>(</a:t>
            </a:r>
            <a:r>
              <a:rPr lang="en-US" dirty="0" err="1"/>
              <a:t>oración</a:t>
            </a:r>
            <a:r>
              <a:rPr lang="en-US" dirty="0"/>
              <a:t> de </a:t>
            </a:r>
            <a:r>
              <a:rPr lang="en-US" dirty="0" err="1"/>
              <a:t>Moisés</a:t>
            </a:r>
            <a:r>
              <a:rPr lang="en-US" dirty="0"/>
              <a:t> para </a:t>
            </a:r>
            <a:r>
              <a:rPr lang="en-US" dirty="0" err="1"/>
              <a:t>entrar</a:t>
            </a:r>
            <a:r>
              <a:rPr lang="en-US" dirty="0"/>
              <a:t> </a:t>
            </a:r>
            <a:r>
              <a:rPr lang="en-US" dirty="0" err="1"/>
              <a:t>en</a:t>
            </a:r>
            <a:r>
              <a:rPr lang="en-US" dirty="0"/>
              <a:t> </a:t>
            </a:r>
            <a:r>
              <a:rPr lang="en-US" dirty="0" err="1"/>
              <a:t>el</a:t>
            </a:r>
            <a:r>
              <a:rPr lang="en-US" dirty="0"/>
              <a:t> </a:t>
            </a:r>
            <a:r>
              <a:rPr lang="en-US" dirty="0" err="1"/>
              <a:t>cielo</a:t>
            </a:r>
            <a:r>
              <a:rPr lang="en-US" dirty="0"/>
              <a:t>) Deut. 3:23-27 </a:t>
            </a:r>
          </a:p>
          <a:p>
            <a:pPr marL="237797" indent="-237797">
              <a:lnSpc>
                <a:spcPct val="90000"/>
              </a:lnSpc>
            </a:pPr>
            <a:r>
              <a:rPr lang="en-US" b="1" dirty="0"/>
              <a:t>d. Falta de </a:t>
            </a:r>
            <a:r>
              <a:rPr lang="en-US" b="1" dirty="0" err="1"/>
              <a:t>fe</a:t>
            </a:r>
            <a:r>
              <a:rPr lang="en-US" b="1" dirty="0"/>
              <a:t> </a:t>
            </a:r>
            <a:r>
              <a:rPr lang="en-US" dirty="0"/>
              <a:t>Mateo 17:20; Marcos 9:24; Mateo 8:26</a:t>
            </a:r>
            <a:endParaRPr lang="de-DE" dirty="0"/>
          </a:p>
          <a:p>
            <a:pPr marL="237797" indent="-237797">
              <a:lnSpc>
                <a:spcPct val="90000"/>
              </a:lnSpc>
            </a:pPr>
            <a:r>
              <a:rPr lang="en-US" b="1" dirty="0"/>
              <a:t>e. División </a:t>
            </a:r>
            <a:r>
              <a:rPr lang="en-US" dirty="0"/>
              <a:t>(Entre </a:t>
            </a:r>
            <a:r>
              <a:rPr lang="en-US" dirty="0" err="1"/>
              <a:t>marido</a:t>
            </a:r>
            <a:r>
              <a:rPr lang="en-US" dirty="0"/>
              <a:t> y </a:t>
            </a:r>
            <a:r>
              <a:rPr lang="en-US" dirty="0" err="1"/>
              <a:t>mujer</a:t>
            </a:r>
            <a:r>
              <a:rPr lang="en-US" dirty="0"/>
              <a:t>; entre </a:t>
            </a:r>
            <a:r>
              <a:rPr lang="en-US" dirty="0" err="1"/>
              <a:t>hermano</a:t>
            </a:r>
            <a:r>
              <a:rPr lang="en-US" dirty="0"/>
              <a:t> y </a:t>
            </a:r>
            <a:r>
              <a:rPr lang="en-US" dirty="0" err="1"/>
              <a:t>hermano</a:t>
            </a:r>
            <a:r>
              <a:rPr lang="en-US" dirty="0"/>
              <a:t>) Mal. 2:13,14; Prov. 21:9; Prov. 6:19; Mt. 5:23, 24</a:t>
            </a:r>
            <a:endParaRPr lang="de-DE" dirty="0"/>
          </a:p>
          <a:p>
            <a:pPr marL="237797" indent="-237797">
              <a:lnSpc>
                <a:spcPct val="90000"/>
              </a:lnSpc>
            </a:pPr>
            <a:r>
              <a:rPr lang="en-US" b="1" dirty="0"/>
              <a:t>f. Lenguas de </a:t>
            </a:r>
            <a:r>
              <a:rPr lang="en-US" b="1" dirty="0" err="1"/>
              <a:t>fuego</a:t>
            </a:r>
            <a:r>
              <a:rPr lang="en-US" b="1" dirty="0"/>
              <a:t> (</a:t>
            </a:r>
            <a:r>
              <a:rPr lang="en-US" dirty="0"/>
              <a:t>Santiago 3:8-12)</a:t>
            </a:r>
            <a:endParaRPr lang="de-DE" dirty="0"/>
          </a:p>
          <a:p>
            <a:pPr marL="237797" indent="-237797">
              <a:lnSpc>
                <a:spcPct val="90000"/>
              </a:lnSpc>
            </a:pPr>
            <a:r>
              <a:rPr lang="en-US" b="1" dirty="0"/>
              <a:t>g. Justicia </a:t>
            </a:r>
            <a:r>
              <a:rPr lang="en-US" b="1" dirty="0" err="1"/>
              <a:t>propia</a:t>
            </a:r>
            <a:r>
              <a:rPr lang="en-US" b="1" dirty="0"/>
              <a:t>/</a:t>
            </a:r>
            <a:r>
              <a:rPr lang="en-US" b="1" dirty="0" err="1"/>
              <a:t>Seguridad</a:t>
            </a:r>
            <a:r>
              <a:rPr lang="en-US" b="1" dirty="0"/>
              <a:t> </a:t>
            </a:r>
            <a:r>
              <a:rPr lang="en-US" b="1" dirty="0" err="1"/>
              <a:t>en</a:t>
            </a:r>
            <a:r>
              <a:rPr lang="en-US" b="1" dirty="0"/>
              <a:t> </a:t>
            </a:r>
            <a:r>
              <a:rPr lang="en-US" b="1" dirty="0" err="1"/>
              <a:t>sí</a:t>
            </a:r>
            <a:r>
              <a:rPr lang="en-US" b="1" dirty="0"/>
              <a:t> </a:t>
            </a:r>
            <a:r>
              <a:rPr lang="en-US" b="1" dirty="0" err="1"/>
              <a:t>mismo</a:t>
            </a:r>
            <a:r>
              <a:rPr lang="en-US" b="1" dirty="0"/>
              <a:t> (</a:t>
            </a:r>
            <a:r>
              <a:rPr lang="en-US" dirty="0" err="1"/>
              <a:t>Síndrome</a:t>
            </a:r>
            <a:r>
              <a:rPr lang="en-US" dirty="0"/>
              <a:t> de Laodicea) Lucas 18:10-14; Ap. 3:14-20</a:t>
            </a:r>
          </a:p>
          <a:p>
            <a:pPr marL="237797" indent="-237797">
              <a:lnSpc>
                <a:spcPct val="90000"/>
              </a:lnSpc>
            </a:pPr>
            <a:endParaRPr lang="de-DE" dirty="0"/>
          </a:p>
        </p:txBody>
      </p:sp>
      <p:sp>
        <p:nvSpPr>
          <p:cNvPr id="4" name="Slide Number Placeholder 3"/>
          <p:cNvSpPr>
            <a:spLocks noGrp="1"/>
          </p:cNvSpPr>
          <p:nvPr>
            <p:ph type="sldNum" sz="quarter" idx="10"/>
          </p:nvPr>
        </p:nvSpPr>
        <p:spPr/>
        <p:txBody>
          <a:bodyPr/>
          <a:lstStyle/>
          <a:p>
            <a:fld id="{87D77045-401A-4D5E-BFE3-54C21A8A6634}" type="slidenum">
              <a:rPr lang="en-US" smtClean="0"/>
              <a:t>26</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7797" indent="-237797">
              <a:lnSpc>
                <a:spcPct val="90000"/>
              </a:lnSpc>
            </a:pPr>
            <a:r>
              <a:rPr lang="en-US" b="1" dirty="0"/>
              <a:t>a. El </a:t>
            </a:r>
            <a:r>
              <a:rPr lang="en-US" b="1" dirty="0" err="1"/>
              <a:t>entorno</a:t>
            </a:r>
            <a:r>
              <a:rPr lang="en-US" b="1" dirty="0"/>
              <a:t> </a:t>
            </a:r>
            <a:r>
              <a:rPr lang="en-US" b="1" dirty="0" err="1"/>
              <a:t>mundanal</a:t>
            </a:r>
            <a:r>
              <a:rPr lang="en-US" b="1" dirty="0"/>
              <a:t> </a:t>
            </a:r>
            <a:r>
              <a:rPr lang="en-US" dirty="0"/>
              <a:t>(Los </a:t>
            </a:r>
            <a:r>
              <a:rPr lang="en-US" dirty="0" err="1"/>
              <a:t>afanes</a:t>
            </a:r>
            <a:r>
              <a:rPr lang="en-US" dirty="0"/>
              <a:t> de </a:t>
            </a:r>
            <a:r>
              <a:rPr lang="en-US" dirty="0" err="1"/>
              <a:t>este</a:t>
            </a:r>
            <a:r>
              <a:rPr lang="en-US" dirty="0"/>
              <a:t> </a:t>
            </a:r>
            <a:r>
              <a:rPr lang="en-US" dirty="0" err="1"/>
              <a:t>mundo</a:t>
            </a:r>
            <a:r>
              <a:rPr lang="en-US" dirty="0"/>
              <a:t> </a:t>
            </a:r>
            <a:r>
              <a:rPr lang="en-US" dirty="0" err="1"/>
              <a:t>entran</a:t>
            </a:r>
            <a:r>
              <a:rPr lang="en-US" dirty="0"/>
              <a:t> </a:t>
            </a:r>
            <a:r>
              <a:rPr lang="en-US" dirty="0" err="1"/>
              <a:t>ahogando</a:t>
            </a:r>
            <a:r>
              <a:rPr lang="en-US" dirty="0"/>
              <a:t>...) Mat. 13:22</a:t>
            </a:r>
            <a:endParaRPr lang="de-DE" dirty="0"/>
          </a:p>
          <a:p>
            <a:pPr marL="237797" indent="-237797">
              <a:lnSpc>
                <a:spcPct val="90000"/>
              </a:lnSpc>
            </a:pPr>
            <a:r>
              <a:rPr lang="en-US" b="1" dirty="0"/>
              <a:t>b. </a:t>
            </a:r>
            <a:r>
              <a:rPr lang="en-US" b="1" dirty="0" err="1"/>
              <a:t>Oposición</a:t>
            </a:r>
            <a:r>
              <a:rPr lang="en-US" b="1" dirty="0"/>
              <a:t> del </a:t>
            </a:r>
            <a:r>
              <a:rPr lang="en-US" b="1" dirty="0" err="1"/>
              <a:t>enemigo</a:t>
            </a:r>
            <a:r>
              <a:rPr lang="en-US" b="1" dirty="0"/>
              <a:t> de Dios (</a:t>
            </a:r>
            <a:r>
              <a:rPr lang="en-US" dirty="0"/>
              <a:t>¡</a:t>
            </a:r>
            <a:r>
              <a:rPr lang="en-US" dirty="0" err="1"/>
              <a:t>Batalla</a:t>
            </a:r>
            <a:r>
              <a:rPr lang="en-US" dirty="0"/>
              <a:t> </a:t>
            </a:r>
            <a:r>
              <a:rPr lang="en-US" dirty="0" err="1"/>
              <a:t>en</a:t>
            </a:r>
            <a:r>
              <a:rPr lang="en-US" dirty="0"/>
              <a:t> </a:t>
            </a:r>
            <a:r>
              <a:rPr lang="en-US" dirty="0" err="1"/>
              <a:t>curso</a:t>
            </a:r>
            <a:r>
              <a:rPr lang="en-US" dirty="0"/>
              <a:t>!) Daniel 9,10; Ef. 6:10-18; 2 Co. 10:3-5</a:t>
            </a:r>
            <a:endParaRPr lang="de-DE" dirty="0"/>
          </a:p>
          <a:p>
            <a:pPr marL="237797" indent="-237797">
              <a:lnSpc>
                <a:spcPct val="90000"/>
              </a:lnSpc>
            </a:pPr>
            <a:r>
              <a:rPr lang="en-US" b="1" dirty="0"/>
              <a:t>c. Un </a:t>
            </a:r>
            <a:r>
              <a:rPr lang="en-US" b="1" dirty="0" err="1"/>
              <a:t>Espíritu</a:t>
            </a:r>
            <a:r>
              <a:rPr lang="en-US" b="1" dirty="0"/>
              <a:t> </a:t>
            </a:r>
            <a:r>
              <a:rPr lang="en-US" b="1" dirty="0" err="1"/>
              <a:t>Retenedor</a:t>
            </a:r>
            <a:r>
              <a:rPr lang="en-US" b="1" dirty="0"/>
              <a:t> </a:t>
            </a:r>
            <a:r>
              <a:rPr lang="en-US" dirty="0"/>
              <a:t>Mal. 3:10; Lucas 6:38 (Dad y se </a:t>
            </a:r>
            <a:r>
              <a:rPr lang="en-US" dirty="0" err="1"/>
              <a:t>os</a:t>
            </a:r>
            <a:r>
              <a:rPr lang="en-US" dirty="0"/>
              <a:t> </a:t>
            </a:r>
            <a:r>
              <a:rPr lang="en-US" dirty="0" err="1"/>
              <a:t>dará</a:t>
            </a:r>
            <a:r>
              <a:rPr lang="en-US" dirty="0"/>
              <a:t>...); Mateo 25:31-46 ("En </a:t>
            </a:r>
            <a:r>
              <a:rPr lang="en-US" dirty="0" err="1"/>
              <a:t>cuanto</a:t>
            </a:r>
            <a:r>
              <a:rPr lang="en-US" dirty="0"/>
              <a:t> lo </a:t>
            </a:r>
            <a:r>
              <a:rPr lang="en-US" dirty="0" err="1"/>
              <a:t>hicisteis</a:t>
            </a:r>
            <a:r>
              <a:rPr lang="en-US" dirty="0"/>
              <a:t> a uno de </a:t>
            </a:r>
            <a:r>
              <a:rPr lang="en-US" dirty="0" err="1"/>
              <a:t>estos</a:t>
            </a:r>
            <a:r>
              <a:rPr lang="en-US" dirty="0"/>
              <a:t> </a:t>
            </a:r>
            <a:r>
              <a:rPr lang="en-US" dirty="0" err="1"/>
              <a:t>más</a:t>
            </a:r>
            <a:r>
              <a:rPr lang="en-US" dirty="0"/>
              <a:t> </a:t>
            </a:r>
            <a:r>
              <a:rPr lang="en-US" dirty="0" err="1"/>
              <a:t>pequeños</a:t>
            </a:r>
            <a:r>
              <a:rPr lang="en-US" dirty="0"/>
              <a:t>..."; (</a:t>
            </a:r>
            <a:r>
              <a:rPr lang="en-US" dirty="0" err="1"/>
              <a:t>También</a:t>
            </a:r>
            <a:r>
              <a:rPr lang="en-US" dirty="0"/>
              <a:t> </a:t>
            </a:r>
            <a:r>
              <a:rPr lang="en-US" dirty="0" err="1"/>
              <a:t>Hechos</a:t>
            </a:r>
            <a:r>
              <a:rPr lang="en-US" dirty="0"/>
              <a:t> 10:4)</a:t>
            </a:r>
            <a:endParaRPr lang="de-DE" dirty="0"/>
          </a:p>
          <a:p>
            <a:pPr marL="237797" indent="-237797">
              <a:lnSpc>
                <a:spcPct val="90000"/>
              </a:lnSpc>
            </a:pPr>
            <a:r>
              <a:rPr lang="en-US" b="1" dirty="0"/>
              <a:t>d. </a:t>
            </a:r>
            <a:r>
              <a:rPr lang="en-US" b="1" dirty="0" err="1"/>
              <a:t>Flechas</a:t>
            </a:r>
            <a:r>
              <a:rPr lang="en-US" b="1" dirty="0"/>
              <a:t> de </a:t>
            </a:r>
            <a:r>
              <a:rPr lang="en-US" b="1" dirty="0" err="1"/>
              <a:t>fuego</a:t>
            </a:r>
            <a:r>
              <a:rPr lang="en-US" b="1" dirty="0"/>
              <a:t> </a:t>
            </a:r>
            <a:r>
              <a:rPr lang="en-US" dirty="0"/>
              <a:t>Ef. 6:16 (</a:t>
            </a:r>
            <a:r>
              <a:rPr lang="en-US" dirty="0" err="1"/>
              <a:t>Duda</a:t>
            </a:r>
            <a:r>
              <a:rPr lang="en-US" dirty="0"/>
              <a:t>, </a:t>
            </a:r>
            <a:r>
              <a:rPr lang="en-US" dirty="0" err="1"/>
              <a:t>temor</a:t>
            </a:r>
            <a:r>
              <a:rPr lang="en-US" dirty="0"/>
              <a:t>, culpa, </a:t>
            </a:r>
            <a:r>
              <a:rPr lang="en-US" dirty="0" err="1"/>
              <a:t>ansiedad</a:t>
            </a:r>
            <a:r>
              <a:rPr lang="en-US" dirty="0"/>
              <a:t>)</a:t>
            </a:r>
            <a:endParaRPr lang="de-DE" dirty="0"/>
          </a:p>
          <a:p>
            <a:pPr marL="237797" indent="-237797">
              <a:lnSpc>
                <a:spcPct val="90000"/>
              </a:lnSpc>
            </a:pPr>
            <a:r>
              <a:rPr lang="en-US" b="1" dirty="0"/>
              <a:t>e. El </a:t>
            </a:r>
            <a:r>
              <a:rPr lang="en-US" b="1" dirty="0" err="1"/>
              <a:t>síndrome</a:t>
            </a:r>
            <a:r>
              <a:rPr lang="en-US" b="1" dirty="0"/>
              <a:t> de Marta-- </a:t>
            </a:r>
            <a:r>
              <a:rPr lang="en-US" dirty="0"/>
              <a:t>(</a:t>
            </a:r>
            <a:r>
              <a:rPr lang="en-US" dirty="0" err="1"/>
              <a:t>Preocupación</a:t>
            </a:r>
            <a:r>
              <a:rPr lang="en-US" dirty="0"/>
              <a:t> </a:t>
            </a:r>
            <a:r>
              <a:rPr lang="en-US" dirty="0" err="1"/>
              <a:t>por</a:t>
            </a:r>
            <a:r>
              <a:rPr lang="en-US" dirty="0"/>
              <a:t> las </a:t>
            </a:r>
            <a:r>
              <a:rPr lang="en-US" dirty="0" err="1"/>
              <a:t>tareas</a:t>
            </a:r>
            <a:r>
              <a:rPr lang="en-US" dirty="0"/>
              <a:t> </a:t>
            </a:r>
            <a:r>
              <a:rPr lang="en-US" dirty="0" err="1"/>
              <a:t>temporales</a:t>
            </a:r>
            <a:r>
              <a:rPr lang="en-US" dirty="0"/>
              <a:t>, </a:t>
            </a:r>
            <a:r>
              <a:rPr lang="en-US" dirty="0" err="1"/>
              <a:t>prioridades</a:t>
            </a:r>
            <a:r>
              <a:rPr lang="en-US" dirty="0"/>
              <a:t> </a:t>
            </a:r>
            <a:r>
              <a:rPr lang="en-US" dirty="0" err="1"/>
              <a:t>equivocadas</a:t>
            </a:r>
            <a:r>
              <a:rPr lang="en-US" dirty="0"/>
              <a:t>) Lucas 10:38-42</a:t>
            </a:r>
            <a:endParaRPr lang="de-DE" dirty="0"/>
          </a:p>
          <a:p>
            <a:pPr marL="237797" indent="-237797">
              <a:lnSpc>
                <a:spcPct val="90000"/>
              </a:lnSpc>
            </a:pPr>
            <a:r>
              <a:rPr lang="en-US" b="1" dirty="0"/>
              <a:t>f. El </a:t>
            </a:r>
            <a:r>
              <a:rPr lang="en-US" b="1" dirty="0" err="1"/>
              <a:t>rugido</a:t>
            </a:r>
            <a:r>
              <a:rPr lang="en-US" b="1" dirty="0"/>
              <a:t> del </a:t>
            </a:r>
            <a:r>
              <a:rPr lang="en-US" b="1" dirty="0" err="1"/>
              <a:t>león</a:t>
            </a:r>
            <a:r>
              <a:rPr lang="en-US" b="1" dirty="0"/>
              <a:t>--</a:t>
            </a:r>
            <a:r>
              <a:rPr lang="en-US" dirty="0"/>
              <a:t>(</a:t>
            </a:r>
            <a:r>
              <a:rPr lang="en-US" dirty="0" err="1"/>
              <a:t>Preocupación</a:t>
            </a:r>
            <a:r>
              <a:rPr lang="en-US" dirty="0"/>
              <a:t> </a:t>
            </a:r>
            <a:r>
              <a:rPr lang="en-US" dirty="0" err="1"/>
              <a:t>por</a:t>
            </a:r>
            <a:r>
              <a:rPr lang="en-US" dirty="0"/>
              <a:t> las </a:t>
            </a:r>
            <a:r>
              <a:rPr lang="en-US" dirty="0" err="1"/>
              <a:t>actividades</a:t>
            </a:r>
            <a:r>
              <a:rPr lang="en-US" dirty="0"/>
              <a:t> y </a:t>
            </a:r>
            <a:r>
              <a:rPr lang="en-US" dirty="0" err="1"/>
              <a:t>victorias</a:t>
            </a:r>
            <a:r>
              <a:rPr lang="en-US" dirty="0"/>
              <a:t> </a:t>
            </a:r>
            <a:r>
              <a:rPr lang="en-US" dirty="0" err="1"/>
              <a:t>satánicas</a:t>
            </a:r>
            <a:r>
              <a:rPr lang="en-US" dirty="0"/>
              <a:t>) 1 P. 5:8</a:t>
            </a:r>
            <a:endParaRPr lang="de-DE" dirty="0"/>
          </a:p>
          <a:p>
            <a:pPr marL="237797" indent="-237797">
              <a:lnSpc>
                <a:spcPct val="90000"/>
              </a:lnSpc>
            </a:pPr>
            <a:r>
              <a:rPr lang="en-US" b="1" dirty="0"/>
              <a:t>g. </a:t>
            </a:r>
            <a:r>
              <a:rPr lang="en-US" b="1" dirty="0" err="1"/>
              <a:t>Engaño</a:t>
            </a:r>
            <a:r>
              <a:rPr lang="en-US" b="1" dirty="0"/>
              <a:t> </a:t>
            </a:r>
            <a:r>
              <a:rPr lang="en-US" b="1" dirty="0" err="1"/>
              <a:t>espiritual</a:t>
            </a:r>
            <a:r>
              <a:rPr lang="en-US" b="1" dirty="0"/>
              <a:t> </a:t>
            </a:r>
            <a:r>
              <a:rPr lang="en-US" dirty="0"/>
              <a:t>(</a:t>
            </a:r>
            <a:r>
              <a:rPr lang="en-US" dirty="0" err="1"/>
              <a:t>herejía</a:t>
            </a:r>
            <a:r>
              <a:rPr lang="en-US" dirty="0"/>
              <a:t>, </a:t>
            </a:r>
            <a:r>
              <a:rPr lang="en-US" dirty="0" err="1"/>
              <a:t>fanatismo</a:t>
            </a:r>
            <a:r>
              <a:rPr lang="en-US" dirty="0"/>
              <a:t>, </a:t>
            </a:r>
            <a:r>
              <a:rPr lang="en-US" dirty="0" err="1"/>
              <a:t>faddismo</a:t>
            </a:r>
            <a:r>
              <a:rPr lang="en-US" dirty="0"/>
              <a:t>, </a:t>
            </a:r>
            <a:r>
              <a:rPr lang="en-US" dirty="0" err="1"/>
              <a:t>legalismo</a:t>
            </a:r>
            <a:r>
              <a:rPr lang="en-US" dirty="0"/>
              <a:t>, etc.) Mt. 24:4,5,24; 2 Ti. 3:1-7; Col. 2:8</a:t>
            </a:r>
            <a:endParaRPr lang="de-DE" dirty="0"/>
          </a:p>
        </p:txBody>
      </p:sp>
      <p:sp>
        <p:nvSpPr>
          <p:cNvPr id="4" name="Slide Number Placeholder 3"/>
          <p:cNvSpPr>
            <a:spLocks noGrp="1"/>
          </p:cNvSpPr>
          <p:nvPr>
            <p:ph type="sldNum" sz="quarter" idx="10"/>
          </p:nvPr>
        </p:nvSpPr>
        <p:spPr/>
        <p:txBody>
          <a:bodyPr/>
          <a:lstStyle/>
          <a:p>
            <a:fld id="{87D77045-401A-4D5E-BFE3-54C21A8A6634}" type="slidenum">
              <a:rPr lang="en-US" smtClean="0"/>
              <a:t>27</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1" defTabSz="931774">
              <a:defRPr/>
            </a:pPr>
            <a:r>
              <a:rPr lang="en-US" dirty="0" err="1"/>
              <a:t>Explique</a:t>
            </a:r>
            <a:r>
              <a:rPr lang="en-US" dirty="0"/>
              <a:t> - .........   </a:t>
            </a:r>
          </a:p>
          <a:p>
            <a:pPr marL="0" lvl="1" defTabSz="931774">
              <a:defRPr/>
            </a:pPr>
            <a:endParaRPr lang="en-US" dirty="0"/>
          </a:p>
          <a:p>
            <a:pPr marL="0" lvl="1" defTabSz="931774">
              <a:defRPr/>
            </a:pPr>
            <a:r>
              <a:rPr lang="en-US" dirty="0"/>
              <a:t>"</a:t>
            </a:r>
            <a:r>
              <a:rPr lang="en-US" dirty="0" err="1"/>
              <a:t>Tampoco</a:t>
            </a:r>
            <a:r>
              <a:rPr lang="en-US" dirty="0"/>
              <a:t> </a:t>
            </a:r>
            <a:r>
              <a:rPr lang="en-US" dirty="0" err="1"/>
              <a:t>hemos</a:t>
            </a:r>
            <a:r>
              <a:rPr lang="en-US" dirty="0"/>
              <a:t> de </a:t>
            </a:r>
            <a:r>
              <a:rPr lang="en-US" dirty="0" err="1"/>
              <a:t>estar</a:t>
            </a:r>
            <a:r>
              <a:rPr lang="en-US" dirty="0"/>
              <a:t> </a:t>
            </a:r>
            <a:r>
              <a:rPr lang="en-US" dirty="0" err="1"/>
              <a:t>llenos</a:t>
            </a:r>
            <a:r>
              <a:rPr lang="en-US" dirty="0"/>
              <a:t> de </a:t>
            </a:r>
            <a:r>
              <a:rPr lang="en-US" dirty="0" err="1"/>
              <a:t>bullicio</a:t>
            </a:r>
            <a:r>
              <a:rPr lang="en-US" dirty="0"/>
              <a:t>, </a:t>
            </a:r>
            <a:r>
              <a:rPr lang="en-US" dirty="0" err="1"/>
              <a:t>prisas</a:t>
            </a:r>
            <a:r>
              <a:rPr lang="en-US" dirty="0"/>
              <a:t> y </a:t>
            </a:r>
            <a:r>
              <a:rPr lang="en-US" dirty="0" err="1"/>
              <a:t>trabajo</a:t>
            </a:r>
            <a:r>
              <a:rPr lang="en-US" dirty="0"/>
              <a:t>, </a:t>
            </a:r>
            <a:r>
              <a:rPr lang="en-US" dirty="0" err="1"/>
              <a:t>descuidando</a:t>
            </a:r>
            <a:r>
              <a:rPr lang="en-US" dirty="0"/>
              <a:t> la </a:t>
            </a:r>
            <a:r>
              <a:rPr lang="en-US" dirty="0" err="1"/>
              <a:t>piedad</a:t>
            </a:r>
            <a:r>
              <a:rPr lang="en-US" dirty="0"/>
              <a:t> personal.  Hay que </a:t>
            </a:r>
            <a:r>
              <a:rPr lang="en-US" dirty="0" err="1"/>
              <a:t>mezclar</a:t>
            </a:r>
            <a:r>
              <a:rPr lang="en-US" dirty="0"/>
              <a:t> la </a:t>
            </a:r>
            <a:r>
              <a:rPr lang="en-US" dirty="0" err="1"/>
              <a:t>espera</a:t>
            </a:r>
            <a:r>
              <a:rPr lang="en-US" dirty="0"/>
              <a:t>, la </a:t>
            </a:r>
            <a:r>
              <a:rPr lang="en-US" dirty="0" err="1"/>
              <a:t>vigilancia</a:t>
            </a:r>
            <a:r>
              <a:rPr lang="en-US" dirty="0"/>
              <a:t> y </a:t>
            </a:r>
            <a:r>
              <a:rPr lang="en-US" dirty="0" err="1"/>
              <a:t>el</a:t>
            </a:r>
            <a:r>
              <a:rPr lang="en-US" dirty="0"/>
              <a:t> </a:t>
            </a:r>
            <a:r>
              <a:rPr lang="en-US" dirty="0" err="1"/>
              <a:t>trabajo</a:t>
            </a:r>
            <a:r>
              <a:rPr lang="en-US" dirty="0"/>
              <a:t>".  "No </a:t>
            </a:r>
            <a:r>
              <a:rPr lang="en-US" dirty="0" err="1"/>
              <a:t>perezosos</a:t>
            </a:r>
            <a:r>
              <a:rPr lang="en-US" dirty="0"/>
              <a:t>/</a:t>
            </a:r>
            <a:r>
              <a:rPr lang="en-US" dirty="0" err="1"/>
              <a:t>perezosos</a:t>
            </a:r>
            <a:r>
              <a:rPr lang="en-US" dirty="0"/>
              <a:t> </a:t>
            </a:r>
            <a:r>
              <a:rPr lang="en-US" dirty="0" err="1"/>
              <a:t>en</a:t>
            </a:r>
            <a:r>
              <a:rPr lang="en-US" dirty="0"/>
              <a:t> </a:t>
            </a:r>
            <a:r>
              <a:rPr lang="en-US" dirty="0" err="1"/>
              <a:t>los</a:t>
            </a:r>
            <a:r>
              <a:rPr lang="en-US" dirty="0"/>
              <a:t> </a:t>
            </a:r>
            <a:r>
              <a:rPr lang="en-US" dirty="0" err="1"/>
              <a:t>negocios</a:t>
            </a:r>
            <a:r>
              <a:rPr lang="en-US" dirty="0"/>
              <a:t>; </a:t>
            </a:r>
            <a:r>
              <a:rPr lang="en-US" dirty="0" err="1"/>
              <a:t>fervorosos</a:t>
            </a:r>
            <a:r>
              <a:rPr lang="en-US" dirty="0"/>
              <a:t> de </a:t>
            </a:r>
            <a:r>
              <a:rPr lang="en-US" dirty="0" err="1"/>
              <a:t>espíritu</a:t>
            </a:r>
            <a:r>
              <a:rPr lang="en-US" dirty="0"/>
              <a:t>; </a:t>
            </a:r>
            <a:r>
              <a:rPr lang="en-US" dirty="0" err="1"/>
              <a:t>sirviendo</a:t>
            </a:r>
            <a:r>
              <a:rPr lang="en-US" dirty="0"/>
              <a:t> al </a:t>
            </a:r>
            <a:r>
              <a:rPr lang="en-US" dirty="0" err="1"/>
              <a:t>Señor</a:t>
            </a:r>
            <a:r>
              <a:rPr lang="en-US" dirty="0"/>
              <a:t>".  {AH 23.1}</a:t>
            </a:r>
            <a:endParaRPr lang="de-DE" dirty="0"/>
          </a:p>
        </p:txBody>
      </p:sp>
      <p:sp>
        <p:nvSpPr>
          <p:cNvPr id="4" name="Slide Number Placeholder 3"/>
          <p:cNvSpPr>
            <a:spLocks noGrp="1"/>
          </p:cNvSpPr>
          <p:nvPr>
            <p:ph type="sldNum" sz="quarter" idx="10"/>
          </p:nvPr>
        </p:nvSpPr>
        <p:spPr/>
        <p:txBody>
          <a:bodyPr/>
          <a:lstStyle/>
          <a:p>
            <a:fld id="{87D77045-401A-4D5E-BFE3-54C21A8A6634}" type="slidenum">
              <a:rPr lang="en-US" smtClean="0"/>
              <a:t>28</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90000"/>
              </a:lnSpc>
            </a:pPr>
            <a:r>
              <a:rPr lang="en-US" dirty="0"/>
              <a:t>Las </a:t>
            </a:r>
            <a:r>
              <a:rPr lang="en-US" dirty="0" err="1"/>
              <a:t>oraciones</a:t>
            </a:r>
            <a:r>
              <a:rPr lang="en-US" dirty="0"/>
              <a:t> </a:t>
            </a:r>
            <a:r>
              <a:rPr lang="en-US" dirty="0" err="1"/>
              <a:t>inútiles</a:t>
            </a:r>
            <a:r>
              <a:rPr lang="en-US" dirty="0"/>
              <a:t> son </a:t>
            </a:r>
            <a:r>
              <a:rPr lang="en-US" dirty="0" err="1"/>
              <a:t>oraciones</a:t>
            </a:r>
            <a:r>
              <a:rPr lang="en-US" dirty="0"/>
              <a:t> a las que, </a:t>
            </a:r>
            <a:r>
              <a:rPr lang="en-US" dirty="0" err="1"/>
              <a:t>por</a:t>
            </a:r>
            <a:r>
              <a:rPr lang="en-US" dirty="0"/>
              <a:t> </a:t>
            </a:r>
            <a:r>
              <a:rPr lang="en-US" dirty="0" err="1"/>
              <a:t>su</a:t>
            </a:r>
            <a:r>
              <a:rPr lang="en-US" dirty="0"/>
              <a:t> </a:t>
            </a:r>
            <a:r>
              <a:rPr lang="en-US" dirty="0" err="1"/>
              <a:t>propia</a:t>
            </a:r>
            <a:r>
              <a:rPr lang="en-US" dirty="0"/>
              <a:t> </a:t>
            </a:r>
            <a:r>
              <a:rPr lang="en-US" dirty="0" err="1"/>
              <a:t>naturaleza</a:t>
            </a:r>
            <a:r>
              <a:rPr lang="en-US" dirty="0"/>
              <a:t>, Dios no </a:t>
            </a:r>
            <a:r>
              <a:rPr lang="en-US" dirty="0" err="1"/>
              <a:t>puede</a:t>
            </a:r>
            <a:r>
              <a:rPr lang="en-US" dirty="0"/>
              <a:t> responder. Tales </a:t>
            </a:r>
            <a:r>
              <a:rPr lang="en-US" dirty="0" err="1"/>
              <a:t>oraciones</a:t>
            </a:r>
            <a:r>
              <a:rPr lang="en-US" dirty="0"/>
              <a:t> no son malas, </a:t>
            </a:r>
            <a:r>
              <a:rPr lang="en-US" dirty="0" err="1"/>
              <a:t>perversas</a:t>
            </a:r>
            <a:r>
              <a:rPr lang="en-US" dirty="0"/>
              <a:t> o </a:t>
            </a:r>
            <a:r>
              <a:rPr lang="en-US" dirty="0" err="1"/>
              <a:t>desagradables</a:t>
            </a:r>
            <a:r>
              <a:rPr lang="en-US" dirty="0"/>
              <a:t>.  Son </a:t>
            </a:r>
            <a:r>
              <a:rPr lang="en-US" dirty="0" err="1"/>
              <a:t>simplemente</a:t>
            </a:r>
            <a:r>
              <a:rPr lang="en-US" dirty="0"/>
              <a:t> </a:t>
            </a:r>
            <a:r>
              <a:rPr lang="en-US" dirty="0" err="1"/>
              <a:t>oraciones</a:t>
            </a:r>
            <a:r>
              <a:rPr lang="en-US" dirty="0"/>
              <a:t> que </a:t>
            </a:r>
            <a:r>
              <a:rPr lang="en-US" b="1" dirty="0" err="1"/>
              <a:t>violan</a:t>
            </a:r>
            <a:r>
              <a:rPr lang="en-US" b="1" dirty="0"/>
              <a:t> </a:t>
            </a:r>
            <a:r>
              <a:rPr lang="en-US" b="1" dirty="0" err="1"/>
              <a:t>los</a:t>
            </a:r>
            <a:r>
              <a:rPr lang="en-US" b="1" dirty="0"/>
              <a:t> </a:t>
            </a:r>
            <a:r>
              <a:rPr lang="en-US" b="1" dirty="0" err="1"/>
              <a:t>principios</a:t>
            </a:r>
            <a:r>
              <a:rPr lang="en-US" b="1" dirty="0"/>
              <a:t> y las </a:t>
            </a:r>
            <a:r>
              <a:rPr lang="en-US" b="1" dirty="0" err="1"/>
              <a:t>leyes</a:t>
            </a:r>
            <a:r>
              <a:rPr lang="en-US" b="1" dirty="0"/>
              <a:t> de la </a:t>
            </a:r>
            <a:r>
              <a:rPr lang="en-US" b="1" dirty="0" err="1"/>
              <a:t>relación</a:t>
            </a:r>
            <a:r>
              <a:rPr lang="en-US" b="1" dirty="0"/>
              <a:t>, </a:t>
            </a:r>
            <a:r>
              <a:rPr lang="en-US" dirty="0" err="1"/>
              <a:t>colocando</a:t>
            </a:r>
            <a:r>
              <a:rPr lang="en-US" dirty="0"/>
              <a:t> las </a:t>
            </a:r>
            <a:r>
              <a:rPr lang="en-US" dirty="0" err="1"/>
              <a:t>peticiones</a:t>
            </a:r>
            <a:r>
              <a:rPr lang="en-US" dirty="0"/>
              <a:t> </a:t>
            </a:r>
            <a:r>
              <a:rPr lang="en-US" dirty="0" err="1"/>
              <a:t>fuera</a:t>
            </a:r>
            <a:r>
              <a:rPr lang="en-US" dirty="0"/>
              <a:t> del </a:t>
            </a:r>
            <a:r>
              <a:rPr lang="en-US" dirty="0" err="1"/>
              <a:t>ámbito</a:t>
            </a:r>
            <a:r>
              <a:rPr lang="en-US" dirty="0"/>
              <a:t> de la </a:t>
            </a:r>
            <a:r>
              <a:rPr lang="en-US" dirty="0" err="1"/>
              <a:t>respuesta</a:t>
            </a:r>
            <a:r>
              <a:rPr lang="en-US" dirty="0"/>
              <a:t>. </a:t>
            </a:r>
            <a:r>
              <a:rPr lang="en-US" dirty="0" err="1"/>
              <a:t>Veamos</a:t>
            </a:r>
            <a:r>
              <a:rPr lang="en-US" dirty="0"/>
              <a:t> </a:t>
            </a:r>
            <a:r>
              <a:rPr lang="en-US" dirty="0" err="1"/>
              <a:t>algunas</a:t>
            </a:r>
            <a:r>
              <a:rPr lang="en-US" dirty="0"/>
              <a:t> de </a:t>
            </a:r>
            <a:r>
              <a:rPr lang="en-US" dirty="0" err="1"/>
              <a:t>estas</a:t>
            </a:r>
            <a:r>
              <a:rPr lang="en-US" dirty="0"/>
              <a:t> </a:t>
            </a:r>
            <a:r>
              <a:rPr lang="en-US" dirty="0" err="1"/>
              <a:t>oraciones</a:t>
            </a:r>
            <a:r>
              <a:rPr lang="en-US" dirty="0"/>
              <a:t> </a:t>
            </a:r>
            <a:r>
              <a:rPr lang="en-US" dirty="0" err="1"/>
              <a:t>inútiles</a:t>
            </a:r>
            <a:r>
              <a:rPr lang="en-US" dirty="0"/>
              <a:t>:</a:t>
            </a:r>
          </a:p>
          <a:p>
            <a:pPr>
              <a:lnSpc>
                <a:spcPct val="90000"/>
              </a:lnSpc>
            </a:pPr>
            <a:r>
              <a:rPr lang="en-US" dirty="0"/>
              <a:t>1. </a:t>
            </a:r>
            <a:r>
              <a:rPr lang="en-US" dirty="0" err="1"/>
              <a:t>Pedir</a:t>
            </a:r>
            <a:r>
              <a:rPr lang="en-US" dirty="0"/>
              <a:t> a Dios que </a:t>
            </a:r>
            <a:r>
              <a:rPr lang="en-US" dirty="0" err="1"/>
              <a:t>haga</a:t>
            </a:r>
            <a:r>
              <a:rPr lang="en-US" dirty="0"/>
              <a:t> o </a:t>
            </a:r>
            <a:r>
              <a:rPr lang="en-US" dirty="0" err="1"/>
              <a:t>actúe</a:t>
            </a:r>
            <a:r>
              <a:rPr lang="en-US" dirty="0"/>
              <a:t> </a:t>
            </a:r>
            <a:r>
              <a:rPr lang="en-US" dirty="0" err="1"/>
              <a:t>en</a:t>
            </a:r>
            <a:r>
              <a:rPr lang="en-US" dirty="0"/>
              <a:t> contra de Su </a:t>
            </a:r>
            <a:r>
              <a:rPr lang="en-US" dirty="0" err="1"/>
              <a:t>propio</a:t>
            </a:r>
            <a:r>
              <a:rPr lang="en-US" dirty="0"/>
              <a:t> </a:t>
            </a:r>
            <a:r>
              <a:rPr lang="en-US" dirty="0" err="1"/>
              <a:t>carácter</a:t>
            </a:r>
            <a:r>
              <a:rPr lang="en-US" dirty="0"/>
              <a:t> (Heb. 6:18).</a:t>
            </a:r>
            <a:endParaRPr lang="de-DE" dirty="0"/>
          </a:p>
          <a:p>
            <a:pPr>
              <a:lnSpc>
                <a:spcPct val="90000"/>
              </a:lnSpc>
            </a:pPr>
            <a:r>
              <a:rPr lang="en-US" dirty="0" err="1"/>
              <a:t>Pedir</a:t>
            </a:r>
            <a:r>
              <a:rPr lang="en-US" dirty="0"/>
              <a:t> a Dios que </a:t>
            </a:r>
            <a:r>
              <a:rPr lang="en-US" dirty="0" err="1"/>
              <a:t>haga</a:t>
            </a:r>
            <a:r>
              <a:rPr lang="en-US" dirty="0"/>
              <a:t> o </a:t>
            </a:r>
            <a:r>
              <a:rPr lang="en-US" dirty="0" err="1"/>
              <a:t>actúe</a:t>
            </a:r>
            <a:r>
              <a:rPr lang="en-US" dirty="0"/>
              <a:t> </a:t>
            </a:r>
            <a:r>
              <a:rPr lang="en-US" dirty="0" err="1"/>
              <a:t>en</a:t>
            </a:r>
            <a:r>
              <a:rPr lang="en-US" dirty="0"/>
              <a:t> contra de Su </a:t>
            </a:r>
            <a:r>
              <a:rPr lang="en-US" dirty="0" err="1"/>
              <a:t>voluntad</a:t>
            </a:r>
            <a:r>
              <a:rPr lang="en-US" dirty="0"/>
              <a:t> </a:t>
            </a:r>
            <a:r>
              <a:rPr lang="en-US" dirty="0" err="1"/>
              <a:t>revelada</a:t>
            </a:r>
            <a:r>
              <a:rPr lang="en-US" dirty="0"/>
              <a:t> - La Palabra de Dios (Sal. 138:2).</a:t>
            </a:r>
          </a:p>
          <a:p>
            <a:pPr marL="0" marR="0" indent="0" algn="l" defTabSz="914400" rtl="0" eaLnBrk="1" fontAlgn="auto" latinLnBrk="0" hangingPunct="1">
              <a:lnSpc>
                <a:spcPct val="90000"/>
              </a:lnSpc>
              <a:spcBef>
                <a:spcPct val="0"/>
              </a:spcBef>
              <a:spcAft>
                <a:spcPct val="0"/>
              </a:spcAft>
              <a:buClrTx/>
              <a:buSzTx/>
              <a:buFontTx/>
              <a:buNone/>
              <a:defRPr/>
            </a:pPr>
            <a:r>
              <a:rPr lang="en-US" dirty="0" err="1"/>
              <a:t>Pedirle</a:t>
            </a:r>
            <a:r>
              <a:rPr lang="en-US" dirty="0"/>
              <a:t> que </a:t>
            </a:r>
            <a:r>
              <a:rPr lang="en-US" dirty="0" err="1"/>
              <a:t>haga</a:t>
            </a:r>
            <a:r>
              <a:rPr lang="en-US" dirty="0"/>
              <a:t> algo que </a:t>
            </a:r>
            <a:r>
              <a:rPr lang="en-US" dirty="0" err="1"/>
              <a:t>viole</a:t>
            </a:r>
            <a:r>
              <a:rPr lang="en-US" dirty="0"/>
              <a:t> </a:t>
            </a:r>
            <a:r>
              <a:rPr lang="en-US" dirty="0" err="1"/>
              <a:t>los</a:t>
            </a:r>
            <a:r>
              <a:rPr lang="en-US" dirty="0"/>
              <a:t> </a:t>
            </a:r>
            <a:r>
              <a:rPr lang="en-US" dirty="0" err="1"/>
              <a:t>principios</a:t>
            </a:r>
            <a:r>
              <a:rPr lang="en-US" dirty="0"/>
              <a:t> o la ley de Su </a:t>
            </a:r>
            <a:r>
              <a:rPr lang="en-US" dirty="0" err="1"/>
              <a:t>reino</a:t>
            </a:r>
            <a:r>
              <a:rPr lang="en-US" dirty="0"/>
              <a:t> (Mateo 22:37-40; </a:t>
            </a:r>
            <a:r>
              <a:rPr lang="en-US" dirty="0" err="1"/>
              <a:t>Éxodo</a:t>
            </a:r>
            <a:r>
              <a:rPr lang="en-US" dirty="0"/>
              <a:t> 20).</a:t>
            </a:r>
            <a:endParaRPr lang="de-DE" dirty="0"/>
          </a:p>
          <a:p>
            <a:pPr>
              <a:lnSpc>
                <a:spcPct val="90000"/>
              </a:lnSpc>
            </a:pPr>
            <a:r>
              <a:rPr lang="en-US" dirty="0"/>
              <a:t>2. </a:t>
            </a:r>
            <a:r>
              <a:rPr lang="en-US" dirty="0" err="1"/>
              <a:t>Pedirle</a:t>
            </a:r>
            <a:r>
              <a:rPr lang="en-US" dirty="0"/>
              <a:t> a Dios que </a:t>
            </a:r>
            <a:r>
              <a:rPr lang="en-US" dirty="0" err="1"/>
              <a:t>haga</a:t>
            </a:r>
            <a:r>
              <a:rPr lang="en-US" dirty="0"/>
              <a:t> algo que </a:t>
            </a:r>
            <a:r>
              <a:rPr lang="en-US" dirty="0" err="1"/>
              <a:t>Él</a:t>
            </a:r>
            <a:r>
              <a:rPr lang="en-US" dirty="0"/>
              <a:t> </a:t>
            </a:r>
            <a:r>
              <a:rPr lang="en-US" dirty="0" err="1"/>
              <a:t>ya</a:t>
            </a:r>
            <a:r>
              <a:rPr lang="en-US" dirty="0"/>
              <a:t> ha </a:t>
            </a:r>
            <a:r>
              <a:rPr lang="en-US" dirty="0" err="1"/>
              <a:t>hecho</a:t>
            </a:r>
            <a:r>
              <a:rPr lang="en-US" dirty="0"/>
              <a:t>, o que </a:t>
            </a:r>
            <a:r>
              <a:rPr lang="en-US" dirty="0" err="1"/>
              <a:t>provea</a:t>
            </a:r>
            <a:r>
              <a:rPr lang="en-US" dirty="0"/>
              <a:t> algo que </a:t>
            </a:r>
            <a:r>
              <a:rPr lang="en-US" dirty="0" err="1"/>
              <a:t>Él</a:t>
            </a:r>
            <a:r>
              <a:rPr lang="en-US" dirty="0"/>
              <a:t> </a:t>
            </a:r>
            <a:r>
              <a:rPr lang="en-US" dirty="0" err="1"/>
              <a:t>ya</a:t>
            </a:r>
            <a:r>
              <a:rPr lang="en-US" dirty="0"/>
              <a:t> ha </a:t>
            </a:r>
            <a:r>
              <a:rPr lang="en-US" dirty="0" err="1"/>
              <a:t>provisto</a:t>
            </a:r>
            <a:r>
              <a:rPr lang="en-US" dirty="0"/>
              <a:t> </a:t>
            </a:r>
            <a:r>
              <a:rPr lang="en-US" dirty="0" err="1"/>
              <a:t>en</a:t>
            </a:r>
            <a:r>
              <a:rPr lang="en-US" dirty="0"/>
              <a:t> </a:t>
            </a:r>
            <a:r>
              <a:rPr lang="en-US" dirty="0" err="1"/>
              <a:t>el</a:t>
            </a:r>
            <a:r>
              <a:rPr lang="en-US" dirty="0"/>
              <a:t> Plan de </a:t>
            </a:r>
            <a:r>
              <a:rPr lang="en-US" dirty="0" err="1"/>
              <a:t>Redención</a:t>
            </a:r>
            <a:r>
              <a:rPr lang="en-US" dirty="0"/>
              <a:t>, y sin embargo </a:t>
            </a:r>
            <a:r>
              <a:rPr lang="en-US" dirty="0" err="1"/>
              <a:t>usted</a:t>
            </a:r>
            <a:r>
              <a:rPr lang="en-US" dirty="0"/>
              <a:t> no lo </a:t>
            </a:r>
            <a:r>
              <a:rPr lang="en-US" dirty="0" err="1"/>
              <a:t>acepta</a:t>
            </a:r>
            <a:r>
              <a:rPr lang="en-US" dirty="0"/>
              <a:t> </a:t>
            </a:r>
            <a:r>
              <a:rPr lang="en-US" dirty="0" err="1"/>
              <a:t>por</a:t>
            </a:r>
            <a:r>
              <a:rPr lang="en-US" dirty="0"/>
              <a:t> </a:t>
            </a:r>
            <a:r>
              <a:rPr lang="en-US" dirty="0" err="1"/>
              <a:t>falta</a:t>
            </a:r>
            <a:r>
              <a:rPr lang="en-US" dirty="0"/>
              <a:t> de </a:t>
            </a:r>
            <a:r>
              <a:rPr lang="en-US" dirty="0" err="1"/>
              <a:t>fe</a:t>
            </a:r>
            <a:r>
              <a:rPr lang="en-US" dirty="0"/>
              <a:t>, o </a:t>
            </a:r>
            <a:r>
              <a:rPr lang="en-US" dirty="0" err="1"/>
              <a:t>por</a:t>
            </a:r>
            <a:r>
              <a:rPr lang="en-US" dirty="0"/>
              <a:t> </a:t>
            </a:r>
            <a:r>
              <a:rPr lang="en-US" dirty="0" err="1"/>
              <a:t>otras</a:t>
            </a:r>
            <a:r>
              <a:rPr lang="en-US" dirty="0"/>
              <a:t> </a:t>
            </a:r>
            <a:r>
              <a:rPr lang="en-US" dirty="0" err="1"/>
              <a:t>razones</a:t>
            </a:r>
            <a:r>
              <a:rPr lang="en-US" dirty="0"/>
              <a:t> (Col. 1:12, 13).</a:t>
            </a:r>
            <a:endParaRPr lang="de-DE" dirty="0"/>
          </a:p>
          <a:p>
            <a:pPr>
              <a:lnSpc>
                <a:spcPct val="90000"/>
              </a:lnSpc>
            </a:pPr>
            <a:r>
              <a:rPr lang="en-US" dirty="0"/>
              <a:t>3. </a:t>
            </a:r>
            <a:r>
              <a:rPr lang="en-US" dirty="0" err="1"/>
              <a:t>Pedirle</a:t>
            </a:r>
            <a:r>
              <a:rPr lang="en-US" dirty="0"/>
              <a:t> que </a:t>
            </a:r>
            <a:r>
              <a:rPr lang="en-US" dirty="0" err="1"/>
              <a:t>haga</a:t>
            </a:r>
            <a:r>
              <a:rPr lang="en-US" dirty="0"/>
              <a:t> o </a:t>
            </a:r>
            <a:r>
              <a:rPr lang="en-US" dirty="0" err="1"/>
              <a:t>provea</a:t>
            </a:r>
            <a:r>
              <a:rPr lang="en-US" dirty="0"/>
              <a:t> algo para </a:t>
            </a:r>
            <a:r>
              <a:rPr lang="en-US" dirty="0" err="1"/>
              <a:t>ti</a:t>
            </a:r>
            <a:r>
              <a:rPr lang="en-US" dirty="0"/>
              <a:t> </a:t>
            </a:r>
            <a:r>
              <a:rPr lang="en-US" i="1" dirty="0"/>
              <a:t>(o para </a:t>
            </a:r>
            <a:r>
              <a:rPr lang="en-US" i="1" dirty="0" err="1"/>
              <a:t>otros</a:t>
            </a:r>
            <a:r>
              <a:rPr lang="en-US" i="1" dirty="0"/>
              <a:t>) </a:t>
            </a:r>
            <a:r>
              <a:rPr lang="en-US" dirty="0"/>
              <a:t>que, </a:t>
            </a:r>
            <a:r>
              <a:rPr lang="en-US" dirty="0" err="1"/>
              <a:t>en</a:t>
            </a:r>
            <a:r>
              <a:rPr lang="en-US" dirty="0"/>
              <a:t> Su </a:t>
            </a:r>
            <a:r>
              <a:rPr lang="en-US" dirty="0" err="1"/>
              <a:t>sabiduría</a:t>
            </a:r>
            <a:r>
              <a:rPr lang="en-US" dirty="0"/>
              <a:t>, </a:t>
            </a:r>
            <a:r>
              <a:rPr lang="en-US" dirty="0" err="1"/>
              <a:t>resultará</a:t>
            </a:r>
            <a:r>
              <a:rPr lang="en-US" dirty="0"/>
              <a:t> </a:t>
            </a:r>
            <a:r>
              <a:rPr lang="en-US" dirty="0" err="1"/>
              <a:t>perjudicial</a:t>
            </a:r>
            <a:r>
              <a:rPr lang="en-US" dirty="0"/>
              <a:t> para </a:t>
            </a:r>
            <a:r>
              <a:rPr lang="en-US" dirty="0" err="1"/>
              <a:t>ti</a:t>
            </a:r>
            <a:r>
              <a:rPr lang="en-US" dirty="0"/>
              <a:t> o para </a:t>
            </a:r>
            <a:r>
              <a:rPr lang="en-US" dirty="0" err="1"/>
              <a:t>ellos</a:t>
            </a:r>
            <a:r>
              <a:rPr lang="en-US" dirty="0"/>
              <a:t> (Santiago 1:17).</a:t>
            </a:r>
            <a:endParaRPr lang="de-DE" dirty="0"/>
          </a:p>
          <a:p>
            <a:pPr marL="0" marR="0" indent="0" algn="l" defTabSz="914400" rtl="0" eaLnBrk="1" fontAlgn="auto" latinLnBrk="0" hangingPunct="1">
              <a:lnSpc>
                <a:spcPct val="90000"/>
              </a:lnSpc>
              <a:spcBef>
                <a:spcPct val="0"/>
              </a:spcBef>
              <a:spcAft>
                <a:spcPct val="0"/>
              </a:spcAft>
              <a:buClrTx/>
              <a:buSzTx/>
              <a:buFontTx/>
              <a:buNone/>
              <a:defRPr/>
            </a:pPr>
            <a:r>
              <a:rPr lang="en-US" dirty="0"/>
              <a:t>4.</a:t>
            </a:r>
            <a:r>
              <a:rPr lang="en-US" sz="1200" dirty="0">
                <a:solidFill>
                  <a:srgbClr val="000000"/>
                </a:solidFill>
              </a:rPr>
              <a:t> </a:t>
            </a:r>
            <a:r>
              <a:rPr lang="en-US" sz="1200" dirty="0" err="1">
                <a:solidFill>
                  <a:srgbClr val="000000"/>
                </a:solidFill>
              </a:rPr>
              <a:t>Pedirle</a:t>
            </a:r>
            <a:r>
              <a:rPr lang="en-US" sz="1200" dirty="0">
                <a:solidFill>
                  <a:srgbClr val="000000"/>
                </a:solidFill>
              </a:rPr>
              <a:t> que </a:t>
            </a:r>
            <a:r>
              <a:rPr lang="en-US" sz="1200" dirty="0" err="1">
                <a:solidFill>
                  <a:srgbClr val="000000"/>
                </a:solidFill>
              </a:rPr>
              <a:t>haga</a:t>
            </a:r>
            <a:r>
              <a:rPr lang="en-US" sz="1200" dirty="0">
                <a:solidFill>
                  <a:srgbClr val="000000"/>
                </a:solidFill>
              </a:rPr>
              <a:t> algo que </a:t>
            </a:r>
            <a:r>
              <a:rPr lang="en-US" sz="1200" dirty="0" err="1">
                <a:solidFill>
                  <a:srgbClr val="000000"/>
                </a:solidFill>
              </a:rPr>
              <a:t>forzaría</a:t>
            </a:r>
            <a:r>
              <a:rPr lang="en-US" sz="1200" dirty="0">
                <a:solidFill>
                  <a:srgbClr val="000000"/>
                </a:solidFill>
              </a:rPr>
              <a:t> o </a:t>
            </a:r>
            <a:r>
              <a:rPr lang="en-US" sz="1200" dirty="0" err="1">
                <a:solidFill>
                  <a:srgbClr val="000000"/>
                </a:solidFill>
              </a:rPr>
              <a:t>coaccionaría</a:t>
            </a:r>
            <a:r>
              <a:rPr lang="en-US" sz="1200" dirty="0">
                <a:solidFill>
                  <a:srgbClr val="000000"/>
                </a:solidFill>
              </a:rPr>
              <a:t> la </a:t>
            </a:r>
            <a:r>
              <a:rPr lang="en-US" sz="1200" dirty="0" err="1">
                <a:solidFill>
                  <a:srgbClr val="000000"/>
                </a:solidFill>
              </a:rPr>
              <a:t>voluntad</a:t>
            </a:r>
            <a:r>
              <a:rPr lang="en-US" sz="1200" dirty="0">
                <a:solidFill>
                  <a:srgbClr val="000000"/>
                </a:solidFill>
              </a:rPr>
              <a:t> y </a:t>
            </a:r>
            <a:r>
              <a:rPr lang="en-US" sz="1200" dirty="0" err="1">
                <a:solidFill>
                  <a:srgbClr val="000000"/>
                </a:solidFill>
              </a:rPr>
              <a:t>el</a:t>
            </a:r>
            <a:r>
              <a:rPr lang="en-US" sz="1200" dirty="0">
                <a:solidFill>
                  <a:srgbClr val="000000"/>
                </a:solidFill>
              </a:rPr>
              <a:t> derecho a </a:t>
            </a:r>
            <a:r>
              <a:rPr lang="en-US" sz="1200" dirty="0" err="1">
                <a:solidFill>
                  <a:srgbClr val="000000"/>
                </a:solidFill>
              </a:rPr>
              <a:t>elegir</a:t>
            </a:r>
            <a:r>
              <a:rPr lang="en-US" sz="1200" dirty="0">
                <a:solidFill>
                  <a:srgbClr val="000000"/>
                </a:solidFill>
              </a:rPr>
              <a:t> de uno </a:t>
            </a:r>
            <a:r>
              <a:rPr lang="en-US" sz="1200" dirty="0" err="1">
                <a:solidFill>
                  <a:srgbClr val="000000"/>
                </a:solidFill>
              </a:rPr>
              <a:t>mismo</a:t>
            </a:r>
            <a:r>
              <a:rPr lang="en-US" sz="1200" dirty="0">
                <a:solidFill>
                  <a:srgbClr val="000000"/>
                </a:solidFill>
              </a:rPr>
              <a:t> o de </a:t>
            </a:r>
            <a:r>
              <a:rPr lang="en-US" sz="1200" dirty="0" err="1">
                <a:solidFill>
                  <a:srgbClr val="000000"/>
                </a:solidFill>
              </a:rPr>
              <a:t>otros</a:t>
            </a:r>
            <a:r>
              <a:rPr lang="en-US" sz="1200" dirty="0">
                <a:solidFill>
                  <a:srgbClr val="000000"/>
                </a:solidFill>
              </a:rPr>
              <a:t>. </a:t>
            </a:r>
            <a:r>
              <a:rPr lang="en-US" sz="1200" i="1" dirty="0">
                <a:solidFill>
                  <a:srgbClr val="000000"/>
                </a:solidFill>
              </a:rPr>
              <a:t>(Jos. 24:15)</a:t>
            </a:r>
          </a:p>
          <a:p>
            <a:pPr>
              <a:lnSpc>
                <a:spcPct val="90000"/>
              </a:lnSpc>
            </a:pPr>
            <a:r>
              <a:rPr lang="en-US" dirty="0"/>
              <a:t>5. </a:t>
            </a:r>
            <a:r>
              <a:rPr lang="en-US" sz="1200" dirty="0" err="1">
                <a:solidFill>
                  <a:srgbClr val="000000"/>
                </a:solidFill>
              </a:rPr>
              <a:t>Pedir</a:t>
            </a:r>
            <a:r>
              <a:rPr lang="en-US" sz="1200" dirty="0">
                <a:solidFill>
                  <a:srgbClr val="000000"/>
                </a:solidFill>
              </a:rPr>
              <a:t> algo a Dios </a:t>
            </a:r>
            <a:r>
              <a:rPr lang="en-US" sz="1200" dirty="0" err="1">
                <a:solidFill>
                  <a:srgbClr val="000000"/>
                </a:solidFill>
              </a:rPr>
              <a:t>por</a:t>
            </a:r>
            <a:r>
              <a:rPr lang="en-US" sz="1200" dirty="0">
                <a:solidFill>
                  <a:srgbClr val="000000"/>
                </a:solidFill>
              </a:rPr>
              <a:t> </a:t>
            </a:r>
            <a:r>
              <a:rPr lang="en-US" sz="1200" dirty="0" err="1">
                <a:solidFill>
                  <a:srgbClr val="000000"/>
                </a:solidFill>
              </a:rPr>
              <a:t>motivos</a:t>
            </a:r>
            <a:r>
              <a:rPr lang="en-US" sz="1200" dirty="0">
                <a:solidFill>
                  <a:srgbClr val="000000"/>
                </a:solidFill>
              </a:rPr>
              <a:t> </a:t>
            </a:r>
            <a:r>
              <a:rPr lang="en-US" sz="1200" dirty="0" err="1">
                <a:solidFill>
                  <a:srgbClr val="000000"/>
                </a:solidFill>
              </a:rPr>
              <a:t>egoístas</a:t>
            </a:r>
            <a:r>
              <a:rPr lang="en-US" sz="1200" dirty="0">
                <a:solidFill>
                  <a:srgbClr val="000000"/>
                </a:solidFill>
              </a:rPr>
              <a:t> / </a:t>
            </a:r>
            <a:r>
              <a:rPr lang="en-US" sz="1200" dirty="0" err="1">
                <a:solidFill>
                  <a:srgbClr val="000000"/>
                </a:solidFill>
              </a:rPr>
              <a:t>consumismo</a:t>
            </a:r>
            <a:r>
              <a:rPr lang="en-US" sz="1200" dirty="0">
                <a:solidFill>
                  <a:srgbClr val="000000"/>
                </a:solidFill>
              </a:rPr>
              <a:t> vs. </a:t>
            </a:r>
            <a:r>
              <a:rPr lang="en-US" sz="1200" dirty="0" err="1">
                <a:solidFill>
                  <a:srgbClr val="000000"/>
                </a:solidFill>
              </a:rPr>
              <a:t>relación</a:t>
            </a:r>
            <a:r>
              <a:rPr lang="en-US" sz="1200" dirty="0">
                <a:solidFill>
                  <a:srgbClr val="000000"/>
                </a:solidFill>
              </a:rPr>
              <a:t>. </a:t>
            </a:r>
            <a:r>
              <a:rPr lang="en-US" sz="1200" i="1" dirty="0">
                <a:solidFill>
                  <a:srgbClr val="000000"/>
                </a:solidFill>
              </a:rPr>
              <a:t>(Santiago 4:2)   </a:t>
            </a:r>
          </a:p>
          <a:p>
            <a:pPr>
              <a:lnSpc>
                <a:spcPct val="90000"/>
              </a:lnSpc>
            </a:pPr>
            <a:r>
              <a:rPr lang="en-US" sz="1200" b="1" i="1" dirty="0">
                <a:solidFill>
                  <a:srgbClr val="000000"/>
                </a:solidFill>
              </a:rPr>
              <a:t>=&gt; La </a:t>
            </a:r>
            <a:r>
              <a:rPr lang="en-US" sz="1200" i="1" dirty="0" err="1">
                <a:solidFill>
                  <a:srgbClr val="000000"/>
                </a:solidFill>
              </a:rPr>
              <a:t>mayoría</a:t>
            </a:r>
            <a:r>
              <a:rPr lang="en-US" sz="1200" i="1" dirty="0">
                <a:solidFill>
                  <a:srgbClr val="000000"/>
                </a:solidFill>
              </a:rPr>
              <a:t> de </a:t>
            </a:r>
            <a:r>
              <a:rPr lang="en-US" sz="1200" i="1" dirty="0" err="1">
                <a:solidFill>
                  <a:srgbClr val="000000"/>
                </a:solidFill>
              </a:rPr>
              <a:t>nuestras</a:t>
            </a:r>
            <a:r>
              <a:rPr lang="en-US" sz="1200" i="1" dirty="0">
                <a:solidFill>
                  <a:srgbClr val="000000"/>
                </a:solidFill>
              </a:rPr>
              <a:t> </a:t>
            </a:r>
            <a:r>
              <a:rPr lang="en-US" sz="1200" i="1" dirty="0" err="1">
                <a:solidFill>
                  <a:srgbClr val="000000"/>
                </a:solidFill>
              </a:rPr>
              <a:t>oraciones</a:t>
            </a:r>
            <a:r>
              <a:rPr lang="en-US" sz="1200" i="1" dirty="0">
                <a:solidFill>
                  <a:srgbClr val="000000"/>
                </a:solidFill>
              </a:rPr>
              <a:t> </a:t>
            </a:r>
            <a:r>
              <a:rPr lang="en-US" sz="1200" i="1" dirty="0" err="1">
                <a:solidFill>
                  <a:srgbClr val="000000"/>
                </a:solidFill>
              </a:rPr>
              <a:t>están</a:t>
            </a:r>
            <a:r>
              <a:rPr lang="en-US" sz="1200" i="1" dirty="0">
                <a:solidFill>
                  <a:srgbClr val="000000"/>
                </a:solidFill>
              </a:rPr>
              <a:t> </a:t>
            </a:r>
            <a:r>
              <a:rPr lang="en-US" sz="1200" i="1" dirty="0" err="1">
                <a:solidFill>
                  <a:srgbClr val="000000"/>
                </a:solidFill>
              </a:rPr>
              <a:t>basadas</a:t>
            </a:r>
            <a:r>
              <a:rPr lang="en-US" sz="1200" i="1" dirty="0">
                <a:solidFill>
                  <a:srgbClr val="000000"/>
                </a:solidFill>
              </a:rPr>
              <a:t> </a:t>
            </a:r>
            <a:r>
              <a:rPr lang="en-US" sz="1200" i="1" dirty="0" err="1">
                <a:solidFill>
                  <a:srgbClr val="000000"/>
                </a:solidFill>
              </a:rPr>
              <a:t>en</a:t>
            </a:r>
            <a:r>
              <a:rPr lang="en-US" sz="1200" i="1" dirty="0">
                <a:solidFill>
                  <a:srgbClr val="000000"/>
                </a:solidFill>
              </a:rPr>
              <a:t> </a:t>
            </a:r>
            <a:r>
              <a:rPr lang="en-US" sz="1200" i="1" dirty="0" err="1">
                <a:solidFill>
                  <a:srgbClr val="000000"/>
                </a:solidFill>
              </a:rPr>
              <a:t>el</a:t>
            </a:r>
            <a:r>
              <a:rPr lang="en-US" sz="1200" i="1" dirty="0">
                <a:solidFill>
                  <a:srgbClr val="000000"/>
                </a:solidFill>
              </a:rPr>
              <a:t> </a:t>
            </a:r>
            <a:r>
              <a:rPr lang="en-US" sz="1200" i="1" dirty="0" err="1">
                <a:solidFill>
                  <a:srgbClr val="000000"/>
                </a:solidFill>
              </a:rPr>
              <a:t>consumismo</a:t>
            </a:r>
            <a:r>
              <a:rPr lang="en-US" sz="1200" i="1" dirty="0">
                <a:solidFill>
                  <a:srgbClr val="000000"/>
                </a:solidFill>
              </a:rPr>
              <a:t>, </a:t>
            </a:r>
            <a:r>
              <a:rPr lang="en-US" sz="1200" i="1" dirty="0" err="1">
                <a:solidFill>
                  <a:srgbClr val="000000"/>
                </a:solidFill>
              </a:rPr>
              <a:t>centradas</a:t>
            </a:r>
            <a:r>
              <a:rPr lang="en-US" sz="1200" i="1" dirty="0">
                <a:solidFill>
                  <a:srgbClr val="000000"/>
                </a:solidFill>
              </a:rPr>
              <a:t> </a:t>
            </a:r>
            <a:r>
              <a:rPr lang="en-US" sz="1200" i="1" dirty="0" err="1">
                <a:solidFill>
                  <a:srgbClr val="000000"/>
                </a:solidFill>
              </a:rPr>
              <a:t>en</a:t>
            </a:r>
            <a:r>
              <a:rPr lang="en-US" sz="1200" i="1" dirty="0">
                <a:solidFill>
                  <a:srgbClr val="000000"/>
                </a:solidFill>
              </a:rPr>
              <a:t> </a:t>
            </a:r>
            <a:r>
              <a:rPr lang="en-US" sz="1200" i="1" dirty="0" err="1">
                <a:solidFill>
                  <a:srgbClr val="000000"/>
                </a:solidFill>
              </a:rPr>
              <a:t>nosotros</a:t>
            </a:r>
            <a:r>
              <a:rPr lang="en-US" sz="1200" i="1" dirty="0">
                <a:solidFill>
                  <a:srgbClr val="000000"/>
                </a:solidFill>
              </a:rPr>
              <a:t>, </a:t>
            </a:r>
            <a:r>
              <a:rPr lang="en-US" sz="1200" i="1" dirty="0" err="1">
                <a:solidFill>
                  <a:srgbClr val="000000"/>
                </a:solidFill>
              </a:rPr>
              <a:t>en</a:t>
            </a:r>
            <a:r>
              <a:rPr lang="en-US" sz="1200" i="1" dirty="0">
                <a:solidFill>
                  <a:srgbClr val="000000"/>
                </a:solidFill>
              </a:rPr>
              <a:t> </a:t>
            </a:r>
            <a:r>
              <a:rPr lang="en-US" sz="1200" i="1" dirty="0" err="1">
                <a:solidFill>
                  <a:srgbClr val="000000"/>
                </a:solidFill>
              </a:rPr>
              <a:t>nuestras</a:t>
            </a:r>
            <a:r>
              <a:rPr lang="en-US" sz="1200" i="1" dirty="0">
                <a:solidFill>
                  <a:srgbClr val="000000"/>
                </a:solidFill>
              </a:rPr>
              <a:t> </a:t>
            </a:r>
            <a:r>
              <a:rPr lang="en-US" sz="1200" i="1" dirty="0" err="1">
                <a:solidFill>
                  <a:srgbClr val="000000"/>
                </a:solidFill>
              </a:rPr>
              <a:t>necesidades</a:t>
            </a:r>
            <a:r>
              <a:rPr lang="en-US" sz="1200" i="1" dirty="0">
                <a:solidFill>
                  <a:srgbClr val="000000"/>
                </a:solidFill>
              </a:rPr>
              <a:t> y </a:t>
            </a:r>
            <a:r>
              <a:rPr lang="en-US" sz="1200" i="1" dirty="0" err="1">
                <a:solidFill>
                  <a:srgbClr val="000000"/>
                </a:solidFill>
              </a:rPr>
              <a:t>deseos</a:t>
            </a:r>
            <a:r>
              <a:rPr lang="en-US" sz="1200" i="1" dirty="0">
                <a:solidFill>
                  <a:srgbClr val="000000"/>
                </a:solidFill>
              </a:rPr>
              <a:t>...  </a:t>
            </a:r>
            <a:endParaRPr lang="en-US" dirty="0"/>
          </a:p>
        </p:txBody>
      </p:sp>
      <p:sp>
        <p:nvSpPr>
          <p:cNvPr id="4" name="Slide Number Placeholder 3"/>
          <p:cNvSpPr>
            <a:spLocks noGrp="1"/>
          </p:cNvSpPr>
          <p:nvPr>
            <p:ph type="sldNum" sz="quarter" idx="10"/>
          </p:nvPr>
        </p:nvSpPr>
        <p:spPr/>
        <p:txBody>
          <a:bodyPr/>
          <a:lstStyle/>
          <a:p>
            <a:fld id="{87D77045-401A-4D5E-BFE3-54C21A8A6634}" type="slidenum">
              <a:rPr lang="en-US" smtClean="0"/>
              <a:t>29</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90000"/>
              </a:lnSpc>
            </a:pPr>
            <a:r>
              <a:rPr lang="en-US" dirty="0"/>
              <a:t>6. </a:t>
            </a:r>
            <a:r>
              <a:rPr lang="en-US" sz="1200" dirty="0">
                <a:solidFill>
                  <a:srgbClr val="000000"/>
                </a:solidFill>
              </a:rPr>
              <a:t>La </a:t>
            </a:r>
            <a:r>
              <a:rPr lang="en-US" sz="1200" dirty="0" err="1">
                <a:solidFill>
                  <a:srgbClr val="000000"/>
                </a:solidFill>
              </a:rPr>
              <a:t>oración</a:t>
            </a:r>
            <a:r>
              <a:rPr lang="en-US" sz="1200" dirty="0">
                <a:solidFill>
                  <a:srgbClr val="000000"/>
                </a:solidFill>
              </a:rPr>
              <a:t> de </a:t>
            </a:r>
            <a:r>
              <a:rPr lang="en-US" sz="1200" dirty="0" err="1">
                <a:solidFill>
                  <a:srgbClr val="000000"/>
                </a:solidFill>
              </a:rPr>
              <a:t>dar</a:t>
            </a:r>
            <a:r>
              <a:rPr lang="en-US" sz="1200" dirty="0">
                <a:solidFill>
                  <a:srgbClr val="000000"/>
                </a:solidFill>
              </a:rPr>
              <a:t> a Dios </a:t>
            </a:r>
            <a:r>
              <a:rPr lang="en-US" sz="1200" dirty="0" err="1">
                <a:solidFill>
                  <a:srgbClr val="000000"/>
                </a:solidFill>
              </a:rPr>
              <a:t>por</a:t>
            </a:r>
            <a:r>
              <a:rPr lang="en-US" sz="1200" dirty="0">
                <a:solidFill>
                  <a:srgbClr val="000000"/>
                </a:solidFill>
              </a:rPr>
              <a:t> </a:t>
            </a:r>
            <a:r>
              <a:rPr lang="en-US" sz="1200" dirty="0" err="1">
                <a:solidFill>
                  <a:srgbClr val="000000"/>
                </a:solidFill>
              </a:rPr>
              <a:t>sentado</a:t>
            </a:r>
            <a:r>
              <a:rPr lang="en-US" sz="1200" dirty="0">
                <a:solidFill>
                  <a:srgbClr val="000000"/>
                </a:solidFill>
              </a:rPr>
              <a:t> - </a:t>
            </a:r>
            <a:r>
              <a:rPr lang="en-US" sz="1200" dirty="0" err="1">
                <a:solidFill>
                  <a:srgbClr val="000000"/>
                </a:solidFill>
              </a:rPr>
              <a:t>Abstenerse</a:t>
            </a:r>
            <a:r>
              <a:rPr lang="en-US" sz="1200" dirty="0">
                <a:solidFill>
                  <a:srgbClr val="000000"/>
                </a:solidFill>
              </a:rPr>
              <a:t> de </a:t>
            </a:r>
            <a:r>
              <a:rPr lang="en-US" sz="1200" dirty="0" err="1">
                <a:solidFill>
                  <a:srgbClr val="000000"/>
                </a:solidFill>
              </a:rPr>
              <a:t>pedir</a:t>
            </a:r>
            <a:r>
              <a:rPr lang="en-US" sz="1200" dirty="0">
                <a:solidFill>
                  <a:srgbClr val="000000"/>
                </a:solidFill>
              </a:rPr>
              <a:t> </a:t>
            </a:r>
            <a:r>
              <a:rPr lang="en-US" sz="1200" dirty="0" err="1">
                <a:solidFill>
                  <a:srgbClr val="000000"/>
                </a:solidFill>
              </a:rPr>
              <a:t>porque</a:t>
            </a:r>
            <a:r>
              <a:rPr lang="en-US" sz="1200" dirty="0">
                <a:solidFill>
                  <a:srgbClr val="000000"/>
                </a:solidFill>
              </a:rPr>
              <a:t> </a:t>
            </a:r>
            <a:r>
              <a:rPr lang="en-US" sz="1200" dirty="0" err="1">
                <a:solidFill>
                  <a:srgbClr val="000000"/>
                </a:solidFill>
              </a:rPr>
              <a:t>Él</a:t>
            </a:r>
            <a:r>
              <a:rPr lang="en-US" sz="1200" dirty="0">
                <a:solidFill>
                  <a:srgbClr val="000000"/>
                </a:solidFill>
              </a:rPr>
              <a:t> </a:t>
            </a:r>
            <a:r>
              <a:rPr lang="en-US" sz="1200" dirty="0" err="1">
                <a:solidFill>
                  <a:srgbClr val="000000"/>
                </a:solidFill>
              </a:rPr>
              <a:t>ya</a:t>
            </a:r>
            <a:r>
              <a:rPr lang="en-US" sz="1200" dirty="0">
                <a:solidFill>
                  <a:srgbClr val="000000"/>
                </a:solidFill>
              </a:rPr>
              <a:t> </a:t>
            </a:r>
            <a:r>
              <a:rPr lang="en-US" sz="1200" dirty="0" err="1">
                <a:solidFill>
                  <a:srgbClr val="000000"/>
                </a:solidFill>
              </a:rPr>
              <a:t>conoce</a:t>
            </a:r>
            <a:r>
              <a:rPr lang="en-US" sz="1200" dirty="0">
                <a:solidFill>
                  <a:srgbClr val="000000"/>
                </a:solidFill>
              </a:rPr>
              <a:t> la </a:t>
            </a:r>
            <a:r>
              <a:rPr lang="en-US" sz="1200" dirty="0" err="1">
                <a:solidFill>
                  <a:srgbClr val="000000"/>
                </a:solidFill>
              </a:rPr>
              <a:t>necesidad</a:t>
            </a:r>
            <a:r>
              <a:rPr lang="en-US" sz="1200" dirty="0">
                <a:solidFill>
                  <a:srgbClr val="000000"/>
                </a:solidFill>
              </a:rPr>
              <a:t> y </a:t>
            </a:r>
            <a:r>
              <a:rPr lang="en-US" sz="1200" dirty="0" err="1">
                <a:solidFill>
                  <a:srgbClr val="000000"/>
                </a:solidFill>
              </a:rPr>
              <a:t>usted</a:t>
            </a:r>
            <a:r>
              <a:rPr lang="en-US" sz="1200" dirty="0">
                <a:solidFill>
                  <a:srgbClr val="000000"/>
                </a:solidFill>
              </a:rPr>
              <a:t> </a:t>
            </a:r>
            <a:r>
              <a:rPr lang="en-US" sz="1200" dirty="0" err="1">
                <a:solidFill>
                  <a:srgbClr val="000000"/>
                </a:solidFill>
              </a:rPr>
              <a:t>espera</a:t>
            </a:r>
            <a:r>
              <a:rPr lang="en-US" sz="1200" dirty="0">
                <a:solidFill>
                  <a:srgbClr val="000000"/>
                </a:solidFill>
              </a:rPr>
              <a:t> que se la </a:t>
            </a:r>
            <a:r>
              <a:rPr lang="en-US" sz="1200" dirty="0" err="1">
                <a:solidFill>
                  <a:srgbClr val="000000"/>
                </a:solidFill>
              </a:rPr>
              <a:t>conceda</a:t>
            </a:r>
            <a:r>
              <a:rPr lang="en-US" sz="1200" dirty="0">
                <a:solidFill>
                  <a:srgbClr val="000000"/>
                </a:solidFill>
              </a:rPr>
              <a:t> </a:t>
            </a:r>
            <a:r>
              <a:rPr lang="en-US" sz="1200" dirty="0" err="1">
                <a:solidFill>
                  <a:srgbClr val="000000"/>
                </a:solidFill>
              </a:rPr>
              <a:t>automáticamente</a:t>
            </a:r>
            <a:r>
              <a:rPr lang="en-US" sz="1200" dirty="0">
                <a:solidFill>
                  <a:srgbClr val="000000"/>
                </a:solidFill>
              </a:rPr>
              <a:t>. </a:t>
            </a:r>
            <a:r>
              <a:rPr lang="en-US" sz="1200" i="1" dirty="0">
                <a:solidFill>
                  <a:srgbClr val="000000"/>
                </a:solidFill>
              </a:rPr>
              <a:t>(Santiago 4:1) </a:t>
            </a:r>
            <a:endParaRPr lang="de-DE" dirty="0"/>
          </a:p>
          <a:p>
            <a:pPr>
              <a:lnSpc>
                <a:spcPct val="90000"/>
              </a:lnSpc>
            </a:pPr>
            <a:r>
              <a:rPr lang="en-US" dirty="0"/>
              <a:t>7. </a:t>
            </a:r>
            <a:r>
              <a:rPr lang="en-US" sz="1200" dirty="0" err="1">
                <a:solidFill>
                  <a:srgbClr val="000000"/>
                </a:solidFill>
              </a:rPr>
              <a:t>Pedirle</a:t>
            </a:r>
            <a:r>
              <a:rPr lang="en-US" sz="1200" dirty="0">
                <a:solidFill>
                  <a:srgbClr val="000000"/>
                </a:solidFill>
              </a:rPr>
              <a:t> que </a:t>
            </a:r>
            <a:r>
              <a:rPr lang="en-US" sz="1200" dirty="0" err="1">
                <a:solidFill>
                  <a:srgbClr val="000000"/>
                </a:solidFill>
              </a:rPr>
              <a:t>haga</a:t>
            </a:r>
            <a:r>
              <a:rPr lang="en-US" sz="1200" dirty="0">
                <a:solidFill>
                  <a:srgbClr val="000000"/>
                </a:solidFill>
              </a:rPr>
              <a:t> algo que </a:t>
            </a:r>
            <a:r>
              <a:rPr lang="en-US" sz="1200" dirty="0" err="1">
                <a:solidFill>
                  <a:srgbClr val="000000"/>
                </a:solidFill>
              </a:rPr>
              <a:t>Él</a:t>
            </a:r>
            <a:r>
              <a:rPr lang="en-US" sz="1200" dirty="0">
                <a:solidFill>
                  <a:srgbClr val="000000"/>
                </a:solidFill>
              </a:rPr>
              <a:t> </a:t>
            </a:r>
            <a:r>
              <a:rPr lang="en-US" sz="1200" dirty="0" err="1">
                <a:solidFill>
                  <a:srgbClr val="000000"/>
                </a:solidFill>
              </a:rPr>
              <a:t>ya</a:t>
            </a:r>
            <a:r>
              <a:rPr lang="en-US" sz="1200" dirty="0">
                <a:solidFill>
                  <a:srgbClr val="000000"/>
                </a:solidFill>
              </a:rPr>
              <a:t> </a:t>
            </a:r>
            <a:r>
              <a:rPr lang="en-US" sz="1200" dirty="0" err="1">
                <a:solidFill>
                  <a:srgbClr val="000000"/>
                </a:solidFill>
              </a:rPr>
              <a:t>te</a:t>
            </a:r>
            <a:r>
              <a:rPr lang="en-US" sz="1200" dirty="0">
                <a:solidFill>
                  <a:srgbClr val="000000"/>
                </a:solidFill>
              </a:rPr>
              <a:t> ha </a:t>
            </a:r>
            <a:r>
              <a:rPr lang="en-US" sz="1200" dirty="0" err="1">
                <a:solidFill>
                  <a:srgbClr val="000000"/>
                </a:solidFill>
              </a:rPr>
              <a:t>dicho</a:t>
            </a:r>
            <a:r>
              <a:rPr lang="en-US" sz="1200" dirty="0">
                <a:solidFill>
                  <a:srgbClr val="000000"/>
                </a:solidFill>
              </a:rPr>
              <a:t> </a:t>
            </a:r>
            <a:r>
              <a:rPr lang="en-US" sz="1200" dirty="0" err="1">
                <a:solidFill>
                  <a:srgbClr val="000000"/>
                </a:solidFill>
              </a:rPr>
              <a:t>en</a:t>
            </a:r>
            <a:r>
              <a:rPr lang="en-US" sz="1200" dirty="0">
                <a:solidFill>
                  <a:srgbClr val="000000"/>
                </a:solidFill>
              </a:rPr>
              <a:t> Su Palabra que lo </a:t>
            </a:r>
            <a:r>
              <a:rPr lang="en-US" sz="1200" dirty="0" err="1">
                <a:solidFill>
                  <a:srgbClr val="000000"/>
                </a:solidFill>
              </a:rPr>
              <a:t>hagas</a:t>
            </a:r>
            <a:r>
              <a:rPr lang="en-US" sz="1200" dirty="0">
                <a:solidFill>
                  <a:srgbClr val="000000"/>
                </a:solidFill>
              </a:rPr>
              <a:t> </a:t>
            </a:r>
            <a:r>
              <a:rPr lang="en-US" sz="1200" dirty="0" err="1">
                <a:solidFill>
                  <a:srgbClr val="000000"/>
                </a:solidFill>
              </a:rPr>
              <a:t>tú</a:t>
            </a:r>
            <a:r>
              <a:rPr lang="en-US" sz="1200" dirty="0">
                <a:solidFill>
                  <a:srgbClr val="000000"/>
                </a:solidFill>
              </a:rPr>
              <a:t> </a:t>
            </a:r>
            <a:r>
              <a:rPr lang="en-US" sz="1200" dirty="0" err="1">
                <a:solidFill>
                  <a:srgbClr val="000000"/>
                </a:solidFill>
              </a:rPr>
              <a:t>mismo</a:t>
            </a:r>
            <a:r>
              <a:rPr lang="en-US" sz="1200" dirty="0">
                <a:solidFill>
                  <a:srgbClr val="000000"/>
                </a:solidFill>
              </a:rPr>
              <a:t>. </a:t>
            </a:r>
            <a:r>
              <a:rPr lang="en-US" sz="1200" i="1" dirty="0">
                <a:solidFill>
                  <a:srgbClr val="000000"/>
                </a:solidFill>
              </a:rPr>
              <a:t>(Santiago 4:7,8) </a:t>
            </a:r>
            <a:r>
              <a:rPr lang="en-US" sz="1200" b="1" i="1" dirty="0">
                <a:solidFill>
                  <a:srgbClr val="000000"/>
                </a:solidFill>
              </a:rPr>
              <a:t>Ex. </a:t>
            </a:r>
            <a:r>
              <a:rPr lang="en-US" sz="1200" i="1" dirty="0">
                <a:solidFill>
                  <a:srgbClr val="000000"/>
                </a:solidFill>
              </a:rPr>
              <a:t>.........</a:t>
            </a:r>
          </a:p>
          <a:p>
            <a:pPr>
              <a:lnSpc>
                <a:spcPct val="90000"/>
              </a:lnSpc>
            </a:pPr>
            <a:r>
              <a:rPr lang="en-US" dirty="0" err="1"/>
              <a:t>Pedir</a:t>
            </a:r>
            <a:r>
              <a:rPr lang="en-US" dirty="0"/>
              <a:t> algo a Dios </a:t>
            </a:r>
            <a:r>
              <a:rPr lang="en-US" dirty="0" err="1"/>
              <a:t>por</a:t>
            </a:r>
            <a:r>
              <a:rPr lang="en-US" dirty="0"/>
              <a:t> un </a:t>
            </a:r>
            <a:r>
              <a:rPr lang="en-US" dirty="0" err="1"/>
              <a:t>motivo</a:t>
            </a:r>
            <a:r>
              <a:rPr lang="en-US" dirty="0"/>
              <a:t> </a:t>
            </a:r>
            <a:r>
              <a:rPr lang="en-US" dirty="0" err="1"/>
              <a:t>básicamente</a:t>
            </a:r>
            <a:r>
              <a:rPr lang="en-US" dirty="0"/>
              <a:t> </a:t>
            </a:r>
            <a:r>
              <a:rPr lang="en-US" dirty="0" err="1"/>
              <a:t>egoísta</a:t>
            </a:r>
            <a:r>
              <a:rPr lang="en-US" dirty="0"/>
              <a:t>, para </a:t>
            </a:r>
            <a:r>
              <a:rPr lang="en-US" dirty="0" err="1"/>
              <a:t>satisfacer</a:t>
            </a:r>
            <a:r>
              <a:rPr lang="en-US" dirty="0"/>
              <a:t> </a:t>
            </a:r>
            <a:r>
              <a:rPr lang="en-US" dirty="0" err="1"/>
              <a:t>tus</a:t>
            </a:r>
            <a:r>
              <a:rPr lang="en-US" dirty="0"/>
              <a:t> </a:t>
            </a:r>
            <a:r>
              <a:rPr lang="en-US" dirty="0" err="1"/>
              <a:t>propios</a:t>
            </a:r>
            <a:r>
              <a:rPr lang="en-US" dirty="0"/>
              <a:t> </a:t>
            </a:r>
            <a:r>
              <a:rPr lang="en-US" dirty="0" err="1"/>
              <a:t>deseos</a:t>
            </a:r>
            <a:r>
              <a:rPr lang="en-US" dirty="0"/>
              <a:t> </a:t>
            </a:r>
            <a:r>
              <a:rPr lang="en-US" dirty="0" err="1"/>
              <a:t>egoístas</a:t>
            </a:r>
            <a:r>
              <a:rPr lang="en-US" dirty="0"/>
              <a:t>. (Santiago 4:2)</a:t>
            </a:r>
            <a:endParaRPr lang="de-DE" dirty="0"/>
          </a:p>
          <a:p>
            <a:pPr>
              <a:lnSpc>
                <a:spcPct val="90000"/>
              </a:lnSpc>
            </a:pPr>
            <a:r>
              <a:rPr lang="en-US" dirty="0"/>
              <a:t>8. </a:t>
            </a:r>
            <a:r>
              <a:rPr lang="en-US" sz="1200" dirty="0" err="1">
                <a:solidFill>
                  <a:srgbClr val="000000"/>
                </a:solidFill>
              </a:rPr>
              <a:t>Centrarse</a:t>
            </a:r>
            <a:r>
              <a:rPr lang="en-US" sz="1200" dirty="0">
                <a:solidFill>
                  <a:srgbClr val="000000"/>
                </a:solidFill>
              </a:rPr>
              <a:t> </a:t>
            </a:r>
            <a:r>
              <a:rPr lang="en-US" sz="1200" dirty="0" err="1">
                <a:solidFill>
                  <a:srgbClr val="000000"/>
                </a:solidFill>
              </a:rPr>
              <a:t>en</a:t>
            </a:r>
            <a:r>
              <a:rPr lang="en-US" sz="1200" dirty="0">
                <a:solidFill>
                  <a:srgbClr val="000000"/>
                </a:solidFill>
              </a:rPr>
              <a:t> </a:t>
            </a:r>
            <a:r>
              <a:rPr lang="en-US" sz="1200" dirty="0" err="1">
                <a:solidFill>
                  <a:srgbClr val="000000"/>
                </a:solidFill>
              </a:rPr>
              <a:t>nuestra</a:t>
            </a:r>
            <a:r>
              <a:rPr lang="en-US" sz="1200" dirty="0">
                <a:solidFill>
                  <a:srgbClr val="000000"/>
                </a:solidFill>
              </a:rPr>
              <a:t> persona y </a:t>
            </a:r>
            <a:r>
              <a:rPr lang="en-US" sz="1200" dirty="0" err="1">
                <a:solidFill>
                  <a:srgbClr val="000000"/>
                </a:solidFill>
              </a:rPr>
              <a:t>necesidades</a:t>
            </a:r>
            <a:r>
              <a:rPr lang="en-US" sz="1200" dirty="0">
                <a:solidFill>
                  <a:srgbClr val="000000"/>
                </a:solidFill>
              </a:rPr>
              <a:t> </a:t>
            </a:r>
            <a:r>
              <a:rPr lang="en-US" sz="1200" dirty="0" err="1">
                <a:solidFill>
                  <a:srgbClr val="000000"/>
                </a:solidFill>
              </a:rPr>
              <a:t>frente</a:t>
            </a:r>
            <a:r>
              <a:rPr lang="en-US" sz="1200" dirty="0">
                <a:solidFill>
                  <a:srgbClr val="000000"/>
                </a:solidFill>
              </a:rPr>
              <a:t> a la gloria de Dios.    </a:t>
            </a:r>
            <a:r>
              <a:rPr lang="en-US" sz="1200" b="1" dirty="0">
                <a:solidFill>
                  <a:srgbClr val="000000"/>
                </a:solidFill>
              </a:rPr>
              <a:t>Ex. </a:t>
            </a:r>
            <a:r>
              <a:rPr lang="en-US" sz="1200" dirty="0">
                <a:solidFill>
                  <a:srgbClr val="000000"/>
                </a:solidFill>
              </a:rPr>
              <a:t>......</a:t>
            </a:r>
            <a:endParaRPr lang="de-DE" dirty="0"/>
          </a:p>
          <a:p>
            <a:pPr>
              <a:lnSpc>
                <a:spcPct val="90000"/>
              </a:lnSpc>
            </a:pPr>
            <a:r>
              <a:rPr lang="en-US" dirty="0"/>
              <a:t>9. </a:t>
            </a:r>
            <a:r>
              <a:rPr lang="en-US" sz="1200" dirty="0">
                <a:solidFill>
                  <a:srgbClr val="000000"/>
                </a:solidFill>
              </a:rPr>
              <a:t>Dar a Dios </a:t>
            </a:r>
            <a:r>
              <a:rPr lang="en-US" sz="1200" dirty="0" err="1">
                <a:solidFill>
                  <a:srgbClr val="000000"/>
                </a:solidFill>
              </a:rPr>
              <a:t>nuestros</a:t>
            </a:r>
            <a:r>
              <a:rPr lang="en-US" sz="1200" dirty="0">
                <a:solidFill>
                  <a:srgbClr val="000000"/>
                </a:solidFill>
              </a:rPr>
              <a:t> planes/agenda, </a:t>
            </a:r>
            <a:r>
              <a:rPr lang="en-US" sz="1200" dirty="0" err="1">
                <a:solidFill>
                  <a:srgbClr val="000000"/>
                </a:solidFill>
              </a:rPr>
              <a:t>en</a:t>
            </a:r>
            <a:r>
              <a:rPr lang="en-US" sz="1200" dirty="0">
                <a:solidFill>
                  <a:srgbClr val="000000"/>
                </a:solidFill>
              </a:rPr>
              <a:t> </a:t>
            </a:r>
            <a:r>
              <a:rPr lang="en-US" sz="1200" dirty="0" err="1">
                <a:solidFill>
                  <a:srgbClr val="000000"/>
                </a:solidFill>
              </a:rPr>
              <a:t>lugar</a:t>
            </a:r>
            <a:r>
              <a:rPr lang="en-US" sz="1200" dirty="0">
                <a:solidFill>
                  <a:srgbClr val="000000"/>
                </a:solidFill>
              </a:rPr>
              <a:t> de </a:t>
            </a:r>
            <a:r>
              <a:rPr lang="en-US" sz="1200" dirty="0" err="1">
                <a:solidFill>
                  <a:srgbClr val="000000"/>
                </a:solidFill>
              </a:rPr>
              <a:t>esperar</a:t>
            </a:r>
            <a:r>
              <a:rPr lang="en-US" sz="1200" dirty="0">
                <a:solidFill>
                  <a:srgbClr val="000000"/>
                </a:solidFill>
              </a:rPr>
              <a:t>/</a:t>
            </a:r>
            <a:r>
              <a:rPr lang="en-US" sz="1200" dirty="0" err="1">
                <a:solidFill>
                  <a:srgbClr val="000000"/>
                </a:solidFill>
              </a:rPr>
              <a:t>recibir</a:t>
            </a:r>
            <a:r>
              <a:rPr lang="en-US" sz="1200" dirty="0">
                <a:solidFill>
                  <a:srgbClr val="000000"/>
                </a:solidFill>
              </a:rPr>
              <a:t> sus planes.  (Is.50:4) </a:t>
            </a:r>
            <a:r>
              <a:rPr lang="en-US" sz="1200" b="1" dirty="0">
                <a:solidFill>
                  <a:srgbClr val="000000"/>
                </a:solidFill>
              </a:rPr>
              <a:t>Ex. </a:t>
            </a:r>
            <a:r>
              <a:rPr lang="en-US" sz="1200" dirty="0">
                <a:solidFill>
                  <a:srgbClr val="000000"/>
                </a:solidFill>
              </a:rPr>
              <a:t>......</a:t>
            </a:r>
            <a:endParaRPr lang="en-US" dirty="0"/>
          </a:p>
          <a:p>
            <a:pPr marL="0" marR="0" indent="0" algn="l" defTabSz="914400" rtl="0" eaLnBrk="1" fontAlgn="auto" latinLnBrk="0" hangingPunct="1">
              <a:lnSpc>
                <a:spcPct val="90000"/>
              </a:lnSpc>
              <a:spcBef>
                <a:spcPct val="0"/>
              </a:spcBef>
              <a:spcAft>
                <a:spcPct val="0"/>
              </a:spcAft>
              <a:buClrTx/>
              <a:buSzTx/>
              <a:buFontTx/>
              <a:buNone/>
              <a:defRPr/>
            </a:pPr>
            <a:r>
              <a:rPr lang="en-US" sz="1200" i="1" kern="1200" baseline="0" dirty="0">
                <a:solidFill>
                  <a:schemeClr val="tx1"/>
                </a:solidFill>
                <a:latin typeface="+mn-lt"/>
                <a:ea typeface="+mn-ea"/>
                <a:cs typeface="+mn-cs"/>
              </a:rPr>
              <a:t>Me </a:t>
            </a:r>
            <a:r>
              <a:rPr lang="en-US" sz="1200" i="1" kern="1200" baseline="0" dirty="0" err="1">
                <a:solidFill>
                  <a:schemeClr val="tx1"/>
                </a:solidFill>
                <a:latin typeface="+mn-lt"/>
                <a:ea typeface="+mn-ea"/>
                <a:cs typeface="+mn-cs"/>
              </a:rPr>
              <a:t>desp</a:t>
            </a:r>
            <a:r>
              <a:rPr lang="en-US" sz="1200" kern="1200" baseline="0" dirty="0" err="1">
                <a:solidFill>
                  <a:schemeClr val="tx1"/>
                </a:solidFill>
                <a:latin typeface="+mn-lt"/>
                <a:ea typeface="+mn-ea"/>
                <a:cs typeface="+mn-cs"/>
              </a:rPr>
              <a:t>ierta</a:t>
            </a:r>
            <a:r>
              <a:rPr lang="en-US" sz="1200" kern="1200" baseline="0" dirty="0">
                <a:solidFill>
                  <a:schemeClr val="tx1"/>
                </a:solidFill>
                <a:latin typeface="+mn-lt"/>
                <a:ea typeface="+mn-ea"/>
                <a:cs typeface="+mn-cs"/>
              </a:rPr>
              <a:t> </a:t>
            </a:r>
            <a:r>
              <a:rPr lang="en-US" sz="1200" i="1" kern="1200" baseline="0" dirty="0" err="1">
                <a:solidFill>
                  <a:schemeClr val="tx1"/>
                </a:solidFill>
                <a:latin typeface="+mn-lt"/>
                <a:ea typeface="+mn-ea"/>
                <a:cs typeface="+mn-cs"/>
              </a:rPr>
              <a:t>mañana</a:t>
            </a:r>
            <a:r>
              <a:rPr lang="en-US" sz="1200" i="1" kern="1200" baseline="0" dirty="0">
                <a:solidFill>
                  <a:schemeClr val="tx1"/>
                </a:solidFill>
                <a:latin typeface="+mn-lt"/>
                <a:ea typeface="+mn-ea"/>
                <a:cs typeface="+mn-cs"/>
              </a:rPr>
              <a:t> </a:t>
            </a:r>
            <a:r>
              <a:rPr lang="en-US" sz="1200" i="1" kern="1200" baseline="0" dirty="0" err="1">
                <a:solidFill>
                  <a:schemeClr val="tx1"/>
                </a:solidFill>
                <a:latin typeface="+mn-lt"/>
                <a:ea typeface="+mn-ea"/>
                <a:cs typeface="+mn-cs"/>
              </a:rPr>
              <a:t>tras</a:t>
            </a:r>
            <a:r>
              <a:rPr lang="en-US" sz="1200" i="1" kern="1200" baseline="0" dirty="0">
                <a:solidFill>
                  <a:schemeClr val="tx1"/>
                </a:solidFill>
                <a:latin typeface="+mn-lt"/>
                <a:ea typeface="+mn-ea"/>
                <a:cs typeface="+mn-cs"/>
              </a:rPr>
              <a:t> </a:t>
            </a:r>
            <a:r>
              <a:rPr lang="en-US" sz="1200" i="1" kern="1200" baseline="0" dirty="0" err="1">
                <a:solidFill>
                  <a:schemeClr val="tx1"/>
                </a:solidFill>
                <a:latin typeface="+mn-lt"/>
                <a:ea typeface="+mn-ea"/>
                <a:cs typeface="+mn-cs"/>
              </a:rPr>
              <a:t>mañana</a:t>
            </a:r>
            <a:r>
              <a:rPr lang="en-US" sz="1200" i="1" kern="1200" baseline="0" dirty="0">
                <a:solidFill>
                  <a:schemeClr val="tx1"/>
                </a:solidFill>
                <a:latin typeface="+mn-lt"/>
                <a:ea typeface="+mn-ea"/>
                <a:cs typeface="+mn-cs"/>
              </a:rPr>
              <a:t>, </a:t>
            </a:r>
            <a:r>
              <a:rPr lang="en-US" sz="1200" i="1" kern="1200" baseline="0" dirty="0" err="1">
                <a:solidFill>
                  <a:schemeClr val="tx1"/>
                </a:solidFill>
                <a:latin typeface="+mn-lt"/>
                <a:ea typeface="+mn-ea"/>
                <a:cs typeface="+mn-cs"/>
              </a:rPr>
              <a:t>despierta</a:t>
            </a:r>
            <a:r>
              <a:rPr lang="en-US" sz="1200" i="1" kern="1200" baseline="0" dirty="0">
                <a:solidFill>
                  <a:schemeClr val="tx1"/>
                </a:solidFill>
                <a:latin typeface="+mn-lt"/>
                <a:ea typeface="+mn-ea"/>
                <a:cs typeface="+mn-cs"/>
              </a:rPr>
              <a:t> mi </a:t>
            </a:r>
            <a:r>
              <a:rPr lang="en-US" sz="1200" i="1" kern="1200" baseline="0" dirty="0" err="1">
                <a:solidFill>
                  <a:schemeClr val="tx1"/>
                </a:solidFill>
                <a:latin typeface="+mn-lt"/>
                <a:ea typeface="+mn-ea"/>
                <a:cs typeface="+mn-cs"/>
              </a:rPr>
              <a:t>oído</a:t>
            </a:r>
            <a:r>
              <a:rPr lang="en-US" sz="1200" i="1" kern="1200" baseline="0" dirty="0">
                <a:solidFill>
                  <a:schemeClr val="tx1"/>
                </a:solidFill>
                <a:latin typeface="+mn-lt"/>
                <a:ea typeface="+mn-ea"/>
                <a:cs typeface="+mn-cs"/>
              </a:rPr>
              <a:t> para </a:t>
            </a:r>
            <a:r>
              <a:rPr lang="en-US" sz="1200" i="1" kern="1200" baseline="0" dirty="0" err="1">
                <a:solidFill>
                  <a:schemeClr val="tx1"/>
                </a:solidFill>
                <a:latin typeface="+mn-lt"/>
                <a:ea typeface="+mn-ea"/>
                <a:cs typeface="+mn-cs"/>
              </a:rPr>
              <a:t>escuchar</a:t>
            </a:r>
            <a:r>
              <a:rPr lang="en-US" sz="1200" i="1" kern="1200" baseline="0" dirty="0">
                <a:solidFill>
                  <a:schemeClr val="tx1"/>
                </a:solidFill>
                <a:latin typeface="+mn-lt"/>
                <a:ea typeface="+mn-ea"/>
                <a:cs typeface="+mn-cs"/>
              </a:rPr>
              <a:t> </a:t>
            </a:r>
            <a:r>
              <a:rPr lang="en-US" sz="1200" i="1" kern="1200" baseline="0" dirty="0" err="1">
                <a:solidFill>
                  <a:schemeClr val="tx1"/>
                </a:solidFill>
                <a:latin typeface="+mn-lt"/>
                <a:ea typeface="+mn-ea"/>
                <a:cs typeface="+mn-cs"/>
              </a:rPr>
              <a:t>como</a:t>
            </a:r>
            <a:r>
              <a:rPr lang="en-US" sz="1200" i="1" kern="1200" baseline="0" dirty="0">
                <a:solidFill>
                  <a:schemeClr val="tx1"/>
                </a:solidFill>
                <a:latin typeface="+mn-lt"/>
                <a:ea typeface="+mn-ea"/>
                <a:cs typeface="+mn-cs"/>
              </a:rPr>
              <a:t> </a:t>
            </a:r>
            <a:r>
              <a:rPr lang="en-US" sz="1200" i="1" kern="1200" baseline="0" dirty="0" err="1">
                <a:solidFill>
                  <a:schemeClr val="tx1"/>
                </a:solidFill>
                <a:latin typeface="+mn-lt"/>
                <a:ea typeface="+mn-ea"/>
                <a:cs typeface="+mn-cs"/>
              </a:rPr>
              <a:t>discípulo</a:t>
            </a:r>
            <a:r>
              <a:rPr lang="en-US" sz="1200" i="1" kern="1200" baseline="0" dirty="0">
                <a:solidFill>
                  <a:schemeClr val="tx1"/>
                </a:solidFill>
                <a:latin typeface="+mn-lt"/>
                <a:ea typeface="+mn-ea"/>
                <a:cs typeface="+mn-cs"/>
              </a:rPr>
              <a:t>. Is.50:4 </a:t>
            </a:r>
          </a:p>
          <a:p>
            <a:pPr marL="0" marR="0" indent="0" algn="l" defTabSz="914400" rtl="0" eaLnBrk="1" fontAlgn="auto" latinLnBrk="0" hangingPunct="1">
              <a:lnSpc>
                <a:spcPct val="90000"/>
              </a:lnSpc>
              <a:spcBef>
                <a:spcPct val="0"/>
              </a:spcBef>
              <a:spcAft>
                <a:spcPct val="0"/>
              </a:spcAft>
              <a:buClrTx/>
              <a:buSzTx/>
              <a:buFontTx/>
              <a:buNone/>
              <a:defRPr/>
            </a:pPr>
            <a:r>
              <a:rPr lang="en-US" sz="1200" dirty="0">
                <a:solidFill>
                  <a:srgbClr val="000000"/>
                </a:solidFill>
              </a:rPr>
              <a:t>10. </a:t>
            </a:r>
            <a:r>
              <a:rPr lang="en-US" sz="1200" dirty="0" err="1">
                <a:solidFill>
                  <a:srgbClr val="000000"/>
                </a:solidFill>
              </a:rPr>
              <a:t>Querer</a:t>
            </a:r>
            <a:r>
              <a:rPr lang="en-US" sz="1200" dirty="0">
                <a:solidFill>
                  <a:srgbClr val="000000"/>
                </a:solidFill>
              </a:rPr>
              <a:t> </a:t>
            </a:r>
            <a:r>
              <a:rPr lang="en-US" sz="1200" dirty="0" err="1">
                <a:solidFill>
                  <a:srgbClr val="000000"/>
                </a:solidFill>
              </a:rPr>
              <a:t>nuestro</a:t>
            </a:r>
            <a:r>
              <a:rPr lang="en-US" sz="1200" dirty="0">
                <a:solidFill>
                  <a:srgbClr val="000000"/>
                </a:solidFill>
              </a:rPr>
              <a:t> modo de responder, </a:t>
            </a:r>
            <a:r>
              <a:rPr lang="en-US" sz="1200" dirty="0" err="1">
                <a:solidFill>
                  <a:srgbClr val="000000"/>
                </a:solidFill>
              </a:rPr>
              <a:t>en</a:t>
            </a:r>
            <a:r>
              <a:rPr lang="en-US" sz="1200" dirty="0">
                <a:solidFill>
                  <a:srgbClr val="000000"/>
                </a:solidFill>
              </a:rPr>
              <a:t> </a:t>
            </a:r>
            <a:r>
              <a:rPr lang="en-US" sz="1200" dirty="0" err="1">
                <a:solidFill>
                  <a:srgbClr val="000000"/>
                </a:solidFill>
              </a:rPr>
              <a:t>nuestro</a:t>
            </a:r>
            <a:r>
              <a:rPr lang="en-US" sz="1200" dirty="0">
                <a:solidFill>
                  <a:srgbClr val="000000"/>
                </a:solidFill>
              </a:rPr>
              <a:t> </a:t>
            </a:r>
            <a:r>
              <a:rPr lang="en-US" sz="1200" dirty="0" err="1">
                <a:solidFill>
                  <a:srgbClr val="000000"/>
                </a:solidFill>
              </a:rPr>
              <a:t>tiempo</a:t>
            </a:r>
            <a:r>
              <a:rPr lang="en-US" sz="1200" dirty="0">
                <a:solidFill>
                  <a:srgbClr val="000000"/>
                </a:solidFill>
              </a:rPr>
              <a:t>; </a:t>
            </a:r>
            <a:r>
              <a:rPr lang="en-US" sz="1200" dirty="0" err="1">
                <a:solidFill>
                  <a:srgbClr val="000000"/>
                </a:solidFill>
              </a:rPr>
              <a:t>hazle</a:t>
            </a:r>
            <a:r>
              <a:rPr lang="en-US" sz="1200" dirty="0">
                <a:solidFill>
                  <a:srgbClr val="000000"/>
                </a:solidFill>
              </a:rPr>
              <a:t> </a:t>
            </a:r>
            <a:r>
              <a:rPr lang="en-US" sz="1200" dirty="0" err="1">
                <a:solidFill>
                  <a:srgbClr val="000000"/>
                </a:solidFill>
              </a:rPr>
              <a:t>siervo</a:t>
            </a:r>
            <a:r>
              <a:rPr lang="en-US" sz="1200" dirty="0">
                <a:solidFill>
                  <a:srgbClr val="000000"/>
                </a:solidFill>
              </a:rPr>
              <a:t>.   Dios a </a:t>
            </a:r>
            <a:r>
              <a:rPr lang="en-US" sz="1200" dirty="0" err="1">
                <a:solidFill>
                  <a:srgbClr val="000000"/>
                </a:solidFill>
              </a:rPr>
              <a:t>nuestra</a:t>
            </a:r>
            <a:r>
              <a:rPr lang="en-US" sz="1200" dirty="0">
                <a:solidFill>
                  <a:srgbClr val="000000"/>
                </a:solidFill>
              </a:rPr>
              <a:t> imagen....   </a:t>
            </a:r>
          </a:p>
          <a:p>
            <a:pPr marL="0" marR="0" indent="0" algn="l" defTabSz="914400" rtl="0" eaLnBrk="1" fontAlgn="auto" latinLnBrk="0" hangingPunct="1">
              <a:lnSpc>
                <a:spcPct val="90000"/>
              </a:lnSpc>
              <a:spcBef>
                <a:spcPct val="0"/>
              </a:spcBef>
              <a:spcAft>
                <a:spcPct val="0"/>
              </a:spcAft>
              <a:buClrTx/>
              <a:buSzTx/>
              <a:buFontTx/>
              <a:buNone/>
              <a:defRPr/>
            </a:pPr>
            <a:r>
              <a:rPr lang="en-US" sz="1200" baseline="0" dirty="0">
                <a:solidFill>
                  <a:srgbClr val="000000"/>
                </a:solidFill>
              </a:rPr>
              <a:t>Le decimos </a:t>
            </a:r>
            <a:r>
              <a:rPr lang="en-US" sz="1200" baseline="0" dirty="0" err="1">
                <a:solidFill>
                  <a:srgbClr val="000000"/>
                </a:solidFill>
              </a:rPr>
              <a:t>qué</a:t>
            </a:r>
            <a:r>
              <a:rPr lang="en-US" sz="1200" baseline="0" dirty="0">
                <a:solidFill>
                  <a:srgbClr val="000000"/>
                </a:solidFill>
              </a:rPr>
              <a:t>, </a:t>
            </a:r>
            <a:r>
              <a:rPr lang="en-US" sz="1200" baseline="0" dirty="0" err="1">
                <a:solidFill>
                  <a:srgbClr val="000000"/>
                </a:solidFill>
              </a:rPr>
              <a:t>cómo</a:t>
            </a:r>
            <a:r>
              <a:rPr lang="en-US" sz="1200" baseline="0" dirty="0">
                <a:solidFill>
                  <a:srgbClr val="000000"/>
                </a:solidFill>
              </a:rPr>
              <a:t>, </a:t>
            </a:r>
            <a:r>
              <a:rPr lang="en-US" sz="1200" baseline="0" dirty="0" err="1">
                <a:solidFill>
                  <a:srgbClr val="000000"/>
                </a:solidFill>
              </a:rPr>
              <a:t>cuándo</a:t>
            </a:r>
            <a:r>
              <a:rPr lang="en-US" sz="1200" baseline="0" dirty="0">
                <a:solidFill>
                  <a:srgbClr val="000000"/>
                </a:solidFill>
              </a:rPr>
              <a:t>,... </a:t>
            </a:r>
            <a:r>
              <a:rPr lang="en-US" sz="1200" baseline="0" dirty="0" err="1">
                <a:solidFill>
                  <a:srgbClr val="000000"/>
                </a:solidFill>
              </a:rPr>
              <a:t>en</a:t>
            </a:r>
            <a:r>
              <a:rPr lang="en-US" sz="1200" baseline="0" dirty="0">
                <a:solidFill>
                  <a:srgbClr val="000000"/>
                </a:solidFill>
              </a:rPr>
              <a:t> </a:t>
            </a:r>
            <a:r>
              <a:rPr lang="en-US" sz="1200" baseline="0" dirty="0" err="1">
                <a:solidFill>
                  <a:srgbClr val="000000"/>
                </a:solidFill>
              </a:rPr>
              <a:t>lugar</a:t>
            </a:r>
            <a:r>
              <a:rPr lang="en-US" sz="1200" baseline="0" dirty="0">
                <a:solidFill>
                  <a:srgbClr val="000000"/>
                </a:solidFill>
              </a:rPr>
              <a:t> de </a:t>
            </a:r>
            <a:r>
              <a:rPr lang="en-US" sz="1200" baseline="0" dirty="0" err="1">
                <a:solidFill>
                  <a:srgbClr val="000000"/>
                </a:solidFill>
              </a:rPr>
              <a:t>ponernos</a:t>
            </a:r>
            <a:r>
              <a:rPr lang="en-US" sz="1200" baseline="0" dirty="0">
                <a:solidFill>
                  <a:srgbClr val="000000"/>
                </a:solidFill>
              </a:rPr>
              <a:t> a </a:t>
            </a:r>
            <a:r>
              <a:rPr lang="en-US" sz="1200" baseline="0" dirty="0" err="1">
                <a:solidFill>
                  <a:srgbClr val="000000"/>
                </a:solidFill>
              </a:rPr>
              <a:t>su</a:t>
            </a:r>
            <a:r>
              <a:rPr lang="en-US" sz="1200" baseline="0" dirty="0">
                <a:solidFill>
                  <a:srgbClr val="000000"/>
                </a:solidFill>
              </a:rPr>
              <a:t> </a:t>
            </a:r>
            <a:r>
              <a:rPr lang="en-US" sz="1200" baseline="0" dirty="0" err="1">
                <a:solidFill>
                  <a:srgbClr val="000000"/>
                </a:solidFill>
              </a:rPr>
              <a:t>disposición</a:t>
            </a:r>
            <a:r>
              <a:rPr lang="en-US" sz="1200" baseline="0" dirty="0">
                <a:solidFill>
                  <a:srgbClr val="000000"/>
                </a:solidFill>
              </a:rPr>
              <a:t> y </a:t>
            </a:r>
            <a:r>
              <a:rPr lang="en-US" sz="1200" baseline="0" dirty="0" err="1">
                <a:solidFill>
                  <a:srgbClr val="000000"/>
                </a:solidFill>
              </a:rPr>
              <a:t>esperarle</a:t>
            </a:r>
            <a:r>
              <a:rPr lang="en-US" sz="1200" baseline="0" dirty="0">
                <a:solidFill>
                  <a:srgbClr val="000000"/>
                </a:solidFill>
              </a:rPr>
              <a:t>..</a:t>
            </a:r>
            <a:r>
              <a:rPr lang="en-US" sz="1200" b="1" baseline="0" dirty="0">
                <a:solidFill>
                  <a:srgbClr val="000000"/>
                </a:solidFill>
              </a:rPr>
              <a:t>. Ex. </a:t>
            </a:r>
            <a:r>
              <a:rPr lang="en-US" sz="1200" baseline="0" dirty="0">
                <a:solidFill>
                  <a:srgbClr val="000000"/>
                </a:solidFill>
              </a:rPr>
              <a:t>....</a:t>
            </a:r>
          </a:p>
          <a:p>
            <a:pPr marL="0" marR="0" indent="0" algn="l" defTabSz="914400" rtl="0" eaLnBrk="1" fontAlgn="auto" latinLnBrk="0" hangingPunct="1">
              <a:lnSpc>
                <a:spcPct val="90000"/>
              </a:lnSpc>
              <a:spcBef>
                <a:spcPct val="0"/>
              </a:spcBef>
              <a:spcAft>
                <a:spcPct val="0"/>
              </a:spcAft>
              <a:buClrTx/>
              <a:buSzTx/>
              <a:buFontTx/>
              <a:buNone/>
              <a:defRPr/>
            </a:pPr>
            <a:endParaRPr lang="en-US" sz="1200" i="1" kern="1200" baseline="0" dirty="0">
              <a:solidFill>
                <a:schemeClr val="tx1"/>
              </a:solidFill>
              <a:latin typeface="+mn-lt"/>
              <a:ea typeface="+mn-ea"/>
              <a:cs typeface="+mn-cs"/>
            </a:endParaRPr>
          </a:p>
          <a:p>
            <a:pPr>
              <a:lnSpc>
                <a:spcPct val="90000"/>
              </a:lnSpc>
            </a:pPr>
            <a:endParaRPr lang="de-DE" dirty="0"/>
          </a:p>
        </p:txBody>
      </p:sp>
      <p:sp>
        <p:nvSpPr>
          <p:cNvPr id="4" name="Slide Number Placeholder 3"/>
          <p:cNvSpPr>
            <a:spLocks noGrp="1"/>
          </p:cNvSpPr>
          <p:nvPr>
            <p:ph type="sldNum" sz="quarter" idx="10"/>
          </p:nvPr>
        </p:nvSpPr>
        <p:spPr/>
        <p:txBody>
          <a:bodyPr/>
          <a:lstStyle/>
          <a:p>
            <a:fld id="{87D77045-401A-4D5E-BFE3-54C21A8A6634}" type="slidenum">
              <a:rPr lang="en-US" smtClean="0"/>
              <a:t>30</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eaLnBrk="1" hangingPunct="1"/>
            <a:r>
              <a:rPr lang="en-US" b="1" dirty="0">
                <a:solidFill>
                  <a:srgbClr val="9BBB59"/>
                </a:solidFill>
              </a:rPr>
              <a:t>"</a:t>
            </a:r>
            <a:r>
              <a:rPr lang="en-US" b="1" dirty="0" err="1">
                <a:solidFill>
                  <a:srgbClr val="9BBB59"/>
                </a:solidFill>
              </a:rPr>
              <a:t>Nuestras</a:t>
            </a:r>
            <a:r>
              <a:rPr lang="en-US" b="1" dirty="0">
                <a:solidFill>
                  <a:srgbClr val="9BBB59"/>
                </a:solidFill>
              </a:rPr>
              <a:t> </a:t>
            </a:r>
            <a:r>
              <a:rPr lang="en-US" b="1" dirty="0" err="1">
                <a:solidFill>
                  <a:srgbClr val="9BBB59"/>
                </a:solidFill>
              </a:rPr>
              <a:t>oraciones</a:t>
            </a:r>
            <a:r>
              <a:rPr lang="en-US" b="1" dirty="0">
                <a:solidFill>
                  <a:srgbClr val="9BBB59"/>
                </a:solidFill>
              </a:rPr>
              <a:t> </a:t>
            </a:r>
            <a:r>
              <a:rPr lang="en-US" b="1" dirty="0" err="1">
                <a:solidFill>
                  <a:srgbClr val="9BBB59"/>
                </a:solidFill>
              </a:rPr>
              <a:t>deben</a:t>
            </a:r>
            <a:r>
              <a:rPr lang="en-US" b="1" dirty="0">
                <a:solidFill>
                  <a:srgbClr val="9BBB59"/>
                </a:solidFill>
              </a:rPr>
              <a:t> </a:t>
            </a:r>
            <a:r>
              <a:rPr lang="en-US" b="1" dirty="0" err="1">
                <a:solidFill>
                  <a:srgbClr val="9BBB59"/>
                </a:solidFill>
              </a:rPr>
              <a:t>significar</a:t>
            </a:r>
            <a:r>
              <a:rPr lang="en-US" b="1" dirty="0">
                <a:solidFill>
                  <a:srgbClr val="9BBB59"/>
                </a:solidFill>
              </a:rPr>
              <a:t> algo para </a:t>
            </a:r>
            <a:r>
              <a:rPr lang="en-US" b="1" dirty="0" err="1">
                <a:solidFill>
                  <a:srgbClr val="9BBB59"/>
                </a:solidFill>
              </a:rPr>
              <a:t>nosotros</a:t>
            </a:r>
            <a:r>
              <a:rPr lang="en-US" b="1" dirty="0">
                <a:solidFill>
                  <a:srgbClr val="9BBB59"/>
                </a:solidFill>
              </a:rPr>
              <a:t> </a:t>
            </a:r>
            <a:r>
              <a:rPr lang="en-US" b="1" dirty="0" err="1">
                <a:solidFill>
                  <a:srgbClr val="9BBB59"/>
                </a:solidFill>
              </a:rPr>
              <a:t>si</a:t>
            </a:r>
            <a:r>
              <a:rPr lang="en-US" b="1" dirty="0">
                <a:solidFill>
                  <a:srgbClr val="9BBB59"/>
                </a:solidFill>
              </a:rPr>
              <a:t> </a:t>
            </a:r>
            <a:r>
              <a:rPr lang="en-US" b="1" dirty="0" err="1">
                <a:solidFill>
                  <a:srgbClr val="9BBB59"/>
                </a:solidFill>
              </a:rPr>
              <a:t>queremos</a:t>
            </a:r>
            <a:r>
              <a:rPr lang="en-US" b="1" dirty="0">
                <a:solidFill>
                  <a:srgbClr val="9BBB59"/>
                </a:solidFill>
              </a:rPr>
              <a:t> que </a:t>
            </a:r>
            <a:r>
              <a:rPr lang="en-US" b="1" dirty="0" err="1">
                <a:solidFill>
                  <a:srgbClr val="9BBB59"/>
                </a:solidFill>
              </a:rPr>
              <a:t>signifiquen</a:t>
            </a:r>
            <a:r>
              <a:rPr lang="en-US" b="1" dirty="0">
                <a:solidFill>
                  <a:srgbClr val="9BBB59"/>
                </a:solidFill>
              </a:rPr>
              <a:t> algo para Dios". </a:t>
            </a:r>
            <a:r>
              <a:rPr lang="en-US" dirty="0" err="1">
                <a:solidFill>
                  <a:srgbClr val="9BBB59"/>
                </a:solidFill>
              </a:rPr>
              <a:t>Maltbie</a:t>
            </a:r>
            <a:r>
              <a:rPr lang="en-US" dirty="0">
                <a:solidFill>
                  <a:srgbClr val="9BBB59"/>
                </a:solidFill>
              </a:rPr>
              <a:t> D. Babcock.</a:t>
            </a:r>
          </a:p>
          <a:p>
            <a:pPr eaLnBrk="1" hangingPunct="1"/>
            <a:r>
              <a:rPr lang="en-US" b="1" dirty="0"/>
              <a:t>=&gt; </a:t>
            </a:r>
            <a:r>
              <a:rPr lang="en-US" dirty="0"/>
              <a:t>"La </a:t>
            </a:r>
            <a:r>
              <a:rPr lang="en-US" dirty="0" err="1"/>
              <a:t>oración</a:t>
            </a:r>
            <a:r>
              <a:rPr lang="en-US" dirty="0"/>
              <a:t> no se </a:t>
            </a:r>
            <a:r>
              <a:rPr lang="en-US" dirty="0" err="1"/>
              <a:t>entiende</a:t>
            </a:r>
            <a:r>
              <a:rPr lang="en-US" dirty="0"/>
              <a:t> </a:t>
            </a:r>
            <a:r>
              <a:rPr lang="en-US" dirty="0" err="1"/>
              <a:t>como</a:t>
            </a:r>
            <a:r>
              <a:rPr lang="en-US" dirty="0"/>
              <a:t> </a:t>
            </a:r>
            <a:r>
              <a:rPr lang="en-US" dirty="0" err="1"/>
              <a:t>debería</a:t>
            </a:r>
            <a:r>
              <a:rPr lang="en-US" dirty="0"/>
              <a:t>. </a:t>
            </a:r>
            <a:r>
              <a:rPr lang="en-US" dirty="0" err="1"/>
              <a:t>Nuestras</a:t>
            </a:r>
            <a:r>
              <a:rPr lang="en-US" dirty="0"/>
              <a:t> </a:t>
            </a:r>
            <a:r>
              <a:rPr lang="en-US" dirty="0" err="1"/>
              <a:t>oraciones</a:t>
            </a:r>
            <a:r>
              <a:rPr lang="en-US" dirty="0"/>
              <a:t> </a:t>
            </a:r>
            <a:r>
              <a:rPr lang="en-US" b="1" dirty="0"/>
              <a:t>no son </a:t>
            </a:r>
            <a:r>
              <a:rPr lang="en-US" dirty="0"/>
              <a:t>para </a:t>
            </a:r>
            <a:r>
              <a:rPr lang="en-US" dirty="0" err="1"/>
              <a:t>informar</a:t>
            </a:r>
            <a:r>
              <a:rPr lang="en-US" dirty="0"/>
              <a:t> a Dios de algo que </a:t>
            </a:r>
            <a:r>
              <a:rPr lang="en-US" dirty="0" err="1"/>
              <a:t>Él</a:t>
            </a:r>
            <a:r>
              <a:rPr lang="en-US" dirty="0"/>
              <a:t> no sabe.  El </a:t>
            </a:r>
            <a:r>
              <a:rPr lang="en-US" dirty="0" err="1"/>
              <a:t>Señor</a:t>
            </a:r>
            <a:r>
              <a:rPr lang="en-US" dirty="0"/>
              <a:t> </a:t>
            </a:r>
            <a:r>
              <a:rPr lang="en-US" dirty="0" err="1"/>
              <a:t>conoce</a:t>
            </a:r>
            <a:r>
              <a:rPr lang="en-US" dirty="0"/>
              <a:t> </a:t>
            </a:r>
            <a:r>
              <a:rPr lang="en-US" dirty="0" err="1"/>
              <a:t>los</a:t>
            </a:r>
            <a:r>
              <a:rPr lang="en-US" dirty="0"/>
              <a:t> </a:t>
            </a:r>
            <a:r>
              <a:rPr lang="en-US" dirty="0" err="1"/>
              <a:t>secretos</a:t>
            </a:r>
            <a:r>
              <a:rPr lang="en-US" dirty="0"/>
              <a:t> de </a:t>
            </a:r>
            <a:r>
              <a:rPr lang="en-US" dirty="0" err="1"/>
              <a:t>cada</a:t>
            </a:r>
            <a:r>
              <a:rPr lang="en-US" dirty="0"/>
              <a:t> alma. </a:t>
            </a:r>
            <a:r>
              <a:rPr lang="en-US" dirty="0" err="1"/>
              <a:t>Nuestras</a:t>
            </a:r>
            <a:r>
              <a:rPr lang="en-US" dirty="0"/>
              <a:t> </a:t>
            </a:r>
            <a:r>
              <a:rPr lang="en-US" dirty="0" err="1"/>
              <a:t>oraciones</a:t>
            </a:r>
            <a:r>
              <a:rPr lang="en-US" dirty="0"/>
              <a:t> no </a:t>
            </a:r>
            <a:r>
              <a:rPr lang="en-US" dirty="0" err="1"/>
              <a:t>necesitan</a:t>
            </a:r>
            <a:r>
              <a:rPr lang="en-US" dirty="0"/>
              <a:t> ser </a:t>
            </a:r>
            <a:r>
              <a:rPr lang="en-US" dirty="0" err="1"/>
              <a:t>largas</a:t>
            </a:r>
            <a:r>
              <a:rPr lang="en-US" dirty="0"/>
              <a:t> y </a:t>
            </a:r>
            <a:r>
              <a:rPr lang="en-US" dirty="0" err="1"/>
              <a:t>ruidosas</a:t>
            </a:r>
            <a:r>
              <a:rPr lang="en-US" dirty="0"/>
              <a:t>. Dios lee </a:t>
            </a:r>
            <a:r>
              <a:rPr lang="en-US" dirty="0" err="1"/>
              <a:t>los</a:t>
            </a:r>
            <a:r>
              <a:rPr lang="en-US" dirty="0"/>
              <a:t> </a:t>
            </a:r>
            <a:r>
              <a:rPr lang="en-US" dirty="0" err="1"/>
              <a:t>pensamientos</a:t>
            </a:r>
            <a:r>
              <a:rPr lang="en-US" dirty="0"/>
              <a:t> </a:t>
            </a:r>
            <a:r>
              <a:rPr lang="en-US" dirty="0" err="1"/>
              <a:t>ocultos</a:t>
            </a:r>
            <a:r>
              <a:rPr lang="en-US" dirty="0"/>
              <a:t>.  </a:t>
            </a:r>
            <a:r>
              <a:rPr lang="en-US" b="1" dirty="0"/>
              <a:t>Podemos </a:t>
            </a:r>
            <a:r>
              <a:rPr lang="en-US" b="1" dirty="0" err="1"/>
              <a:t>orar</a:t>
            </a:r>
            <a:r>
              <a:rPr lang="en-US" b="1" dirty="0"/>
              <a:t> </a:t>
            </a:r>
            <a:r>
              <a:rPr lang="en-US" b="1" dirty="0" err="1"/>
              <a:t>en</a:t>
            </a:r>
            <a:r>
              <a:rPr lang="en-US" b="1" dirty="0"/>
              <a:t> </a:t>
            </a:r>
            <a:r>
              <a:rPr lang="en-US" b="1" dirty="0" err="1"/>
              <a:t>secreto</a:t>
            </a:r>
            <a:r>
              <a:rPr lang="en-US" b="1" dirty="0"/>
              <a:t>, y </a:t>
            </a:r>
            <a:r>
              <a:rPr lang="en-US" b="1" dirty="0" err="1"/>
              <a:t>Aquel</a:t>
            </a:r>
            <a:r>
              <a:rPr lang="en-US" b="1" dirty="0"/>
              <a:t> que </a:t>
            </a:r>
            <a:r>
              <a:rPr lang="en-US" b="1" dirty="0" err="1"/>
              <a:t>ve</a:t>
            </a:r>
            <a:r>
              <a:rPr lang="en-US" b="1" dirty="0"/>
              <a:t> </a:t>
            </a:r>
            <a:r>
              <a:rPr lang="en-US" b="1" dirty="0" err="1"/>
              <a:t>en</a:t>
            </a:r>
            <a:r>
              <a:rPr lang="en-US" b="1" dirty="0"/>
              <a:t> </a:t>
            </a:r>
            <a:r>
              <a:rPr lang="en-US" b="1" dirty="0" err="1"/>
              <a:t>secreto</a:t>
            </a:r>
            <a:r>
              <a:rPr lang="en-US" b="1" dirty="0"/>
              <a:t> </a:t>
            </a:r>
            <a:r>
              <a:rPr lang="en-US" b="1" dirty="0" err="1"/>
              <a:t>nos</a:t>
            </a:r>
            <a:r>
              <a:rPr lang="en-US" b="1" dirty="0"/>
              <a:t> </a:t>
            </a:r>
            <a:r>
              <a:rPr lang="en-US" b="1" dirty="0" err="1"/>
              <a:t>oirá</a:t>
            </a:r>
            <a:r>
              <a:rPr lang="en-US" b="1" dirty="0"/>
              <a:t>, y </a:t>
            </a:r>
            <a:r>
              <a:rPr lang="en-US" b="1" dirty="0" err="1"/>
              <a:t>nos</a:t>
            </a:r>
            <a:r>
              <a:rPr lang="en-US" b="1" dirty="0"/>
              <a:t> </a:t>
            </a:r>
            <a:r>
              <a:rPr lang="en-US" b="1" dirty="0" err="1"/>
              <a:t>recompensará</a:t>
            </a:r>
            <a:r>
              <a:rPr lang="en-US" b="1" dirty="0"/>
              <a:t> </a:t>
            </a:r>
            <a:r>
              <a:rPr lang="en-US" b="1" dirty="0" err="1"/>
              <a:t>abiertamente</a:t>
            </a:r>
            <a:r>
              <a:rPr lang="en-US" b="1" dirty="0"/>
              <a:t>". </a:t>
            </a:r>
            <a:r>
              <a:rPr lang="en-US" dirty="0"/>
              <a:t>(</a:t>
            </a:r>
            <a:r>
              <a:rPr lang="en-US" dirty="0" err="1"/>
              <a:t>Mensajes</a:t>
            </a:r>
            <a:r>
              <a:rPr lang="en-US" dirty="0"/>
              <a:t> a </a:t>
            </a:r>
            <a:r>
              <a:rPr lang="en-US" dirty="0" err="1"/>
              <a:t>los</a:t>
            </a:r>
            <a:r>
              <a:rPr lang="en-US" dirty="0"/>
              <a:t> </a:t>
            </a:r>
            <a:r>
              <a:rPr lang="en-US" dirty="0" err="1"/>
              <a:t>Jóvenes</a:t>
            </a:r>
            <a:r>
              <a:rPr lang="en-US" dirty="0"/>
              <a:t>, 247.) {</a:t>
            </a:r>
            <a:r>
              <a:rPr lang="en-US" dirty="0" err="1"/>
              <a:t>Pr</a:t>
            </a:r>
            <a:r>
              <a:rPr lang="en-US" dirty="0"/>
              <a:t> 216.2}</a:t>
            </a:r>
            <a:endParaRPr lang="de-DE" dirty="0">
              <a:solidFill>
                <a:srgbClr val="9BBB59"/>
              </a:solidFill>
            </a:endParaRPr>
          </a:p>
          <a:p>
            <a:pPr eaLnBrk="1" hangingPunct="1"/>
            <a:r>
              <a:rPr lang="en-US" b="1" dirty="0"/>
              <a:t>1.  </a:t>
            </a:r>
            <a:r>
              <a:rPr lang="en-US" b="0" dirty="0"/>
              <a:t>Nada es gratis... </a:t>
            </a:r>
            <a:r>
              <a:rPr lang="en-US" b="0" dirty="0" err="1"/>
              <a:t>Ej</a:t>
            </a:r>
            <a:r>
              <a:rPr lang="en-US" b="1" dirty="0"/>
              <a:t>. </a:t>
            </a:r>
            <a:r>
              <a:rPr lang="en-US" b="0" dirty="0" err="1"/>
              <a:t>Hijo</a:t>
            </a:r>
            <a:r>
              <a:rPr lang="en-US" b="0" dirty="0"/>
              <a:t> </a:t>
            </a:r>
            <a:r>
              <a:rPr lang="en-US" b="0" dirty="0" err="1"/>
              <a:t>pródigo</a:t>
            </a:r>
            <a:r>
              <a:rPr lang="en-US" b="0" dirty="0"/>
              <a:t> </a:t>
            </a:r>
            <a:r>
              <a:rPr lang="en-US" b="0" dirty="0" err="1"/>
              <a:t>Ej</a:t>
            </a:r>
            <a:r>
              <a:rPr lang="en-US" b="1" dirty="0"/>
              <a:t>.</a:t>
            </a:r>
            <a:r>
              <a:rPr lang="en-US" b="0" dirty="0"/>
              <a:t> María   </a:t>
            </a:r>
            <a:endParaRPr lang="en-US" b="1" dirty="0"/>
          </a:p>
          <a:p>
            <a:pPr eaLnBrk="1" hangingPunct="1"/>
            <a:r>
              <a:rPr lang="en-US" b="1" dirty="0"/>
              <a:t>Ex. </a:t>
            </a:r>
            <a:r>
              <a:rPr lang="en-US" dirty="0" err="1"/>
              <a:t>Moisés</a:t>
            </a:r>
            <a:r>
              <a:rPr lang="en-US" dirty="0"/>
              <a:t>, (Ex</a:t>
            </a:r>
            <a:r>
              <a:rPr lang="en-US" b="1" dirty="0"/>
              <a:t>. </a:t>
            </a:r>
            <a:r>
              <a:rPr lang="en-US" dirty="0" err="1"/>
              <a:t>Vidrio</a:t>
            </a:r>
            <a:r>
              <a:rPr lang="en-US" dirty="0"/>
              <a:t> </a:t>
            </a:r>
            <a:r>
              <a:rPr lang="en-US" dirty="0" err="1"/>
              <a:t>en</a:t>
            </a:r>
            <a:r>
              <a:rPr lang="en-US" dirty="0"/>
              <a:t> </a:t>
            </a:r>
            <a:r>
              <a:rPr lang="en-US" dirty="0" err="1"/>
              <a:t>el</a:t>
            </a:r>
            <a:r>
              <a:rPr lang="en-US" dirty="0"/>
              <a:t> </a:t>
            </a:r>
            <a:r>
              <a:rPr lang="en-US" dirty="0" err="1"/>
              <a:t>aire</a:t>
            </a:r>
            <a:r>
              <a:rPr lang="en-US" dirty="0"/>
              <a:t> ) </a:t>
            </a:r>
          </a:p>
          <a:p>
            <a:pPr eaLnBrk="1" hangingPunct="1"/>
            <a:r>
              <a:rPr lang="en-US" b="1" dirty="0"/>
              <a:t>2</a:t>
            </a:r>
            <a:r>
              <a:rPr lang="en-US" b="0" dirty="0"/>
              <a:t>. "</a:t>
            </a:r>
            <a:r>
              <a:rPr lang="en-US" b="0" dirty="0" err="1"/>
              <a:t>Tenemos</a:t>
            </a:r>
            <a:r>
              <a:rPr lang="en-US" b="0" dirty="0"/>
              <a:t> </a:t>
            </a:r>
            <a:r>
              <a:rPr lang="en-US" b="0" dirty="0" err="1"/>
              <a:t>muy</a:t>
            </a:r>
            <a:r>
              <a:rPr lang="en-US" b="0" dirty="0"/>
              <a:t> </a:t>
            </a:r>
            <a:r>
              <a:rPr lang="en-US" b="0" dirty="0" err="1"/>
              <a:t>poca</a:t>
            </a:r>
            <a:r>
              <a:rPr lang="en-US" b="0" dirty="0"/>
              <a:t> </a:t>
            </a:r>
            <a:r>
              <a:rPr lang="en-US" b="0" dirty="0" err="1"/>
              <a:t>fe</a:t>
            </a:r>
            <a:r>
              <a:rPr lang="en-US" b="0" dirty="0"/>
              <a:t>. </a:t>
            </a:r>
            <a:r>
              <a:rPr lang="en-US" b="0" dirty="0" err="1"/>
              <a:t>Limitamos</a:t>
            </a:r>
            <a:r>
              <a:rPr lang="en-US" b="0" dirty="0"/>
              <a:t> al Santo de Israel. </a:t>
            </a:r>
            <a:r>
              <a:rPr lang="en-US" b="0" dirty="0" err="1"/>
              <a:t>Deberíamos</a:t>
            </a:r>
            <a:r>
              <a:rPr lang="en-US" b="0" dirty="0"/>
              <a:t> </a:t>
            </a:r>
            <a:r>
              <a:rPr lang="en-US" b="0" dirty="0" err="1"/>
              <a:t>estar</a:t>
            </a:r>
            <a:r>
              <a:rPr lang="en-US" b="0" dirty="0"/>
              <a:t> </a:t>
            </a:r>
            <a:r>
              <a:rPr lang="en-US" b="0" dirty="0" err="1"/>
              <a:t>agradecidos</a:t>
            </a:r>
            <a:r>
              <a:rPr lang="en-US" b="0" dirty="0"/>
              <a:t> de que Dios </a:t>
            </a:r>
            <a:r>
              <a:rPr lang="en-US" b="0" dirty="0" err="1"/>
              <a:t>condescienda</a:t>
            </a:r>
            <a:r>
              <a:rPr lang="en-US" b="0" dirty="0"/>
              <a:t> a </a:t>
            </a:r>
            <a:r>
              <a:rPr lang="en-US" b="0" dirty="0" err="1"/>
              <a:t>usarnos</a:t>
            </a:r>
            <a:r>
              <a:rPr lang="en-US" b="0" dirty="0"/>
              <a:t> a </a:t>
            </a:r>
            <a:r>
              <a:rPr lang="en-US" b="0" dirty="0" err="1"/>
              <a:t>cualquiera</a:t>
            </a:r>
            <a:r>
              <a:rPr lang="en-US" b="0" dirty="0"/>
              <a:t> de </a:t>
            </a:r>
            <a:r>
              <a:rPr lang="en-US" b="0" dirty="0" err="1"/>
              <a:t>nosotros</a:t>
            </a:r>
            <a:r>
              <a:rPr lang="en-US" b="0" dirty="0"/>
              <a:t> </a:t>
            </a:r>
            <a:r>
              <a:rPr lang="en-US" b="0" dirty="0" err="1"/>
              <a:t>como</a:t>
            </a:r>
            <a:r>
              <a:rPr lang="en-US" b="0" dirty="0"/>
              <a:t> sus </a:t>
            </a:r>
            <a:r>
              <a:rPr lang="en-US" b="0" dirty="0" err="1"/>
              <a:t>instrumentos</a:t>
            </a:r>
            <a:r>
              <a:rPr lang="en-US" b="0" dirty="0"/>
              <a:t>. Por </a:t>
            </a:r>
            <a:r>
              <a:rPr lang="en-US" b="0" dirty="0" err="1"/>
              <a:t>cada</a:t>
            </a:r>
            <a:r>
              <a:rPr lang="en-US" b="0" dirty="0"/>
              <a:t> </a:t>
            </a:r>
            <a:r>
              <a:rPr lang="en-US" b="0" dirty="0" err="1"/>
              <a:t>oración</a:t>
            </a:r>
            <a:r>
              <a:rPr lang="en-US" b="0" dirty="0"/>
              <a:t> </a:t>
            </a:r>
            <a:r>
              <a:rPr lang="en-US" b="0" dirty="0" err="1"/>
              <a:t>ferviente</a:t>
            </a:r>
            <a:r>
              <a:rPr lang="en-US" b="0" dirty="0"/>
              <a:t> </a:t>
            </a:r>
            <a:r>
              <a:rPr lang="en-US" b="0" dirty="0" err="1"/>
              <a:t>hecha</a:t>
            </a:r>
            <a:r>
              <a:rPr lang="en-US" b="0" dirty="0"/>
              <a:t> con </a:t>
            </a:r>
            <a:r>
              <a:rPr lang="en-US" b="0" dirty="0" err="1"/>
              <a:t>fe</a:t>
            </a:r>
            <a:r>
              <a:rPr lang="en-US" b="0" dirty="0"/>
              <a:t> </a:t>
            </a:r>
            <a:r>
              <a:rPr lang="en-US" b="0" dirty="0" err="1"/>
              <a:t>por</a:t>
            </a:r>
            <a:r>
              <a:rPr lang="en-US" b="0" dirty="0"/>
              <a:t> </a:t>
            </a:r>
            <a:r>
              <a:rPr lang="en-US" b="0" dirty="0" err="1"/>
              <a:t>cualquier</a:t>
            </a:r>
            <a:r>
              <a:rPr lang="en-US" b="0" dirty="0"/>
              <a:t> </a:t>
            </a:r>
            <a:r>
              <a:rPr lang="en-US" b="0" dirty="0" err="1"/>
              <a:t>cosa</a:t>
            </a:r>
            <a:r>
              <a:rPr lang="en-US" b="0" dirty="0"/>
              <a:t>, </a:t>
            </a:r>
            <a:r>
              <a:rPr lang="en-US" b="0" dirty="0" err="1"/>
              <a:t>habrá</a:t>
            </a:r>
            <a:r>
              <a:rPr lang="en-US" b="0" dirty="0"/>
              <a:t> </a:t>
            </a:r>
            <a:r>
              <a:rPr lang="en-US" b="0" dirty="0" err="1"/>
              <a:t>respuestas</a:t>
            </a:r>
            <a:r>
              <a:rPr lang="en-US" b="0" dirty="0"/>
              <a:t>. Tal </a:t>
            </a:r>
            <a:r>
              <a:rPr lang="en-US" b="0" dirty="0" err="1"/>
              <a:t>vez</a:t>
            </a:r>
            <a:r>
              <a:rPr lang="en-US" b="0" dirty="0"/>
              <a:t> no </a:t>
            </a:r>
            <a:r>
              <a:rPr lang="en-US" b="0" dirty="0" err="1"/>
              <a:t>lleguen</a:t>
            </a:r>
            <a:r>
              <a:rPr lang="en-US" b="0" dirty="0"/>
              <a:t> </a:t>
            </a:r>
            <a:r>
              <a:rPr lang="en-US" b="0" dirty="0" err="1"/>
              <a:t>como</a:t>
            </a:r>
            <a:r>
              <a:rPr lang="en-US" b="0" dirty="0"/>
              <a:t> las </a:t>
            </a:r>
            <a:r>
              <a:rPr lang="en-US" b="0" dirty="0" err="1"/>
              <a:t>esperábamos</a:t>
            </a:r>
            <a:r>
              <a:rPr lang="en-US" b="0" dirty="0"/>
              <a:t>, </a:t>
            </a:r>
            <a:r>
              <a:rPr lang="en-US" b="0" dirty="0" err="1"/>
              <a:t>pero</a:t>
            </a:r>
            <a:r>
              <a:rPr lang="en-US" b="0" dirty="0"/>
              <a:t> </a:t>
            </a:r>
            <a:r>
              <a:rPr lang="en-US" b="0" dirty="0" err="1"/>
              <a:t>llegarán</a:t>
            </a:r>
            <a:r>
              <a:rPr lang="en-US" b="0" dirty="0"/>
              <a:t>, no </a:t>
            </a:r>
            <a:r>
              <a:rPr lang="en-US" b="0" dirty="0" err="1"/>
              <a:t>tal</a:t>
            </a:r>
            <a:r>
              <a:rPr lang="en-US" b="0" dirty="0"/>
              <a:t> </a:t>
            </a:r>
            <a:r>
              <a:rPr lang="en-US" b="0" dirty="0" err="1"/>
              <a:t>como</a:t>
            </a:r>
            <a:r>
              <a:rPr lang="en-US" b="0" dirty="0"/>
              <a:t> las </a:t>
            </a:r>
            <a:r>
              <a:rPr lang="en-US" b="0" dirty="0" err="1"/>
              <a:t>habíamos</a:t>
            </a:r>
            <a:r>
              <a:rPr lang="en-US" b="0" dirty="0"/>
              <a:t> </a:t>
            </a:r>
            <a:r>
              <a:rPr lang="en-US" b="0" dirty="0" err="1"/>
              <a:t>imaginado</a:t>
            </a:r>
            <a:r>
              <a:rPr lang="en-US" b="0" dirty="0"/>
              <a:t>, </a:t>
            </a:r>
            <a:r>
              <a:rPr lang="en-US" b="0" dirty="0" err="1"/>
              <a:t>sino</a:t>
            </a:r>
            <a:r>
              <a:rPr lang="en-US" b="0" dirty="0"/>
              <a:t> </a:t>
            </a:r>
            <a:r>
              <a:rPr lang="en-US" b="0" dirty="0" err="1"/>
              <a:t>en</a:t>
            </a:r>
            <a:r>
              <a:rPr lang="en-US" b="0" dirty="0"/>
              <a:t> </a:t>
            </a:r>
            <a:r>
              <a:rPr lang="en-US" b="0" dirty="0" err="1"/>
              <a:t>el</a:t>
            </a:r>
            <a:r>
              <a:rPr lang="en-US" b="0" dirty="0"/>
              <a:t> </a:t>
            </a:r>
            <a:r>
              <a:rPr lang="en-US" b="0" dirty="0" err="1"/>
              <a:t>momento</a:t>
            </a:r>
            <a:r>
              <a:rPr lang="en-US" b="0" dirty="0"/>
              <a:t> </a:t>
            </a:r>
            <a:r>
              <a:rPr lang="en-US" b="0" dirty="0" err="1"/>
              <a:t>en</a:t>
            </a:r>
            <a:r>
              <a:rPr lang="en-US" b="0" dirty="0"/>
              <a:t> que </a:t>
            </a:r>
            <a:r>
              <a:rPr lang="en-US" b="0" dirty="0" err="1"/>
              <a:t>más</a:t>
            </a:r>
            <a:r>
              <a:rPr lang="en-US" b="0" dirty="0"/>
              <a:t> las </a:t>
            </a:r>
            <a:r>
              <a:rPr lang="en-US" b="0" dirty="0" err="1"/>
              <a:t>necesitamos</a:t>
            </a:r>
            <a:r>
              <a:rPr lang="en-US" b="0" dirty="0"/>
              <a:t>. Pero, ¡oh, </a:t>
            </a:r>
            <a:r>
              <a:rPr lang="en-US" b="0" dirty="0" err="1"/>
              <a:t>cuán</a:t>
            </a:r>
            <a:r>
              <a:rPr lang="en-US" b="0" dirty="0"/>
              <a:t> </a:t>
            </a:r>
            <a:r>
              <a:rPr lang="en-US" b="0" dirty="0" err="1"/>
              <a:t>pecaminosa</a:t>
            </a:r>
            <a:r>
              <a:rPr lang="en-US" b="0" dirty="0"/>
              <a:t> es </a:t>
            </a:r>
            <a:r>
              <a:rPr lang="en-US" b="0" dirty="0" err="1"/>
              <a:t>nuestra</a:t>
            </a:r>
            <a:r>
              <a:rPr lang="en-US" b="0" dirty="0"/>
              <a:t> </a:t>
            </a:r>
            <a:r>
              <a:rPr lang="en-US" b="0" dirty="0" err="1"/>
              <a:t>incredulidad</a:t>
            </a:r>
            <a:r>
              <a:rPr lang="en-US" b="0" dirty="0"/>
              <a:t>! "Si </a:t>
            </a:r>
            <a:r>
              <a:rPr lang="en-US" b="0" dirty="0" err="1"/>
              <a:t>permanecéis</a:t>
            </a:r>
            <a:r>
              <a:rPr lang="en-US" b="0" dirty="0"/>
              <a:t> </a:t>
            </a:r>
            <a:r>
              <a:rPr lang="en-US" b="0" dirty="0" err="1"/>
              <a:t>en</a:t>
            </a:r>
            <a:r>
              <a:rPr lang="en-US" b="0" dirty="0"/>
              <a:t> </a:t>
            </a:r>
            <a:r>
              <a:rPr lang="en-US" b="0" dirty="0" err="1"/>
              <a:t>mí</a:t>
            </a:r>
            <a:r>
              <a:rPr lang="en-US" b="0" dirty="0"/>
              <a:t>, y mis palabras </a:t>
            </a:r>
            <a:r>
              <a:rPr lang="en-US" b="0" dirty="0" err="1"/>
              <a:t>permanecen</a:t>
            </a:r>
            <a:r>
              <a:rPr lang="en-US" b="0" dirty="0"/>
              <a:t> </a:t>
            </a:r>
            <a:r>
              <a:rPr lang="en-US" b="0" dirty="0" err="1"/>
              <a:t>en</a:t>
            </a:r>
            <a:r>
              <a:rPr lang="en-US" b="0" dirty="0"/>
              <a:t> </a:t>
            </a:r>
            <a:r>
              <a:rPr lang="en-US" b="0" dirty="0" err="1"/>
              <a:t>vosotros</a:t>
            </a:r>
            <a:r>
              <a:rPr lang="en-US" b="0" dirty="0"/>
              <a:t>, </a:t>
            </a:r>
            <a:r>
              <a:rPr lang="en-US" b="0" dirty="0" err="1"/>
              <a:t>pedid</a:t>
            </a:r>
            <a:r>
              <a:rPr lang="en-US" b="0" dirty="0"/>
              <a:t> lo que </a:t>
            </a:r>
            <a:r>
              <a:rPr lang="en-US" b="0" dirty="0" err="1"/>
              <a:t>queráis</a:t>
            </a:r>
            <a:r>
              <a:rPr lang="en-US" b="0" dirty="0"/>
              <a:t>, y </a:t>
            </a:r>
            <a:r>
              <a:rPr lang="en-US" b="0" dirty="0" err="1"/>
              <a:t>os</a:t>
            </a:r>
            <a:r>
              <a:rPr lang="en-US" b="0" dirty="0"/>
              <a:t> </a:t>
            </a:r>
            <a:r>
              <a:rPr lang="en-US" b="0" dirty="0" err="1"/>
              <a:t>será</a:t>
            </a:r>
            <a:r>
              <a:rPr lang="en-US" b="0" dirty="0"/>
              <a:t> </a:t>
            </a:r>
            <a:r>
              <a:rPr lang="en-US" b="0" dirty="0" err="1"/>
              <a:t>hecho</a:t>
            </a:r>
            <a:r>
              <a:rPr lang="en-US" b="0" dirty="0"/>
              <a:t>".   </a:t>
            </a:r>
            <a:r>
              <a:rPr lang="en-US" b="1" dirty="0"/>
              <a:t>Juan 15:7</a:t>
            </a:r>
            <a:r>
              <a:rPr lang="en-US" b="0" dirty="0"/>
              <a:t>.    {CET 215.2} </a:t>
            </a:r>
          </a:p>
          <a:p>
            <a:pPr eaLnBrk="1" hangingPunct="1"/>
            <a:r>
              <a:rPr lang="en-US" b="1" dirty="0" err="1"/>
              <a:t>Ej</a:t>
            </a:r>
            <a:r>
              <a:rPr lang="en-US" b="1" dirty="0"/>
              <a:t>. </a:t>
            </a:r>
            <a:r>
              <a:rPr lang="en-US" dirty="0"/>
              <a:t>Los </a:t>
            </a:r>
            <a:r>
              <a:rPr lang="en-US" dirty="0" err="1"/>
              <a:t>ciegos</a:t>
            </a:r>
            <a:r>
              <a:rPr lang="en-US" dirty="0"/>
              <a:t> </a:t>
            </a:r>
            <a:r>
              <a:rPr lang="en-US" baseline="0" dirty="0"/>
              <a:t>y Pedro Ex</a:t>
            </a:r>
            <a:r>
              <a:rPr lang="en-US" b="1" dirty="0"/>
              <a:t>. </a:t>
            </a:r>
            <a:r>
              <a:rPr lang="en-US" dirty="0"/>
              <a:t>Universidad Ex</a:t>
            </a:r>
            <a:r>
              <a:rPr lang="en-US" b="1" baseline="0" dirty="0"/>
              <a:t>. </a:t>
            </a:r>
            <a:r>
              <a:rPr lang="en-US" baseline="0" dirty="0"/>
              <a:t>Luis </a:t>
            </a:r>
            <a:r>
              <a:rPr lang="en-US" b="1" baseline="0" dirty="0"/>
              <a:t>Ex. </a:t>
            </a:r>
            <a:r>
              <a:rPr lang="en-US" baseline="0" dirty="0" err="1"/>
              <a:t>Ayuda</a:t>
            </a:r>
            <a:r>
              <a:rPr lang="en-US" baseline="0" dirty="0"/>
              <a:t> a mi </a:t>
            </a:r>
            <a:r>
              <a:rPr lang="en-US" baseline="0" dirty="0" err="1"/>
              <a:t>incredulidad</a:t>
            </a:r>
            <a:r>
              <a:rPr lang="en-US" baseline="0" dirty="0"/>
              <a:t>        </a:t>
            </a:r>
            <a:endParaRPr lang="en-US" dirty="0"/>
          </a:p>
          <a:p>
            <a:pPr eaLnBrk="1" hangingPunct="1"/>
            <a:r>
              <a:rPr lang="en-US" b="1" dirty="0"/>
              <a:t>"</a:t>
            </a:r>
            <a:r>
              <a:rPr lang="en-US" dirty="0" err="1"/>
              <a:t>Nuestras</a:t>
            </a:r>
            <a:r>
              <a:rPr lang="en-US" dirty="0"/>
              <a:t> </a:t>
            </a:r>
            <a:r>
              <a:rPr lang="en-US" dirty="0" err="1"/>
              <a:t>peticiones</a:t>
            </a:r>
            <a:r>
              <a:rPr lang="en-US" dirty="0"/>
              <a:t> no </a:t>
            </a:r>
            <a:r>
              <a:rPr lang="en-US" dirty="0" err="1"/>
              <a:t>deben</a:t>
            </a:r>
            <a:r>
              <a:rPr lang="en-US" dirty="0"/>
              <a:t> </a:t>
            </a:r>
            <a:r>
              <a:rPr lang="en-US" dirty="0" err="1"/>
              <a:t>tomar</a:t>
            </a:r>
            <a:r>
              <a:rPr lang="en-US" dirty="0"/>
              <a:t> la forma de </a:t>
            </a:r>
            <a:r>
              <a:rPr lang="en-US" dirty="0" err="1"/>
              <a:t>una</a:t>
            </a:r>
            <a:r>
              <a:rPr lang="en-US" dirty="0"/>
              <a:t> </a:t>
            </a:r>
            <a:r>
              <a:rPr lang="en-US" b="1" dirty="0" err="1"/>
              <a:t>orden</a:t>
            </a:r>
            <a:r>
              <a:rPr lang="en-US" dirty="0"/>
              <a:t>, </a:t>
            </a:r>
            <a:r>
              <a:rPr lang="en-US" dirty="0" err="1"/>
              <a:t>sino</a:t>
            </a:r>
            <a:r>
              <a:rPr lang="en-US" dirty="0"/>
              <a:t> de </a:t>
            </a:r>
            <a:r>
              <a:rPr lang="en-US" dirty="0" err="1"/>
              <a:t>una</a:t>
            </a:r>
            <a:r>
              <a:rPr lang="en-US" dirty="0"/>
              <a:t> </a:t>
            </a:r>
            <a:r>
              <a:rPr lang="en-US" dirty="0" err="1"/>
              <a:t>intercesión</a:t>
            </a:r>
            <a:r>
              <a:rPr lang="en-US" dirty="0"/>
              <a:t> para que </a:t>
            </a:r>
            <a:r>
              <a:rPr lang="en-US" dirty="0" err="1"/>
              <a:t>Él</a:t>
            </a:r>
            <a:r>
              <a:rPr lang="en-US" dirty="0"/>
              <a:t> </a:t>
            </a:r>
            <a:r>
              <a:rPr lang="en-US" dirty="0" err="1"/>
              <a:t>haga</a:t>
            </a:r>
            <a:r>
              <a:rPr lang="en-US" dirty="0"/>
              <a:t> las </a:t>
            </a:r>
            <a:r>
              <a:rPr lang="en-US" dirty="0" err="1"/>
              <a:t>cosas</a:t>
            </a:r>
            <a:r>
              <a:rPr lang="en-US" dirty="0"/>
              <a:t> que </a:t>
            </a:r>
            <a:r>
              <a:rPr lang="en-US" dirty="0" err="1"/>
              <a:t>deseamos</a:t>
            </a:r>
            <a:r>
              <a:rPr lang="en-US" dirty="0"/>
              <a:t> de </a:t>
            </a:r>
            <a:r>
              <a:rPr lang="en-US" dirty="0" err="1"/>
              <a:t>Él</a:t>
            </a:r>
            <a:r>
              <a:rPr lang="en-US" dirty="0"/>
              <a:t>".   (</a:t>
            </a:r>
            <a:r>
              <a:rPr lang="en-US" dirty="0" err="1"/>
              <a:t>Consejos</a:t>
            </a:r>
            <a:r>
              <a:rPr lang="en-US" dirty="0"/>
              <a:t> </a:t>
            </a:r>
            <a:r>
              <a:rPr lang="en-US" dirty="0" err="1"/>
              <a:t>sobre</a:t>
            </a:r>
            <a:r>
              <a:rPr lang="en-US" dirty="0"/>
              <a:t> la </a:t>
            </a:r>
            <a:r>
              <a:rPr lang="en-US" dirty="0" err="1"/>
              <a:t>salud</a:t>
            </a:r>
            <a:r>
              <a:rPr lang="en-US" dirty="0"/>
              <a:t>, 379.) {</a:t>
            </a:r>
            <a:r>
              <a:rPr lang="en-US" dirty="0" err="1"/>
              <a:t>Pr</a:t>
            </a:r>
            <a:r>
              <a:rPr lang="en-US" dirty="0"/>
              <a:t> 216.3}</a:t>
            </a:r>
          </a:p>
          <a:p>
            <a:pPr eaLnBrk="1" hangingPunct="1"/>
            <a:r>
              <a:rPr lang="en-US" b="1" dirty="0"/>
              <a:t>3. </a:t>
            </a:r>
            <a:r>
              <a:rPr lang="en-US" b="0" dirty="0"/>
              <a:t>Falta de </a:t>
            </a:r>
            <a:r>
              <a:rPr lang="en-US" b="0" dirty="0" err="1"/>
              <a:t>voluntad</a:t>
            </a:r>
            <a:r>
              <a:rPr lang="en-US" b="0" dirty="0"/>
              <a:t> para </a:t>
            </a:r>
            <a:r>
              <a:rPr lang="en-US" b="0" dirty="0" err="1"/>
              <a:t>servir</a:t>
            </a:r>
            <a:r>
              <a:rPr lang="en-US" b="0" dirty="0"/>
              <a:t> - </a:t>
            </a:r>
            <a:r>
              <a:rPr lang="en-US" b="0" dirty="0" err="1"/>
              <a:t>Pedirle</a:t>
            </a:r>
            <a:r>
              <a:rPr lang="en-US" b="0" dirty="0"/>
              <a:t> a Dios que </a:t>
            </a:r>
            <a:r>
              <a:rPr lang="en-US" b="0" baseline="0" dirty="0" err="1"/>
              <a:t>haga</a:t>
            </a:r>
            <a:r>
              <a:rPr lang="en-US" b="0" baseline="0" dirty="0"/>
              <a:t> </a:t>
            </a:r>
            <a:r>
              <a:rPr lang="en-US" b="0" baseline="0" dirty="0" err="1"/>
              <a:t>nuestra</a:t>
            </a:r>
            <a:r>
              <a:rPr lang="en-US" b="0" baseline="0" dirty="0"/>
              <a:t> </a:t>
            </a:r>
            <a:r>
              <a:rPr lang="en-US" b="0" baseline="0" dirty="0" err="1"/>
              <a:t>parte</a:t>
            </a:r>
            <a:r>
              <a:rPr lang="en-US" b="0" baseline="0" dirty="0"/>
              <a:t> - lo que El </a:t>
            </a:r>
            <a:r>
              <a:rPr lang="en-US" b="0" baseline="0" dirty="0" err="1"/>
              <a:t>te</a:t>
            </a:r>
            <a:r>
              <a:rPr lang="en-US" b="0" baseline="0" dirty="0"/>
              <a:t> </a:t>
            </a:r>
            <a:r>
              <a:rPr lang="en-US" b="0" baseline="0" dirty="0" err="1"/>
              <a:t>pidió</a:t>
            </a:r>
            <a:r>
              <a:rPr lang="en-US" b="0" baseline="0" dirty="0"/>
              <a:t> que </a:t>
            </a:r>
            <a:r>
              <a:rPr lang="en-US" b="0" baseline="0" dirty="0" err="1"/>
              <a:t>hicieras</a:t>
            </a:r>
            <a:r>
              <a:rPr lang="en-US" b="0" baseline="0" dirty="0"/>
              <a:t> .</a:t>
            </a:r>
            <a:r>
              <a:rPr lang="en-US" b="1" baseline="0" dirty="0"/>
              <a:t>.. </a:t>
            </a:r>
            <a:r>
              <a:rPr lang="en-US" b="1" baseline="0" dirty="0" err="1"/>
              <a:t>Ej</a:t>
            </a:r>
            <a:r>
              <a:rPr lang="en-US" b="1" dirty="0"/>
              <a:t>.     </a:t>
            </a:r>
            <a:r>
              <a:rPr lang="en-US" dirty="0"/>
              <a:t>Centavo </a:t>
            </a:r>
            <a:r>
              <a:rPr lang="en-US" dirty="0" err="1"/>
              <a:t>en</a:t>
            </a:r>
            <a:r>
              <a:rPr lang="en-US" dirty="0"/>
              <a:t> la </a:t>
            </a:r>
            <a:r>
              <a:rPr lang="en-US" dirty="0" err="1"/>
              <a:t>lluvia</a:t>
            </a:r>
            <a:r>
              <a:rPr lang="en-US" dirty="0"/>
              <a:t> </a:t>
            </a:r>
            <a:r>
              <a:rPr lang="en-US" dirty="0" err="1"/>
              <a:t>Ej</a:t>
            </a:r>
            <a:r>
              <a:rPr lang="en-US" b="1" dirty="0"/>
              <a:t>.</a:t>
            </a:r>
            <a:r>
              <a:rPr lang="en-US" dirty="0"/>
              <a:t> Delavan Com. Cent. </a:t>
            </a:r>
          </a:p>
          <a:p>
            <a:pPr eaLnBrk="1" hangingPunct="1"/>
            <a:r>
              <a:rPr lang="en-US" b="1" dirty="0"/>
              <a:t>4. </a:t>
            </a:r>
            <a:r>
              <a:rPr lang="en-US" b="1" dirty="0" err="1"/>
              <a:t>Ej</a:t>
            </a:r>
            <a:r>
              <a:rPr lang="en-US" b="1" dirty="0"/>
              <a:t>. </a:t>
            </a:r>
            <a:r>
              <a:rPr lang="en-US" dirty="0"/>
              <a:t>    </a:t>
            </a:r>
            <a:r>
              <a:rPr lang="en-US" dirty="0" err="1"/>
              <a:t>Oración</a:t>
            </a:r>
            <a:r>
              <a:rPr lang="en-US" dirty="0"/>
              <a:t> del </a:t>
            </a:r>
            <a:r>
              <a:rPr lang="en-US" dirty="0" err="1"/>
              <a:t>Señor</a:t>
            </a:r>
            <a:r>
              <a:rPr lang="en-US" dirty="0"/>
              <a:t> - </a:t>
            </a:r>
            <a:r>
              <a:rPr lang="en-US" dirty="0" err="1"/>
              <a:t>Perdonado</a:t>
            </a:r>
            <a:r>
              <a:rPr lang="en-US" dirty="0"/>
              <a:t> </a:t>
            </a:r>
            <a:r>
              <a:rPr lang="en-US" dirty="0" err="1"/>
              <a:t>como</a:t>
            </a:r>
            <a:r>
              <a:rPr lang="en-US" dirty="0"/>
              <a:t> </a:t>
            </a:r>
            <a:r>
              <a:rPr lang="en-US" dirty="0" err="1"/>
              <a:t>tú</a:t>
            </a:r>
            <a:r>
              <a:rPr lang="en-US" dirty="0"/>
              <a:t> </a:t>
            </a:r>
            <a:r>
              <a:rPr lang="en-US" dirty="0" err="1"/>
              <a:t>perdonas</a:t>
            </a:r>
            <a:r>
              <a:rPr lang="en-US" dirty="0"/>
              <a:t>.....   </a:t>
            </a:r>
            <a:r>
              <a:rPr lang="en-US" b="1" dirty="0"/>
              <a:t>Santiago 5:16 </a:t>
            </a:r>
            <a:r>
              <a:rPr lang="en-US" dirty="0"/>
              <a:t>- La </a:t>
            </a:r>
            <a:r>
              <a:rPr lang="en-US" dirty="0" err="1"/>
              <a:t>oración</a:t>
            </a:r>
            <a:r>
              <a:rPr lang="en-US" dirty="0"/>
              <a:t> del </a:t>
            </a:r>
            <a:r>
              <a:rPr lang="en-US" dirty="0" err="1"/>
              <a:t>justo</a:t>
            </a:r>
            <a:r>
              <a:rPr lang="en-US" dirty="0"/>
              <a:t> vale </a:t>
            </a:r>
            <a:r>
              <a:rPr lang="en-US" dirty="0" err="1"/>
              <a:t>mucho</a:t>
            </a:r>
            <a:r>
              <a:rPr lang="en-US" dirty="0"/>
              <a:t>...        </a:t>
            </a:r>
          </a:p>
          <a:p>
            <a:pPr eaLnBrk="1" hangingPunct="1"/>
            <a:r>
              <a:rPr lang="en-US" b="1" dirty="0"/>
              <a:t>5. Ex.     </a:t>
            </a:r>
            <a:r>
              <a:rPr lang="en-US" b="0" dirty="0"/>
              <a:t>Sin </a:t>
            </a:r>
            <a:r>
              <a:rPr lang="en-US" b="0" dirty="0" err="1"/>
              <a:t>fe</a:t>
            </a:r>
            <a:r>
              <a:rPr lang="en-US" b="0" dirty="0"/>
              <a:t> es </a:t>
            </a:r>
            <a:r>
              <a:rPr lang="en-US" b="0" dirty="0" err="1"/>
              <a:t>imposible</a:t>
            </a:r>
            <a:r>
              <a:rPr lang="en-US" b="0" dirty="0"/>
              <a:t>... </a:t>
            </a:r>
            <a:r>
              <a:rPr lang="en-US" b="0" dirty="0" err="1"/>
              <a:t>Murieron</a:t>
            </a:r>
            <a:r>
              <a:rPr lang="en-US" b="0" dirty="0"/>
              <a:t> a causa de </a:t>
            </a:r>
            <a:r>
              <a:rPr lang="en-US" b="0" dirty="0" err="1"/>
              <a:t>su</a:t>
            </a:r>
            <a:r>
              <a:rPr lang="en-US" b="0" dirty="0"/>
              <a:t> </a:t>
            </a:r>
            <a:r>
              <a:rPr lang="en-US" b="0" dirty="0" err="1"/>
              <a:t>incredulidad</a:t>
            </a:r>
            <a:r>
              <a:rPr lang="en-US" b="0" dirty="0"/>
              <a:t>.....  </a:t>
            </a:r>
            <a:r>
              <a:rPr lang="en-US" b="1" dirty="0"/>
              <a:t>Sal.78:22; Heb</a:t>
            </a:r>
            <a:r>
              <a:rPr lang="en-US" b="0" dirty="0"/>
              <a:t>. </a:t>
            </a:r>
          </a:p>
          <a:p>
            <a:pPr marL="228600" indent="-228600" eaLnBrk="1" hangingPunct="1">
              <a:buAutoNum type="arabicPeriod" startAt="6"/>
            </a:pPr>
            <a:r>
              <a:rPr lang="en-US" b="1" dirty="0" err="1"/>
              <a:t>Ej</a:t>
            </a:r>
            <a:r>
              <a:rPr lang="en-US" b="1" dirty="0"/>
              <a:t>.</a:t>
            </a:r>
            <a:r>
              <a:rPr lang="en-US" dirty="0"/>
              <a:t>       </a:t>
            </a:r>
            <a:r>
              <a:rPr lang="en-US" dirty="0" err="1"/>
              <a:t>Algunos</a:t>
            </a:r>
            <a:r>
              <a:rPr lang="en-US" dirty="0"/>
              <a:t> </a:t>
            </a:r>
            <a:r>
              <a:rPr lang="en-US" dirty="0" err="1"/>
              <a:t>miembros</a:t>
            </a:r>
            <a:r>
              <a:rPr lang="en-US" dirty="0"/>
              <a:t> de la </a:t>
            </a:r>
            <a:r>
              <a:rPr lang="en-US" dirty="0" err="1"/>
              <a:t>iglesia</a:t>
            </a:r>
            <a:r>
              <a:rPr lang="en-US" dirty="0"/>
              <a:t>....    </a:t>
            </a:r>
            <a:r>
              <a:rPr lang="en-US" b="1" dirty="0"/>
              <a:t>2 </a:t>
            </a:r>
            <a:r>
              <a:rPr lang="en-US" b="1" dirty="0" err="1"/>
              <a:t>Crón</a:t>
            </a:r>
            <a:r>
              <a:rPr lang="en-US" dirty="0"/>
              <a:t>.  - </a:t>
            </a:r>
            <a:r>
              <a:rPr lang="en-US" dirty="0" err="1"/>
              <a:t>humillarnos</a:t>
            </a:r>
            <a:r>
              <a:rPr lang="en-US" dirty="0"/>
              <a:t> </a:t>
            </a:r>
            <a:r>
              <a:rPr lang="en-US" b="1" dirty="0"/>
              <a:t>Ex</a:t>
            </a:r>
            <a:r>
              <a:rPr lang="en-US" dirty="0"/>
              <a:t>. </a:t>
            </a:r>
            <a:r>
              <a:rPr lang="en-US" dirty="0" err="1"/>
              <a:t>Yo</a:t>
            </a:r>
            <a:r>
              <a:rPr lang="en-US" dirty="0"/>
              <a:t> AU</a:t>
            </a:r>
          </a:p>
          <a:p>
            <a:pPr marL="228600" indent="-228600" eaLnBrk="1" hangingPunct="1">
              <a:buAutoNum type="arabicPeriod" startAt="6"/>
            </a:pPr>
            <a:r>
              <a:rPr lang="en-US" b="1" dirty="0" err="1"/>
              <a:t>Centrarse</a:t>
            </a:r>
            <a:r>
              <a:rPr lang="en-US" b="1" dirty="0"/>
              <a:t> </a:t>
            </a:r>
            <a:r>
              <a:rPr lang="en-US" b="0" dirty="0" err="1"/>
              <a:t>en</a:t>
            </a:r>
            <a:r>
              <a:rPr lang="en-US" b="0" dirty="0"/>
              <a:t> </a:t>
            </a:r>
            <a:r>
              <a:rPr lang="en-US" b="0" dirty="0" err="1"/>
              <a:t>los</a:t>
            </a:r>
            <a:r>
              <a:rPr lang="en-US" b="0" dirty="0"/>
              <a:t> </a:t>
            </a:r>
            <a:r>
              <a:rPr lang="en-US" b="0" dirty="0" err="1"/>
              <a:t>problemas</a:t>
            </a:r>
            <a:r>
              <a:rPr lang="en-US" b="0" dirty="0"/>
              <a:t> y </a:t>
            </a:r>
            <a:r>
              <a:rPr lang="en-US" b="0" dirty="0" err="1"/>
              <a:t>el</a:t>
            </a:r>
            <a:r>
              <a:rPr lang="en-US" b="0" dirty="0"/>
              <a:t> </a:t>
            </a:r>
            <a:r>
              <a:rPr lang="en-US" b="0" dirty="0" err="1"/>
              <a:t>pecado</a:t>
            </a:r>
            <a:r>
              <a:rPr lang="en-US" b="0" dirty="0"/>
              <a:t> </a:t>
            </a:r>
            <a:r>
              <a:rPr lang="en-US" b="0" dirty="0" err="1"/>
              <a:t>frente</a:t>
            </a:r>
            <a:r>
              <a:rPr lang="en-US" b="0" dirty="0"/>
              <a:t> a Jesús y Su </a:t>
            </a:r>
            <a:r>
              <a:rPr lang="en-US" b="0" dirty="0" err="1"/>
              <a:t>gracia</a:t>
            </a:r>
            <a:r>
              <a:rPr lang="en-US" b="0" dirty="0"/>
              <a:t> y Sus </a:t>
            </a:r>
            <a:r>
              <a:rPr lang="en-US" b="0" dirty="0" err="1"/>
              <a:t>soluciones</a:t>
            </a:r>
            <a:r>
              <a:rPr lang="en-US" b="0" dirty="0"/>
              <a:t> </a:t>
            </a:r>
            <a:r>
              <a:rPr lang="en-US" b="1" dirty="0" err="1"/>
              <a:t>Ej</a:t>
            </a:r>
            <a:r>
              <a:rPr lang="en-US" b="1" dirty="0"/>
              <a:t>.</a:t>
            </a:r>
            <a:r>
              <a:rPr lang="en-US" b="0" dirty="0"/>
              <a:t>  Pedro...</a:t>
            </a:r>
          </a:p>
          <a:p>
            <a:endParaRPr lang="en-US" dirty="0"/>
          </a:p>
        </p:txBody>
      </p:sp>
      <p:sp>
        <p:nvSpPr>
          <p:cNvPr id="4" name="Slide Number Placeholder 3"/>
          <p:cNvSpPr>
            <a:spLocks noGrp="1"/>
          </p:cNvSpPr>
          <p:nvPr>
            <p:ph type="sldNum" sz="quarter" idx="10"/>
          </p:nvPr>
        </p:nvSpPr>
        <p:spPr/>
        <p:txBody>
          <a:bodyPr/>
          <a:lstStyle/>
          <a:p>
            <a:fld id="{87D77045-401A-4D5E-BFE3-54C21A8A6634}" type="slidenum">
              <a:rPr lang="en-US" smtClean="0"/>
              <a:t>31</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marL="228600" indent="-228600" eaLnBrk="1" hangingPunct="1">
              <a:buFont typeface="+mj-lt"/>
              <a:buAutoNum type="arabicPeriod" startAt="8"/>
            </a:pPr>
            <a:r>
              <a:rPr lang="en-US" b="1" baseline="0" dirty="0"/>
              <a:t>Ex.</a:t>
            </a:r>
            <a:r>
              <a:rPr lang="en-US" b="0" baseline="0" dirty="0"/>
              <a:t>  Pam </a:t>
            </a:r>
          </a:p>
          <a:p>
            <a:pPr marL="228600" indent="-228600" eaLnBrk="1" hangingPunct="1">
              <a:buAutoNum type="arabicPeriod" startAt="8"/>
            </a:pPr>
            <a:r>
              <a:rPr lang="en-US" b="1" baseline="0" dirty="0"/>
              <a:t>Ex.</a:t>
            </a:r>
            <a:r>
              <a:rPr lang="en-US" b="0" baseline="0" dirty="0"/>
              <a:t>  Flo  </a:t>
            </a:r>
            <a:endParaRPr lang="en-US" b="0" dirty="0"/>
          </a:p>
          <a:p>
            <a:pPr marL="228600" indent="-228600" eaLnBrk="1" hangingPunct="1">
              <a:buAutoNum type="arabicPeriod" startAt="8"/>
            </a:pPr>
            <a:r>
              <a:rPr lang="en-US" b="0" baseline="0" dirty="0"/>
              <a:t> </a:t>
            </a:r>
            <a:r>
              <a:rPr lang="en-US" b="0" baseline="0" dirty="0" err="1"/>
              <a:t>Alimentar</a:t>
            </a:r>
            <a:r>
              <a:rPr lang="en-US" b="0" baseline="0" dirty="0"/>
              <a:t> </a:t>
            </a:r>
            <a:r>
              <a:rPr lang="en-US" b="0" baseline="0" dirty="0" err="1"/>
              <a:t>el</a:t>
            </a:r>
            <a:r>
              <a:rPr lang="en-US" b="0" baseline="0" dirty="0"/>
              <a:t> </a:t>
            </a:r>
            <a:r>
              <a:rPr lang="en-US" b="0" baseline="0" dirty="0" err="1"/>
              <a:t>pecado</a:t>
            </a:r>
            <a:r>
              <a:rPr lang="en-US" b="0" baseline="0" dirty="0"/>
              <a:t> / </a:t>
            </a:r>
            <a:r>
              <a:rPr lang="en-US" b="0" baseline="0" dirty="0" err="1"/>
              <a:t>Evitar</a:t>
            </a:r>
            <a:r>
              <a:rPr lang="en-US" b="0" baseline="0" dirty="0"/>
              <a:t> la </a:t>
            </a:r>
            <a:r>
              <a:rPr lang="en-US" b="0" baseline="0" dirty="0" err="1"/>
              <a:t>confesión</a:t>
            </a:r>
            <a:r>
              <a:rPr lang="en-US" b="0" baseline="0" dirty="0"/>
              <a:t> / </a:t>
            </a:r>
            <a:r>
              <a:rPr lang="en-US" b="0" baseline="0" dirty="0" err="1"/>
              <a:t>Posponer</a:t>
            </a:r>
            <a:r>
              <a:rPr lang="en-US" b="0" baseline="0" dirty="0"/>
              <a:t> </a:t>
            </a:r>
            <a:r>
              <a:rPr lang="en-US" b="0" baseline="0" dirty="0" err="1"/>
              <a:t>el</a:t>
            </a:r>
            <a:r>
              <a:rPr lang="en-US" b="0" baseline="0" dirty="0"/>
              <a:t> </a:t>
            </a:r>
            <a:r>
              <a:rPr lang="en-US" b="0" baseline="0" dirty="0" err="1"/>
              <a:t>cambio</a:t>
            </a:r>
            <a:r>
              <a:rPr lang="en-US" b="0" baseline="0" dirty="0"/>
              <a:t> - Manos </a:t>
            </a:r>
            <a:r>
              <a:rPr lang="en-US" b="0" baseline="0" dirty="0" err="1"/>
              <a:t>limpias</a:t>
            </a:r>
            <a:r>
              <a:rPr lang="en-US" b="0" baseline="0" dirty="0"/>
              <a:t> </a:t>
            </a:r>
            <a:r>
              <a:rPr lang="en-US" b="1" baseline="0" dirty="0"/>
              <a:t>Es.</a:t>
            </a:r>
            <a:r>
              <a:rPr lang="en-US" b="0" baseline="0" dirty="0"/>
              <a:t> Si se </a:t>
            </a:r>
            <a:r>
              <a:rPr lang="en-US" b="0" baseline="0" dirty="0" err="1"/>
              <a:t>tolera</a:t>
            </a:r>
            <a:r>
              <a:rPr lang="en-US" b="0" baseline="0" dirty="0"/>
              <a:t> </a:t>
            </a:r>
            <a:r>
              <a:rPr lang="en-US" b="0" baseline="0" dirty="0" err="1"/>
              <a:t>el</a:t>
            </a:r>
            <a:r>
              <a:rPr lang="en-US" b="0" baseline="0" dirty="0"/>
              <a:t> </a:t>
            </a:r>
            <a:r>
              <a:rPr lang="en-US" b="0" baseline="0" dirty="0" err="1"/>
              <a:t>pecado</a:t>
            </a:r>
            <a:r>
              <a:rPr lang="en-US" b="0" baseline="0" dirty="0"/>
              <a:t> Dios </a:t>
            </a:r>
            <a:r>
              <a:rPr lang="en-US" b="0" baseline="0" dirty="0" err="1"/>
              <a:t>vuelve</a:t>
            </a:r>
            <a:r>
              <a:rPr lang="en-US" b="0" baseline="0" dirty="0"/>
              <a:t> </a:t>
            </a:r>
            <a:r>
              <a:rPr lang="en-US" b="0" baseline="0" dirty="0" err="1"/>
              <a:t>su</a:t>
            </a:r>
            <a:r>
              <a:rPr lang="en-US" b="0" baseline="0" dirty="0"/>
              <a:t> rostro de....                                                                                                                                       La </a:t>
            </a:r>
            <a:r>
              <a:rPr lang="en-US" b="0" baseline="0" dirty="0" err="1"/>
              <a:t>oración</a:t>
            </a:r>
            <a:r>
              <a:rPr lang="en-US" b="0" baseline="0" dirty="0"/>
              <a:t> del </a:t>
            </a:r>
            <a:r>
              <a:rPr lang="en-US" b="0" baseline="0" dirty="0" err="1"/>
              <a:t>justo</a:t>
            </a:r>
            <a:r>
              <a:rPr lang="en-US" b="0" baseline="0" dirty="0"/>
              <a:t> vale </a:t>
            </a:r>
            <a:r>
              <a:rPr lang="en-US" b="0" baseline="0" dirty="0" err="1"/>
              <a:t>mucho</a:t>
            </a:r>
            <a:r>
              <a:rPr lang="en-US" b="0" baseline="0" dirty="0"/>
              <a:t> ... </a:t>
            </a:r>
            <a:r>
              <a:rPr lang="en-US" b="1" baseline="0" dirty="0" err="1"/>
              <a:t>Ej</a:t>
            </a:r>
            <a:r>
              <a:rPr lang="en-US" b="1" baseline="0" dirty="0"/>
              <a:t>.</a:t>
            </a:r>
            <a:r>
              <a:rPr lang="en-US" b="0" baseline="0" dirty="0"/>
              <a:t> David - </a:t>
            </a:r>
            <a:r>
              <a:rPr lang="en-US" b="0" baseline="0" dirty="0" err="1"/>
              <a:t>mientras</a:t>
            </a:r>
            <a:r>
              <a:rPr lang="en-US" b="0" baseline="0" dirty="0"/>
              <a:t> </a:t>
            </a:r>
            <a:r>
              <a:rPr lang="en-US" b="0" baseline="0" dirty="0" err="1"/>
              <a:t>guardé</a:t>
            </a:r>
            <a:r>
              <a:rPr lang="en-US" b="0" baseline="0" dirty="0"/>
              <a:t> mi </a:t>
            </a:r>
            <a:r>
              <a:rPr lang="en-US" b="0" baseline="0" dirty="0" err="1"/>
              <a:t>pecado</a:t>
            </a:r>
            <a:r>
              <a:rPr lang="en-US" b="0" baseline="0" dirty="0"/>
              <a:t> </a:t>
            </a:r>
            <a:r>
              <a:rPr lang="en-US" b="0" baseline="0" dirty="0" err="1"/>
              <a:t>dentro</a:t>
            </a:r>
            <a:r>
              <a:rPr lang="en-US" b="0" baseline="0" dirty="0"/>
              <a:t>....                                                                              </a:t>
            </a:r>
            <a:r>
              <a:rPr lang="en-US" dirty="0" err="1"/>
              <a:t>Pedimos</a:t>
            </a:r>
            <a:r>
              <a:rPr lang="en-US" dirty="0"/>
              <a:t> </a:t>
            </a:r>
            <a:r>
              <a:rPr lang="en-US" dirty="0" err="1"/>
              <a:t>perdón</a:t>
            </a:r>
            <a:r>
              <a:rPr lang="en-US" dirty="0"/>
              <a:t> </a:t>
            </a:r>
            <a:r>
              <a:rPr lang="en-US" dirty="0" err="1"/>
              <a:t>por</a:t>
            </a:r>
            <a:r>
              <a:rPr lang="en-US" dirty="0"/>
              <a:t> </a:t>
            </a:r>
            <a:r>
              <a:rPr lang="en-US" dirty="0" err="1"/>
              <a:t>el</a:t>
            </a:r>
            <a:r>
              <a:rPr lang="en-US" dirty="0"/>
              <a:t> </a:t>
            </a:r>
            <a:r>
              <a:rPr lang="en-US" dirty="0" err="1"/>
              <a:t>mismo</a:t>
            </a:r>
            <a:r>
              <a:rPr lang="en-US" dirty="0"/>
              <a:t> </a:t>
            </a:r>
            <a:r>
              <a:rPr lang="en-US" dirty="0" err="1"/>
              <a:t>pecado</a:t>
            </a:r>
            <a:r>
              <a:rPr lang="en-US" dirty="0"/>
              <a:t>...no </a:t>
            </a:r>
            <a:r>
              <a:rPr lang="en-US" dirty="0" err="1"/>
              <a:t>creemos</a:t>
            </a:r>
            <a:r>
              <a:rPr lang="en-US" dirty="0"/>
              <a:t>, no </a:t>
            </a:r>
            <a:r>
              <a:rPr lang="en-US" dirty="0" err="1"/>
              <a:t>aceptamos</a:t>
            </a:r>
            <a:r>
              <a:rPr lang="en-US" dirty="0"/>
              <a:t>..</a:t>
            </a:r>
            <a:endParaRPr lang="en-US" b="0" baseline="0" dirty="0"/>
          </a:p>
          <a:p>
            <a:pPr marL="228600" indent="-228600" eaLnBrk="1" hangingPunct="1">
              <a:buAutoNum type="arabicPeriod" startAt="8"/>
            </a:pPr>
            <a:r>
              <a:rPr lang="en-US" b="0" baseline="0" dirty="0"/>
              <a:t> </a:t>
            </a:r>
            <a:r>
              <a:rPr lang="en-US" b="0" baseline="0" dirty="0" err="1"/>
              <a:t>Anémica</a:t>
            </a:r>
            <a:r>
              <a:rPr lang="en-US" b="0" baseline="0" dirty="0"/>
              <a:t>, </a:t>
            </a:r>
            <a:r>
              <a:rPr lang="en-US" b="0" baseline="0" dirty="0" err="1"/>
              <a:t>poética</a:t>
            </a:r>
            <a:r>
              <a:rPr lang="en-US" b="0" baseline="0" dirty="0"/>
              <a:t>, </a:t>
            </a:r>
            <a:r>
              <a:rPr lang="en-US" b="0" baseline="0" dirty="0" err="1"/>
              <a:t>rutinaria</a:t>
            </a:r>
            <a:r>
              <a:rPr lang="en-US" b="0" baseline="0" dirty="0"/>
              <a:t>...</a:t>
            </a:r>
          </a:p>
          <a:p>
            <a:pPr marL="228600" indent="-228600" eaLnBrk="1" hangingPunct="1">
              <a:buAutoNum type="arabicPeriod" startAt="8"/>
            </a:pPr>
            <a:r>
              <a:rPr lang="en-US" b="0" baseline="0" dirty="0"/>
              <a:t> "</a:t>
            </a:r>
            <a:r>
              <a:rPr lang="en-US" b="0" baseline="0" dirty="0" err="1"/>
              <a:t>Espera</a:t>
            </a:r>
            <a:r>
              <a:rPr lang="en-US" b="0" baseline="0" dirty="0"/>
              <a:t> </a:t>
            </a:r>
            <a:r>
              <a:rPr lang="en-US" b="0" baseline="0" dirty="0" err="1"/>
              <a:t>en</a:t>
            </a:r>
            <a:r>
              <a:rPr lang="en-US" b="0" baseline="0" dirty="0"/>
              <a:t> </a:t>
            </a:r>
            <a:r>
              <a:rPr lang="en-US" b="0" baseline="0" dirty="0" err="1"/>
              <a:t>el</a:t>
            </a:r>
            <a:r>
              <a:rPr lang="en-US" b="0" baseline="0" dirty="0"/>
              <a:t> </a:t>
            </a:r>
            <a:r>
              <a:rPr lang="en-US" b="0" baseline="0" dirty="0" err="1"/>
              <a:t>Señor</a:t>
            </a:r>
            <a:r>
              <a:rPr lang="en-US" b="0" baseline="0" dirty="0"/>
              <a:t>,..." </a:t>
            </a:r>
            <a:r>
              <a:rPr lang="en-US" b="0" baseline="0" dirty="0" err="1"/>
              <a:t>tiempo</a:t>
            </a:r>
            <a:r>
              <a:rPr lang="en-US" b="0" baseline="0" dirty="0"/>
              <a:t> de </a:t>
            </a:r>
            <a:r>
              <a:rPr lang="en-US" b="0" baseline="0" dirty="0" err="1"/>
              <a:t>calidad</a:t>
            </a:r>
            <a:r>
              <a:rPr lang="en-US" b="0" baseline="0" dirty="0"/>
              <a:t> = </a:t>
            </a:r>
            <a:r>
              <a:rPr lang="en-US" b="0" baseline="0" dirty="0" err="1"/>
              <a:t>relación</a:t>
            </a:r>
            <a:r>
              <a:rPr lang="en-US" b="0" baseline="0" dirty="0"/>
              <a:t> </a:t>
            </a:r>
            <a:r>
              <a:rPr lang="en-US" b="1" baseline="0" dirty="0"/>
              <a:t>Ex. </a:t>
            </a:r>
            <a:r>
              <a:rPr lang="en-US" b="0" baseline="0" dirty="0"/>
              <a:t>Dana y </a:t>
            </a:r>
            <a:r>
              <a:rPr lang="en-US" b="0" baseline="0" dirty="0" err="1"/>
              <a:t>yo</a:t>
            </a:r>
            <a:r>
              <a:rPr lang="en-US" b="0" baseline="0" dirty="0"/>
              <a:t>.... Hola/</a:t>
            </a:r>
            <a:r>
              <a:rPr lang="en-US" b="0" baseline="0" dirty="0" err="1"/>
              <a:t>adiós</a:t>
            </a:r>
            <a:r>
              <a:rPr lang="en-US" b="0" baseline="0" dirty="0"/>
              <a:t>....???? </a:t>
            </a:r>
          </a:p>
          <a:p>
            <a:pPr marL="228600" indent="-228600" eaLnBrk="1" hangingPunct="1">
              <a:buAutoNum type="arabicPeriod" startAt="8"/>
            </a:pPr>
            <a:r>
              <a:rPr lang="en-US" b="0" baseline="0" dirty="0"/>
              <a:t> Dios </a:t>
            </a:r>
            <a:r>
              <a:rPr lang="en-US" b="0" baseline="0" dirty="0" err="1"/>
              <a:t>debe</a:t>
            </a:r>
            <a:r>
              <a:rPr lang="en-US" b="0" baseline="0" dirty="0"/>
              <a:t> </a:t>
            </a:r>
            <a:r>
              <a:rPr lang="en-US" b="0" baseline="0" dirty="0" err="1"/>
              <a:t>estar</a:t>
            </a:r>
            <a:r>
              <a:rPr lang="en-US" b="0" baseline="0" dirty="0"/>
              <a:t> </a:t>
            </a:r>
            <a:r>
              <a:rPr lang="en-US" b="0" baseline="0" dirty="0" err="1"/>
              <a:t>en</a:t>
            </a:r>
            <a:r>
              <a:rPr lang="en-US" b="0" baseline="0" dirty="0"/>
              <a:t> </a:t>
            </a:r>
            <a:r>
              <a:rPr lang="en-US" b="0" baseline="0" dirty="0" err="1"/>
              <a:t>el</a:t>
            </a:r>
            <a:r>
              <a:rPr lang="en-US" b="0" baseline="0" dirty="0"/>
              <a:t> </a:t>
            </a:r>
            <a:r>
              <a:rPr lang="en-US" b="0" baseline="0" dirty="0" err="1"/>
              <a:t>centro</a:t>
            </a:r>
            <a:r>
              <a:rPr lang="en-US" b="0" baseline="0" dirty="0"/>
              <a:t> - </a:t>
            </a:r>
            <a:r>
              <a:rPr lang="en-US" b="0" baseline="0" dirty="0" err="1"/>
              <a:t>Oraciones</a:t>
            </a:r>
            <a:r>
              <a:rPr lang="en-US" b="0" baseline="0" dirty="0"/>
              <a:t> </a:t>
            </a:r>
            <a:r>
              <a:rPr lang="en-US" b="0" baseline="0" dirty="0" err="1"/>
              <a:t>basadas</a:t>
            </a:r>
            <a:r>
              <a:rPr lang="en-US" b="0" baseline="0" dirty="0"/>
              <a:t> </a:t>
            </a:r>
            <a:r>
              <a:rPr lang="en-US" b="0" baseline="0" dirty="0" err="1"/>
              <a:t>en</a:t>
            </a:r>
            <a:r>
              <a:rPr lang="en-US" b="0" baseline="0" dirty="0"/>
              <a:t> </a:t>
            </a:r>
            <a:r>
              <a:rPr lang="en-US" b="0" baseline="0" dirty="0" err="1"/>
              <a:t>el</a:t>
            </a:r>
            <a:r>
              <a:rPr lang="en-US" b="0" baseline="0" dirty="0"/>
              <a:t> </a:t>
            </a:r>
            <a:r>
              <a:rPr lang="en-US" b="0" baseline="0" dirty="0" err="1"/>
              <a:t>egoísmo</a:t>
            </a:r>
            <a:r>
              <a:rPr lang="en-US" b="0" baseline="0" dirty="0"/>
              <a:t> / </a:t>
            </a:r>
            <a:r>
              <a:rPr lang="en-US" b="0" u="sng" baseline="0" dirty="0" err="1"/>
              <a:t>consumismo</a:t>
            </a:r>
            <a:r>
              <a:rPr lang="en-US" b="0" u="sng" baseline="0" dirty="0"/>
              <a:t> </a:t>
            </a:r>
            <a:r>
              <a:rPr lang="en-US" b="0" baseline="0" dirty="0"/>
              <a:t>vs. </a:t>
            </a:r>
            <a:r>
              <a:rPr lang="en-US" b="0" u="sng" baseline="0" dirty="0" err="1"/>
              <a:t>Relación</a:t>
            </a:r>
            <a:r>
              <a:rPr lang="en-US" b="0" baseline="0" dirty="0"/>
              <a:t>, Su </a:t>
            </a:r>
            <a:r>
              <a:rPr lang="en-US" b="0" baseline="0" dirty="0" err="1"/>
              <a:t>presencia</a:t>
            </a:r>
            <a:r>
              <a:rPr lang="en-US" b="0" baseline="0" dirty="0"/>
              <a:t>, </a:t>
            </a:r>
            <a:r>
              <a:rPr lang="en-US" b="0" baseline="0" dirty="0" err="1"/>
              <a:t>conocimiento</a:t>
            </a:r>
            <a:r>
              <a:rPr lang="en-US" b="0" baseline="0" dirty="0"/>
              <a:t> de </a:t>
            </a:r>
            <a:r>
              <a:rPr lang="en-US" b="0" baseline="0" dirty="0" err="1"/>
              <a:t>Él</a:t>
            </a:r>
            <a:r>
              <a:rPr lang="en-US" b="0" baseline="0" dirty="0"/>
              <a:t> </a:t>
            </a:r>
            <a:r>
              <a:rPr lang="en-US" b="1" baseline="0" dirty="0"/>
              <a:t>Ex. </a:t>
            </a:r>
            <a:r>
              <a:rPr lang="en-US" b="0" baseline="0" dirty="0" err="1"/>
              <a:t>Moisés</a:t>
            </a:r>
            <a:r>
              <a:rPr lang="en-US" b="0" baseline="0" dirty="0"/>
              <a:t> </a:t>
            </a:r>
            <a:r>
              <a:rPr lang="en-US" b="1" dirty="0"/>
              <a:t>Ex. </a:t>
            </a:r>
            <a:r>
              <a:rPr lang="en-US" dirty="0"/>
              <a:t>Vender </a:t>
            </a:r>
            <a:r>
              <a:rPr lang="en-US" dirty="0" err="1"/>
              <a:t>furgoneta</a:t>
            </a:r>
            <a:r>
              <a:rPr lang="en-US" dirty="0"/>
              <a:t> Chrysler </a:t>
            </a:r>
            <a:r>
              <a:rPr lang="en-US" b="1" dirty="0"/>
              <a:t>Juan 17 </a:t>
            </a:r>
            <a:r>
              <a:rPr lang="en-US" dirty="0"/>
              <a:t>- </a:t>
            </a:r>
            <a:r>
              <a:rPr lang="en-US" dirty="0" err="1"/>
              <a:t>vida</a:t>
            </a:r>
            <a:r>
              <a:rPr lang="en-US" dirty="0"/>
              <a:t> </a:t>
            </a:r>
            <a:r>
              <a:rPr lang="en-US" dirty="0" err="1"/>
              <a:t>eterna</a:t>
            </a:r>
            <a:r>
              <a:rPr lang="en-US" dirty="0"/>
              <a:t> - </a:t>
            </a:r>
            <a:r>
              <a:rPr lang="en-US" dirty="0" err="1"/>
              <a:t>conocerle</a:t>
            </a:r>
            <a:r>
              <a:rPr lang="en-US" dirty="0"/>
              <a:t> a </a:t>
            </a:r>
            <a:r>
              <a:rPr lang="en-US" baseline="0" dirty="0" err="1"/>
              <a:t>Él</a:t>
            </a:r>
            <a:r>
              <a:rPr lang="en-US" baseline="0" dirty="0"/>
              <a:t>   </a:t>
            </a:r>
            <a:endParaRPr lang="en-US" dirty="0"/>
          </a:p>
          <a:p>
            <a:pPr marL="228600" indent="-228600" eaLnBrk="1" hangingPunct="1">
              <a:buAutoNum type="arabicPeriod" startAt="8"/>
            </a:pPr>
            <a:r>
              <a:rPr lang="en-US" b="0" dirty="0"/>
              <a:t> Tener agenda </a:t>
            </a:r>
            <a:r>
              <a:rPr lang="en-US" b="0" dirty="0" err="1"/>
              <a:t>propia</a:t>
            </a:r>
            <a:r>
              <a:rPr lang="en-US" b="0" dirty="0"/>
              <a:t> - </a:t>
            </a:r>
            <a:r>
              <a:rPr lang="en-US" b="0" dirty="0" err="1"/>
              <a:t>desconocer</a:t>
            </a:r>
            <a:r>
              <a:rPr lang="en-US" b="0" dirty="0"/>
              <a:t> sus planes </a:t>
            </a:r>
            <a:r>
              <a:rPr lang="en-US" b="0" dirty="0" err="1"/>
              <a:t>en</a:t>
            </a:r>
            <a:r>
              <a:rPr lang="en-US" b="0" dirty="0"/>
              <a:t> </a:t>
            </a:r>
            <a:r>
              <a:rPr lang="en-US" b="0" dirty="0" err="1"/>
              <a:t>lugar</a:t>
            </a:r>
            <a:r>
              <a:rPr lang="en-US" b="0" dirty="0"/>
              <a:t> de </a:t>
            </a:r>
            <a:r>
              <a:rPr lang="en-US" b="0" dirty="0" err="1"/>
              <a:t>esperar</a:t>
            </a:r>
            <a:r>
              <a:rPr lang="en-US" b="0" dirty="0"/>
              <a:t>, </a:t>
            </a:r>
            <a:r>
              <a:rPr lang="en-US" b="0" dirty="0" err="1"/>
              <a:t>recibir</a:t>
            </a:r>
            <a:r>
              <a:rPr lang="en-US" b="0" dirty="0"/>
              <a:t> sus planes.   </a:t>
            </a:r>
            <a:r>
              <a:rPr lang="en-US" b="1" dirty="0"/>
              <a:t>Jer.29:11 </a:t>
            </a:r>
            <a:r>
              <a:rPr lang="en-US" b="0" dirty="0"/>
              <a:t>......</a:t>
            </a:r>
          </a:p>
          <a:p>
            <a:pPr marL="228600" indent="-228600" eaLnBrk="1" hangingPunct="1">
              <a:buNone/>
            </a:pPr>
            <a:r>
              <a:rPr lang="en-US" b="0" dirty="0"/>
              <a:t>     </a:t>
            </a:r>
            <a:r>
              <a:rPr lang="en-US" b="0" dirty="0" err="1"/>
              <a:t>Además</a:t>
            </a:r>
            <a:r>
              <a:rPr lang="en-US" b="0" dirty="0"/>
              <a:t> </a:t>
            </a:r>
            <a:r>
              <a:rPr lang="en-US" b="0" dirty="0" err="1"/>
              <a:t>queremos</a:t>
            </a:r>
            <a:r>
              <a:rPr lang="en-US" b="0" dirty="0"/>
              <a:t> la </a:t>
            </a:r>
            <a:r>
              <a:rPr lang="en-US" b="0" dirty="0" err="1"/>
              <a:t>respuesta</a:t>
            </a:r>
            <a:r>
              <a:rPr lang="en-US" b="0" dirty="0"/>
              <a:t> </a:t>
            </a:r>
            <a:r>
              <a:rPr lang="en-US" b="0" dirty="0" err="1"/>
              <a:t>como</a:t>
            </a:r>
            <a:r>
              <a:rPr lang="en-US" b="0" dirty="0"/>
              <a:t> la </a:t>
            </a:r>
            <a:r>
              <a:rPr lang="en-US" b="0" dirty="0" err="1"/>
              <a:t>queremos</a:t>
            </a:r>
            <a:r>
              <a:rPr lang="en-US" b="0" dirty="0"/>
              <a:t> y a </a:t>
            </a:r>
            <a:r>
              <a:rPr lang="en-US" b="0" dirty="0" err="1"/>
              <a:t>nuestro</a:t>
            </a:r>
            <a:r>
              <a:rPr lang="en-US" b="0" dirty="0"/>
              <a:t> </a:t>
            </a:r>
            <a:r>
              <a:rPr lang="en-US" b="0" dirty="0" err="1"/>
              <a:t>tiempo</a:t>
            </a:r>
            <a:r>
              <a:rPr lang="en-US" b="0" dirty="0"/>
              <a:t>... </a:t>
            </a:r>
            <a:r>
              <a:rPr lang="en-US" b="0" dirty="0" err="1"/>
              <a:t>incluso</a:t>
            </a:r>
            <a:r>
              <a:rPr lang="en-US" b="0" dirty="0"/>
              <a:t> le </a:t>
            </a:r>
            <a:r>
              <a:rPr lang="en-US" b="0" dirty="0" err="1"/>
              <a:t>damos</a:t>
            </a:r>
            <a:r>
              <a:rPr lang="en-US" b="0" dirty="0"/>
              <a:t> </a:t>
            </a:r>
            <a:r>
              <a:rPr lang="en-US" b="0" dirty="0" err="1"/>
              <a:t>el</a:t>
            </a:r>
            <a:r>
              <a:rPr lang="en-US" b="0" dirty="0"/>
              <a:t> </a:t>
            </a:r>
            <a:r>
              <a:rPr lang="en-US" b="0" dirty="0" err="1"/>
              <a:t>método</a:t>
            </a:r>
            <a:r>
              <a:rPr lang="en-US" b="0" dirty="0"/>
              <a:t>....          </a:t>
            </a:r>
          </a:p>
          <a:p>
            <a:pPr marL="228600" indent="-228600" eaLnBrk="1" hangingPunct="1">
              <a:buNone/>
            </a:pPr>
            <a:r>
              <a:rPr lang="en-US" b="0" dirty="0"/>
              <a:t>    Jesús </a:t>
            </a:r>
            <a:r>
              <a:rPr lang="en-US" b="0" dirty="0" err="1"/>
              <a:t>recibía</a:t>
            </a:r>
            <a:r>
              <a:rPr lang="en-US" b="0" dirty="0"/>
              <a:t> </a:t>
            </a:r>
            <a:r>
              <a:rPr lang="en-US" b="0" dirty="0" err="1"/>
              <a:t>diariamente</a:t>
            </a:r>
            <a:r>
              <a:rPr lang="en-US" b="0" dirty="0"/>
              <a:t> del Padre </a:t>
            </a:r>
            <a:r>
              <a:rPr lang="en-US" b="0" dirty="0" err="1"/>
              <a:t>los</a:t>
            </a:r>
            <a:r>
              <a:rPr lang="en-US" b="0" dirty="0"/>
              <a:t> planes para ese día </a:t>
            </a:r>
            <a:r>
              <a:rPr lang="en-US" b="0" dirty="0" err="1"/>
              <a:t>concreto</a:t>
            </a:r>
            <a:r>
              <a:rPr lang="en-US" b="0" dirty="0"/>
              <a:t>.  Se </a:t>
            </a:r>
            <a:r>
              <a:rPr lang="en-US" b="0" dirty="0" err="1"/>
              <a:t>levantaba</a:t>
            </a:r>
            <a:r>
              <a:rPr lang="en-US" b="0" dirty="0"/>
              <a:t> </a:t>
            </a:r>
            <a:r>
              <a:rPr lang="en-US" b="0" dirty="0" err="1"/>
              <a:t>temprano</a:t>
            </a:r>
            <a:r>
              <a:rPr lang="en-US" b="0" dirty="0"/>
              <a:t> </a:t>
            </a:r>
            <a:r>
              <a:rPr lang="en-US" b="0" dirty="0" err="1"/>
              <a:t>por</a:t>
            </a:r>
            <a:r>
              <a:rPr lang="en-US" b="0" dirty="0"/>
              <a:t> la </a:t>
            </a:r>
            <a:r>
              <a:rPr lang="en-US" b="0" dirty="0" err="1"/>
              <a:t>mañana</a:t>
            </a:r>
            <a:r>
              <a:rPr lang="en-US" b="0" dirty="0"/>
              <a:t> y </a:t>
            </a:r>
            <a:r>
              <a:rPr lang="en-US" b="0" dirty="0" err="1"/>
              <a:t>oraba</a:t>
            </a:r>
            <a:r>
              <a:rPr lang="en-US" b="0" dirty="0"/>
              <a:t> hasta que Dios le </a:t>
            </a:r>
            <a:r>
              <a:rPr lang="en-US" b="0" dirty="0" err="1"/>
              <a:t>decía</a:t>
            </a:r>
            <a:r>
              <a:rPr lang="en-US" b="0" dirty="0"/>
              <a:t> ....       </a:t>
            </a:r>
            <a:r>
              <a:rPr lang="en-US" b="1" dirty="0"/>
              <a:t>Is. 50:4 - </a:t>
            </a:r>
            <a:r>
              <a:rPr lang="en-US" dirty="0" err="1"/>
              <a:t>despierta</a:t>
            </a:r>
            <a:r>
              <a:rPr lang="en-US" dirty="0"/>
              <a:t> mi </a:t>
            </a:r>
            <a:r>
              <a:rPr lang="en-US" dirty="0" err="1"/>
              <a:t>oído</a:t>
            </a:r>
            <a:r>
              <a:rPr lang="en-US" dirty="0"/>
              <a:t> para </a:t>
            </a:r>
            <a:r>
              <a:rPr lang="en-US" dirty="0" err="1"/>
              <a:t>escuchar</a:t>
            </a:r>
            <a:r>
              <a:rPr lang="en-US" dirty="0"/>
              <a:t>...; </a:t>
            </a:r>
            <a:r>
              <a:rPr lang="en-US" b="1" dirty="0"/>
              <a:t>Sal. 5:3 - Por la </a:t>
            </a:r>
            <a:r>
              <a:rPr lang="en-US" dirty="0" err="1"/>
              <a:t>mañana</a:t>
            </a:r>
            <a:r>
              <a:rPr lang="en-US" dirty="0"/>
              <a:t> </a:t>
            </a:r>
            <a:r>
              <a:rPr lang="en-US" dirty="0" err="1"/>
              <a:t>oro</a:t>
            </a:r>
            <a:r>
              <a:rPr lang="en-US" dirty="0"/>
              <a:t> y </a:t>
            </a:r>
            <a:r>
              <a:rPr lang="en-US" dirty="0" err="1"/>
              <a:t>presento</a:t>
            </a:r>
            <a:r>
              <a:rPr lang="en-US" dirty="0"/>
              <a:t> mi </a:t>
            </a:r>
            <a:r>
              <a:rPr lang="en-US" dirty="0" err="1"/>
              <a:t>petición</a:t>
            </a:r>
            <a:r>
              <a:rPr lang="en-US" dirty="0"/>
              <a:t>, y luego </a:t>
            </a:r>
            <a:r>
              <a:rPr lang="en-US" dirty="0" err="1"/>
              <a:t>espero</a:t>
            </a:r>
            <a:r>
              <a:rPr lang="en-US" dirty="0"/>
              <a:t>....      Salmo 62</a:t>
            </a:r>
            <a:r>
              <a:rPr lang="en-US" b="1" dirty="0"/>
              <a:t>:5 - </a:t>
            </a:r>
            <a:r>
              <a:rPr lang="en-US" dirty="0"/>
              <a:t>Alma </a:t>
            </a:r>
            <a:r>
              <a:rPr lang="en-US" dirty="0" err="1"/>
              <a:t>mía</a:t>
            </a:r>
            <a:r>
              <a:rPr lang="en-US" dirty="0"/>
              <a:t>, </a:t>
            </a:r>
            <a:r>
              <a:rPr lang="en-US" dirty="0" err="1"/>
              <a:t>espera</a:t>
            </a:r>
            <a:r>
              <a:rPr lang="en-US" dirty="0"/>
              <a:t> </a:t>
            </a:r>
            <a:r>
              <a:rPr lang="en-US" dirty="0" err="1"/>
              <a:t>en</a:t>
            </a:r>
            <a:r>
              <a:rPr lang="en-US" dirty="0"/>
              <a:t> </a:t>
            </a:r>
            <a:r>
              <a:rPr lang="en-US" dirty="0" err="1"/>
              <a:t>silencio</a:t>
            </a:r>
            <a:r>
              <a:rPr lang="en-US" dirty="0"/>
              <a:t> a Dios</a:t>
            </a:r>
          </a:p>
          <a:p>
            <a:pPr marL="563372" indent="-535287">
              <a:buClr>
                <a:srgbClr val="967D42"/>
              </a:buClr>
              <a:buFont typeface="Wingdings 2" pitchFamily="18" charset="2"/>
              <a:buAutoNum type="arabicPeriod"/>
              <a:defRPr/>
            </a:pPr>
            <a:r>
              <a:rPr lang="en-US" dirty="0" err="1">
                <a:solidFill>
                  <a:srgbClr val="000000"/>
                </a:solidFill>
              </a:rPr>
              <a:t>Centrarse</a:t>
            </a:r>
            <a:r>
              <a:rPr lang="en-US" dirty="0">
                <a:solidFill>
                  <a:srgbClr val="000000"/>
                </a:solidFill>
              </a:rPr>
              <a:t> </a:t>
            </a:r>
            <a:r>
              <a:rPr lang="en-US" dirty="0" err="1">
                <a:solidFill>
                  <a:srgbClr val="000000"/>
                </a:solidFill>
              </a:rPr>
              <a:t>en</a:t>
            </a:r>
            <a:r>
              <a:rPr lang="en-US" dirty="0">
                <a:solidFill>
                  <a:srgbClr val="000000"/>
                </a:solidFill>
              </a:rPr>
              <a:t> </a:t>
            </a:r>
            <a:r>
              <a:rPr lang="en-US" dirty="0" err="1">
                <a:solidFill>
                  <a:srgbClr val="000000"/>
                </a:solidFill>
              </a:rPr>
              <a:t>el</a:t>
            </a:r>
            <a:r>
              <a:rPr lang="en-US" dirty="0">
                <a:solidFill>
                  <a:srgbClr val="000000"/>
                </a:solidFill>
              </a:rPr>
              <a:t> </a:t>
            </a:r>
            <a:r>
              <a:rPr lang="en-US" dirty="0" err="1">
                <a:solidFill>
                  <a:srgbClr val="000000"/>
                </a:solidFill>
              </a:rPr>
              <a:t>problema</a:t>
            </a:r>
            <a:r>
              <a:rPr lang="en-US" dirty="0">
                <a:solidFill>
                  <a:srgbClr val="000000"/>
                </a:solidFill>
              </a:rPr>
              <a:t> </a:t>
            </a:r>
            <a:r>
              <a:rPr lang="en-US" dirty="0" err="1">
                <a:solidFill>
                  <a:srgbClr val="000000"/>
                </a:solidFill>
              </a:rPr>
              <a:t>en</a:t>
            </a:r>
            <a:r>
              <a:rPr lang="en-US" dirty="0">
                <a:solidFill>
                  <a:srgbClr val="000000"/>
                </a:solidFill>
              </a:rPr>
              <a:t> </a:t>
            </a:r>
            <a:r>
              <a:rPr lang="en-US" dirty="0" err="1">
                <a:solidFill>
                  <a:srgbClr val="000000"/>
                </a:solidFill>
              </a:rPr>
              <a:t>lugar</a:t>
            </a:r>
            <a:r>
              <a:rPr lang="en-US" dirty="0">
                <a:solidFill>
                  <a:srgbClr val="000000"/>
                </a:solidFill>
              </a:rPr>
              <a:t> de </a:t>
            </a:r>
            <a:r>
              <a:rPr lang="en-US" dirty="0" err="1">
                <a:solidFill>
                  <a:srgbClr val="000000"/>
                </a:solidFill>
              </a:rPr>
              <a:t>en</a:t>
            </a:r>
            <a:r>
              <a:rPr lang="en-US" dirty="0">
                <a:solidFill>
                  <a:srgbClr val="000000"/>
                </a:solidFill>
              </a:rPr>
              <a:t> la </a:t>
            </a:r>
            <a:r>
              <a:rPr lang="en-US" dirty="0" err="1">
                <a:solidFill>
                  <a:srgbClr val="000000"/>
                </a:solidFill>
              </a:rPr>
              <a:t>solución</a:t>
            </a:r>
            <a:r>
              <a:rPr lang="en-US" dirty="0">
                <a:solidFill>
                  <a:srgbClr val="000000"/>
                </a:solidFill>
              </a:rPr>
              <a:t> de Dios</a:t>
            </a:r>
          </a:p>
          <a:p>
            <a:pPr marL="563372" indent="-535287">
              <a:buClr>
                <a:srgbClr val="967D42"/>
              </a:buClr>
              <a:buFont typeface="Symbol" pitchFamily="18" charset="2"/>
              <a:buChar char="Þ"/>
              <a:defRPr/>
            </a:pPr>
            <a:r>
              <a:rPr lang="en-US" dirty="0">
                <a:solidFill>
                  <a:srgbClr val="000000"/>
                </a:solidFill>
              </a:rPr>
              <a:t>El </a:t>
            </a:r>
            <a:r>
              <a:rPr lang="en-US" dirty="0" err="1">
                <a:solidFill>
                  <a:srgbClr val="000000"/>
                </a:solidFill>
              </a:rPr>
              <a:t>problema</a:t>
            </a:r>
            <a:r>
              <a:rPr lang="en-US" dirty="0">
                <a:solidFill>
                  <a:srgbClr val="000000"/>
                </a:solidFill>
              </a:rPr>
              <a:t> se </a:t>
            </a:r>
            <a:r>
              <a:rPr lang="en-US" dirty="0" err="1">
                <a:solidFill>
                  <a:srgbClr val="000000"/>
                </a:solidFill>
              </a:rPr>
              <a:t>agrava</a:t>
            </a:r>
            <a:endParaRPr lang="en-US" dirty="0">
              <a:solidFill>
                <a:srgbClr val="000000"/>
              </a:solidFill>
            </a:endParaRPr>
          </a:p>
          <a:p>
            <a:pPr marL="563372" indent="-535287">
              <a:buClr>
                <a:srgbClr val="967D42"/>
              </a:buClr>
              <a:buFont typeface="Gill Sans MT" pitchFamily="34" charset="0"/>
              <a:buAutoNum type="arabicPeriod" startAt="2"/>
              <a:defRPr/>
            </a:pPr>
            <a:r>
              <a:rPr lang="en-US" dirty="0" err="1">
                <a:solidFill>
                  <a:srgbClr val="000000"/>
                </a:solidFill>
              </a:rPr>
              <a:t>Centrarse</a:t>
            </a:r>
            <a:r>
              <a:rPr lang="en-US" dirty="0">
                <a:solidFill>
                  <a:srgbClr val="000000"/>
                </a:solidFill>
              </a:rPr>
              <a:t> </a:t>
            </a:r>
            <a:r>
              <a:rPr lang="en-US" dirty="0" err="1">
                <a:solidFill>
                  <a:srgbClr val="000000"/>
                </a:solidFill>
              </a:rPr>
              <a:t>en</a:t>
            </a:r>
            <a:r>
              <a:rPr lang="en-US" dirty="0">
                <a:solidFill>
                  <a:srgbClr val="000000"/>
                </a:solidFill>
              </a:rPr>
              <a:t> </a:t>
            </a:r>
            <a:r>
              <a:rPr lang="en-US" dirty="0" err="1">
                <a:solidFill>
                  <a:srgbClr val="000000"/>
                </a:solidFill>
              </a:rPr>
              <a:t>el</a:t>
            </a:r>
            <a:r>
              <a:rPr lang="en-US" dirty="0">
                <a:solidFill>
                  <a:srgbClr val="000000"/>
                </a:solidFill>
              </a:rPr>
              <a:t> </a:t>
            </a:r>
            <a:r>
              <a:rPr lang="en-US" dirty="0" err="1">
                <a:solidFill>
                  <a:srgbClr val="000000"/>
                </a:solidFill>
              </a:rPr>
              <a:t>pecado</a:t>
            </a:r>
            <a:r>
              <a:rPr lang="en-US" dirty="0">
                <a:solidFill>
                  <a:srgbClr val="000000"/>
                </a:solidFill>
              </a:rPr>
              <a:t> </a:t>
            </a:r>
            <a:r>
              <a:rPr lang="en-US" dirty="0" err="1">
                <a:solidFill>
                  <a:srgbClr val="000000"/>
                </a:solidFill>
              </a:rPr>
              <a:t>en</a:t>
            </a:r>
            <a:r>
              <a:rPr lang="en-US" dirty="0">
                <a:solidFill>
                  <a:srgbClr val="000000"/>
                </a:solidFill>
              </a:rPr>
              <a:t> </a:t>
            </a:r>
            <a:r>
              <a:rPr lang="en-US" dirty="0" err="1">
                <a:solidFill>
                  <a:srgbClr val="000000"/>
                </a:solidFill>
              </a:rPr>
              <a:t>lugar</a:t>
            </a:r>
            <a:r>
              <a:rPr lang="en-US" dirty="0">
                <a:solidFill>
                  <a:srgbClr val="000000"/>
                </a:solidFill>
              </a:rPr>
              <a:t> del </a:t>
            </a:r>
            <a:r>
              <a:rPr lang="en-US" dirty="0" err="1">
                <a:solidFill>
                  <a:srgbClr val="000000"/>
                </a:solidFill>
              </a:rPr>
              <a:t>perdón</a:t>
            </a:r>
            <a:r>
              <a:rPr lang="en-US" dirty="0">
                <a:solidFill>
                  <a:srgbClr val="000000"/>
                </a:solidFill>
              </a:rPr>
              <a:t> de Dios (</a:t>
            </a:r>
            <a:r>
              <a:rPr lang="en-US" dirty="0" err="1">
                <a:solidFill>
                  <a:srgbClr val="000000"/>
                </a:solidFill>
              </a:rPr>
              <a:t>nuestros</a:t>
            </a:r>
            <a:r>
              <a:rPr lang="en-US" dirty="0">
                <a:solidFill>
                  <a:srgbClr val="000000"/>
                </a:solidFill>
              </a:rPr>
              <a:t> </a:t>
            </a:r>
            <a:r>
              <a:rPr lang="en-US" dirty="0" err="1">
                <a:solidFill>
                  <a:srgbClr val="000000"/>
                </a:solidFill>
              </a:rPr>
              <a:t>ojos</a:t>
            </a:r>
            <a:r>
              <a:rPr lang="en-US" dirty="0">
                <a:solidFill>
                  <a:srgbClr val="000000"/>
                </a:solidFill>
              </a:rPr>
              <a:t> </a:t>
            </a:r>
            <a:r>
              <a:rPr lang="en-US" dirty="0" err="1">
                <a:solidFill>
                  <a:srgbClr val="000000"/>
                </a:solidFill>
              </a:rPr>
              <a:t>están</a:t>
            </a:r>
            <a:r>
              <a:rPr lang="en-US" dirty="0">
                <a:solidFill>
                  <a:srgbClr val="000000"/>
                </a:solidFill>
              </a:rPr>
              <a:t> </a:t>
            </a:r>
            <a:r>
              <a:rPr lang="en-US" dirty="0" err="1">
                <a:solidFill>
                  <a:srgbClr val="000000"/>
                </a:solidFill>
              </a:rPr>
              <a:t>entonces</a:t>
            </a:r>
            <a:r>
              <a:rPr lang="en-US" dirty="0">
                <a:solidFill>
                  <a:srgbClr val="000000"/>
                </a:solidFill>
              </a:rPr>
              <a:t> </a:t>
            </a:r>
            <a:r>
              <a:rPr lang="en-US" dirty="0" err="1">
                <a:solidFill>
                  <a:srgbClr val="000000"/>
                </a:solidFill>
              </a:rPr>
              <a:t>en</a:t>
            </a:r>
            <a:r>
              <a:rPr lang="en-US" dirty="0">
                <a:solidFill>
                  <a:srgbClr val="000000"/>
                </a:solidFill>
              </a:rPr>
              <a:t> </a:t>
            </a:r>
            <a:r>
              <a:rPr lang="en-US" dirty="0" err="1">
                <a:solidFill>
                  <a:srgbClr val="000000"/>
                </a:solidFill>
              </a:rPr>
              <a:t>el</a:t>
            </a:r>
            <a:r>
              <a:rPr lang="en-US" dirty="0">
                <a:solidFill>
                  <a:srgbClr val="000000"/>
                </a:solidFill>
              </a:rPr>
              <a:t> </a:t>
            </a:r>
            <a:r>
              <a:rPr lang="en-US" dirty="0" err="1">
                <a:solidFill>
                  <a:srgbClr val="000000"/>
                </a:solidFill>
              </a:rPr>
              <a:t>pecado</a:t>
            </a:r>
            <a:r>
              <a:rPr lang="en-US" dirty="0">
                <a:solidFill>
                  <a:srgbClr val="000000"/>
                </a:solidFill>
              </a:rPr>
              <a:t>.... Si </a:t>
            </a:r>
            <a:r>
              <a:rPr lang="en-US" dirty="0" err="1">
                <a:solidFill>
                  <a:srgbClr val="000000"/>
                </a:solidFill>
              </a:rPr>
              <a:t>nos</a:t>
            </a:r>
            <a:r>
              <a:rPr lang="en-US" dirty="0">
                <a:solidFill>
                  <a:srgbClr val="000000"/>
                </a:solidFill>
              </a:rPr>
              <a:t> </a:t>
            </a:r>
            <a:r>
              <a:rPr lang="en-US" dirty="0" err="1">
                <a:solidFill>
                  <a:srgbClr val="000000"/>
                </a:solidFill>
              </a:rPr>
              <a:t>centramos</a:t>
            </a:r>
            <a:r>
              <a:rPr lang="en-US" dirty="0">
                <a:solidFill>
                  <a:srgbClr val="000000"/>
                </a:solidFill>
              </a:rPr>
              <a:t> </a:t>
            </a:r>
            <a:r>
              <a:rPr lang="en-US" dirty="0" err="1">
                <a:solidFill>
                  <a:srgbClr val="000000"/>
                </a:solidFill>
              </a:rPr>
              <a:t>en</a:t>
            </a:r>
            <a:r>
              <a:rPr lang="en-US" dirty="0">
                <a:solidFill>
                  <a:srgbClr val="000000"/>
                </a:solidFill>
              </a:rPr>
              <a:t> Jesús, </a:t>
            </a:r>
            <a:r>
              <a:rPr lang="en-US" dirty="0" err="1">
                <a:solidFill>
                  <a:srgbClr val="000000"/>
                </a:solidFill>
              </a:rPr>
              <a:t>nuestros</a:t>
            </a:r>
            <a:r>
              <a:rPr lang="en-US" dirty="0">
                <a:solidFill>
                  <a:srgbClr val="000000"/>
                </a:solidFill>
              </a:rPr>
              <a:t> </a:t>
            </a:r>
            <a:r>
              <a:rPr lang="en-US" dirty="0" err="1">
                <a:solidFill>
                  <a:srgbClr val="000000"/>
                </a:solidFill>
              </a:rPr>
              <a:t>ojos</a:t>
            </a:r>
            <a:r>
              <a:rPr lang="en-US" dirty="0">
                <a:solidFill>
                  <a:srgbClr val="000000"/>
                </a:solidFill>
              </a:rPr>
              <a:t> y </a:t>
            </a:r>
            <a:r>
              <a:rPr lang="en-US" dirty="0" err="1">
                <a:solidFill>
                  <a:srgbClr val="000000"/>
                </a:solidFill>
              </a:rPr>
              <a:t>mente</a:t>
            </a:r>
            <a:r>
              <a:rPr lang="en-US" dirty="0">
                <a:solidFill>
                  <a:srgbClr val="000000"/>
                </a:solidFill>
              </a:rPr>
              <a:t> </a:t>
            </a:r>
            <a:r>
              <a:rPr lang="en-US" dirty="0" err="1">
                <a:solidFill>
                  <a:srgbClr val="000000"/>
                </a:solidFill>
              </a:rPr>
              <a:t>están</a:t>
            </a:r>
            <a:r>
              <a:rPr lang="en-US" dirty="0">
                <a:solidFill>
                  <a:srgbClr val="000000"/>
                </a:solidFill>
              </a:rPr>
              <a:t> </a:t>
            </a:r>
            <a:r>
              <a:rPr lang="en-US" dirty="0" err="1">
                <a:solidFill>
                  <a:srgbClr val="000000"/>
                </a:solidFill>
              </a:rPr>
              <a:t>en</a:t>
            </a:r>
            <a:r>
              <a:rPr lang="en-US" dirty="0">
                <a:solidFill>
                  <a:srgbClr val="000000"/>
                </a:solidFill>
              </a:rPr>
              <a:t> Jesús, </a:t>
            </a:r>
            <a:r>
              <a:rPr lang="en-US" dirty="0" err="1">
                <a:solidFill>
                  <a:srgbClr val="000000"/>
                </a:solidFill>
              </a:rPr>
              <a:t>entonces</a:t>
            </a:r>
            <a:r>
              <a:rPr lang="en-US" dirty="0">
                <a:solidFill>
                  <a:srgbClr val="000000"/>
                </a:solidFill>
              </a:rPr>
              <a:t> </a:t>
            </a:r>
            <a:r>
              <a:rPr lang="en-US" dirty="0" err="1">
                <a:solidFill>
                  <a:srgbClr val="000000"/>
                </a:solidFill>
              </a:rPr>
              <a:t>estamos</a:t>
            </a:r>
            <a:r>
              <a:rPr lang="en-US" dirty="0">
                <a:solidFill>
                  <a:srgbClr val="000000"/>
                </a:solidFill>
              </a:rPr>
              <a:t> </a:t>
            </a:r>
            <a:r>
              <a:rPr lang="en-US" dirty="0" err="1">
                <a:solidFill>
                  <a:srgbClr val="000000"/>
                </a:solidFill>
              </a:rPr>
              <a:t>en</a:t>
            </a:r>
            <a:r>
              <a:rPr lang="en-US" dirty="0">
                <a:solidFill>
                  <a:srgbClr val="000000"/>
                </a:solidFill>
              </a:rPr>
              <a:t> </a:t>
            </a:r>
            <a:r>
              <a:rPr lang="en-US" dirty="0" err="1">
                <a:solidFill>
                  <a:srgbClr val="000000"/>
                </a:solidFill>
              </a:rPr>
              <a:t>Él</a:t>
            </a:r>
            <a:r>
              <a:rPr lang="en-US" dirty="0">
                <a:solidFill>
                  <a:srgbClr val="000000"/>
                </a:solidFill>
              </a:rPr>
              <a:t> y </a:t>
            </a:r>
            <a:r>
              <a:rPr lang="en-US" dirty="0" err="1">
                <a:solidFill>
                  <a:srgbClr val="000000"/>
                </a:solidFill>
              </a:rPr>
              <a:t>Él</a:t>
            </a:r>
            <a:r>
              <a:rPr lang="en-US" dirty="0">
                <a:solidFill>
                  <a:srgbClr val="000000"/>
                </a:solidFill>
              </a:rPr>
              <a:t> </a:t>
            </a:r>
            <a:r>
              <a:rPr lang="en-US" dirty="0" err="1">
                <a:solidFill>
                  <a:srgbClr val="000000"/>
                </a:solidFill>
              </a:rPr>
              <a:t>en</a:t>
            </a:r>
            <a:r>
              <a:rPr lang="en-US" dirty="0">
                <a:solidFill>
                  <a:srgbClr val="000000"/>
                </a:solidFill>
              </a:rPr>
              <a:t> </a:t>
            </a:r>
            <a:r>
              <a:rPr lang="en-US" dirty="0" err="1">
                <a:solidFill>
                  <a:srgbClr val="000000"/>
                </a:solidFill>
              </a:rPr>
              <a:t>nosotros</a:t>
            </a:r>
            <a:r>
              <a:rPr lang="en-US" dirty="0">
                <a:solidFill>
                  <a:srgbClr val="000000"/>
                </a:solidFill>
              </a:rPr>
              <a:t>....)    </a:t>
            </a:r>
            <a:r>
              <a:rPr lang="en-US" b="1" dirty="0">
                <a:solidFill>
                  <a:srgbClr val="000000"/>
                </a:solidFill>
              </a:rPr>
              <a:t>Juan 15 </a:t>
            </a:r>
            <a:r>
              <a:rPr lang="en-US" dirty="0" err="1">
                <a:solidFill>
                  <a:srgbClr val="000000"/>
                </a:solidFill>
              </a:rPr>
              <a:t>separados</a:t>
            </a:r>
            <a:r>
              <a:rPr lang="en-US" dirty="0">
                <a:solidFill>
                  <a:srgbClr val="000000"/>
                </a:solidFill>
              </a:rPr>
              <a:t> </a:t>
            </a:r>
            <a:r>
              <a:rPr lang="en-US" baseline="0" dirty="0">
                <a:solidFill>
                  <a:srgbClr val="000000"/>
                </a:solidFill>
              </a:rPr>
              <a:t>de </a:t>
            </a:r>
            <a:r>
              <a:rPr lang="en-US" baseline="0" dirty="0" err="1">
                <a:solidFill>
                  <a:srgbClr val="000000"/>
                </a:solidFill>
              </a:rPr>
              <a:t>Él</a:t>
            </a:r>
            <a:r>
              <a:rPr lang="en-US" baseline="0" dirty="0">
                <a:solidFill>
                  <a:srgbClr val="000000"/>
                </a:solidFill>
              </a:rPr>
              <a:t> no </a:t>
            </a:r>
            <a:r>
              <a:rPr lang="en-US" baseline="0" dirty="0" err="1">
                <a:solidFill>
                  <a:srgbClr val="000000"/>
                </a:solidFill>
              </a:rPr>
              <a:t>somos</a:t>
            </a:r>
            <a:r>
              <a:rPr lang="en-US" baseline="0" dirty="0">
                <a:solidFill>
                  <a:srgbClr val="000000"/>
                </a:solidFill>
              </a:rPr>
              <a:t> nada/no </a:t>
            </a:r>
            <a:r>
              <a:rPr lang="en-US" baseline="0" dirty="0" err="1">
                <a:solidFill>
                  <a:srgbClr val="000000"/>
                </a:solidFill>
              </a:rPr>
              <a:t>podemos</a:t>
            </a:r>
            <a:r>
              <a:rPr lang="en-US" baseline="0" dirty="0">
                <a:solidFill>
                  <a:srgbClr val="000000"/>
                </a:solidFill>
              </a:rPr>
              <a:t> </a:t>
            </a:r>
            <a:r>
              <a:rPr lang="en-US" baseline="0" dirty="0" err="1">
                <a:solidFill>
                  <a:srgbClr val="000000"/>
                </a:solidFill>
              </a:rPr>
              <a:t>hacer</a:t>
            </a:r>
            <a:r>
              <a:rPr lang="en-US" baseline="0" dirty="0">
                <a:solidFill>
                  <a:srgbClr val="000000"/>
                </a:solidFill>
              </a:rPr>
              <a:t> nada... En </a:t>
            </a:r>
            <a:r>
              <a:rPr lang="en-US" baseline="0" dirty="0" err="1">
                <a:solidFill>
                  <a:srgbClr val="000000"/>
                </a:solidFill>
              </a:rPr>
              <a:t>Él</a:t>
            </a:r>
            <a:r>
              <a:rPr lang="en-US" baseline="0" dirty="0">
                <a:solidFill>
                  <a:srgbClr val="000000"/>
                </a:solidFill>
              </a:rPr>
              <a:t> </a:t>
            </a:r>
            <a:r>
              <a:rPr lang="en-US" baseline="0" dirty="0" err="1">
                <a:solidFill>
                  <a:srgbClr val="000000"/>
                </a:solidFill>
              </a:rPr>
              <a:t>puedo</a:t>
            </a:r>
            <a:r>
              <a:rPr lang="en-US" baseline="0" dirty="0">
                <a:solidFill>
                  <a:srgbClr val="000000"/>
                </a:solidFill>
              </a:rPr>
              <a:t> </a:t>
            </a:r>
            <a:r>
              <a:rPr lang="en-US" baseline="0" dirty="0" err="1">
                <a:solidFill>
                  <a:srgbClr val="000000"/>
                </a:solidFill>
              </a:rPr>
              <a:t>hacer</a:t>
            </a:r>
            <a:r>
              <a:rPr lang="en-US" baseline="0" dirty="0">
                <a:solidFill>
                  <a:srgbClr val="000000"/>
                </a:solidFill>
              </a:rPr>
              <a:t> </a:t>
            </a:r>
            <a:r>
              <a:rPr lang="en-US" baseline="0" dirty="0" err="1">
                <a:solidFill>
                  <a:srgbClr val="000000"/>
                </a:solidFill>
              </a:rPr>
              <a:t>todas</a:t>
            </a:r>
            <a:r>
              <a:rPr lang="en-US" baseline="0" dirty="0">
                <a:solidFill>
                  <a:srgbClr val="000000"/>
                </a:solidFill>
              </a:rPr>
              <a:t> las </a:t>
            </a:r>
            <a:r>
              <a:rPr lang="en-US" baseline="0" dirty="0" err="1">
                <a:solidFill>
                  <a:srgbClr val="000000"/>
                </a:solidFill>
              </a:rPr>
              <a:t>cosas</a:t>
            </a:r>
            <a:r>
              <a:rPr lang="en-US" baseline="0" dirty="0">
                <a:solidFill>
                  <a:srgbClr val="000000"/>
                </a:solidFill>
              </a:rPr>
              <a:t>....</a:t>
            </a:r>
            <a:endParaRPr lang="en-US" dirty="0">
              <a:solidFill>
                <a:srgbClr val="000000"/>
              </a:solidFill>
            </a:endParaRPr>
          </a:p>
          <a:p>
            <a:pPr marL="563372" indent="-535287">
              <a:buClr>
                <a:srgbClr val="967D42"/>
              </a:buClr>
              <a:buFont typeface="Symbol" pitchFamily="18" charset="2"/>
              <a:buChar char="Þ"/>
              <a:defRPr/>
            </a:pPr>
            <a:r>
              <a:rPr lang="en-US" dirty="0">
                <a:solidFill>
                  <a:srgbClr val="000000"/>
                </a:solidFill>
              </a:rPr>
              <a:t>Dios </a:t>
            </a:r>
            <a:r>
              <a:rPr lang="en-US" dirty="0" err="1">
                <a:solidFill>
                  <a:srgbClr val="000000"/>
                </a:solidFill>
              </a:rPr>
              <a:t>perdona</a:t>
            </a:r>
            <a:r>
              <a:rPr lang="en-US" dirty="0">
                <a:solidFill>
                  <a:srgbClr val="000000"/>
                </a:solidFill>
              </a:rPr>
              <a:t>/</a:t>
            </a:r>
            <a:r>
              <a:rPr lang="en-US" dirty="0" err="1">
                <a:solidFill>
                  <a:srgbClr val="000000"/>
                </a:solidFill>
              </a:rPr>
              <a:t>Aceptación</a:t>
            </a:r>
            <a:r>
              <a:rPr lang="en-US" dirty="0">
                <a:solidFill>
                  <a:srgbClr val="000000"/>
                </a:solidFill>
              </a:rPr>
              <a:t> </a:t>
            </a:r>
            <a:r>
              <a:rPr lang="en-US" dirty="0" err="1">
                <a:solidFill>
                  <a:srgbClr val="000000"/>
                </a:solidFill>
              </a:rPr>
              <a:t>en</a:t>
            </a:r>
            <a:r>
              <a:rPr lang="en-US" dirty="0">
                <a:solidFill>
                  <a:srgbClr val="000000"/>
                </a:solidFill>
              </a:rPr>
              <a:t> la </a:t>
            </a:r>
            <a:r>
              <a:rPr lang="en-US" dirty="0" err="1">
                <a:solidFill>
                  <a:srgbClr val="000000"/>
                </a:solidFill>
              </a:rPr>
              <a:t>fe</a:t>
            </a:r>
            <a:r>
              <a:rPr lang="en-US" dirty="0">
                <a:solidFill>
                  <a:srgbClr val="000000"/>
                </a:solidFill>
              </a:rPr>
              <a:t>/Ex. David, María</a:t>
            </a:r>
          </a:p>
          <a:p>
            <a:pPr marL="563372" indent="-535287">
              <a:buClr>
                <a:srgbClr val="967D42"/>
              </a:buClr>
              <a:buFont typeface="Gill Sans MT" pitchFamily="34" charset="0"/>
              <a:buAutoNum type="arabicPeriod" startAt="3"/>
              <a:defRPr/>
            </a:pPr>
            <a:r>
              <a:rPr lang="en-US" dirty="0" err="1">
                <a:solidFill>
                  <a:srgbClr val="000000"/>
                </a:solidFill>
              </a:rPr>
              <a:t>Centrado</a:t>
            </a:r>
            <a:r>
              <a:rPr lang="en-US" dirty="0">
                <a:solidFill>
                  <a:srgbClr val="000000"/>
                </a:solidFill>
              </a:rPr>
              <a:t> </a:t>
            </a:r>
            <a:r>
              <a:rPr lang="en-US" dirty="0" err="1">
                <a:solidFill>
                  <a:srgbClr val="000000"/>
                </a:solidFill>
              </a:rPr>
              <a:t>en</a:t>
            </a:r>
            <a:r>
              <a:rPr lang="en-US" dirty="0">
                <a:solidFill>
                  <a:srgbClr val="000000"/>
                </a:solidFill>
              </a:rPr>
              <a:t> </a:t>
            </a:r>
            <a:r>
              <a:rPr lang="en-US" dirty="0" err="1">
                <a:solidFill>
                  <a:srgbClr val="000000"/>
                </a:solidFill>
              </a:rPr>
              <a:t>nosotros</a:t>
            </a:r>
            <a:r>
              <a:rPr lang="en-US" dirty="0">
                <a:solidFill>
                  <a:srgbClr val="000000"/>
                </a:solidFill>
              </a:rPr>
              <a:t>, </a:t>
            </a:r>
            <a:r>
              <a:rPr lang="en-US" dirty="0" err="1">
                <a:solidFill>
                  <a:srgbClr val="000000"/>
                </a:solidFill>
              </a:rPr>
              <a:t>nuestros</a:t>
            </a:r>
            <a:r>
              <a:rPr lang="en-US" dirty="0">
                <a:solidFill>
                  <a:srgbClr val="000000"/>
                </a:solidFill>
              </a:rPr>
              <a:t> planes </a:t>
            </a:r>
            <a:r>
              <a:rPr lang="en-US" dirty="0" err="1">
                <a:solidFill>
                  <a:srgbClr val="000000"/>
                </a:solidFill>
              </a:rPr>
              <a:t>en</a:t>
            </a:r>
            <a:r>
              <a:rPr lang="en-US" dirty="0">
                <a:solidFill>
                  <a:srgbClr val="000000"/>
                </a:solidFill>
              </a:rPr>
              <a:t> </a:t>
            </a:r>
            <a:r>
              <a:rPr lang="en-US" dirty="0" err="1">
                <a:solidFill>
                  <a:srgbClr val="000000"/>
                </a:solidFill>
              </a:rPr>
              <a:t>lugar</a:t>
            </a:r>
            <a:r>
              <a:rPr lang="en-US" dirty="0">
                <a:solidFill>
                  <a:srgbClr val="000000"/>
                </a:solidFill>
              </a:rPr>
              <a:t> de Dios y Sus planes</a:t>
            </a:r>
          </a:p>
          <a:p>
            <a:pPr marL="563372" indent="-535287">
              <a:buClr>
                <a:srgbClr val="967D42"/>
              </a:buClr>
              <a:buFont typeface="Symbol" pitchFamily="18" charset="2"/>
              <a:buChar char="Þ"/>
              <a:defRPr/>
            </a:pPr>
            <a:r>
              <a:rPr lang="en-US" dirty="0">
                <a:solidFill>
                  <a:srgbClr val="000000"/>
                </a:solidFill>
              </a:rPr>
              <a:t>No </a:t>
            </a:r>
            <a:r>
              <a:rPr lang="en-US" dirty="0" err="1">
                <a:solidFill>
                  <a:srgbClr val="000000"/>
                </a:solidFill>
              </a:rPr>
              <a:t>progresar</a:t>
            </a:r>
            <a:r>
              <a:rPr lang="en-US" dirty="0">
                <a:solidFill>
                  <a:srgbClr val="000000"/>
                </a:solidFill>
              </a:rPr>
              <a:t> </a:t>
            </a:r>
            <a:r>
              <a:rPr lang="en-US" dirty="0" err="1">
                <a:solidFill>
                  <a:srgbClr val="000000"/>
                </a:solidFill>
              </a:rPr>
              <a:t>nunca</a:t>
            </a:r>
            <a:endParaRPr lang="en-US" dirty="0"/>
          </a:p>
          <a:p>
            <a:pPr eaLnBrk="1" hangingPunct="1"/>
            <a:r>
              <a:rPr lang="en-US" b="1" dirty="0"/>
              <a:t>Ex. </a:t>
            </a:r>
            <a:r>
              <a:rPr lang="en-US" dirty="0" err="1"/>
              <a:t>Mene-mene</a:t>
            </a:r>
            <a:r>
              <a:rPr lang="en-US" dirty="0"/>
              <a:t> </a:t>
            </a:r>
            <a:r>
              <a:rPr lang="en-US" dirty="0" err="1"/>
              <a:t>accidente</a:t>
            </a:r>
            <a:r>
              <a:rPr lang="en-US" dirty="0"/>
              <a:t> Ex</a:t>
            </a:r>
            <a:r>
              <a:rPr lang="en-US" b="1" dirty="0"/>
              <a:t>. </a:t>
            </a:r>
            <a:r>
              <a:rPr lang="en-US" dirty="0" err="1"/>
              <a:t>Yo</a:t>
            </a:r>
            <a:r>
              <a:rPr lang="en-US" dirty="0"/>
              <a:t> </a:t>
            </a:r>
            <a:r>
              <a:rPr lang="en-US" dirty="0" err="1"/>
              <a:t>yendo</a:t>
            </a:r>
            <a:r>
              <a:rPr lang="en-US" dirty="0"/>
              <a:t> a la </a:t>
            </a:r>
            <a:r>
              <a:rPr lang="en-US" dirty="0" err="1"/>
              <a:t>escuela</a:t>
            </a:r>
            <a:r>
              <a:rPr lang="en-US" dirty="0"/>
              <a:t> (</a:t>
            </a:r>
            <a:r>
              <a:rPr lang="en-US" dirty="0" err="1"/>
              <a:t>nuestra</a:t>
            </a:r>
            <a:r>
              <a:rPr lang="en-US" dirty="0"/>
              <a:t> </a:t>
            </a:r>
            <a:r>
              <a:rPr lang="en-US" dirty="0" err="1"/>
              <a:t>venida</a:t>
            </a:r>
            <a:r>
              <a:rPr lang="en-US" dirty="0"/>
              <a:t> </a:t>
            </a:r>
            <a:r>
              <a:rPr lang="en-US" dirty="0" err="1"/>
              <a:t>aquí</a:t>
            </a:r>
            <a:r>
              <a:rPr lang="en-US" dirty="0"/>
              <a:t>)...; </a:t>
            </a:r>
            <a:r>
              <a:rPr lang="en-US" dirty="0" err="1"/>
              <a:t>Ej</a:t>
            </a:r>
            <a:r>
              <a:rPr lang="en-US" b="1" dirty="0"/>
              <a:t>. </a:t>
            </a:r>
            <a:r>
              <a:rPr lang="en-US" dirty="0" err="1"/>
              <a:t>Matrícula</a:t>
            </a:r>
            <a:r>
              <a:rPr lang="en-US" dirty="0"/>
              <a:t> de la UA </a:t>
            </a:r>
          </a:p>
          <a:p>
            <a:pPr eaLnBrk="1" hangingPunct="1"/>
            <a:r>
              <a:rPr lang="en-US" dirty="0"/>
              <a:t>"Manos </a:t>
            </a:r>
            <a:r>
              <a:rPr lang="en-US" dirty="0" err="1"/>
              <a:t>limpias</a:t>
            </a:r>
            <a:r>
              <a:rPr lang="en-US" dirty="0"/>
              <a:t> </a:t>
            </a:r>
            <a:r>
              <a:rPr lang="en-US" dirty="0" err="1"/>
              <a:t>hacia</a:t>
            </a:r>
            <a:r>
              <a:rPr lang="en-US" dirty="0"/>
              <a:t> </a:t>
            </a:r>
            <a:r>
              <a:rPr lang="en-US" dirty="0" err="1"/>
              <a:t>el</a:t>
            </a:r>
            <a:r>
              <a:rPr lang="en-US" dirty="0"/>
              <a:t> </a:t>
            </a:r>
            <a:r>
              <a:rPr lang="en-US" dirty="0" err="1"/>
              <a:t>cielo</a:t>
            </a:r>
            <a:r>
              <a:rPr lang="en-US" dirty="0"/>
              <a:t>..."        </a:t>
            </a:r>
            <a:r>
              <a:rPr lang="en-US" dirty="0" err="1"/>
              <a:t>Oración</a:t>
            </a:r>
            <a:r>
              <a:rPr lang="en-US" dirty="0"/>
              <a:t> del </a:t>
            </a:r>
            <a:r>
              <a:rPr lang="en-US" dirty="0" err="1"/>
              <a:t>Señor</a:t>
            </a:r>
            <a:r>
              <a:rPr lang="en-US" dirty="0"/>
              <a:t>..,      </a:t>
            </a:r>
          </a:p>
          <a:p>
            <a:pPr marL="237905" indent="-237905">
              <a:defRPr/>
            </a:pPr>
            <a:r>
              <a:rPr lang="en-US" b="1" dirty="0"/>
              <a:t>Ex.</a:t>
            </a:r>
            <a:r>
              <a:rPr lang="en-US" dirty="0"/>
              <a:t> Venezuela </a:t>
            </a:r>
            <a:r>
              <a:rPr lang="en-US" dirty="0" err="1"/>
              <a:t>alimentos</a:t>
            </a:r>
            <a:r>
              <a:rPr lang="en-US" dirty="0"/>
              <a:t>, arroz     </a:t>
            </a:r>
          </a:p>
          <a:p>
            <a:pPr marL="237905" indent="-237905">
              <a:defRPr/>
            </a:pPr>
            <a:r>
              <a:rPr lang="en-US" dirty="0"/>
              <a:t>"Sin </a:t>
            </a:r>
            <a:r>
              <a:rPr lang="en-US" dirty="0" err="1"/>
              <a:t>fe</a:t>
            </a:r>
            <a:r>
              <a:rPr lang="en-US" dirty="0"/>
              <a:t> es </a:t>
            </a:r>
            <a:r>
              <a:rPr lang="en-US" dirty="0" err="1"/>
              <a:t>imposible</a:t>
            </a:r>
            <a:r>
              <a:rPr lang="en-US" dirty="0"/>
              <a:t> </a:t>
            </a:r>
            <a:r>
              <a:rPr lang="en-US" dirty="0" err="1"/>
              <a:t>agradar</a:t>
            </a:r>
            <a:r>
              <a:rPr lang="en-US" dirty="0"/>
              <a:t> a Dios......", sin embargo, </a:t>
            </a:r>
            <a:r>
              <a:rPr lang="en-US" b="1" dirty="0"/>
              <a:t>la </a:t>
            </a:r>
            <a:r>
              <a:rPr lang="en-US" b="1" dirty="0" err="1"/>
              <a:t>fe</a:t>
            </a:r>
            <a:r>
              <a:rPr lang="en-US" b="1" dirty="0"/>
              <a:t> </a:t>
            </a:r>
            <a:r>
              <a:rPr lang="en-US" dirty="0"/>
              <a:t>no es un don, es </a:t>
            </a:r>
            <a:r>
              <a:rPr lang="en-US" dirty="0" err="1"/>
              <a:t>una</a:t>
            </a:r>
            <a:r>
              <a:rPr lang="en-US" dirty="0"/>
              <a:t> </a:t>
            </a:r>
            <a:r>
              <a:rPr lang="en-US" dirty="0" err="1"/>
              <a:t>elección</a:t>
            </a:r>
            <a:r>
              <a:rPr lang="en-US" dirty="0"/>
              <a:t>, y </a:t>
            </a:r>
            <a:r>
              <a:rPr lang="en-US" dirty="0" err="1"/>
              <a:t>Él</a:t>
            </a:r>
            <a:r>
              <a:rPr lang="en-US" dirty="0"/>
              <a:t> </a:t>
            </a:r>
            <a:r>
              <a:rPr lang="en-US" dirty="0" err="1"/>
              <a:t>trabaja</a:t>
            </a:r>
            <a:r>
              <a:rPr lang="en-US" dirty="0"/>
              <a:t> con </a:t>
            </a:r>
            <a:r>
              <a:rPr lang="en-US" dirty="0" err="1"/>
              <a:t>nosotros</a:t>
            </a:r>
            <a:r>
              <a:rPr lang="en-US" dirty="0"/>
              <a:t>.....   </a:t>
            </a:r>
            <a:r>
              <a:rPr lang="en-US" dirty="0" err="1"/>
              <a:t>Él</a:t>
            </a:r>
            <a:r>
              <a:rPr lang="en-US" dirty="0"/>
              <a:t> </a:t>
            </a:r>
            <a:r>
              <a:rPr lang="en-US" dirty="0" err="1"/>
              <a:t>ayuda</a:t>
            </a:r>
            <a:r>
              <a:rPr lang="en-US" dirty="0"/>
              <a:t> a </a:t>
            </a:r>
            <a:r>
              <a:rPr lang="en-US" dirty="0" err="1"/>
              <a:t>nuestra</a:t>
            </a:r>
            <a:r>
              <a:rPr lang="en-US" dirty="0"/>
              <a:t> </a:t>
            </a:r>
            <a:r>
              <a:rPr lang="en-US" dirty="0" err="1"/>
              <a:t>fe</a:t>
            </a:r>
            <a:r>
              <a:rPr lang="en-US" dirty="0"/>
              <a:t> </a:t>
            </a:r>
            <a:r>
              <a:rPr lang="en-US" dirty="0" err="1"/>
              <a:t>débil</a:t>
            </a:r>
            <a:r>
              <a:rPr lang="en-US" dirty="0"/>
              <a:t>....    Fe </a:t>
            </a:r>
            <a:r>
              <a:rPr lang="en-US" dirty="0" err="1"/>
              <a:t>como</a:t>
            </a:r>
            <a:r>
              <a:rPr lang="en-US" dirty="0"/>
              <a:t> un grano de </a:t>
            </a:r>
            <a:r>
              <a:rPr lang="en-US" dirty="0" err="1"/>
              <a:t>mostaza</a:t>
            </a:r>
            <a:r>
              <a:rPr lang="en-US" dirty="0"/>
              <a:t>...... </a:t>
            </a:r>
            <a:r>
              <a:rPr lang="en-US" baseline="0" dirty="0"/>
              <a:t>Ex</a:t>
            </a:r>
            <a:r>
              <a:rPr lang="en-US" b="1" dirty="0"/>
              <a:t>.  </a:t>
            </a:r>
            <a:r>
              <a:rPr lang="en-US" dirty="0"/>
              <a:t>Israel </a:t>
            </a:r>
            <a:r>
              <a:rPr lang="en-US" dirty="0" err="1"/>
              <a:t>en</a:t>
            </a:r>
            <a:r>
              <a:rPr lang="en-US" dirty="0"/>
              <a:t> la </a:t>
            </a:r>
            <a:r>
              <a:rPr lang="en-US" dirty="0" err="1"/>
              <a:t>frontera</a:t>
            </a:r>
            <a:r>
              <a:rPr lang="en-US" dirty="0"/>
              <a:t> de </a:t>
            </a:r>
            <a:r>
              <a:rPr lang="en-US" dirty="0" err="1"/>
              <a:t>Canaán</a:t>
            </a:r>
            <a:r>
              <a:rPr lang="en-US" dirty="0"/>
              <a:t>; </a:t>
            </a:r>
            <a:r>
              <a:rPr lang="en-US" b="1" dirty="0"/>
              <a:t>Ex.</a:t>
            </a:r>
            <a:r>
              <a:rPr lang="en-US" dirty="0"/>
              <a:t>  </a:t>
            </a:r>
            <a:r>
              <a:rPr lang="en-US" dirty="0" err="1"/>
              <a:t>Josué</a:t>
            </a:r>
            <a:r>
              <a:rPr lang="en-US" dirty="0"/>
              <a:t> </a:t>
            </a:r>
            <a:r>
              <a:rPr lang="en-US" dirty="0" err="1"/>
              <a:t>en</a:t>
            </a:r>
            <a:r>
              <a:rPr lang="en-US" dirty="0"/>
              <a:t> </a:t>
            </a:r>
            <a:r>
              <a:rPr lang="en-US" dirty="0" err="1"/>
              <a:t>el</a:t>
            </a:r>
            <a:r>
              <a:rPr lang="en-US" dirty="0"/>
              <a:t> </a:t>
            </a:r>
            <a:r>
              <a:rPr lang="en-US" dirty="0" err="1"/>
              <a:t>mismo</a:t>
            </a:r>
            <a:r>
              <a:rPr lang="en-US" dirty="0"/>
              <a:t> </a:t>
            </a:r>
            <a:r>
              <a:rPr lang="en-US" dirty="0" err="1"/>
              <a:t>lugar</a:t>
            </a:r>
            <a:r>
              <a:rPr lang="en-US" dirty="0"/>
              <a:t>; "...    </a:t>
            </a:r>
          </a:p>
          <a:p>
            <a:pPr marL="237905" indent="-237905">
              <a:defRPr/>
            </a:pPr>
            <a:r>
              <a:rPr lang="en-US" dirty="0" err="1"/>
              <a:t>Camina</a:t>
            </a:r>
            <a:r>
              <a:rPr lang="en-US" dirty="0"/>
              <a:t> </a:t>
            </a:r>
            <a:r>
              <a:rPr lang="en-US" dirty="0" err="1"/>
              <a:t>humildemente</a:t>
            </a:r>
            <a:r>
              <a:rPr lang="en-US" dirty="0"/>
              <a:t> con </a:t>
            </a:r>
            <a:r>
              <a:rPr lang="en-US" dirty="0" err="1"/>
              <a:t>tu</a:t>
            </a:r>
            <a:r>
              <a:rPr lang="en-US" dirty="0"/>
              <a:t> </a:t>
            </a:r>
            <a:r>
              <a:rPr lang="en-US" dirty="0" err="1"/>
              <a:t>Señor</a:t>
            </a:r>
            <a:r>
              <a:rPr lang="en-US" dirty="0"/>
              <a:t>"; "...se </a:t>
            </a:r>
            <a:r>
              <a:rPr lang="en-US" dirty="0" err="1"/>
              <a:t>humillarán</a:t>
            </a:r>
            <a:r>
              <a:rPr lang="en-US" dirty="0"/>
              <a:t>"; "...</a:t>
            </a:r>
            <a:r>
              <a:rPr lang="en-US" dirty="0" err="1"/>
              <a:t>humíllate</a:t>
            </a:r>
            <a:r>
              <a:rPr lang="en-US" dirty="0"/>
              <a:t> ante </a:t>
            </a:r>
            <a:r>
              <a:rPr lang="en-US" dirty="0" err="1"/>
              <a:t>Él</a:t>
            </a:r>
            <a:r>
              <a:rPr lang="en-US" dirty="0"/>
              <a:t> y </a:t>
            </a:r>
            <a:r>
              <a:rPr lang="en-US" dirty="0" err="1"/>
              <a:t>Él</a:t>
            </a:r>
            <a:r>
              <a:rPr lang="en-US" dirty="0"/>
              <a:t> </a:t>
            </a:r>
            <a:r>
              <a:rPr lang="en-US" dirty="0" err="1"/>
              <a:t>te</a:t>
            </a:r>
            <a:r>
              <a:rPr lang="en-US" dirty="0"/>
              <a:t> </a:t>
            </a:r>
            <a:r>
              <a:rPr lang="en-US" dirty="0" err="1"/>
              <a:t>elevará</a:t>
            </a:r>
            <a:r>
              <a:rPr lang="en-US" dirty="0"/>
              <a:t>...". </a:t>
            </a:r>
          </a:p>
          <a:p>
            <a:pPr marL="237905" indent="-237905">
              <a:buFontTx/>
              <a:buNone/>
              <a:defRPr/>
            </a:pPr>
            <a:r>
              <a:rPr lang="en-US" b="1" dirty="0"/>
              <a:t>Ex.</a:t>
            </a:r>
            <a:r>
              <a:rPr lang="en-US" dirty="0"/>
              <a:t> Delavan Com. Cent.; Ex</a:t>
            </a:r>
            <a:r>
              <a:rPr lang="en-US" b="1" dirty="0"/>
              <a:t>. </a:t>
            </a:r>
            <a:r>
              <a:rPr lang="en-US" dirty="0"/>
              <a:t>Lady, 15 </a:t>
            </a:r>
            <a:r>
              <a:rPr lang="en-US" dirty="0" err="1"/>
              <a:t>nombres</a:t>
            </a:r>
            <a:r>
              <a:rPr lang="en-US" dirty="0"/>
              <a:t> de la </a:t>
            </a:r>
            <a:r>
              <a:rPr lang="en-US" dirty="0" err="1"/>
              <a:t>guía</a:t>
            </a:r>
            <a:r>
              <a:rPr lang="en-US" dirty="0"/>
              <a:t> </a:t>
            </a:r>
            <a:r>
              <a:rPr lang="en-US" dirty="0" err="1"/>
              <a:t>telefónica</a:t>
            </a:r>
            <a:r>
              <a:rPr lang="en-US" dirty="0"/>
              <a:t>; Ex</a:t>
            </a:r>
            <a:r>
              <a:rPr lang="en-US" b="1" dirty="0"/>
              <a:t>. </a:t>
            </a:r>
            <a:r>
              <a:rPr lang="en-US" dirty="0"/>
              <a:t>Mary, Ex</a:t>
            </a:r>
            <a:r>
              <a:rPr lang="en-US" b="1" dirty="0"/>
              <a:t>. </a:t>
            </a:r>
            <a:r>
              <a:rPr lang="en-US" dirty="0"/>
              <a:t>Jacob, Ex</a:t>
            </a:r>
            <a:r>
              <a:rPr lang="en-US" b="1" dirty="0"/>
              <a:t>. </a:t>
            </a:r>
            <a:r>
              <a:rPr lang="en-US" dirty="0"/>
              <a:t>David</a:t>
            </a:r>
          </a:p>
          <a:p>
            <a:pPr marL="237905" indent="-237905">
              <a:defRPr/>
            </a:pPr>
            <a:r>
              <a:rPr lang="en-US" b="1" dirty="0"/>
              <a:t>Ex. </a:t>
            </a:r>
            <a:r>
              <a:rPr lang="en-US" dirty="0"/>
              <a:t>Pam; </a:t>
            </a:r>
            <a:r>
              <a:rPr lang="en-US" b="1" dirty="0"/>
              <a:t>Ex</a:t>
            </a:r>
            <a:r>
              <a:rPr lang="en-US" dirty="0"/>
              <a:t>. Van Toyota no </a:t>
            </a:r>
            <a:r>
              <a:rPr lang="en-US" dirty="0" err="1"/>
              <a:t>arranca</a:t>
            </a:r>
            <a:r>
              <a:rPr lang="en-US" dirty="0"/>
              <a:t>, </a:t>
            </a:r>
            <a:r>
              <a:rPr lang="en-US" dirty="0" err="1"/>
              <a:t>va</a:t>
            </a:r>
            <a:r>
              <a:rPr lang="en-US" dirty="0"/>
              <a:t> a Ro., </a:t>
            </a:r>
            <a:r>
              <a:rPr lang="en-US" dirty="0" err="1"/>
              <a:t>avión</a:t>
            </a:r>
            <a:r>
              <a:rPr lang="en-US" dirty="0"/>
              <a:t>, </a:t>
            </a:r>
            <a:r>
              <a:rPr lang="en-US" dirty="0" err="1"/>
              <a:t>equipaje</a:t>
            </a:r>
            <a:r>
              <a:rPr lang="en-US" dirty="0"/>
              <a:t>... Ex</a:t>
            </a:r>
            <a:r>
              <a:rPr lang="en-US" b="1" dirty="0"/>
              <a:t>. </a:t>
            </a:r>
            <a:r>
              <a:rPr lang="en-US" dirty="0"/>
              <a:t>Florin, Ex</a:t>
            </a:r>
            <a:r>
              <a:rPr lang="en-US" b="1" dirty="0"/>
              <a:t>. </a:t>
            </a:r>
            <a:r>
              <a:rPr lang="en-US" dirty="0"/>
              <a:t>Steve, Ex</a:t>
            </a:r>
            <a:r>
              <a:rPr lang="en-US" b="1" dirty="0"/>
              <a:t>. </a:t>
            </a:r>
            <a:r>
              <a:rPr lang="en-US" dirty="0"/>
              <a:t>Joven </a:t>
            </a:r>
            <a:r>
              <a:rPr lang="en-US" dirty="0" err="1"/>
              <a:t>volviendo</a:t>
            </a:r>
            <a:r>
              <a:rPr lang="en-US" dirty="0"/>
              <a:t> a casa...</a:t>
            </a:r>
          </a:p>
          <a:p>
            <a:pPr marL="237905" indent="-237905">
              <a:defRPr/>
            </a:pPr>
            <a:r>
              <a:rPr lang="en-US" b="1" dirty="0"/>
              <a:t>Ex. </a:t>
            </a:r>
            <a:r>
              <a:rPr lang="en-US" dirty="0"/>
              <a:t>Mi </a:t>
            </a:r>
            <a:r>
              <a:rPr lang="en-US" dirty="0" err="1"/>
              <a:t>arrepentimiento</a:t>
            </a:r>
            <a:r>
              <a:rPr lang="en-US" dirty="0"/>
              <a:t>..., Ex</a:t>
            </a:r>
            <a:r>
              <a:rPr lang="en-US" b="1" dirty="0"/>
              <a:t>. </a:t>
            </a:r>
            <a:r>
              <a:rPr lang="en-US" dirty="0"/>
              <a:t>Jacob    </a:t>
            </a:r>
          </a:p>
          <a:p>
            <a:pPr marL="237905" indent="-237905">
              <a:defRPr/>
            </a:pPr>
            <a:r>
              <a:rPr lang="en-US" dirty="0"/>
              <a:t>La </a:t>
            </a:r>
            <a:r>
              <a:rPr lang="en-US" dirty="0" err="1"/>
              <a:t>oración</a:t>
            </a:r>
            <a:r>
              <a:rPr lang="en-US" dirty="0"/>
              <a:t> de </a:t>
            </a:r>
            <a:r>
              <a:rPr lang="en-US" dirty="0" err="1"/>
              <a:t>los</a:t>
            </a:r>
            <a:r>
              <a:rPr lang="en-US" dirty="0"/>
              <a:t> </a:t>
            </a:r>
            <a:r>
              <a:rPr lang="en-US" dirty="0" err="1"/>
              <a:t>justos</a:t>
            </a:r>
            <a:r>
              <a:rPr lang="en-US" dirty="0"/>
              <a:t> </a:t>
            </a:r>
            <a:r>
              <a:rPr lang="en-US" dirty="0" err="1"/>
              <a:t>sirve</a:t>
            </a:r>
            <a:r>
              <a:rPr lang="en-US" dirty="0"/>
              <a:t> de </a:t>
            </a:r>
            <a:r>
              <a:rPr lang="en-US" dirty="0" err="1"/>
              <a:t>mucho</a:t>
            </a:r>
            <a:r>
              <a:rPr lang="en-US" dirty="0"/>
              <a:t>.....</a:t>
            </a:r>
          </a:p>
          <a:p>
            <a:pPr marL="237905" marR="0" indent="-237905" algn="l" defTabSz="914400" rtl="0" eaLnBrk="1" fontAlgn="auto" latinLnBrk="0" hangingPunct="1">
              <a:lnSpc>
                <a:spcPct val="100000"/>
              </a:lnSpc>
              <a:spcBef>
                <a:spcPct val="0"/>
              </a:spcBef>
              <a:spcAft>
                <a:spcPct val="0"/>
              </a:spcAft>
              <a:buClrTx/>
              <a:buSzTx/>
              <a:buFontTx/>
              <a:buNone/>
              <a:defRPr/>
            </a:pPr>
            <a:r>
              <a:rPr lang="en-US" b="1" dirty="0"/>
              <a:t>Ex. </a:t>
            </a:r>
            <a:r>
              <a:rPr lang="en-US" dirty="0" err="1"/>
              <a:t>Ordenadores</a:t>
            </a:r>
            <a:r>
              <a:rPr lang="en-US" dirty="0"/>
              <a:t> </a:t>
            </a:r>
            <a:r>
              <a:rPr lang="en-US" dirty="0" err="1"/>
              <a:t>escolares</a:t>
            </a:r>
            <a:r>
              <a:rPr lang="en-US" dirty="0"/>
              <a:t>; </a:t>
            </a:r>
            <a:r>
              <a:rPr lang="en-US" dirty="0" err="1"/>
              <a:t>Ej</a:t>
            </a:r>
            <a:r>
              <a:rPr lang="en-US" b="1" dirty="0"/>
              <a:t>.  </a:t>
            </a:r>
            <a:r>
              <a:rPr lang="en-US" dirty="0" err="1"/>
              <a:t>Avión</a:t>
            </a:r>
            <a:r>
              <a:rPr lang="en-US" dirty="0"/>
              <a:t> a Argentina Ex</a:t>
            </a:r>
            <a:r>
              <a:rPr lang="en-US" b="1" dirty="0"/>
              <a:t>. </a:t>
            </a:r>
            <a:r>
              <a:rPr lang="en-US" dirty="0"/>
              <a:t>Escuela Ovi  </a:t>
            </a:r>
          </a:p>
          <a:p>
            <a:pPr marL="237905" indent="-237905">
              <a:defRPr/>
            </a:pPr>
            <a:r>
              <a:rPr lang="en-US" dirty="0" err="1"/>
              <a:t>Pedir</a:t>
            </a:r>
            <a:r>
              <a:rPr lang="en-US" dirty="0"/>
              <a:t> </a:t>
            </a:r>
            <a:r>
              <a:rPr lang="en-US" dirty="0" err="1"/>
              <a:t>perdón</a:t>
            </a:r>
            <a:r>
              <a:rPr lang="en-US" dirty="0"/>
              <a:t>..., </a:t>
            </a:r>
            <a:r>
              <a:rPr lang="en-US" dirty="0" err="1"/>
              <a:t>alabar</a:t>
            </a:r>
            <a:r>
              <a:rPr lang="en-US" dirty="0"/>
              <a:t>...; Fe... No </a:t>
            </a:r>
            <a:r>
              <a:rPr lang="en-US" dirty="0" err="1"/>
              <a:t>olvides</a:t>
            </a:r>
            <a:r>
              <a:rPr lang="en-US" dirty="0"/>
              <a:t> </a:t>
            </a:r>
            <a:r>
              <a:rPr lang="en-US" dirty="0" err="1"/>
              <a:t>ninguno</a:t>
            </a:r>
            <a:r>
              <a:rPr lang="en-US" dirty="0"/>
              <a:t> de Sus </a:t>
            </a:r>
            <a:r>
              <a:rPr lang="en-US" dirty="0" err="1"/>
              <a:t>beneficios</a:t>
            </a:r>
            <a:r>
              <a:rPr lang="en-US" dirty="0"/>
              <a:t>; "No hay nada </a:t>
            </a:r>
            <a:r>
              <a:rPr lang="en-US" dirty="0" err="1"/>
              <a:t>más</a:t>
            </a:r>
            <a:r>
              <a:rPr lang="en-US" dirty="0"/>
              <a:t> </a:t>
            </a:r>
            <a:r>
              <a:rPr lang="en-US" dirty="0" err="1"/>
              <a:t>peligroso</a:t>
            </a:r>
            <a:r>
              <a:rPr lang="en-US" dirty="0"/>
              <a:t> que </a:t>
            </a:r>
            <a:r>
              <a:rPr lang="en-US" dirty="0" err="1"/>
              <a:t>olvidar</a:t>
            </a:r>
            <a:r>
              <a:rPr lang="en-US" dirty="0"/>
              <a:t> </a:t>
            </a:r>
            <a:r>
              <a:rPr lang="en-US" dirty="0" err="1"/>
              <a:t>el</a:t>
            </a:r>
            <a:r>
              <a:rPr lang="en-US" dirty="0"/>
              <a:t> </a:t>
            </a:r>
            <a:r>
              <a:rPr lang="en-US" dirty="0" err="1"/>
              <a:t>camino</a:t>
            </a:r>
            <a:r>
              <a:rPr lang="en-US" dirty="0"/>
              <a:t> </a:t>
            </a:r>
            <a:r>
              <a:rPr lang="en-US" dirty="0" err="1"/>
              <a:t>por</a:t>
            </a:r>
            <a:r>
              <a:rPr lang="en-US" dirty="0"/>
              <a:t> </a:t>
            </a:r>
            <a:r>
              <a:rPr lang="en-US" dirty="0" err="1"/>
              <a:t>el</a:t>
            </a:r>
            <a:r>
              <a:rPr lang="en-US" dirty="0"/>
              <a:t> que Dios </a:t>
            </a:r>
            <a:r>
              <a:rPr lang="en-US" dirty="0" err="1"/>
              <a:t>nos</a:t>
            </a:r>
            <a:r>
              <a:rPr lang="en-US" dirty="0"/>
              <a:t> ha </a:t>
            </a:r>
            <a:r>
              <a:rPr lang="en-US" dirty="0" err="1"/>
              <a:t>conducido</a:t>
            </a:r>
            <a:r>
              <a:rPr lang="en-US" dirty="0"/>
              <a:t>......"</a:t>
            </a:r>
          </a:p>
          <a:p>
            <a:pPr marL="237905" indent="-237905">
              <a:defRPr/>
            </a:pPr>
            <a:r>
              <a:rPr lang="en-US" b="1" dirty="0"/>
              <a:t>Ex. </a:t>
            </a:r>
            <a:r>
              <a:rPr lang="en-US" dirty="0"/>
              <a:t>Lisa C., </a:t>
            </a:r>
            <a:r>
              <a:rPr lang="en-US" dirty="0" err="1"/>
              <a:t>nunca</a:t>
            </a:r>
            <a:r>
              <a:rPr lang="en-US" dirty="0"/>
              <a:t> se </a:t>
            </a:r>
            <a:r>
              <a:rPr lang="en-US" dirty="0" err="1"/>
              <a:t>va</a:t>
            </a:r>
            <a:r>
              <a:rPr lang="en-US" dirty="0"/>
              <a:t> sin </a:t>
            </a:r>
            <a:r>
              <a:rPr lang="en-US" dirty="0" err="1"/>
              <a:t>orar</a:t>
            </a:r>
            <a:r>
              <a:rPr lang="en-US" dirty="0"/>
              <a:t> y </a:t>
            </a:r>
            <a:r>
              <a:rPr lang="en-US" dirty="0" err="1"/>
              <a:t>estudiar</a:t>
            </a:r>
            <a:r>
              <a:rPr lang="en-US" dirty="0"/>
              <a:t>...;   </a:t>
            </a:r>
            <a:endParaRPr lang="en-US" b="1" dirty="0"/>
          </a:p>
          <a:p>
            <a:pPr marL="237905" indent="-237905">
              <a:defRPr/>
            </a:pPr>
            <a:r>
              <a:rPr lang="en-US" b="1" dirty="0"/>
              <a:t>=&gt; "La </a:t>
            </a:r>
            <a:r>
              <a:rPr lang="en-US" dirty="0" err="1"/>
              <a:t>oración</a:t>
            </a:r>
            <a:r>
              <a:rPr lang="en-US" dirty="0"/>
              <a:t> no se </a:t>
            </a:r>
            <a:r>
              <a:rPr lang="en-US" dirty="0" err="1"/>
              <a:t>entiende</a:t>
            </a:r>
            <a:r>
              <a:rPr lang="en-US" dirty="0"/>
              <a:t> </a:t>
            </a:r>
            <a:r>
              <a:rPr lang="en-US" dirty="0" err="1"/>
              <a:t>como</a:t>
            </a:r>
            <a:r>
              <a:rPr lang="en-US" dirty="0"/>
              <a:t> </a:t>
            </a:r>
            <a:r>
              <a:rPr lang="en-US" dirty="0" err="1"/>
              <a:t>debería</a:t>
            </a:r>
            <a:r>
              <a:rPr lang="en-US" dirty="0"/>
              <a:t>. </a:t>
            </a:r>
            <a:r>
              <a:rPr lang="en-US" dirty="0" err="1"/>
              <a:t>Nuestras</a:t>
            </a:r>
            <a:r>
              <a:rPr lang="en-US" dirty="0"/>
              <a:t> </a:t>
            </a:r>
            <a:r>
              <a:rPr lang="en-US" dirty="0" err="1"/>
              <a:t>oraciones</a:t>
            </a:r>
            <a:r>
              <a:rPr lang="en-US" dirty="0"/>
              <a:t> </a:t>
            </a:r>
            <a:r>
              <a:rPr lang="en-US" b="1" dirty="0"/>
              <a:t>no son </a:t>
            </a:r>
            <a:r>
              <a:rPr lang="en-US" dirty="0"/>
              <a:t>para </a:t>
            </a:r>
            <a:r>
              <a:rPr lang="en-US" dirty="0" err="1"/>
              <a:t>informar</a:t>
            </a:r>
            <a:r>
              <a:rPr lang="en-US" dirty="0"/>
              <a:t> a Dios de algo que </a:t>
            </a:r>
            <a:r>
              <a:rPr lang="en-US" dirty="0" err="1"/>
              <a:t>Él</a:t>
            </a:r>
            <a:r>
              <a:rPr lang="en-US" dirty="0"/>
              <a:t> no sabe.  El </a:t>
            </a:r>
            <a:r>
              <a:rPr lang="en-US" dirty="0" err="1"/>
              <a:t>Señor</a:t>
            </a:r>
            <a:r>
              <a:rPr lang="en-US" dirty="0"/>
              <a:t> </a:t>
            </a:r>
            <a:r>
              <a:rPr lang="en-US" dirty="0" err="1"/>
              <a:t>conoce</a:t>
            </a:r>
            <a:r>
              <a:rPr lang="en-US" dirty="0"/>
              <a:t> </a:t>
            </a:r>
            <a:r>
              <a:rPr lang="en-US" dirty="0" err="1"/>
              <a:t>los</a:t>
            </a:r>
            <a:r>
              <a:rPr lang="en-US" dirty="0"/>
              <a:t> </a:t>
            </a:r>
            <a:r>
              <a:rPr lang="en-US" dirty="0" err="1"/>
              <a:t>secretos</a:t>
            </a:r>
            <a:r>
              <a:rPr lang="en-US" dirty="0"/>
              <a:t> de </a:t>
            </a:r>
            <a:r>
              <a:rPr lang="en-US" dirty="0" err="1"/>
              <a:t>cada</a:t>
            </a:r>
            <a:r>
              <a:rPr lang="en-US" dirty="0"/>
              <a:t> alma. </a:t>
            </a:r>
            <a:r>
              <a:rPr lang="en-US" dirty="0" err="1"/>
              <a:t>Nuestras</a:t>
            </a:r>
            <a:r>
              <a:rPr lang="en-US" dirty="0"/>
              <a:t> </a:t>
            </a:r>
            <a:r>
              <a:rPr lang="en-US" dirty="0" err="1"/>
              <a:t>oraciones</a:t>
            </a:r>
            <a:r>
              <a:rPr lang="en-US" dirty="0"/>
              <a:t> no </a:t>
            </a:r>
            <a:r>
              <a:rPr lang="en-US" dirty="0" err="1"/>
              <a:t>necesitan</a:t>
            </a:r>
            <a:r>
              <a:rPr lang="en-US" dirty="0"/>
              <a:t> ser </a:t>
            </a:r>
            <a:r>
              <a:rPr lang="en-US" dirty="0" err="1"/>
              <a:t>largas</a:t>
            </a:r>
            <a:r>
              <a:rPr lang="en-US" dirty="0"/>
              <a:t> y </a:t>
            </a:r>
            <a:r>
              <a:rPr lang="en-US" dirty="0" err="1"/>
              <a:t>ruidosas</a:t>
            </a:r>
            <a:r>
              <a:rPr lang="en-US" dirty="0"/>
              <a:t>. Dios lee </a:t>
            </a:r>
            <a:r>
              <a:rPr lang="en-US" dirty="0" err="1"/>
              <a:t>los</a:t>
            </a:r>
            <a:r>
              <a:rPr lang="en-US" dirty="0"/>
              <a:t> </a:t>
            </a:r>
            <a:r>
              <a:rPr lang="en-US" dirty="0" err="1"/>
              <a:t>pensamientos</a:t>
            </a:r>
            <a:r>
              <a:rPr lang="en-US" dirty="0"/>
              <a:t> </a:t>
            </a:r>
            <a:r>
              <a:rPr lang="en-US" dirty="0" err="1"/>
              <a:t>ocultos</a:t>
            </a:r>
            <a:r>
              <a:rPr lang="en-US" dirty="0"/>
              <a:t>.  </a:t>
            </a:r>
            <a:r>
              <a:rPr lang="en-US" b="1" dirty="0"/>
              <a:t>Podemos </a:t>
            </a:r>
            <a:r>
              <a:rPr lang="en-US" b="1" dirty="0" err="1"/>
              <a:t>orar</a:t>
            </a:r>
            <a:r>
              <a:rPr lang="en-US" b="1" dirty="0"/>
              <a:t> </a:t>
            </a:r>
            <a:r>
              <a:rPr lang="en-US" b="1" dirty="0" err="1"/>
              <a:t>en</a:t>
            </a:r>
            <a:r>
              <a:rPr lang="en-US" b="1" dirty="0"/>
              <a:t> </a:t>
            </a:r>
            <a:r>
              <a:rPr lang="en-US" b="1" dirty="0" err="1"/>
              <a:t>secreto</a:t>
            </a:r>
            <a:r>
              <a:rPr lang="en-US" b="1" dirty="0"/>
              <a:t>, y </a:t>
            </a:r>
            <a:r>
              <a:rPr lang="en-US" b="1" dirty="0" err="1"/>
              <a:t>Aquel</a:t>
            </a:r>
            <a:r>
              <a:rPr lang="en-US" b="1" dirty="0"/>
              <a:t> que </a:t>
            </a:r>
            <a:r>
              <a:rPr lang="en-US" b="1" dirty="0" err="1"/>
              <a:t>ve</a:t>
            </a:r>
            <a:r>
              <a:rPr lang="en-US" b="1" dirty="0"/>
              <a:t> </a:t>
            </a:r>
            <a:r>
              <a:rPr lang="en-US" b="1" dirty="0" err="1"/>
              <a:t>en</a:t>
            </a:r>
            <a:r>
              <a:rPr lang="en-US" b="1" dirty="0"/>
              <a:t> </a:t>
            </a:r>
            <a:r>
              <a:rPr lang="en-US" b="1" dirty="0" err="1"/>
              <a:t>secreto</a:t>
            </a:r>
            <a:r>
              <a:rPr lang="en-US" b="1" dirty="0"/>
              <a:t> </a:t>
            </a:r>
            <a:r>
              <a:rPr lang="en-US" b="1" dirty="0" err="1"/>
              <a:t>nos</a:t>
            </a:r>
            <a:r>
              <a:rPr lang="en-US" b="1" dirty="0"/>
              <a:t> </a:t>
            </a:r>
            <a:r>
              <a:rPr lang="en-US" b="1" dirty="0" err="1"/>
              <a:t>oirá</a:t>
            </a:r>
            <a:r>
              <a:rPr lang="en-US" b="1" dirty="0"/>
              <a:t>, y </a:t>
            </a:r>
            <a:r>
              <a:rPr lang="en-US" b="1" dirty="0" err="1"/>
              <a:t>nos</a:t>
            </a:r>
            <a:r>
              <a:rPr lang="en-US" b="1" dirty="0"/>
              <a:t> </a:t>
            </a:r>
            <a:r>
              <a:rPr lang="en-US" b="1" dirty="0" err="1"/>
              <a:t>recompensará</a:t>
            </a:r>
            <a:r>
              <a:rPr lang="en-US" b="1" dirty="0"/>
              <a:t> </a:t>
            </a:r>
            <a:r>
              <a:rPr lang="en-US" b="1" dirty="0" err="1"/>
              <a:t>abiertamente</a:t>
            </a:r>
            <a:r>
              <a:rPr lang="en-US" b="1" dirty="0"/>
              <a:t>". </a:t>
            </a:r>
            <a:r>
              <a:rPr lang="en-US" dirty="0"/>
              <a:t>(</a:t>
            </a:r>
            <a:r>
              <a:rPr lang="en-US" dirty="0" err="1"/>
              <a:t>Mensajes</a:t>
            </a:r>
            <a:r>
              <a:rPr lang="en-US" dirty="0"/>
              <a:t> a </a:t>
            </a:r>
            <a:r>
              <a:rPr lang="en-US" dirty="0" err="1"/>
              <a:t>los</a:t>
            </a:r>
            <a:r>
              <a:rPr lang="en-US" dirty="0"/>
              <a:t> </a:t>
            </a:r>
            <a:r>
              <a:rPr lang="en-US" dirty="0" err="1"/>
              <a:t>Jóvenes</a:t>
            </a:r>
            <a:r>
              <a:rPr lang="en-US" dirty="0"/>
              <a:t>, 247.) {</a:t>
            </a:r>
            <a:r>
              <a:rPr lang="en-US" dirty="0" err="1"/>
              <a:t>Pr</a:t>
            </a:r>
            <a:r>
              <a:rPr lang="en-US" dirty="0"/>
              <a:t> 216.2}</a:t>
            </a:r>
          </a:p>
        </p:txBody>
      </p:sp>
      <p:sp>
        <p:nvSpPr>
          <p:cNvPr id="4" name="Slide Number Placeholder 3"/>
          <p:cNvSpPr>
            <a:spLocks noGrp="1"/>
          </p:cNvSpPr>
          <p:nvPr>
            <p:ph type="sldNum" sz="quarter" idx="10"/>
          </p:nvPr>
        </p:nvSpPr>
        <p:spPr/>
        <p:txBody>
          <a:bodyPr/>
          <a:lstStyle/>
          <a:p>
            <a:fld id="{87D77045-401A-4D5E-BFE3-54C21A8A6634}" type="slidenum">
              <a:rPr lang="en-US" smtClean="0"/>
              <a:t>32</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marL="228600" indent="-228600" eaLnBrk="1" hangingPunct="1">
              <a:buFont typeface="+mj-lt"/>
              <a:buNone/>
            </a:pPr>
            <a:r>
              <a:rPr lang="en-US" b="0" baseline="0" dirty="0" err="1"/>
              <a:t>Centrarse</a:t>
            </a:r>
            <a:r>
              <a:rPr lang="en-US" b="0" baseline="0" dirty="0"/>
              <a:t> </a:t>
            </a:r>
            <a:r>
              <a:rPr lang="en-US" b="0" baseline="0" dirty="0" err="1"/>
              <a:t>en</a:t>
            </a:r>
            <a:r>
              <a:rPr lang="en-US" b="0" baseline="0" dirty="0"/>
              <a:t> Dios y </a:t>
            </a:r>
            <a:r>
              <a:rPr lang="en-US" b="0" baseline="0" dirty="0" err="1"/>
              <a:t>su</a:t>
            </a:r>
            <a:r>
              <a:rPr lang="en-US" b="0" baseline="0" dirty="0"/>
              <a:t> </a:t>
            </a:r>
            <a:r>
              <a:rPr lang="en-US" b="0" baseline="0" dirty="0" err="1"/>
              <a:t>gracia</a:t>
            </a:r>
            <a:r>
              <a:rPr lang="en-US" b="0" baseline="0" dirty="0"/>
              <a:t>, </a:t>
            </a:r>
            <a:r>
              <a:rPr lang="en-US" b="0" baseline="0" dirty="0" err="1"/>
              <a:t>nombre</a:t>
            </a:r>
            <a:r>
              <a:rPr lang="en-US" b="0" baseline="0" dirty="0"/>
              <a:t> y </a:t>
            </a:r>
            <a:r>
              <a:rPr lang="en-US" b="0" baseline="0" dirty="0" err="1"/>
              <a:t>méritos</a:t>
            </a:r>
            <a:r>
              <a:rPr lang="en-US" b="0" baseline="0" dirty="0"/>
              <a:t>, </a:t>
            </a:r>
            <a:r>
              <a:rPr lang="en-US" b="0" baseline="0" dirty="0" err="1"/>
              <a:t>soluciones</a:t>
            </a:r>
            <a:r>
              <a:rPr lang="en-US" b="0" baseline="0" dirty="0"/>
              <a:t>, </a:t>
            </a:r>
            <a:r>
              <a:rPr lang="en-US" b="0" baseline="0" dirty="0" err="1"/>
              <a:t>centrarse</a:t>
            </a:r>
            <a:r>
              <a:rPr lang="en-US" b="0" baseline="0" dirty="0"/>
              <a:t> </a:t>
            </a:r>
            <a:r>
              <a:rPr lang="en-US" b="0" baseline="0" dirty="0" err="1"/>
              <a:t>en</a:t>
            </a:r>
            <a:r>
              <a:rPr lang="en-US" b="0" baseline="0" dirty="0"/>
              <a:t> Jesús,.... </a:t>
            </a:r>
            <a:r>
              <a:rPr lang="en-US" b="0" baseline="0" dirty="0" err="1"/>
              <a:t>Nuestros</a:t>
            </a:r>
            <a:r>
              <a:rPr lang="en-US" b="0" baseline="0" dirty="0"/>
              <a:t> </a:t>
            </a:r>
            <a:r>
              <a:rPr lang="en-US" b="0" baseline="0" dirty="0" err="1"/>
              <a:t>ojos</a:t>
            </a:r>
            <a:r>
              <a:rPr lang="en-US" b="0" baseline="0" dirty="0"/>
              <a:t> </a:t>
            </a:r>
            <a:r>
              <a:rPr lang="en-US" b="0" baseline="0" dirty="0" err="1"/>
              <a:t>en</a:t>
            </a:r>
            <a:r>
              <a:rPr lang="en-US" b="0" baseline="0" dirty="0"/>
              <a:t> </a:t>
            </a:r>
            <a:r>
              <a:rPr lang="en-US" b="0" baseline="0" dirty="0" err="1"/>
              <a:t>Él</a:t>
            </a:r>
            <a:r>
              <a:rPr lang="en-US" b="0" baseline="0" dirty="0"/>
              <a:t>, he </a:t>
            </a:r>
            <a:r>
              <a:rPr lang="en-US" b="0" baseline="0" dirty="0" err="1"/>
              <a:t>aquí</a:t>
            </a:r>
            <a:r>
              <a:rPr lang="en-US" b="0" baseline="0" dirty="0"/>
              <a:t> a </a:t>
            </a:r>
            <a:r>
              <a:rPr lang="en-US" b="0" baseline="0" dirty="0" err="1"/>
              <a:t>Él</a:t>
            </a:r>
            <a:endParaRPr lang="en-US" b="0" baseline="0" dirty="0"/>
          </a:p>
          <a:p>
            <a:pPr marL="228600" indent="-228600" eaLnBrk="1" hangingPunct="1">
              <a:buFont typeface="+mj-lt"/>
              <a:buNone/>
            </a:pPr>
            <a:r>
              <a:rPr lang="en-US" b="0" baseline="0" dirty="0" err="1"/>
              <a:t>Utilizar</a:t>
            </a:r>
            <a:r>
              <a:rPr lang="en-US" b="0" baseline="0" dirty="0"/>
              <a:t> la </a:t>
            </a:r>
            <a:r>
              <a:rPr lang="en-US" b="0" baseline="0" dirty="0" err="1"/>
              <a:t>fe</a:t>
            </a:r>
            <a:r>
              <a:rPr lang="en-US" b="0" baseline="0" dirty="0"/>
              <a:t>: no un don, </a:t>
            </a:r>
            <a:r>
              <a:rPr lang="en-US" b="0" baseline="0" dirty="0" err="1"/>
              <a:t>sino</a:t>
            </a:r>
            <a:r>
              <a:rPr lang="en-US" b="0" baseline="0" dirty="0"/>
              <a:t> un </a:t>
            </a:r>
            <a:r>
              <a:rPr lang="en-US" b="0" baseline="0" dirty="0" err="1"/>
              <a:t>ejercicio</a:t>
            </a:r>
            <a:r>
              <a:rPr lang="en-US" b="0" baseline="0" dirty="0"/>
              <a:t> </a:t>
            </a:r>
          </a:p>
          <a:p>
            <a:pPr marL="228600" marR="0" indent="-228600" algn="l" defTabSz="914400" rtl="0" eaLnBrk="1" fontAlgn="auto" latinLnBrk="0" hangingPunct="1">
              <a:lnSpc>
                <a:spcPct val="100000"/>
              </a:lnSpc>
              <a:spcBef>
                <a:spcPct val="0"/>
              </a:spcBef>
              <a:spcAft>
                <a:spcPct val="0"/>
              </a:spcAft>
              <a:buClrTx/>
              <a:buSzTx/>
              <a:buFont typeface="+mj-lt"/>
              <a:buNone/>
              <a:defRPr/>
            </a:pPr>
            <a:r>
              <a:rPr lang="en-US" b="0" baseline="0" dirty="0" err="1"/>
              <a:t>Él</a:t>
            </a:r>
            <a:r>
              <a:rPr lang="en-US" b="0" baseline="0" dirty="0"/>
              <a:t> </a:t>
            </a:r>
            <a:r>
              <a:rPr lang="en-US" b="0" baseline="0" dirty="0" err="1"/>
              <a:t>en</a:t>
            </a:r>
            <a:r>
              <a:rPr lang="en-US" b="0" baseline="0" dirty="0"/>
              <a:t> </a:t>
            </a:r>
            <a:r>
              <a:rPr lang="en-US" b="0" baseline="0" dirty="0" err="1"/>
              <a:t>el</a:t>
            </a:r>
            <a:r>
              <a:rPr lang="en-US" b="0" baseline="0" dirty="0"/>
              <a:t> </a:t>
            </a:r>
            <a:r>
              <a:rPr lang="en-US" b="0" baseline="0" dirty="0" err="1"/>
              <a:t>centro</a:t>
            </a:r>
            <a:r>
              <a:rPr lang="en-US" b="0" baseline="0" dirty="0"/>
              <a:t>, </a:t>
            </a:r>
            <a:r>
              <a:rPr lang="en-US" b="0" baseline="0" dirty="0" err="1"/>
              <a:t>todo</a:t>
            </a:r>
            <a:r>
              <a:rPr lang="en-US" b="0" baseline="0" dirty="0"/>
              <a:t> </a:t>
            </a:r>
            <a:r>
              <a:rPr lang="en-US" b="0" baseline="0" dirty="0" err="1"/>
              <a:t>sobre</a:t>
            </a:r>
            <a:r>
              <a:rPr lang="en-US" b="0" baseline="0" dirty="0"/>
              <a:t> </a:t>
            </a:r>
            <a:r>
              <a:rPr lang="en-US" b="0" baseline="0" dirty="0" err="1"/>
              <a:t>Él</a:t>
            </a:r>
            <a:endParaRPr lang="en-US" b="0" baseline="0" dirty="0"/>
          </a:p>
          <a:p>
            <a:pPr marL="228600" indent="-228600" eaLnBrk="1" hangingPunct="1">
              <a:buFont typeface="+mj-lt"/>
              <a:buNone/>
            </a:pPr>
            <a:r>
              <a:rPr lang="en-US" b="0" baseline="0" dirty="0"/>
              <a:t>No </a:t>
            </a:r>
            <a:r>
              <a:rPr lang="en-US" b="0" baseline="0" dirty="0" err="1"/>
              <a:t>pedirle</a:t>
            </a:r>
            <a:r>
              <a:rPr lang="en-US" b="0" baseline="0" dirty="0"/>
              <a:t> que </a:t>
            </a:r>
            <a:r>
              <a:rPr lang="en-US" b="0" baseline="0" dirty="0" err="1"/>
              <a:t>haga</a:t>
            </a:r>
            <a:r>
              <a:rPr lang="en-US" b="0" baseline="0" dirty="0"/>
              <a:t> </a:t>
            </a:r>
            <a:r>
              <a:rPr lang="en-US" b="0" baseline="0" dirty="0" err="1"/>
              <a:t>nuestro</a:t>
            </a:r>
            <a:r>
              <a:rPr lang="en-US" b="0" baseline="0" dirty="0"/>
              <a:t> </a:t>
            </a:r>
            <a:r>
              <a:rPr lang="en-US" b="0" baseline="0" dirty="0" err="1"/>
              <a:t>trabajo</a:t>
            </a:r>
            <a:endParaRPr lang="en-US" b="0" baseline="0" dirty="0"/>
          </a:p>
          <a:p>
            <a:pPr marL="228600" indent="-228600" eaLnBrk="1" hangingPunct="1">
              <a:buFont typeface="+mj-lt"/>
              <a:buNone/>
            </a:pPr>
            <a:r>
              <a:rPr lang="en-US" b="0" baseline="0" dirty="0" err="1"/>
              <a:t>Carácter</a:t>
            </a:r>
            <a:r>
              <a:rPr lang="en-US" b="0" baseline="0" dirty="0"/>
              <a:t> del </a:t>
            </a:r>
            <a:r>
              <a:rPr lang="en-US" b="0" baseline="0" dirty="0" err="1"/>
              <a:t>cielo</a:t>
            </a:r>
            <a:r>
              <a:rPr lang="en-US" b="0" baseline="0" dirty="0"/>
              <a:t>, </a:t>
            </a:r>
            <a:r>
              <a:rPr lang="en-US" b="0" baseline="0" dirty="0" err="1"/>
              <a:t>todo</a:t>
            </a:r>
            <a:r>
              <a:rPr lang="en-US" b="0" baseline="0" dirty="0"/>
              <a:t> </a:t>
            </a:r>
            <a:r>
              <a:rPr lang="en-US" b="0" baseline="0" dirty="0" err="1"/>
              <a:t>sobre</a:t>
            </a:r>
            <a:r>
              <a:rPr lang="en-US" b="0" baseline="0" dirty="0"/>
              <a:t> </a:t>
            </a:r>
            <a:r>
              <a:rPr lang="en-US" b="0" baseline="0" dirty="0" err="1"/>
              <a:t>el</a:t>
            </a:r>
            <a:r>
              <a:rPr lang="en-US" b="0" baseline="0" dirty="0"/>
              <a:t> </a:t>
            </a:r>
            <a:r>
              <a:rPr lang="en-US" b="0" baseline="0" dirty="0" err="1"/>
              <a:t>sacrificio</a:t>
            </a:r>
            <a:r>
              <a:rPr lang="en-US" b="0" baseline="0" dirty="0"/>
              <a:t>, ...</a:t>
            </a:r>
          </a:p>
          <a:p>
            <a:pPr marL="228600" indent="-228600" eaLnBrk="1" hangingPunct="1">
              <a:buFont typeface="+mj-lt"/>
              <a:buNone/>
            </a:pPr>
            <a:r>
              <a:rPr lang="en-US" b="0" baseline="0" dirty="0" err="1"/>
              <a:t>Específico</a:t>
            </a:r>
            <a:r>
              <a:rPr lang="en-US" b="0" baseline="0" dirty="0"/>
              <a:t> </a:t>
            </a:r>
            <a:r>
              <a:rPr lang="en-US" b="0" baseline="0" dirty="0" err="1"/>
              <a:t>en</a:t>
            </a:r>
            <a:r>
              <a:rPr lang="en-US" b="0" baseline="0" dirty="0"/>
              <a:t> </a:t>
            </a:r>
            <a:r>
              <a:rPr lang="en-US" b="0" baseline="0" dirty="0" err="1"/>
              <a:t>todo</a:t>
            </a:r>
            <a:r>
              <a:rPr lang="en-US" b="0" baseline="0" dirty="0"/>
              <a:t>, </a:t>
            </a:r>
            <a:r>
              <a:rPr lang="en-US" b="0" baseline="0" dirty="0" err="1"/>
              <a:t>abierto</a:t>
            </a:r>
            <a:r>
              <a:rPr lang="en-US" b="0" baseline="0" dirty="0"/>
              <a:t>, </a:t>
            </a:r>
          </a:p>
          <a:p>
            <a:pPr marL="228600" indent="-228600" eaLnBrk="1" hangingPunct="1">
              <a:buFont typeface="+mj-lt"/>
              <a:buNone/>
            </a:pPr>
            <a:r>
              <a:rPr lang="en-US" b="0" baseline="0" dirty="0" err="1"/>
              <a:t>Hacer</a:t>
            </a:r>
            <a:r>
              <a:rPr lang="en-US" b="0" baseline="0" dirty="0"/>
              <a:t> </a:t>
            </a:r>
            <a:r>
              <a:rPr lang="en-US" b="0" baseline="0" dirty="0" err="1"/>
              <a:t>frente</a:t>
            </a:r>
            <a:r>
              <a:rPr lang="en-US" b="0" baseline="0" dirty="0"/>
              <a:t> al </a:t>
            </a:r>
            <a:r>
              <a:rPr lang="en-US" b="0" baseline="0" dirty="0" err="1"/>
              <a:t>pecado</a:t>
            </a:r>
            <a:endParaRPr lang="en-US" b="0" baseline="0" dirty="0"/>
          </a:p>
          <a:p>
            <a:pPr marL="228600" indent="-228600" eaLnBrk="1" hangingPunct="1">
              <a:buFont typeface="+mj-lt"/>
              <a:buNone/>
            </a:pPr>
            <a:r>
              <a:rPr lang="en-US" b="0" baseline="0" dirty="0" err="1"/>
              <a:t>Basado</a:t>
            </a:r>
            <a:r>
              <a:rPr lang="en-US" b="0" baseline="0" dirty="0"/>
              <a:t> </a:t>
            </a:r>
            <a:r>
              <a:rPr lang="en-US" b="0" baseline="0" dirty="0" err="1"/>
              <a:t>en</a:t>
            </a:r>
            <a:r>
              <a:rPr lang="en-US" b="0" baseline="0" dirty="0"/>
              <a:t> la </a:t>
            </a:r>
            <a:r>
              <a:rPr lang="en-US" b="0" baseline="0" dirty="0" err="1"/>
              <a:t>relación</a:t>
            </a:r>
            <a:r>
              <a:rPr lang="en-US" b="0" baseline="0" dirty="0"/>
              <a:t>, </a:t>
            </a:r>
            <a:r>
              <a:rPr lang="en-US" b="0" baseline="0" dirty="0" err="1"/>
              <a:t>apasionado</a:t>
            </a:r>
            <a:r>
              <a:rPr lang="en-US" b="0" baseline="0" dirty="0"/>
              <a:t>, no </a:t>
            </a:r>
            <a:r>
              <a:rPr lang="en-US" b="0" baseline="0" dirty="0" err="1"/>
              <a:t>en</a:t>
            </a:r>
            <a:r>
              <a:rPr lang="en-US" b="0" baseline="0" dirty="0"/>
              <a:t> </a:t>
            </a:r>
            <a:r>
              <a:rPr lang="en-US" b="0" baseline="0" dirty="0" err="1"/>
              <a:t>el</a:t>
            </a:r>
            <a:r>
              <a:rPr lang="en-US" b="0" baseline="0" dirty="0"/>
              <a:t> </a:t>
            </a:r>
            <a:r>
              <a:rPr lang="en-US" b="0" baseline="0" dirty="0" err="1"/>
              <a:t>consumismo</a:t>
            </a:r>
            <a:r>
              <a:rPr lang="en-US" b="0" baseline="0" dirty="0"/>
              <a:t>/</a:t>
            </a:r>
            <a:r>
              <a:rPr lang="en-US" b="0" baseline="0" dirty="0" err="1"/>
              <a:t>sólo</a:t>
            </a:r>
            <a:r>
              <a:rPr lang="en-US" b="0" baseline="0" dirty="0"/>
              <a:t> </a:t>
            </a:r>
            <a:r>
              <a:rPr lang="en-US" b="0" baseline="0" dirty="0" err="1"/>
              <a:t>pedir</a:t>
            </a:r>
            <a:r>
              <a:rPr lang="en-US" b="0" baseline="0" dirty="0"/>
              <a:t>, </a:t>
            </a:r>
            <a:r>
              <a:rPr lang="en-US" b="0" baseline="0" dirty="0" err="1"/>
              <a:t>sino</a:t>
            </a:r>
            <a:r>
              <a:rPr lang="en-US" b="0" baseline="0" dirty="0"/>
              <a:t> </a:t>
            </a:r>
            <a:r>
              <a:rPr lang="en-US" b="0" baseline="0" dirty="0" err="1"/>
              <a:t>en</a:t>
            </a:r>
            <a:r>
              <a:rPr lang="en-US" b="0" baseline="0" dirty="0"/>
              <a:t> la </a:t>
            </a:r>
            <a:r>
              <a:rPr lang="en-US" b="0" baseline="0" dirty="0" err="1"/>
              <a:t>relación</a:t>
            </a:r>
            <a:endParaRPr lang="en-US" b="0" baseline="0" dirty="0"/>
          </a:p>
          <a:p>
            <a:pPr marL="228600" indent="-228600" eaLnBrk="1" hangingPunct="1">
              <a:buFont typeface="+mj-lt"/>
              <a:buNone/>
            </a:pPr>
            <a:r>
              <a:rPr lang="en-US" b="0" baseline="0" dirty="0" err="1"/>
              <a:t>Escuchar</a:t>
            </a:r>
            <a:r>
              <a:rPr lang="en-US" b="0" baseline="0" dirty="0"/>
              <a:t>, </a:t>
            </a:r>
            <a:r>
              <a:rPr lang="en-US" b="0" baseline="0" dirty="0" err="1"/>
              <a:t>buscar</a:t>
            </a:r>
            <a:r>
              <a:rPr lang="en-US" b="0" baseline="0" dirty="0"/>
              <a:t> la </a:t>
            </a:r>
            <a:r>
              <a:rPr lang="en-US" b="0" baseline="0" dirty="0" err="1"/>
              <a:t>voluntad</a:t>
            </a:r>
            <a:r>
              <a:rPr lang="en-US" b="0" baseline="0" dirty="0"/>
              <a:t> de Dios, </a:t>
            </a:r>
            <a:r>
              <a:rPr lang="en-US" b="0" baseline="0" dirty="0" err="1"/>
              <a:t>el</a:t>
            </a:r>
            <a:r>
              <a:rPr lang="en-US" b="0" baseline="0" dirty="0"/>
              <a:t> plan, la </a:t>
            </a:r>
            <a:r>
              <a:rPr lang="en-US" b="0" baseline="0" dirty="0" err="1"/>
              <a:t>presencia</a:t>
            </a:r>
            <a:r>
              <a:rPr lang="en-US" b="0" baseline="0" dirty="0"/>
              <a:t>, </a:t>
            </a:r>
            <a:r>
              <a:rPr lang="en-US" b="0" baseline="0" dirty="0" err="1"/>
              <a:t>alabar</a:t>
            </a:r>
            <a:r>
              <a:rPr lang="en-US" b="0" baseline="0" dirty="0"/>
              <a:t>, sin </a:t>
            </a:r>
            <a:r>
              <a:rPr lang="en-US" b="0" baseline="0" dirty="0" err="1"/>
              <a:t>prisa</a:t>
            </a:r>
            <a:endParaRPr lang="en-US" b="0" baseline="0" dirty="0"/>
          </a:p>
          <a:p>
            <a:pPr marL="228600" indent="-228600" eaLnBrk="1" hangingPunct="1">
              <a:buFont typeface="+mj-lt"/>
              <a:buAutoNum type="arabicPeriod" startAt="8"/>
            </a:pPr>
            <a:r>
              <a:rPr lang="en-US" b="1" baseline="0" dirty="0"/>
              <a:t>Ex.</a:t>
            </a:r>
            <a:r>
              <a:rPr lang="en-US" b="0" baseline="0" dirty="0"/>
              <a:t>  Pam </a:t>
            </a:r>
          </a:p>
          <a:p>
            <a:pPr marL="228600" indent="-228600" eaLnBrk="1" hangingPunct="1">
              <a:buAutoNum type="arabicPeriod" startAt="8"/>
            </a:pPr>
            <a:r>
              <a:rPr lang="en-US" b="1" baseline="0" dirty="0"/>
              <a:t>Ex.</a:t>
            </a:r>
            <a:r>
              <a:rPr lang="en-US" b="0" baseline="0" dirty="0"/>
              <a:t>  Flo  </a:t>
            </a:r>
            <a:endParaRPr lang="en-US" b="0" dirty="0"/>
          </a:p>
          <a:p>
            <a:pPr marL="228600" indent="-228600" eaLnBrk="1" hangingPunct="1">
              <a:buAutoNum type="arabicPeriod" startAt="8"/>
            </a:pPr>
            <a:r>
              <a:rPr lang="en-US" b="0" baseline="0" dirty="0"/>
              <a:t> </a:t>
            </a:r>
            <a:r>
              <a:rPr lang="en-US" b="0" baseline="0" dirty="0" err="1"/>
              <a:t>Alimentar</a:t>
            </a:r>
            <a:r>
              <a:rPr lang="en-US" b="0" baseline="0" dirty="0"/>
              <a:t> </a:t>
            </a:r>
            <a:r>
              <a:rPr lang="en-US" b="0" baseline="0" dirty="0" err="1"/>
              <a:t>el</a:t>
            </a:r>
            <a:r>
              <a:rPr lang="en-US" b="0" baseline="0" dirty="0"/>
              <a:t> </a:t>
            </a:r>
            <a:r>
              <a:rPr lang="en-US" b="0" baseline="0" dirty="0" err="1"/>
              <a:t>pecado</a:t>
            </a:r>
            <a:r>
              <a:rPr lang="en-US" b="0" baseline="0" dirty="0"/>
              <a:t> / </a:t>
            </a:r>
            <a:r>
              <a:rPr lang="en-US" b="0" baseline="0" dirty="0" err="1"/>
              <a:t>Evitar</a:t>
            </a:r>
            <a:r>
              <a:rPr lang="en-US" b="0" baseline="0" dirty="0"/>
              <a:t> la </a:t>
            </a:r>
            <a:r>
              <a:rPr lang="en-US" b="0" baseline="0" dirty="0" err="1"/>
              <a:t>confesión</a:t>
            </a:r>
            <a:r>
              <a:rPr lang="en-US" b="0" baseline="0" dirty="0"/>
              <a:t> / </a:t>
            </a:r>
            <a:r>
              <a:rPr lang="en-US" b="0" baseline="0" dirty="0" err="1"/>
              <a:t>Posponer</a:t>
            </a:r>
            <a:r>
              <a:rPr lang="en-US" b="0" baseline="0" dirty="0"/>
              <a:t> </a:t>
            </a:r>
            <a:r>
              <a:rPr lang="en-US" b="0" baseline="0" dirty="0" err="1"/>
              <a:t>el</a:t>
            </a:r>
            <a:r>
              <a:rPr lang="en-US" b="0" baseline="0" dirty="0"/>
              <a:t> </a:t>
            </a:r>
            <a:r>
              <a:rPr lang="en-US" b="0" baseline="0" dirty="0" err="1"/>
              <a:t>cambio</a:t>
            </a:r>
            <a:r>
              <a:rPr lang="en-US" b="0" baseline="0" dirty="0"/>
              <a:t> La </a:t>
            </a:r>
            <a:r>
              <a:rPr lang="en-US" b="0" baseline="0" dirty="0" err="1"/>
              <a:t>oración</a:t>
            </a:r>
            <a:r>
              <a:rPr lang="en-US" b="0" baseline="0" dirty="0"/>
              <a:t> del </a:t>
            </a:r>
            <a:r>
              <a:rPr lang="en-US" b="0" baseline="0" dirty="0" err="1"/>
              <a:t>justo</a:t>
            </a:r>
            <a:r>
              <a:rPr lang="en-US" b="0" baseline="0" dirty="0"/>
              <a:t> </a:t>
            </a:r>
            <a:r>
              <a:rPr lang="en-US" b="0" baseline="0" dirty="0" err="1"/>
              <a:t>sirve</a:t>
            </a:r>
            <a:r>
              <a:rPr lang="en-US" b="0" baseline="0" dirty="0"/>
              <a:t> de </a:t>
            </a:r>
            <a:r>
              <a:rPr lang="en-US" b="0" baseline="0" dirty="0" err="1"/>
              <a:t>mucho</a:t>
            </a:r>
            <a:r>
              <a:rPr lang="en-US" b="0" baseline="0" dirty="0"/>
              <a:t> ... </a:t>
            </a:r>
            <a:r>
              <a:rPr lang="en-US" b="1" baseline="0" dirty="0" err="1"/>
              <a:t>Ej</a:t>
            </a:r>
            <a:r>
              <a:rPr lang="en-US" b="1" baseline="0" dirty="0"/>
              <a:t>.</a:t>
            </a:r>
            <a:r>
              <a:rPr lang="en-US" b="0" baseline="0" dirty="0"/>
              <a:t> David - </a:t>
            </a:r>
            <a:r>
              <a:rPr lang="en-US" b="0" baseline="0" dirty="0" err="1"/>
              <a:t>mientras</a:t>
            </a:r>
            <a:r>
              <a:rPr lang="en-US" b="0" baseline="0" dirty="0"/>
              <a:t> </a:t>
            </a:r>
            <a:r>
              <a:rPr lang="en-US" b="0" baseline="0" dirty="0" err="1"/>
              <a:t>guardé</a:t>
            </a:r>
            <a:r>
              <a:rPr lang="en-US" b="0" baseline="0" dirty="0"/>
              <a:t> mi </a:t>
            </a:r>
            <a:r>
              <a:rPr lang="en-US" b="0" baseline="0" dirty="0" err="1"/>
              <a:t>pecado</a:t>
            </a:r>
            <a:r>
              <a:rPr lang="en-US" b="0" baseline="0" dirty="0"/>
              <a:t> </a:t>
            </a:r>
            <a:r>
              <a:rPr lang="en-US" b="0" baseline="0" dirty="0" err="1"/>
              <a:t>dentro</a:t>
            </a:r>
            <a:r>
              <a:rPr lang="en-US" b="0" baseline="0" dirty="0"/>
              <a:t>....                                                                              </a:t>
            </a:r>
            <a:r>
              <a:rPr lang="en-US" dirty="0" err="1"/>
              <a:t>Pedimos</a:t>
            </a:r>
            <a:r>
              <a:rPr lang="en-US" dirty="0"/>
              <a:t> </a:t>
            </a:r>
            <a:r>
              <a:rPr lang="en-US" dirty="0" err="1"/>
              <a:t>perdón</a:t>
            </a:r>
            <a:r>
              <a:rPr lang="en-US" dirty="0"/>
              <a:t> </a:t>
            </a:r>
            <a:r>
              <a:rPr lang="en-US" dirty="0" err="1"/>
              <a:t>por</a:t>
            </a:r>
            <a:r>
              <a:rPr lang="en-US" dirty="0"/>
              <a:t> </a:t>
            </a:r>
            <a:r>
              <a:rPr lang="en-US" dirty="0" err="1"/>
              <a:t>el</a:t>
            </a:r>
            <a:r>
              <a:rPr lang="en-US" dirty="0"/>
              <a:t> </a:t>
            </a:r>
            <a:r>
              <a:rPr lang="en-US" dirty="0" err="1"/>
              <a:t>mismo</a:t>
            </a:r>
            <a:r>
              <a:rPr lang="en-US" dirty="0"/>
              <a:t> </a:t>
            </a:r>
            <a:r>
              <a:rPr lang="en-US" dirty="0" err="1"/>
              <a:t>pecado</a:t>
            </a:r>
            <a:r>
              <a:rPr lang="en-US" dirty="0"/>
              <a:t> ... no </a:t>
            </a:r>
            <a:r>
              <a:rPr lang="en-US" dirty="0" err="1"/>
              <a:t>creemos</a:t>
            </a:r>
            <a:r>
              <a:rPr lang="en-US" dirty="0"/>
              <a:t>, no </a:t>
            </a:r>
            <a:r>
              <a:rPr lang="en-US" dirty="0" err="1"/>
              <a:t>aceptamos</a:t>
            </a:r>
            <a:r>
              <a:rPr lang="en-US" dirty="0"/>
              <a:t> ..</a:t>
            </a:r>
            <a:endParaRPr lang="en-US" b="0" baseline="0" dirty="0"/>
          </a:p>
          <a:p>
            <a:pPr marL="228600" indent="-228600" eaLnBrk="1" hangingPunct="1">
              <a:buAutoNum type="arabicPeriod" startAt="8"/>
            </a:pPr>
            <a:r>
              <a:rPr lang="en-US" b="0" baseline="0" dirty="0"/>
              <a:t> </a:t>
            </a:r>
            <a:r>
              <a:rPr lang="en-US" b="0" baseline="0" dirty="0" err="1"/>
              <a:t>Anémica</a:t>
            </a:r>
            <a:r>
              <a:rPr lang="en-US" b="0" baseline="0" dirty="0"/>
              <a:t>, </a:t>
            </a:r>
            <a:r>
              <a:rPr lang="en-US" b="0" baseline="0" dirty="0" err="1"/>
              <a:t>poética</a:t>
            </a:r>
            <a:r>
              <a:rPr lang="en-US" b="0" baseline="0" dirty="0"/>
              <a:t>, </a:t>
            </a:r>
            <a:r>
              <a:rPr lang="en-US" b="0" baseline="0" dirty="0" err="1"/>
              <a:t>rutinaria</a:t>
            </a:r>
            <a:r>
              <a:rPr lang="en-US" b="0" baseline="0" dirty="0"/>
              <a:t>...</a:t>
            </a:r>
          </a:p>
          <a:p>
            <a:pPr marL="228600" indent="-228600" eaLnBrk="1" hangingPunct="1">
              <a:buAutoNum type="arabicPeriod" startAt="8"/>
            </a:pPr>
            <a:r>
              <a:rPr lang="en-US" b="0" baseline="0" dirty="0"/>
              <a:t> "</a:t>
            </a:r>
            <a:r>
              <a:rPr lang="en-US" b="0" baseline="0" dirty="0" err="1"/>
              <a:t>Espera</a:t>
            </a:r>
            <a:r>
              <a:rPr lang="en-US" b="0" baseline="0" dirty="0"/>
              <a:t> </a:t>
            </a:r>
            <a:r>
              <a:rPr lang="en-US" b="0" baseline="0" dirty="0" err="1"/>
              <a:t>en</a:t>
            </a:r>
            <a:r>
              <a:rPr lang="en-US" b="0" baseline="0" dirty="0"/>
              <a:t> </a:t>
            </a:r>
            <a:r>
              <a:rPr lang="en-US" b="0" baseline="0" dirty="0" err="1"/>
              <a:t>el</a:t>
            </a:r>
            <a:r>
              <a:rPr lang="en-US" b="0" baseline="0" dirty="0"/>
              <a:t> </a:t>
            </a:r>
            <a:r>
              <a:rPr lang="en-US" b="0" baseline="0" dirty="0" err="1"/>
              <a:t>Señor</a:t>
            </a:r>
            <a:r>
              <a:rPr lang="en-US" b="0" baseline="0" dirty="0"/>
              <a:t>,..." </a:t>
            </a:r>
            <a:r>
              <a:rPr lang="en-US" b="0" baseline="0" dirty="0" err="1"/>
              <a:t>tiempo</a:t>
            </a:r>
            <a:r>
              <a:rPr lang="en-US" b="0" baseline="0" dirty="0"/>
              <a:t> de </a:t>
            </a:r>
            <a:r>
              <a:rPr lang="en-US" b="0" baseline="0" dirty="0" err="1"/>
              <a:t>calidad</a:t>
            </a:r>
            <a:r>
              <a:rPr lang="en-US" b="0" baseline="0" dirty="0"/>
              <a:t> = </a:t>
            </a:r>
            <a:r>
              <a:rPr lang="en-US" b="0" baseline="0" dirty="0" err="1"/>
              <a:t>relación</a:t>
            </a:r>
            <a:r>
              <a:rPr lang="en-US" b="0" baseline="0" dirty="0"/>
              <a:t> </a:t>
            </a:r>
            <a:r>
              <a:rPr lang="en-US" b="1" baseline="0" dirty="0"/>
              <a:t>Ex. </a:t>
            </a:r>
            <a:r>
              <a:rPr lang="en-US" b="0" baseline="0" dirty="0"/>
              <a:t>Dana y </a:t>
            </a:r>
            <a:r>
              <a:rPr lang="en-US" b="0" baseline="0" dirty="0" err="1"/>
              <a:t>yo</a:t>
            </a:r>
            <a:r>
              <a:rPr lang="en-US" b="0" baseline="0" dirty="0"/>
              <a:t>.... Hola/</a:t>
            </a:r>
            <a:r>
              <a:rPr lang="en-US" b="0" baseline="0" dirty="0" err="1"/>
              <a:t>adiós</a:t>
            </a:r>
            <a:r>
              <a:rPr lang="en-US" b="0" baseline="0" dirty="0"/>
              <a:t>....???? </a:t>
            </a:r>
          </a:p>
          <a:p>
            <a:pPr marL="228600" indent="-228600" eaLnBrk="1" hangingPunct="1">
              <a:buAutoNum type="arabicPeriod" startAt="8"/>
            </a:pPr>
            <a:r>
              <a:rPr lang="en-US" b="0" baseline="0" dirty="0"/>
              <a:t> Dios </a:t>
            </a:r>
            <a:r>
              <a:rPr lang="en-US" b="0" baseline="0" dirty="0" err="1"/>
              <a:t>debe</a:t>
            </a:r>
            <a:r>
              <a:rPr lang="en-US" b="0" baseline="0" dirty="0"/>
              <a:t> </a:t>
            </a:r>
            <a:r>
              <a:rPr lang="en-US" b="0" baseline="0" dirty="0" err="1"/>
              <a:t>estar</a:t>
            </a:r>
            <a:r>
              <a:rPr lang="en-US" b="0" baseline="0" dirty="0"/>
              <a:t> </a:t>
            </a:r>
            <a:r>
              <a:rPr lang="en-US" b="0" baseline="0" dirty="0" err="1"/>
              <a:t>en</a:t>
            </a:r>
            <a:r>
              <a:rPr lang="en-US" b="0" baseline="0" dirty="0"/>
              <a:t> </a:t>
            </a:r>
            <a:r>
              <a:rPr lang="en-US" b="0" baseline="0" dirty="0" err="1"/>
              <a:t>el</a:t>
            </a:r>
            <a:r>
              <a:rPr lang="en-US" b="0" baseline="0" dirty="0"/>
              <a:t> </a:t>
            </a:r>
            <a:r>
              <a:rPr lang="en-US" b="0" baseline="0" dirty="0" err="1"/>
              <a:t>centro</a:t>
            </a:r>
            <a:r>
              <a:rPr lang="en-US" b="0" baseline="0" dirty="0"/>
              <a:t> - </a:t>
            </a:r>
            <a:r>
              <a:rPr lang="en-US" b="0" baseline="0" dirty="0" err="1"/>
              <a:t>Oraciones</a:t>
            </a:r>
            <a:r>
              <a:rPr lang="en-US" b="0" baseline="0" dirty="0"/>
              <a:t> </a:t>
            </a:r>
            <a:r>
              <a:rPr lang="en-US" b="0" baseline="0" dirty="0" err="1"/>
              <a:t>basadas</a:t>
            </a:r>
            <a:r>
              <a:rPr lang="en-US" b="0" baseline="0" dirty="0"/>
              <a:t> </a:t>
            </a:r>
            <a:r>
              <a:rPr lang="en-US" b="0" baseline="0" dirty="0" err="1"/>
              <a:t>en</a:t>
            </a:r>
            <a:r>
              <a:rPr lang="en-US" b="0" baseline="0" dirty="0"/>
              <a:t> </a:t>
            </a:r>
            <a:r>
              <a:rPr lang="en-US" b="0" baseline="0" dirty="0" err="1"/>
              <a:t>el</a:t>
            </a:r>
            <a:r>
              <a:rPr lang="en-US" b="0" baseline="0" dirty="0"/>
              <a:t> </a:t>
            </a:r>
            <a:r>
              <a:rPr lang="en-US" b="0" baseline="0" dirty="0" err="1"/>
              <a:t>egoísmo</a:t>
            </a:r>
            <a:r>
              <a:rPr lang="en-US" b="0" baseline="0" dirty="0"/>
              <a:t> / </a:t>
            </a:r>
            <a:r>
              <a:rPr lang="en-US" b="0" u="sng" baseline="0" dirty="0" err="1"/>
              <a:t>consumismo</a:t>
            </a:r>
            <a:r>
              <a:rPr lang="en-US" b="0" u="sng" baseline="0" dirty="0"/>
              <a:t> </a:t>
            </a:r>
            <a:r>
              <a:rPr lang="en-US" b="0" baseline="0" dirty="0"/>
              <a:t>vs. </a:t>
            </a:r>
            <a:r>
              <a:rPr lang="en-US" b="0" u="sng" baseline="0" dirty="0" err="1"/>
              <a:t>Relación</a:t>
            </a:r>
            <a:r>
              <a:rPr lang="en-US" b="0" baseline="0" dirty="0"/>
              <a:t>, Su </a:t>
            </a:r>
            <a:r>
              <a:rPr lang="en-US" b="0" baseline="0" dirty="0" err="1"/>
              <a:t>presencia</a:t>
            </a:r>
            <a:r>
              <a:rPr lang="en-US" b="0" baseline="0" dirty="0"/>
              <a:t>, </a:t>
            </a:r>
            <a:r>
              <a:rPr lang="en-US" b="0" baseline="0" dirty="0" err="1"/>
              <a:t>conocimiento</a:t>
            </a:r>
            <a:r>
              <a:rPr lang="en-US" b="0" baseline="0" dirty="0"/>
              <a:t> de </a:t>
            </a:r>
            <a:r>
              <a:rPr lang="en-US" b="0" baseline="0" dirty="0" err="1"/>
              <a:t>Él</a:t>
            </a:r>
            <a:r>
              <a:rPr lang="en-US" b="0" baseline="0" dirty="0"/>
              <a:t> </a:t>
            </a:r>
            <a:r>
              <a:rPr lang="en-US" b="1" baseline="0" dirty="0"/>
              <a:t>Ex. </a:t>
            </a:r>
            <a:r>
              <a:rPr lang="en-US" b="0" baseline="0" dirty="0" err="1"/>
              <a:t>Moisés</a:t>
            </a:r>
            <a:r>
              <a:rPr lang="en-US" b="0" baseline="0" dirty="0"/>
              <a:t> </a:t>
            </a:r>
            <a:r>
              <a:rPr lang="en-US" b="1" dirty="0"/>
              <a:t>Ex. </a:t>
            </a:r>
            <a:r>
              <a:rPr lang="en-US" dirty="0"/>
              <a:t>Vender </a:t>
            </a:r>
            <a:r>
              <a:rPr lang="en-US" dirty="0" err="1"/>
              <a:t>furgoneta</a:t>
            </a:r>
            <a:r>
              <a:rPr lang="en-US" dirty="0"/>
              <a:t> Chrysler </a:t>
            </a:r>
            <a:r>
              <a:rPr lang="en-US" b="1" dirty="0"/>
              <a:t>Juan 17 </a:t>
            </a:r>
            <a:r>
              <a:rPr lang="en-US" dirty="0"/>
              <a:t>- </a:t>
            </a:r>
            <a:r>
              <a:rPr lang="en-US" dirty="0" err="1"/>
              <a:t>vida</a:t>
            </a:r>
            <a:r>
              <a:rPr lang="en-US" dirty="0"/>
              <a:t> </a:t>
            </a:r>
            <a:r>
              <a:rPr lang="en-US" dirty="0" err="1"/>
              <a:t>eterna</a:t>
            </a:r>
            <a:r>
              <a:rPr lang="en-US" dirty="0"/>
              <a:t> - </a:t>
            </a:r>
            <a:r>
              <a:rPr lang="en-US" dirty="0" err="1"/>
              <a:t>conocerle</a:t>
            </a:r>
            <a:r>
              <a:rPr lang="en-US" dirty="0"/>
              <a:t> a </a:t>
            </a:r>
            <a:r>
              <a:rPr lang="en-US" baseline="0" dirty="0" err="1"/>
              <a:t>Él</a:t>
            </a:r>
            <a:r>
              <a:rPr lang="en-US" baseline="0" dirty="0"/>
              <a:t>   </a:t>
            </a:r>
            <a:endParaRPr lang="en-US" dirty="0"/>
          </a:p>
          <a:p>
            <a:pPr marL="228600" indent="-228600" eaLnBrk="1" hangingPunct="1">
              <a:buAutoNum type="arabicPeriod" startAt="8"/>
            </a:pPr>
            <a:r>
              <a:rPr lang="en-US" b="0" dirty="0"/>
              <a:t> Tener agenda </a:t>
            </a:r>
            <a:r>
              <a:rPr lang="en-US" b="0" dirty="0" err="1"/>
              <a:t>propia</a:t>
            </a:r>
            <a:r>
              <a:rPr lang="en-US" b="0" dirty="0"/>
              <a:t> - </a:t>
            </a:r>
            <a:r>
              <a:rPr lang="en-US" b="0" dirty="0" err="1"/>
              <a:t>desconocer</a:t>
            </a:r>
            <a:r>
              <a:rPr lang="en-US" b="0" dirty="0"/>
              <a:t> Sus planes </a:t>
            </a:r>
            <a:r>
              <a:rPr lang="en-US" b="0" dirty="0" err="1"/>
              <a:t>en</a:t>
            </a:r>
            <a:r>
              <a:rPr lang="en-US" b="0" dirty="0"/>
              <a:t> </a:t>
            </a:r>
            <a:r>
              <a:rPr lang="en-US" b="0" dirty="0" err="1"/>
              <a:t>vez</a:t>
            </a:r>
            <a:r>
              <a:rPr lang="en-US" b="0" dirty="0"/>
              <a:t> de </a:t>
            </a:r>
            <a:r>
              <a:rPr lang="en-US" b="0" dirty="0" err="1"/>
              <a:t>esperar</a:t>
            </a:r>
            <a:r>
              <a:rPr lang="en-US" b="0" dirty="0"/>
              <a:t>, </a:t>
            </a:r>
            <a:r>
              <a:rPr lang="en-US" b="0" dirty="0" err="1"/>
              <a:t>recibir</a:t>
            </a:r>
            <a:r>
              <a:rPr lang="en-US" b="0" dirty="0"/>
              <a:t> sus planes.     </a:t>
            </a:r>
            <a:r>
              <a:rPr lang="en-US" b="0" dirty="0" err="1"/>
              <a:t>Además</a:t>
            </a:r>
            <a:r>
              <a:rPr lang="en-US" b="0" dirty="0"/>
              <a:t> </a:t>
            </a:r>
            <a:r>
              <a:rPr lang="en-US" b="0" dirty="0" err="1"/>
              <a:t>queremos</a:t>
            </a:r>
            <a:r>
              <a:rPr lang="en-US" b="0" dirty="0"/>
              <a:t> </a:t>
            </a:r>
            <a:r>
              <a:rPr lang="en-US" b="0" dirty="0" err="1"/>
              <a:t>respuesta</a:t>
            </a:r>
            <a:r>
              <a:rPr lang="en-US" b="0" dirty="0"/>
              <a:t> de la </a:t>
            </a:r>
            <a:r>
              <a:rPr lang="en-US" b="0" dirty="0" err="1"/>
              <a:t>manera</a:t>
            </a:r>
            <a:r>
              <a:rPr lang="en-US" b="0" dirty="0"/>
              <a:t> que </a:t>
            </a:r>
            <a:r>
              <a:rPr lang="en-US" b="0" dirty="0" err="1"/>
              <a:t>queremos</a:t>
            </a:r>
            <a:r>
              <a:rPr lang="en-US" b="0" dirty="0"/>
              <a:t> y </a:t>
            </a:r>
            <a:r>
              <a:rPr lang="en-US" b="0" dirty="0" err="1"/>
              <a:t>en</a:t>
            </a:r>
            <a:r>
              <a:rPr lang="en-US" b="0" dirty="0"/>
              <a:t> </a:t>
            </a:r>
            <a:r>
              <a:rPr lang="en-US" b="0" dirty="0" err="1"/>
              <a:t>nuestro</a:t>
            </a:r>
            <a:r>
              <a:rPr lang="en-US" b="0" dirty="0"/>
              <a:t> </a:t>
            </a:r>
            <a:r>
              <a:rPr lang="en-US" b="0" dirty="0" err="1"/>
              <a:t>tiempo</a:t>
            </a:r>
            <a:r>
              <a:rPr lang="en-US" b="0" dirty="0"/>
              <a:t>... </a:t>
            </a:r>
            <a:r>
              <a:rPr lang="en-US" b="0" dirty="0" err="1"/>
              <a:t>incluso</a:t>
            </a:r>
            <a:r>
              <a:rPr lang="en-US" b="0" dirty="0"/>
              <a:t> le </a:t>
            </a:r>
            <a:r>
              <a:rPr lang="en-US" b="0" dirty="0" err="1"/>
              <a:t>damos</a:t>
            </a:r>
            <a:r>
              <a:rPr lang="en-US" b="0" dirty="0"/>
              <a:t> </a:t>
            </a:r>
            <a:r>
              <a:rPr lang="en-US" b="0" dirty="0" err="1"/>
              <a:t>el</a:t>
            </a:r>
            <a:r>
              <a:rPr lang="en-US" b="0" dirty="0"/>
              <a:t> </a:t>
            </a:r>
            <a:r>
              <a:rPr lang="en-US" b="0" dirty="0" err="1"/>
              <a:t>método</a:t>
            </a:r>
            <a:r>
              <a:rPr lang="en-US" b="0" dirty="0"/>
              <a:t>....       Jesús </a:t>
            </a:r>
            <a:r>
              <a:rPr lang="en-US" b="0" dirty="0" err="1"/>
              <a:t>recibía</a:t>
            </a:r>
            <a:r>
              <a:rPr lang="en-US" b="0" dirty="0"/>
              <a:t> </a:t>
            </a:r>
            <a:r>
              <a:rPr lang="en-US" b="0" dirty="0" err="1"/>
              <a:t>diariamente</a:t>
            </a:r>
            <a:r>
              <a:rPr lang="en-US" b="0" dirty="0"/>
              <a:t> del Padre </a:t>
            </a:r>
            <a:r>
              <a:rPr lang="en-US" b="0" dirty="0" err="1"/>
              <a:t>los</a:t>
            </a:r>
            <a:r>
              <a:rPr lang="en-US" b="0" dirty="0"/>
              <a:t> planes para ese día </a:t>
            </a:r>
            <a:r>
              <a:rPr lang="en-US" b="0" dirty="0" err="1"/>
              <a:t>concreto</a:t>
            </a:r>
            <a:r>
              <a:rPr lang="en-US" b="0" dirty="0"/>
              <a:t>.  Se </a:t>
            </a:r>
            <a:r>
              <a:rPr lang="en-US" b="0" dirty="0" err="1"/>
              <a:t>levantaba</a:t>
            </a:r>
            <a:r>
              <a:rPr lang="en-US" b="0" dirty="0"/>
              <a:t> </a:t>
            </a:r>
            <a:r>
              <a:rPr lang="en-US" b="0" dirty="0" err="1"/>
              <a:t>temprano</a:t>
            </a:r>
            <a:r>
              <a:rPr lang="en-US" b="0" dirty="0"/>
              <a:t> </a:t>
            </a:r>
            <a:r>
              <a:rPr lang="en-US" b="0" dirty="0" err="1"/>
              <a:t>por</a:t>
            </a:r>
            <a:r>
              <a:rPr lang="en-US" b="0" dirty="0"/>
              <a:t> la </a:t>
            </a:r>
            <a:r>
              <a:rPr lang="en-US" b="0" dirty="0" err="1"/>
              <a:t>mañana</a:t>
            </a:r>
            <a:r>
              <a:rPr lang="en-US" b="0" dirty="0"/>
              <a:t> y </a:t>
            </a:r>
            <a:r>
              <a:rPr lang="en-US" b="0" dirty="0" err="1"/>
              <a:t>oraba</a:t>
            </a:r>
            <a:r>
              <a:rPr lang="en-US" b="0" dirty="0"/>
              <a:t> hasta que Dios le </a:t>
            </a:r>
            <a:r>
              <a:rPr lang="en-US" b="0" dirty="0" err="1"/>
              <a:t>decía</a:t>
            </a:r>
            <a:r>
              <a:rPr lang="en-US" b="0" dirty="0"/>
              <a:t> ....       </a:t>
            </a:r>
            <a:r>
              <a:rPr lang="en-US" b="1" dirty="0"/>
              <a:t>Is. 50:4 - </a:t>
            </a:r>
            <a:r>
              <a:rPr lang="en-US" dirty="0" err="1"/>
              <a:t>despierta</a:t>
            </a:r>
            <a:r>
              <a:rPr lang="en-US" dirty="0"/>
              <a:t> mi </a:t>
            </a:r>
            <a:r>
              <a:rPr lang="en-US" dirty="0" err="1"/>
              <a:t>oído</a:t>
            </a:r>
            <a:r>
              <a:rPr lang="en-US" dirty="0"/>
              <a:t> para </a:t>
            </a:r>
            <a:r>
              <a:rPr lang="en-US" dirty="0" err="1"/>
              <a:t>escuchar</a:t>
            </a:r>
            <a:r>
              <a:rPr lang="en-US" dirty="0"/>
              <a:t>...; Sal</a:t>
            </a:r>
            <a:r>
              <a:rPr lang="en-US" b="1" dirty="0"/>
              <a:t>. 5:3 - Por la </a:t>
            </a:r>
            <a:r>
              <a:rPr lang="en-US" dirty="0" err="1"/>
              <a:t>mañana</a:t>
            </a:r>
            <a:r>
              <a:rPr lang="en-US" dirty="0"/>
              <a:t> </a:t>
            </a:r>
            <a:r>
              <a:rPr lang="en-US" dirty="0" err="1"/>
              <a:t>oro</a:t>
            </a:r>
            <a:r>
              <a:rPr lang="en-US" dirty="0"/>
              <a:t> y </a:t>
            </a:r>
            <a:r>
              <a:rPr lang="en-US" dirty="0" err="1"/>
              <a:t>presento</a:t>
            </a:r>
            <a:r>
              <a:rPr lang="en-US" dirty="0"/>
              <a:t> mi </a:t>
            </a:r>
            <a:r>
              <a:rPr lang="en-US" dirty="0" err="1"/>
              <a:t>petición</a:t>
            </a:r>
            <a:r>
              <a:rPr lang="en-US" dirty="0"/>
              <a:t>, y luego </a:t>
            </a:r>
            <a:r>
              <a:rPr lang="en-US" dirty="0" err="1"/>
              <a:t>espero</a:t>
            </a:r>
            <a:r>
              <a:rPr lang="en-US" dirty="0"/>
              <a:t>....      Salmo 62</a:t>
            </a:r>
            <a:r>
              <a:rPr lang="en-US" b="1" dirty="0"/>
              <a:t>:5 - </a:t>
            </a:r>
            <a:r>
              <a:rPr lang="en-US" dirty="0"/>
              <a:t>Alma </a:t>
            </a:r>
            <a:r>
              <a:rPr lang="en-US" dirty="0" err="1"/>
              <a:t>mía</a:t>
            </a:r>
            <a:r>
              <a:rPr lang="en-US" dirty="0"/>
              <a:t>, </a:t>
            </a:r>
            <a:r>
              <a:rPr lang="en-US" dirty="0" err="1"/>
              <a:t>espera</a:t>
            </a:r>
            <a:r>
              <a:rPr lang="en-US" dirty="0"/>
              <a:t> </a:t>
            </a:r>
            <a:r>
              <a:rPr lang="en-US" dirty="0" err="1"/>
              <a:t>en</a:t>
            </a:r>
            <a:r>
              <a:rPr lang="en-US" dirty="0"/>
              <a:t> </a:t>
            </a:r>
            <a:r>
              <a:rPr lang="en-US" dirty="0" err="1"/>
              <a:t>silencio</a:t>
            </a:r>
            <a:r>
              <a:rPr lang="en-US" dirty="0"/>
              <a:t> a Dios</a:t>
            </a:r>
            <a:endParaRPr lang="en-US" b="0" dirty="0"/>
          </a:p>
          <a:p>
            <a:pPr eaLnBrk="1" hangingPunct="1"/>
            <a:r>
              <a:rPr lang="en-US" b="1" dirty="0"/>
              <a:t>Ex. </a:t>
            </a:r>
            <a:r>
              <a:rPr lang="en-US" dirty="0" err="1"/>
              <a:t>Mene-mene</a:t>
            </a:r>
            <a:r>
              <a:rPr lang="en-US" dirty="0"/>
              <a:t> </a:t>
            </a:r>
            <a:r>
              <a:rPr lang="en-US" dirty="0" err="1"/>
              <a:t>accidente</a:t>
            </a:r>
            <a:r>
              <a:rPr lang="en-US" dirty="0"/>
              <a:t> Ex</a:t>
            </a:r>
            <a:r>
              <a:rPr lang="en-US" b="1" dirty="0"/>
              <a:t>. </a:t>
            </a:r>
            <a:r>
              <a:rPr lang="en-US" dirty="0" err="1"/>
              <a:t>Yo</a:t>
            </a:r>
            <a:r>
              <a:rPr lang="en-US" dirty="0"/>
              <a:t> </a:t>
            </a:r>
            <a:r>
              <a:rPr lang="en-US" dirty="0" err="1"/>
              <a:t>yendo</a:t>
            </a:r>
            <a:r>
              <a:rPr lang="en-US" dirty="0"/>
              <a:t> a la </a:t>
            </a:r>
            <a:r>
              <a:rPr lang="en-US" dirty="0" err="1"/>
              <a:t>escuela</a:t>
            </a:r>
            <a:r>
              <a:rPr lang="en-US" dirty="0"/>
              <a:t> (</a:t>
            </a:r>
            <a:r>
              <a:rPr lang="en-US" dirty="0" err="1"/>
              <a:t>nuestra</a:t>
            </a:r>
            <a:r>
              <a:rPr lang="en-US" dirty="0"/>
              <a:t> </a:t>
            </a:r>
            <a:r>
              <a:rPr lang="en-US" dirty="0" err="1"/>
              <a:t>venida</a:t>
            </a:r>
            <a:r>
              <a:rPr lang="en-US" dirty="0"/>
              <a:t> </a:t>
            </a:r>
            <a:r>
              <a:rPr lang="en-US" dirty="0" err="1"/>
              <a:t>aquí</a:t>
            </a:r>
            <a:r>
              <a:rPr lang="en-US" dirty="0"/>
              <a:t>)...; </a:t>
            </a:r>
            <a:r>
              <a:rPr lang="en-US" dirty="0" err="1"/>
              <a:t>Ej</a:t>
            </a:r>
            <a:r>
              <a:rPr lang="en-US" b="1" dirty="0"/>
              <a:t>. </a:t>
            </a:r>
            <a:r>
              <a:rPr lang="en-US" dirty="0" err="1"/>
              <a:t>Matrícula</a:t>
            </a:r>
            <a:r>
              <a:rPr lang="en-US" dirty="0"/>
              <a:t> de la UA </a:t>
            </a:r>
          </a:p>
          <a:p>
            <a:pPr eaLnBrk="1" hangingPunct="1"/>
            <a:r>
              <a:rPr lang="en-US" dirty="0"/>
              <a:t>"Manos </a:t>
            </a:r>
            <a:r>
              <a:rPr lang="en-US" dirty="0" err="1"/>
              <a:t>limpias</a:t>
            </a:r>
            <a:r>
              <a:rPr lang="en-US" dirty="0"/>
              <a:t> </a:t>
            </a:r>
            <a:r>
              <a:rPr lang="en-US" dirty="0" err="1"/>
              <a:t>hacia</a:t>
            </a:r>
            <a:r>
              <a:rPr lang="en-US" dirty="0"/>
              <a:t> </a:t>
            </a:r>
            <a:r>
              <a:rPr lang="en-US" dirty="0" err="1"/>
              <a:t>el</a:t>
            </a:r>
            <a:r>
              <a:rPr lang="en-US" dirty="0"/>
              <a:t> </a:t>
            </a:r>
            <a:r>
              <a:rPr lang="en-US" dirty="0" err="1"/>
              <a:t>cielo</a:t>
            </a:r>
            <a:r>
              <a:rPr lang="en-US" dirty="0"/>
              <a:t>..."        </a:t>
            </a:r>
            <a:r>
              <a:rPr lang="en-US" dirty="0" err="1"/>
              <a:t>Oración</a:t>
            </a:r>
            <a:r>
              <a:rPr lang="en-US" dirty="0"/>
              <a:t> del </a:t>
            </a:r>
            <a:r>
              <a:rPr lang="en-US" dirty="0" err="1"/>
              <a:t>Señor</a:t>
            </a:r>
            <a:r>
              <a:rPr lang="en-US" dirty="0"/>
              <a:t>..,      </a:t>
            </a:r>
          </a:p>
          <a:p>
            <a:pPr marL="237905" indent="-237905">
              <a:defRPr/>
            </a:pPr>
            <a:r>
              <a:rPr lang="en-US" b="1" dirty="0"/>
              <a:t>Ex.</a:t>
            </a:r>
            <a:r>
              <a:rPr lang="en-US" dirty="0"/>
              <a:t> Venezuela </a:t>
            </a:r>
            <a:r>
              <a:rPr lang="en-US" dirty="0" err="1"/>
              <a:t>alimentos</a:t>
            </a:r>
            <a:r>
              <a:rPr lang="en-US" dirty="0"/>
              <a:t>, arroz     </a:t>
            </a:r>
          </a:p>
          <a:p>
            <a:pPr marL="237905" indent="-237905">
              <a:defRPr/>
            </a:pPr>
            <a:r>
              <a:rPr lang="en-US" dirty="0"/>
              <a:t>"Sin </a:t>
            </a:r>
            <a:r>
              <a:rPr lang="en-US" dirty="0" err="1"/>
              <a:t>fe</a:t>
            </a:r>
            <a:r>
              <a:rPr lang="en-US" dirty="0"/>
              <a:t> es </a:t>
            </a:r>
            <a:r>
              <a:rPr lang="en-US" dirty="0" err="1"/>
              <a:t>imposible</a:t>
            </a:r>
            <a:r>
              <a:rPr lang="en-US" dirty="0"/>
              <a:t> </a:t>
            </a:r>
            <a:r>
              <a:rPr lang="en-US" dirty="0" err="1"/>
              <a:t>agradar</a:t>
            </a:r>
            <a:r>
              <a:rPr lang="en-US" dirty="0"/>
              <a:t> a Dios......", sin embargo, </a:t>
            </a:r>
            <a:r>
              <a:rPr lang="en-US" b="1" dirty="0"/>
              <a:t>la </a:t>
            </a:r>
            <a:r>
              <a:rPr lang="en-US" b="1" dirty="0" err="1"/>
              <a:t>fe</a:t>
            </a:r>
            <a:r>
              <a:rPr lang="en-US" b="1" dirty="0"/>
              <a:t> </a:t>
            </a:r>
            <a:r>
              <a:rPr lang="en-US" dirty="0"/>
              <a:t>no es un don, es </a:t>
            </a:r>
            <a:r>
              <a:rPr lang="en-US" dirty="0" err="1"/>
              <a:t>una</a:t>
            </a:r>
            <a:r>
              <a:rPr lang="en-US" dirty="0"/>
              <a:t> </a:t>
            </a:r>
            <a:r>
              <a:rPr lang="en-US" dirty="0" err="1"/>
              <a:t>elección</a:t>
            </a:r>
            <a:r>
              <a:rPr lang="en-US" dirty="0"/>
              <a:t>, y </a:t>
            </a:r>
            <a:r>
              <a:rPr lang="en-US" dirty="0" err="1"/>
              <a:t>Él</a:t>
            </a:r>
            <a:r>
              <a:rPr lang="en-US" dirty="0"/>
              <a:t> </a:t>
            </a:r>
            <a:r>
              <a:rPr lang="en-US" dirty="0" err="1"/>
              <a:t>trabaja</a:t>
            </a:r>
            <a:r>
              <a:rPr lang="en-US" dirty="0"/>
              <a:t> con </a:t>
            </a:r>
            <a:r>
              <a:rPr lang="en-US" dirty="0" err="1"/>
              <a:t>nosotros</a:t>
            </a:r>
            <a:r>
              <a:rPr lang="en-US" dirty="0"/>
              <a:t>.....   </a:t>
            </a:r>
            <a:r>
              <a:rPr lang="en-US" dirty="0" err="1"/>
              <a:t>Él</a:t>
            </a:r>
            <a:r>
              <a:rPr lang="en-US" dirty="0"/>
              <a:t> </a:t>
            </a:r>
            <a:r>
              <a:rPr lang="en-US" dirty="0" err="1"/>
              <a:t>ayuda</a:t>
            </a:r>
            <a:r>
              <a:rPr lang="en-US" dirty="0"/>
              <a:t> a </a:t>
            </a:r>
            <a:r>
              <a:rPr lang="en-US" dirty="0" err="1"/>
              <a:t>nuestra</a:t>
            </a:r>
            <a:r>
              <a:rPr lang="en-US" dirty="0"/>
              <a:t> </a:t>
            </a:r>
            <a:r>
              <a:rPr lang="en-US" dirty="0" err="1"/>
              <a:t>fe</a:t>
            </a:r>
            <a:r>
              <a:rPr lang="en-US" dirty="0"/>
              <a:t> </a:t>
            </a:r>
            <a:r>
              <a:rPr lang="en-US" dirty="0" err="1"/>
              <a:t>débil</a:t>
            </a:r>
            <a:r>
              <a:rPr lang="en-US" dirty="0"/>
              <a:t>....    Fe </a:t>
            </a:r>
            <a:r>
              <a:rPr lang="en-US" dirty="0" err="1"/>
              <a:t>como</a:t>
            </a:r>
            <a:r>
              <a:rPr lang="en-US" dirty="0"/>
              <a:t> un grano de </a:t>
            </a:r>
            <a:r>
              <a:rPr lang="en-US" dirty="0" err="1"/>
              <a:t>mostaza</a:t>
            </a:r>
            <a:r>
              <a:rPr lang="en-US" dirty="0"/>
              <a:t>...... </a:t>
            </a:r>
            <a:r>
              <a:rPr lang="en-US" baseline="0" dirty="0"/>
              <a:t>Ex</a:t>
            </a:r>
            <a:r>
              <a:rPr lang="en-US" b="1" dirty="0"/>
              <a:t>.  </a:t>
            </a:r>
            <a:r>
              <a:rPr lang="en-US" dirty="0"/>
              <a:t>Israel </a:t>
            </a:r>
            <a:r>
              <a:rPr lang="en-US" dirty="0" err="1"/>
              <a:t>en</a:t>
            </a:r>
            <a:r>
              <a:rPr lang="en-US" dirty="0"/>
              <a:t> la </a:t>
            </a:r>
            <a:r>
              <a:rPr lang="en-US" dirty="0" err="1"/>
              <a:t>frontera</a:t>
            </a:r>
            <a:r>
              <a:rPr lang="en-US" dirty="0"/>
              <a:t> de </a:t>
            </a:r>
            <a:r>
              <a:rPr lang="en-US" dirty="0" err="1"/>
              <a:t>Canaán</a:t>
            </a:r>
            <a:r>
              <a:rPr lang="en-US" dirty="0"/>
              <a:t>; </a:t>
            </a:r>
            <a:r>
              <a:rPr lang="en-US" b="1" dirty="0"/>
              <a:t>Ex.</a:t>
            </a:r>
            <a:r>
              <a:rPr lang="en-US" dirty="0"/>
              <a:t>  </a:t>
            </a:r>
            <a:r>
              <a:rPr lang="en-US" dirty="0" err="1"/>
              <a:t>Josué</a:t>
            </a:r>
            <a:r>
              <a:rPr lang="en-US" dirty="0"/>
              <a:t> </a:t>
            </a:r>
            <a:r>
              <a:rPr lang="en-US" dirty="0" err="1"/>
              <a:t>en</a:t>
            </a:r>
            <a:r>
              <a:rPr lang="en-US" dirty="0"/>
              <a:t> </a:t>
            </a:r>
            <a:r>
              <a:rPr lang="en-US" dirty="0" err="1"/>
              <a:t>el</a:t>
            </a:r>
            <a:r>
              <a:rPr lang="en-US" dirty="0"/>
              <a:t> </a:t>
            </a:r>
            <a:r>
              <a:rPr lang="en-US" dirty="0" err="1"/>
              <a:t>mismo</a:t>
            </a:r>
            <a:r>
              <a:rPr lang="en-US" dirty="0"/>
              <a:t> </a:t>
            </a:r>
            <a:r>
              <a:rPr lang="en-US" dirty="0" err="1"/>
              <a:t>lugar</a:t>
            </a:r>
            <a:r>
              <a:rPr lang="en-US" dirty="0"/>
              <a:t>; "...    </a:t>
            </a:r>
          </a:p>
          <a:p>
            <a:pPr marL="237905" indent="-237905">
              <a:defRPr/>
            </a:pPr>
            <a:r>
              <a:rPr lang="en-US" dirty="0" err="1"/>
              <a:t>Camina</a:t>
            </a:r>
            <a:r>
              <a:rPr lang="en-US" dirty="0"/>
              <a:t> </a:t>
            </a:r>
            <a:r>
              <a:rPr lang="en-US" dirty="0" err="1"/>
              <a:t>humildemente</a:t>
            </a:r>
            <a:r>
              <a:rPr lang="en-US" dirty="0"/>
              <a:t> con </a:t>
            </a:r>
            <a:r>
              <a:rPr lang="en-US" dirty="0" err="1"/>
              <a:t>tu</a:t>
            </a:r>
            <a:r>
              <a:rPr lang="en-US" dirty="0"/>
              <a:t> </a:t>
            </a:r>
            <a:r>
              <a:rPr lang="en-US" dirty="0" err="1"/>
              <a:t>Señor</a:t>
            </a:r>
            <a:r>
              <a:rPr lang="en-US" dirty="0"/>
              <a:t>"; "...se </a:t>
            </a:r>
            <a:r>
              <a:rPr lang="en-US" dirty="0" err="1"/>
              <a:t>humillarán</a:t>
            </a:r>
            <a:r>
              <a:rPr lang="en-US" dirty="0"/>
              <a:t>"; "...</a:t>
            </a:r>
            <a:r>
              <a:rPr lang="en-US" dirty="0" err="1"/>
              <a:t>humíllate</a:t>
            </a:r>
            <a:r>
              <a:rPr lang="en-US" dirty="0"/>
              <a:t> ante </a:t>
            </a:r>
            <a:r>
              <a:rPr lang="en-US" dirty="0" err="1"/>
              <a:t>Él</a:t>
            </a:r>
            <a:r>
              <a:rPr lang="en-US" dirty="0"/>
              <a:t> y </a:t>
            </a:r>
            <a:r>
              <a:rPr lang="en-US" dirty="0" err="1"/>
              <a:t>Él</a:t>
            </a:r>
            <a:r>
              <a:rPr lang="en-US" dirty="0"/>
              <a:t> </a:t>
            </a:r>
            <a:r>
              <a:rPr lang="en-US" dirty="0" err="1"/>
              <a:t>te</a:t>
            </a:r>
            <a:r>
              <a:rPr lang="en-US" dirty="0"/>
              <a:t> </a:t>
            </a:r>
            <a:r>
              <a:rPr lang="en-US" dirty="0" err="1"/>
              <a:t>elevará</a:t>
            </a:r>
            <a:r>
              <a:rPr lang="en-US" dirty="0"/>
              <a:t>...". </a:t>
            </a:r>
          </a:p>
          <a:p>
            <a:pPr marL="237905" indent="-237905">
              <a:buFontTx/>
              <a:buNone/>
              <a:defRPr/>
            </a:pPr>
            <a:r>
              <a:rPr lang="en-US" b="1" dirty="0"/>
              <a:t>Ex.</a:t>
            </a:r>
            <a:r>
              <a:rPr lang="en-US" dirty="0"/>
              <a:t> Delavan Com. Cent.; Ex</a:t>
            </a:r>
            <a:r>
              <a:rPr lang="en-US" b="1" dirty="0"/>
              <a:t>. </a:t>
            </a:r>
            <a:r>
              <a:rPr lang="en-US" dirty="0"/>
              <a:t>Lady, 15 </a:t>
            </a:r>
            <a:r>
              <a:rPr lang="en-US" dirty="0" err="1"/>
              <a:t>nombres</a:t>
            </a:r>
            <a:r>
              <a:rPr lang="en-US" dirty="0"/>
              <a:t> de la </a:t>
            </a:r>
            <a:r>
              <a:rPr lang="en-US" dirty="0" err="1"/>
              <a:t>guía</a:t>
            </a:r>
            <a:r>
              <a:rPr lang="en-US" dirty="0"/>
              <a:t> </a:t>
            </a:r>
            <a:r>
              <a:rPr lang="en-US" dirty="0" err="1"/>
              <a:t>telefónica</a:t>
            </a:r>
            <a:r>
              <a:rPr lang="en-US" dirty="0"/>
              <a:t>; Ex</a:t>
            </a:r>
            <a:r>
              <a:rPr lang="en-US" b="1" dirty="0"/>
              <a:t>. </a:t>
            </a:r>
            <a:r>
              <a:rPr lang="en-US" dirty="0"/>
              <a:t>Mary, Ex</a:t>
            </a:r>
            <a:r>
              <a:rPr lang="en-US" b="1" dirty="0"/>
              <a:t>. </a:t>
            </a:r>
            <a:r>
              <a:rPr lang="en-US" dirty="0"/>
              <a:t>Jacob, Ex</a:t>
            </a:r>
            <a:r>
              <a:rPr lang="en-US" b="1" dirty="0"/>
              <a:t>. </a:t>
            </a:r>
            <a:r>
              <a:rPr lang="en-US" dirty="0"/>
              <a:t>David</a:t>
            </a:r>
          </a:p>
          <a:p>
            <a:pPr marL="237905" indent="-237905">
              <a:defRPr/>
            </a:pPr>
            <a:r>
              <a:rPr lang="en-US" b="1" dirty="0"/>
              <a:t>Ex. </a:t>
            </a:r>
            <a:r>
              <a:rPr lang="en-US" dirty="0"/>
              <a:t>Pam; </a:t>
            </a:r>
            <a:r>
              <a:rPr lang="en-US" b="1" dirty="0"/>
              <a:t>Ex</a:t>
            </a:r>
            <a:r>
              <a:rPr lang="en-US" dirty="0"/>
              <a:t>. Van Toyota no </a:t>
            </a:r>
            <a:r>
              <a:rPr lang="en-US" dirty="0" err="1"/>
              <a:t>arranca</a:t>
            </a:r>
            <a:r>
              <a:rPr lang="en-US" dirty="0"/>
              <a:t>, </a:t>
            </a:r>
            <a:r>
              <a:rPr lang="en-US" dirty="0" err="1"/>
              <a:t>va</a:t>
            </a:r>
            <a:r>
              <a:rPr lang="en-US" dirty="0"/>
              <a:t> a Ro., </a:t>
            </a:r>
            <a:r>
              <a:rPr lang="en-US" dirty="0" err="1"/>
              <a:t>avión</a:t>
            </a:r>
            <a:r>
              <a:rPr lang="en-US" dirty="0"/>
              <a:t>, </a:t>
            </a:r>
            <a:r>
              <a:rPr lang="en-US" dirty="0" err="1"/>
              <a:t>equipaje</a:t>
            </a:r>
            <a:r>
              <a:rPr lang="en-US" dirty="0"/>
              <a:t>... Ex</a:t>
            </a:r>
            <a:r>
              <a:rPr lang="en-US" b="1" dirty="0"/>
              <a:t>. </a:t>
            </a:r>
            <a:r>
              <a:rPr lang="en-US" dirty="0"/>
              <a:t>Florin, Ex</a:t>
            </a:r>
            <a:r>
              <a:rPr lang="en-US" b="1" dirty="0"/>
              <a:t>. </a:t>
            </a:r>
            <a:r>
              <a:rPr lang="en-US" dirty="0"/>
              <a:t>Steve, Ex</a:t>
            </a:r>
            <a:r>
              <a:rPr lang="en-US" b="1" dirty="0"/>
              <a:t>. </a:t>
            </a:r>
            <a:r>
              <a:rPr lang="en-US" dirty="0"/>
              <a:t>Joven </a:t>
            </a:r>
            <a:r>
              <a:rPr lang="en-US" dirty="0" err="1"/>
              <a:t>volviendo</a:t>
            </a:r>
            <a:r>
              <a:rPr lang="en-US" dirty="0"/>
              <a:t> a casa...</a:t>
            </a:r>
          </a:p>
          <a:p>
            <a:pPr marL="237905" indent="-237905">
              <a:defRPr/>
            </a:pPr>
            <a:r>
              <a:rPr lang="en-US" b="1" dirty="0"/>
              <a:t>Ex. </a:t>
            </a:r>
            <a:r>
              <a:rPr lang="en-US" dirty="0"/>
              <a:t>Mi </a:t>
            </a:r>
            <a:r>
              <a:rPr lang="en-US" dirty="0" err="1"/>
              <a:t>arrepentimiento</a:t>
            </a:r>
            <a:r>
              <a:rPr lang="en-US" dirty="0"/>
              <a:t>..., Ex</a:t>
            </a:r>
            <a:r>
              <a:rPr lang="en-US" b="1" dirty="0"/>
              <a:t>. </a:t>
            </a:r>
            <a:r>
              <a:rPr lang="en-US" dirty="0"/>
              <a:t>Jacob    </a:t>
            </a:r>
          </a:p>
          <a:p>
            <a:pPr marL="237905" indent="-237905">
              <a:defRPr/>
            </a:pPr>
            <a:r>
              <a:rPr lang="en-US" dirty="0"/>
              <a:t>La </a:t>
            </a:r>
            <a:r>
              <a:rPr lang="en-US" dirty="0" err="1"/>
              <a:t>oración</a:t>
            </a:r>
            <a:r>
              <a:rPr lang="en-US" dirty="0"/>
              <a:t> de </a:t>
            </a:r>
            <a:r>
              <a:rPr lang="en-US" dirty="0" err="1"/>
              <a:t>los</a:t>
            </a:r>
            <a:r>
              <a:rPr lang="en-US" dirty="0"/>
              <a:t> </a:t>
            </a:r>
            <a:r>
              <a:rPr lang="en-US" dirty="0" err="1"/>
              <a:t>justos</a:t>
            </a:r>
            <a:r>
              <a:rPr lang="en-US" dirty="0"/>
              <a:t> </a:t>
            </a:r>
            <a:r>
              <a:rPr lang="en-US" dirty="0" err="1"/>
              <a:t>sirve</a:t>
            </a:r>
            <a:r>
              <a:rPr lang="en-US" dirty="0"/>
              <a:t> de </a:t>
            </a:r>
            <a:r>
              <a:rPr lang="en-US" dirty="0" err="1"/>
              <a:t>mucho</a:t>
            </a:r>
            <a:r>
              <a:rPr lang="en-US" dirty="0"/>
              <a:t>.....</a:t>
            </a:r>
          </a:p>
          <a:p>
            <a:pPr marL="237905" marR="0" indent="-237905" algn="l" defTabSz="914400" rtl="0" eaLnBrk="1" fontAlgn="auto" latinLnBrk="0" hangingPunct="1">
              <a:lnSpc>
                <a:spcPct val="100000"/>
              </a:lnSpc>
              <a:spcBef>
                <a:spcPct val="0"/>
              </a:spcBef>
              <a:spcAft>
                <a:spcPct val="0"/>
              </a:spcAft>
              <a:buClrTx/>
              <a:buSzTx/>
              <a:buFontTx/>
              <a:buNone/>
              <a:defRPr/>
            </a:pPr>
            <a:r>
              <a:rPr lang="en-US" b="1" dirty="0"/>
              <a:t>Ex. </a:t>
            </a:r>
            <a:r>
              <a:rPr lang="en-US" dirty="0" err="1"/>
              <a:t>Ordenadores</a:t>
            </a:r>
            <a:r>
              <a:rPr lang="en-US" dirty="0"/>
              <a:t> </a:t>
            </a:r>
            <a:r>
              <a:rPr lang="en-US" dirty="0" err="1"/>
              <a:t>escolares</a:t>
            </a:r>
            <a:r>
              <a:rPr lang="en-US" dirty="0"/>
              <a:t>; </a:t>
            </a:r>
            <a:r>
              <a:rPr lang="en-US" dirty="0" err="1"/>
              <a:t>Ej</a:t>
            </a:r>
            <a:r>
              <a:rPr lang="en-US" b="1" dirty="0"/>
              <a:t>.  </a:t>
            </a:r>
            <a:r>
              <a:rPr lang="en-US" dirty="0" err="1"/>
              <a:t>Avión</a:t>
            </a:r>
            <a:r>
              <a:rPr lang="en-US" dirty="0"/>
              <a:t> a Argentina Ex</a:t>
            </a:r>
            <a:r>
              <a:rPr lang="en-US" b="1" dirty="0"/>
              <a:t>. </a:t>
            </a:r>
            <a:r>
              <a:rPr lang="en-US" dirty="0"/>
              <a:t>Escuela Ovi  </a:t>
            </a:r>
          </a:p>
          <a:p>
            <a:pPr marL="237905" indent="-237905">
              <a:defRPr/>
            </a:pPr>
            <a:r>
              <a:rPr lang="en-US" dirty="0" err="1"/>
              <a:t>Pedir</a:t>
            </a:r>
            <a:r>
              <a:rPr lang="en-US" dirty="0"/>
              <a:t> </a:t>
            </a:r>
            <a:r>
              <a:rPr lang="en-US" dirty="0" err="1"/>
              <a:t>perdón</a:t>
            </a:r>
            <a:r>
              <a:rPr lang="en-US" dirty="0"/>
              <a:t>..., </a:t>
            </a:r>
            <a:r>
              <a:rPr lang="en-US" dirty="0" err="1"/>
              <a:t>alabar</a:t>
            </a:r>
            <a:r>
              <a:rPr lang="en-US" dirty="0"/>
              <a:t>...; Fe... No </a:t>
            </a:r>
            <a:r>
              <a:rPr lang="en-US" dirty="0" err="1"/>
              <a:t>olvides</a:t>
            </a:r>
            <a:r>
              <a:rPr lang="en-US" dirty="0"/>
              <a:t> </a:t>
            </a:r>
            <a:r>
              <a:rPr lang="en-US" dirty="0" err="1"/>
              <a:t>ninguno</a:t>
            </a:r>
            <a:r>
              <a:rPr lang="en-US" dirty="0"/>
              <a:t> de Sus </a:t>
            </a:r>
            <a:r>
              <a:rPr lang="en-US" dirty="0" err="1"/>
              <a:t>beneficios</a:t>
            </a:r>
            <a:r>
              <a:rPr lang="en-US" dirty="0"/>
              <a:t>; "No hay nada </a:t>
            </a:r>
            <a:r>
              <a:rPr lang="en-US" dirty="0" err="1"/>
              <a:t>más</a:t>
            </a:r>
            <a:r>
              <a:rPr lang="en-US" dirty="0"/>
              <a:t> </a:t>
            </a:r>
            <a:r>
              <a:rPr lang="en-US" dirty="0" err="1"/>
              <a:t>peligroso</a:t>
            </a:r>
            <a:r>
              <a:rPr lang="en-US" dirty="0"/>
              <a:t> que </a:t>
            </a:r>
            <a:r>
              <a:rPr lang="en-US" dirty="0" err="1"/>
              <a:t>olvidar</a:t>
            </a:r>
            <a:r>
              <a:rPr lang="en-US" dirty="0"/>
              <a:t> </a:t>
            </a:r>
            <a:r>
              <a:rPr lang="en-US" dirty="0" err="1"/>
              <a:t>el</a:t>
            </a:r>
            <a:r>
              <a:rPr lang="en-US" dirty="0"/>
              <a:t> </a:t>
            </a:r>
            <a:r>
              <a:rPr lang="en-US" dirty="0" err="1"/>
              <a:t>camino</a:t>
            </a:r>
            <a:r>
              <a:rPr lang="en-US" dirty="0"/>
              <a:t> </a:t>
            </a:r>
            <a:r>
              <a:rPr lang="en-US" dirty="0" err="1"/>
              <a:t>por</a:t>
            </a:r>
            <a:r>
              <a:rPr lang="en-US" dirty="0"/>
              <a:t> </a:t>
            </a:r>
            <a:r>
              <a:rPr lang="en-US" dirty="0" err="1"/>
              <a:t>el</a:t>
            </a:r>
            <a:r>
              <a:rPr lang="en-US" dirty="0"/>
              <a:t> que Dios </a:t>
            </a:r>
            <a:r>
              <a:rPr lang="en-US" dirty="0" err="1"/>
              <a:t>nos</a:t>
            </a:r>
            <a:r>
              <a:rPr lang="en-US" dirty="0"/>
              <a:t> ha </a:t>
            </a:r>
            <a:r>
              <a:rPr lang="en-US" dirty="0" err="1"/>
              <a:t>conducido</a:t>
            </a:r>
            <a:r>
              <a:rPr lang="en-US" dirty="0"/>
              <a:t>......"</a:t>
            </a:r>
          </a:p>
          <a:p>
            <a:pPr marL="237905" indent="-237905">
              <a:defRPr/>
            </a:pPr>
            <a:r>
              <a:rPr lang="en-US" b="1" dirty="0"/>
              <a:t>Ex. </a:t>
            </a:r>
            <a:r>
              <a:rPr lang="en-US" dirty="0"/>
              <a:t>Lisa C., </a:t>
            </a:r>
            <a:r>
              <a:rPr lang="en-US" dirty="0" err="1"/>
              <a:t>nunca</a:t>
            </a:r>
            <a:r>
              <a:rPr lang="en-US" dirty="0"/>
              <a:t> se </a:t>
            </a:r>
            <a:r>
              <a:rPr lang="en-US" dirty="0" err="1"/>
              <a:t>va</a:t>
            </a:r>
            <a:r>
              <a:rPr lang="en-US" dirty="0"/>
              <a:t> sin </a:t>
            </a:r>
            <a:r>
              <a:rPr lang="en-US" dirty="0" err="1"/>
              <a:t>orar</a:t>
            </a:r>
            <a:r>
              <a:rPr lang="en-US" dirty="0"/>
              <a:t> y </a:t>
            </a:r>
            <a:r>
              <a:rPr lang="en-US" dirty="0" err="1"/>
              <a:t>estudiar</a:t>
            </a:r>
            <a:r>
              <a:rPr lang="en-US" dirty="0"/>
              <a:t>...;   </a:t>
            </a:r>
            <a:endParaRPr lang="en-US" b="1" dirty="0"/>
          </a:p>
          <a:p>
            <a:pPr marL="237905" indent="-237905">
              <a:defRPr/>
            </a:pPr>
            <a:r>
              <a:rPr lang="en-US" b="1" dirty="0"/>
              <a:t>=&gt; "La </a:t>
            </a:r>
            <a:r>
              <a:rPr lang="en-US" dirty="0" err="1"/>
              <a:t>oración</a:t>
            </a:r>
            <a:r>
              <a:rPr lang="en-US" dirty="0"/>
              <a:t> no se </a:t>
            </a:r>
            <a:r>
              <a:rPr lang="en-US" dirty="0" err="1"/>
              <a:t>entiende</a:t>
            </a:r>
            <a:r>
              <a:rPr lang="en-US" dirty="0"/>
              <a:t> </a:t>
            </a:r>
            <a:r>
              <a:rPr lang="en-US" dirty="0" err="1"/>
              <a:t>como</a:t>
            </a:r>
            <a:r>
              <a:rPr lang="en-US" dirty="0"/>
              <a:t> </a:t>
            </a:r>
            <a:r>
              <a:rPr lang="en-US" dirty="0" err="1"/>
              <a:t>debería</a:t>
            </a:r>
            <a:r>
              <a:rPr lang="en-US" dirty="0"/>
              <a:t>. </a:t>
            </a:r>
            <a:r>
              <a:rPr lang="en-US" dirty="0" err="1"/>
              <a:t>Nuestras</a:t>
            </a:r>
            <a:r>
              <a:rPr lang="en-US" dirty="0"/>
              <a:t> </a:t>
            </a:r>
            <a:r>
              <a:rPr lang="en-US" dirty="0" err="1"/>
              <a:t>oraciones</a:t>
            </a:r>
            <a:r>
              <a:rPr lang="en-US" dirty="0"/>
              <a:t> </a:t>
            </a:r>
            <a:r>
              <a:rPr lang="en-US" b="1" dirty="0"/>
              <a:t>no son </a:t>
            </a:r>
            <a:r>
              <a:rPr lang="en-US" dirty="0"/>
              <a:t>para </a:t>
            </a:r>
            <a:r>
              <a:rPr lang="en-US" dirty="0" err="1"/>
              <a:t>informar</a:t>
            </a:r>
            <a:r>
              <a:rPr lang="en-US" dirty="0"/>
              <a:t> a Dios de algo que </a:t>
            </a:r>
            <a:r>
              <a:rPr lang="en-US" dirty="0" err="1"/>
              <a:t>Él</a:t>
            </a:r>
            <a:r>
              <a:rPr lang="en-US" dirty="0"/>
              <a:t> no sabe.  El </a:t>
            </a:r>
            <a:r>
              <a:rPr lang="en-US" dirty="0" err="1"/>
              <a:t>Señor</a:t>
            </a:r>
            <a:r>
              <a:rPr lang="en-US" dirty="0"/>
              <a:t> </a:t>
            </a:r>
            <a:r>
              <a:rPr lang="en-US" dirty="0" err="1"/>
              <a:t>conoce</a:t>
            </a:r>
            <a:r>
              <a:rPr lang="en-US" dirty="0"/>
              <a:t> </a:t>
            </a:r>
            <a:r>
              <a:rPr lang="en-US" dirty="0" err="1"/>
              <a:t>los</a:t>
            </a:r>
            <a:r>
              <a:rPr lang="en-US" dirty="0"/>
              <a:t> </a:t>
            </a:r>
            <a:r>
              <a:rPr lang="en-US" dirty="0" err="1"/>
              <a:t>secretos</a:t>
            </a:r>
            <a:r>
              <a:rPr lang="en-US" dirty="0"/>
              <a:t> de </a:t>
            </a:r>
            <a:r>
              <a:rPr lang="en-US" dirty="0" err="1"/>
              <a:t>cada</a:t>
            </a:r>
            <a:r>
              <a:rPr lang="en-US" dirty="0"/>
              <a:t> alma. </a:t>
            </a:r>
            <a:r>
              <a:rPr lang="en-US" dirty="0" err="1"/>
              <a:t>Nuestras</a:t>
            </a:r>
            <a:r>
              <a:rPr lang="en-US" dirty="0"/>
              <a:t> </a:t>
            </a:r>
            <a:r>
              <a:rPr lang="en-US" dirty="0" err="1"/>
              <a:t>oraciones</a:t>
            </a:r>
            <a:r>
              <a:rPr lang="en-US" dirty="0"/>
              <a:t> no </a:t>
            </a:r>
            <a:r>
              <a:rPr lang="en-US" dirty="0" err="1"/>
              <a:t>necesitan</a:t>
            </a:r>
            <a:r>
              <a:rPr lang="en-US" dirty="0"/>
              <a:t> ser </a:t>
            </a:r>
            <a:r>
              <a:rPr lang="en-US" dirty="0" err="1"/>
              <a:t>largas</a:t>
            </a:r>
            <a:r>
              <a:rPr lang="en-US" dirty="0"/>
              <a:t> y </a:t>
            </a:r>
            <a:r>
              <a:rPr lang="en-US" dirty="0" err="1"/>
              <a:t>ruidosas</a:t>
            </a:r>
            <a:r>
              <a:rPr lang="en-US" dirty="0"/>
              <a:t>. Dios lee </a:t>
            </a:r>
            <a:r>
              <a:rPr lang="en-US" dirty="0" err="1"/>
              <a:t>los</a:t>
            </a:r>
            <a:r>
              <a:rPr lang="en-US" dirty="0"/>
              <a:t> </a:t>
            </a:r>
            <a:r>
              <a:rPr lang="en-US" dirty="0" err="1"/>
              <a:t>pensamientos</a:t>
            </a:r>
            <a:r>
              <a:rPr lang="en-US" dirty="0"/>
              <a:t> </a:t>
            </a:r>
            <a:r>
              <a:rPr lang="en-US" dirty="0" err="1"/>
              <a:t>ocultos</a:t>
            </a:r>
            <a:r>
              <a:rPr lang="en-US" dirty="0"/>
              <a:t>.  </a:t>
            </a:r>
            <a:r>
              <a:rPr lang="en-US" b="1" dirty="0"/>
              <a:t>Podemos </a:t>
            </a:r>
            <a:r>
              <a:rPr lang="en-US" b="1" dirty="0" err="1"/>
              <a:t>orar</a:t>
            </a:r>
            <a:r>
              <a:rPr lang="en-US" b="1" dirty="0"/>
              <a:t> </a:t>
            </a:r>
            <a:r>
              <a:rPr lang="en-US" b="1" dirty="0" err="1"/>
              <a:t>en</a:t>
            </a:r>
            <a:r>
              <a:rPr lang="en-US" b="1" dirty="0"/>
              <a:t> </a:t>
            </a:r>
            <a:r>
              <a:rPr lang="en-US" b="1" dirty="0" err="1"/>
              <a:t>secreto</a:t>
            </a:r>
            <a:r>
              <a:rPr lang="en-US" b="1" dirty="0"/>
              <a:t>, y </a:t>
            </a:r>
            <a:r>
              <a:rPr lang="en-US" b="1" dirty="0" err="1"/>
              <a:t>Aquel</a:t>
            </a:r>
            <a:r>
              <a:rPr lang="en-US" b="1" dirty="0"/>
              <a:t> que </a:t>
            </a:r>
            <a:r>
              <a:rPr lang="en-US" b="1" dirty="0" err="1"/>
              <a:t>ve</a:t>
            </a:r>
            <a:r>
              <a:rPr lang="en-US" b="1" dirty="0"/>
              <a:t> </a:t>
            </a:r>
            <a:r>
              <a:rPr lang="en-US" b="1" dirty="0" err="1"/>
              <a:t>en</a:t>
            </a:r>
            <a:r>
              <a:rPr lang="en-US" b="1" dirty="0"/>
              <a:t> </a:t>
            </a:r>
            <a:r>
              <a:rPr lang="en-US" b="1" dirty="0" err="1"/>
              <a:t>secreto</a:t>
            </a:r>
            <a:r>
              <a:rPr lang="en-US" b="1" dirty="0"/>
              <a:t> </a:t>
            </a:r>
            <a:r>
              <a:rPr lang="en-US" b="1" dirty="0" err="1"/>
              <a:t>nos</a:t>
            </a:r>
            <a:r>
              <a:rPr lang="en-US" b="1" dirty="0"/>
              <a:t> </a:t>
            </a:r>
            <a:r>
              <a:rPr lang="en-US" b="1" dirty="0" err="1"/>
              <a:t>oirá</a:t>
            </a:r>
            <a:r>
              <a:rPr lang="en-US" b="1" dirty="0"/>
              <a:t>, y </a:t>
            </a:r>
            <a:r>
              <a:rPr lang="en-US" b="1" dirty="0" err="1"/>
              <a:t>nos</a:t>
            </a:r>
            <a:r>
              <a:rPr lang="en-US" b="1" dirty="0"/>
              <a:t> </a:t>
            </a:r>
            <a:r>
              <a:rPr lang="en-US" b="1" dirty="0" err="1"/>
              <a:t>recompensará</a:t>
            </a:r>
            <a:r>
              <a:rPr lang="en-US" b="1" dirty="0"/>
              <a:t> </a:t>
            </a:r>
            <a:r>
              <a:rPr lang="en-US" b="1" dirty="0" err="1"/>
              <a:t>abiertamente</a:t>
            </a:r>
            <a:r>
              <a:rPr lang="en-US" b="1" dirty="0"/>
              <a:t>". </a:t>
            </a:r>
            <a:r>
              <a:rPr lang="en-US" dirty="0"/>
              <a:t>(</a:t>
            </a:r>
            <a:r>
              <a:rPr lang="en-US" dirty="0" err="1"/>
              <a:t>Mensajes</a:t>
            </a:r>
            <a:r>
              <a:rPr lang="en-US" dirty="0"/>
              <a:t> a </a:t>
            </a:r>
            <a:r>
              <a:rPr lang="en-US" dirty="0" err="1"/>
              <a:t>los</a:t>
            </a:r>
            <a:r>
              <a:rPr lang="en-US" dirty="0"/>
              <a:t> </a:t>
            </a:r>
            <a:r>
              <a:rPr lang="en-US" dirty="0" err="1"/>
              <a:t>Jóvenes</a:t>
            </a:r>
            <a:r>
              <a:rPr lang="en-US" dirty="0"/>
              <a:t>, 247.) {</a:t>
            </a:r>
            <a:r>
              <a:rPr lang="en-US" dirty="0" err="1"/>
              <a:t>Pr</a:t>
            </a:r>
            <a:r>
              <a:rPr lang="en-US" dirty="0"/>
              <a:t> 216.2}</a:t>
            </a:r>
          </a:p>
          <a:p>
            <a:pPr marL="563372" indent="-535287">
              <a:buClr>
                <a:srgbClr val="967D42"/>
              </a:buClr>
              <a:buFont typeface="Wingdings 2" pitchFamily="18" charset="2"/>
              <a:buAutoNum type="arabicPeriod"/>
              <a:defRPr/>
            </a:pPr>
            <a:r>
              <a:rPr lang="en-US" dirty="0" err="1">
                <a:solidFill>
                  <a:srgbClr val="000000"/>
                </a:solidFill>
              </a:rPr>
              <a:t>Centrarse</a:t>
            </a:r>
            <a:r>
              <a:rPr lang="en-US" dirty="0">
                <a:solidFill>
                  <a:srgbClr val="000000"/>
                </a:solidFill>
              </a:rPr>
              <a:t> </a:t>
            </a:r>
            <a:r>
              <a:rPr lang="en-US" dirty="0" err="1">
                <a:solidFill>
                  <a:srgbClr val="000000"/>
                </a:solidFill>
              </a:rPr>
              <a:t>en</a:t>
            </a:r>
            <a:r>
              <a:rPr lang="en-US" dirty="0">
                <a:solidFill>
                  <a:srgbClr val="000000"/>
                </a:solidFill>
              </a:rPr>
              <a:t> </a:t>
            </a:r>
            <a:r>
              <a:rPr lang="en-US" dirty="0" err="1">
                <a:solidFill>
                  <a:srgbClr val="000000"/>
                </a:solidFill>
              </a:rPr>
              <a:t>el</a:t>
            </a:r>
            <a:r>
              <a:rPr lang="en-US" dirty="0">
                <a:solidFill>
                  <a:srgbClr val="000000"/>
                </a:solidFill>
              </a:rPr>
              <a:t> </a:t>
            </a:r>
            <a:r>
              <a:rPr lang="en-US" dirty="0" err="1">
                <a:solidFill>
                  <a:srgbClr val="000000"/>
                </a:solidFill>
              </a:rPr>
              <a:t>problema</a:t>
            </a:r>
            <a:r>
              <a:rPr lang="en-US" dirty="0">
                <a:solidFill>
                  <a:srgbClr val="000000"/>
                </a:solidFill>
              </a:rPr>
              <a:t> </a:t>
            </a:r>
            <a:r>
              <a:rPr lang="en-US" dirty="0" err="1">
                <a:solidFill>
                  <a:srgbClr val="000000"/>
                </a:solidFill>
              </a:rPr>
              <a:t>en</a:t>
            </a:r>
            <a:r>
              <a:rPr lang="en-US" dirty="0">
                <a:solidFill>
                  <a:srgbClr val="000000"/>
                </a:solidFill>
              </a:rPr>
              <a:t> </a:t>
            </a:r>
            <a:r>
              <a:rPr lang="en-US" dirty="0" err="1">
                <a:solidFill>
                  <a:srgbClr val="000000"/>
                </a:solidFill>
              </a:rPr>
              <a:t>lugar</a:t>
            </a:r>
            <a:r>
              <a:rPr lang="en-US" dirty="0">
                <a:solidFill>
                  <a:srgbClr val="000000"/>
                </a:solidFill>
              </a:rPr>
              <a:t> de </a:t>
            </a:r>
            <a:r>
              <a:rPr lang="en-US" dirty="0" err="1">
                <a:solidFill>
                  <a:srgbClr val="000000"/>
                </a:solidFill>
              </a:rPr>
              <a:t>en</a:t>
            </a:r>
            <a:r>
              <a:rPr lang="en-US" dirty="0">
                <a:solidFill>
                  <a:srgbClr val="000000"/>
                </a:solidFill>
              </a:rPr>
              <a:t> la </a:t>
            </a:r>
            <a:r>
              <a:rPr lang="en-US" dirty="0" err="1">
                <a:solidFill>
                  <a:srgbClr val="000000"/>
                </a:solidFill>
              </a:rPr>
              <a:t>solución</a:t>
            </a:r>
            <a:r>
              <a:rPr lang="en-US" dirty="0">
                <a:solidFill>
                  <a:srgbClr val="000000"/>
                </a:solidFill>
              </a:rPr>
              <a:t> de Dios</a:t>
            </a:r>
          </a:p>
          <a:p>
            <a:pPr marL="563372" indent="-535287">
              <a:buClr>
                <a:srgbClr val="967D42"/>
              </a:buClr>
              <a:buFont typeface="Symbol" pitchFamily="18" charset="2"/>
              <a:buChar char="Þ"/>
              <a:defRPr/>
            </a:pPr>
            <a:r>
              <a:rPr lang="en-US" dirty="0">
                <a:solidFill>
                  <a:srgbClr val="000000"/>
                </a:solidFill>
              </a:rPr>
              <a:t>El </a:t>
            </a:r>
            <a:r>
              <a:rPr lang="en-US" dirty="0" err="1">
                <a:solidFill>
                  <a:srgbClr val="000000"/>
                </a:solidFill>
              </a:rPr>
              <a:t>problema</a:t>
            </a:r>
            <a:r>
              <a:rPr lang="en-US" dirty="0">
                <a:solidFill>
                  <a:srgbClr val="000000"/>
                </a:solidFill>
              </a:rPr>
              <a:t> se </a:t>
            </a:r>
            <a:r>
              <a:rPr lang="en-US" dirty="0" err="1">
                <a:solidFill>
                  <a:srgbClr val="000000"/>
                </a:solidFill>
              </a:rPr>
              <a:t>agrava</a:t>
            </a:r>
            <a:endParaRPr lang="en-US" dirty="0">
              <a:solidFill>
                <a:srgbClr val="000000"/>
              </a:solidFill>
            </a:endParaRPr>
          </a:p>
          <a:p>
            <a:pPr marL="563372" indent="-535287">
              <a:buClr>
                <a:srgbClr val="967D42"/>
              </a:buClr>
              <a:buFont typeface="Gill Sans MT" pitchFamily="34" charset="0"/>
              <a:buAutoNum type="arabicPeriod" startAt="2"/>
              <a:defRPr/>
            </a:pPr>
            <a:r>
              <a:rPr lang="en-US" dirty="0" err="1">
                <a:solidFill>
                  <a:srgbClr val="000000"/>
                </a:solidFill>
              </a:rPr>
              <a:t>Centrarse</a:t>
            </a:r>
            <a:r>
              <a:rPr lang="en-US" dirty="0">
                <a:solidFill>
                  <a:srgbClr val="000000"/>
                </a:solidFill>
              </a:rPr>
              <a:t> </a:t>
            </a:r>
            <a:r>
              <a:rPr lang="en-US" dirty="0" err="1">
                <a:solidFill>
                  <a:srgbClr val="000000"/>
                </a:solidFill>
              </a:rPr>
              <a:t>en</a:t>
            </a:r>
            <a:r>
              <a:rPr lang="en-US" dirty="0">
                <a:solidFill>
                  <a:srgbClr val="000000"/>
                </a:solidFill>
              </a:rPr>
              <a:t> </a:t>
            </a:r>
            <a:r>
              <a:rPr lang="en-US" dirty="0" err="1">
                <a:solidFill>
                  <a:srgbClr val="000000"/>
                </a:solidFill>
              </a:rPr>
              <a:t>el</a:t>
            </a:r>
            <a:r>
              <a:rPr lang="en-US" dirty="0">
                <a:solidFill>
                  <a:srgbClr val="000000"/>
                </a:solidFill>
              </a:rPr>
              <a:t> </a:t>
            </a:r>
            <a:r>
              <a:rPr lang="en-US" dirty="0" err="1">
                <a:solidFill>
                  <a:srgbClr val="000000"/>
                </a:solidFill>
              </a:rPr>
              <a:t>pecado</a:t>
            </a:r>
            <a:r>
              <a:rPr lang="en-US" dirty="0">
                <a:solidFill>
                  <a:srgbClr val="000000"/>
                </a:solidFill>
              </a:rPr>
              <a:t> </a:t>
            </a:r>
            <a:r>
              <a:rPr lang="en-US" dirty="0" err="1">
                <a:solidFill>
                  <a:srgbClr val="000000"/>
                </a:solidFill>
              </a:rPr>
              <a:t>en</a:t>
            </a:r>
            <a:r>
              <a:rPr lang="en-US" dirty="0">
                <a:solidFill>
                  <a:srgbClr val="000000"/>
                </a:solidFill>
              </a:rPr>
              <a:t> </a:t>
            </a:r>
            <a:r>
              <a:rPr lang="en-US" dirty="0" err="1">
                <a:solidFill>
                  <a:srgbClr val="000000"/>
                </a:solidFill>
              </a:rPr>
              <a:t>lugar</a:t>
            </a:r>
            <a:r>
              <a:rPr lang="en-US" dirty="0">
                <a:solidFill>
                  <a:srgbClr val="000000"/>
                </a:solidFill>
              </a:rPr>
              <a:t> del </a:t>
            </a:r>
            <a:r>
              <a:rPr lang="en-US" dirty="0" err="1">
                <a:solidFill>
                  <a:srgbClr val="000000"/>
                </a:solidFill>
              </a:rPr>
              <a:t>perdón</a:t>
            </a:r>
            <a:r>
              <a:rPr lang="en-US" dirty="0">
                <a:solidFill>
                  <a:srgbClr val="000000"/>
                </a:solidFill>
              </a:rPr>
              <a:t> de Dios</a:t>
            </a:r>
          </a:p>
          <a:p>
            <a:pPr marL="563372" indent="-535287">
              <a:buClr>
                <a:srgbClr val="967D42"/>
              </a:buClr>
              <a:buFont typeface="Symbol" pitchFamily="18" charset="2"/>
              <a:buChar char="Þ"/>
              <a:defRPr/>
            </a:pPr>
            <a:r>
              <a:rPr lang="en-US" dirty="0">
                <a:solidFill>
                  <a:srgbClr val="000000"/>
                </a:solidFill>
              </a:rPr>
              <a:t>Dios </a:t>
            </a:r>
            <a:r>
              <a:rPr lang="en-US" dirty="0" err="1">
                <a:solidFill>
                  <a:srgbClr val="000000"/>
                </a:solidFill>
              </a:rPr>
              <a:t>perdona</a:t>
            </a:r>
            <a:r>
              <a:rPr lang="en-US" dirty="0">
                <a:solidFill>
                  <a:srgbClr val="000000"/>
                </a:solidFill>
              </a:rPr>
              <a:t>/</a:t>
            </a:r>
            <a:r>
              <a:rPr lang="en-US" dirty="0" err="1">
                <a:solidFill>
                  <a:srgbClr val="000000"/>
                </a:solidFill>
              </a:rPr>
              <a:t>Aceptación</a:t>
            </a:r>
            <a:r>
              <a:rPr lang="en-US" dirty="0">
                <a:solidFill>
                  <a:srgbClr val="000000"/>
                </a:solidFill>
              </a:rPr>
              <a:t> </a:t>
            </a:r>
            <a:r>
              <a:rPr lang="en-US" dirty="0" err="1">
                <a:solidFill>
                  <a:srgbClr val="000000"/>
                </a:solidFill>
              </a:rPr>
              <a:t>en</a:t>
            </a:r>
            <a:r>
              <a:rPr lang="en-US" dirty="0">
                <a:solidFill>
                  <a:srgbClr val="000000"/>
                </a:solidFill>
              </a:rPr>
              <a:t> la </a:t>
            </a:r>
            <a:r>
              <a:rPr lang="en-US" dirty="0" err="1">
                <a:solidFill>
                  <a:srgbClr val="000000"/>
                </a:solidFill>
              </a:rPr>
              <a:t>fe</a:t>
            </a:r>
            <a:r>
              <a:rPr lang="en-US" dirty="0">
                <a:solidFill>
                  <a:srgbClr val="000000"/>
                </a:solidFill>
              </a:rPr>
              <a:t>/Ex. David, María</a:t>
            </a:r>
          </a:p>
          <a:p>
            <a:pPr marL="563372" indent="-535287">
              <a:buClr>
                <a:srgbClr val="967D42"/>
              </a:buClr>
              <a:buFont typeface="Gill Sans MT" pitchFamily="34" charset="0"/>
              <a:buAutoNum type="arabicPeriod" startAt="3"/>
              <a:defRPr/>
            </a:pPr>
            <a:r>
              <a:rPr lang="en-US" dirty="0" err="1">
                <a:solidFill>
                  <a:srgbClr val="000000"/>
                </a:solidFill>
              </a:rPr>
              <a:t>Centrado</a:t>
            </a:r>
            <a:r>
              <a:rPr lang="en-US" dirty="0">
                <a:solidFill>
                  <a:srgbClr val="000000"/>
                </a:solidFill>
              </a:rPr>
              <a:t> </a:t>
            </a:r>
            <a:r>
              <a:rPr lang="en-US" dirty="0" err="1">
                <a:solidFill>
                  <a:srgbClr val="000000"/>
                </a:solidFill>
              </a:rPr>
              <a:t>en</a:t>
            </a:r>
            <a:r>
              <a:rPr lang="en-US" dirty="0">
                <a:solidFill>
                  <a:srgbClr val="000000"/>
                </a:solidFill>
              </a:rPr>
              <a:t> </a:t>
            </a:r>
            <a:r>
              <a:rPr lang="en-US" dirty="0" err="1">
                <a:solidFill>
                  <a:srgbClr val="000000"/>
                </a:solidFill>
              </a:rPr>
              <a:t>nosotros</a:t>
            </a:r>
            <a:r>
              <a:rPr lang="en-US" dirty="0">
                <a:solidFill>
                  <a:srgbClr val="000000"/>
                </a:solidFill>
              </a:rPr>
              <a:t>, </a:t>
            </a:r>
            <a:r>
              <a:rPr lang="en-US" dirty="0" err="1">
                <a:solidFill>
                  <a:srgbClr val="000000"/>
                </a:solidFill>
              </a:rPr>
              <a:t>nuestros</a:t>
            </a:r>
            <a:r>
              <a:rPr lang="en-US" dirty="0">
                <a:solidFill>
                  <a:srgbClr val="000000"/>
                </a:solidFill>
              </a:rPr>
              <a:t> planes </a:t>
            </a:r>
            <a:r>
              <a:rPr lang="en-US" dirty="0" err="1">
                <a:solidFill>
                  <a:srgbClr val="000000"/>
                </a:solidFill>
              </a:rPr>
              <a:t>en</a:t>
            </a:r>
            <a:r>
              <a:rPr lang="en-US" dirty="0">
                <a:solidFill>
                  <a:srgbClr val="000000"/>
                </a:solidFill>
              </a:rPr>
              <a:t> </a:t>
            </a:r>
            <a:r>
              <a:rPr lang="en-US" dirty="0" err="1">
                <a:solidFill>
                  <a:srgbClr val="000000"/>
                </a:solidFill>
              </a:rPr>
              <a:t>lugar</a:t>
            </a:r>
            <a:r>
              <a:rPr lang="en-US" dirty="0">
                <a:solidFill>
                  <a:srgbClr val="000000"/>
                </a:solidFill>
              </a:rPr>
              <a:t> de Dios y Sus planes</a:t>
            </a:r>
          </a:p>
          <a:p>
            <a:pPr marL="563372" indent="-535287">
              <a:buClr>
                <a:srgbClr val="967D42"/>
              </a:buClr>
              <a:buFont typeface="Symbol" pitchFamily="18" charset="2"/>
              <a:buChar char="Þ"/>
              <a:defRPr/>
            </a:pPr>
            <a:r>
              <a:rPr lang="en-US" dirty="0">
                <a:solidFill>
                  <a:srgbClr val="000000"/>
                </a:solidFill>
              </a:rPr>
              <a:t>No </a:t>
            </a:r>
            <a:r>
              <a:rPr lang="en-US" dirty="0" err="1">
                <a:solidFill>
                  <a:srgbClr val="000000"/>
                </a:solidFill>
              </a:rPr>
              <a:t>progresar</a:t>
            </a:r>
            <a:r>
              <a:rPr lang="en-US" dirty="0">
                <a:solidFill>
                  <a:srgbClr val="000000"/>
                </a:solidFill>
              </a:rPr>
              <a:t> </a:t>
            </a:r>
            <a:r>
              <a:rPr lang="en-US" dirty="0" err="1">
                <a:solidFill>
                  <a:srgbClr val="000000"/>
                </a:solidFill>
              </a:rPr>
              <a:t>nunca</a:t>
            </a:r>
            <a:endParaRPr lang="en-US" dirty="0"/>
          </a:p>
        </p:txBody>
      </p:sp>
      <p:sp>
        <p:nvSpPr>
          <p:cNvPr id="4" name="Slide Number Placeholder 3"/>
          <p:cNvSpPr>
            <a:spLocks noGrp="1"/>
          </p:cNvSpPr>
          <p:nvPr>
            <p:ph type="sldNum" sz="quarter" idx="10"/>
          </p:nvPr>
        </p:nvSpPr>
        <p:spPr/>
        <p:txBody>
          <a:bodyPr/>
          <a:lstStyle/>
          <a:p>
            <a:fld id="{87D77045-401A-4D5E-BFE3-54C21A8A6634}" type="slidenum">
              <a:rPr lang="en-US" smtClean="0"/>
              <a:t>33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La </a:t>
            </a:r>
            <a:r>
              <a:rPr lang="en-US" dirty="0" err="1"/>
              <a:t>oración</a:t>
            </a:r>
            <a:r>
              <a:rPr lang="en-US" dirty="0"/>
              <a:t> es </a:t>
            </a:r>
            <a:r>
              <a:rPr lang="en-US" dirty="0" err="1"/>
              <a:t>como</a:t>
            </a:r>
            <a:r>
              <a:rPr lang="en-US" dirty="0"/>
              <a:t> </a:t>
            </a:r>
            <a:r>
              <a:rPr lang="en-US" b="1" dirty="0"/>
              <a:t>la </a:t>
            </a:r>
            <a:r>
              <a:rPr lang="en-US" b="1" dirty="0" err="1"/>
              <a:t>respiración</a:t>
            </a:r>
            <a:r>
              <a:rPr lang="en-US" dirty="0"/>
              <a:t>: la </a:t>
            </a:r>
            <a:r>
              <a:rPr lang="en-US" dirty="0" err="1"/>
              <a:t>vida</a:t>
            </a:r>
            <a:r>
              <a:rPr lang="en-US" dirty="0"/>
              <a:t> del alma, </a:t>
            </a:r>
            <a:r>
              <a:rPr lang="en-US" u="sng" dirty="0" err="1"/>
              <a:t>inspirar</a:t>
            </a:r>
            <a:r>
              <a:rPr lang="en-US" u="sng" dirty="0"/>
              <a:t> </a:t>
            </a:r>
            <a:r>
              <a:rPr lang="en-US" dirty="0"/>
              <a:t>y </a:t>
            </a:r>
            <a:r>
              <a:rPr lang="en-US" u="sng" dirty="0" err="1"/>
              <a:t>espirar</a:t>
            </a:r>
            <a:r>
              <a:rPr lang="en-US" u="sng" dirty="0"/>
              <a:t> </a:t>
            </a:r>
            <a:r>
              <a:rPr lang="en-US" u="sng" dirty="0" err="1"/>
              <a:t>todo</a:t>
            </a:r>
            <a:r>
              <a:rPr lang="en-US" u="sng" dirty="0"/>
              <a:t> </a:t>
            </a:r>
            <a:r>
              <a:rPr lang="en-US" u="sng" dirty="0" err="1"/>
              <a:t>el</a:t>
            </a:r>
            <a:r>
              <a:rPr lang="en-US" u="sng" dirty="0"/>
              <a:t> </a:t>
            </a:r>
            <a:r>
              <a:rPr lang="en-US" u="sng" dirty="0" err="1"/>
              <a:t>tiempo</a:t>
            </a:r>
            <a:r>
              <a:rPr lang="en-US" u="sng" dirty="0"/>
              <a:t>.</a:t>
            </a:r>
          </a:p>
          <a:p>
            <a:r>
              <a:rPr lang="en-US" b="1" u="none" dirty="0"/>
              <a:t>Juan 15:7 </a:t>
            </a:r>
            <a:r>
              <a:rPr lang="en-US" b="0" u="none" dirty="0"/>
              <a:t>"Si </a:t>
            </a:r>
            <a:r>
              <a:rPr lang="en-US" b="0" u="none" baseline="0" dirty="0" err="1"/>
              <a:t>permanecéis</a:t>
            </a:r>
            <a:r>
              <a:rPr lang="en-US" b="0" u="none" baseline="0" dirty="0"/>
              <a:t> </a:t>
            </a:r>
            <a:r>
              <a:rPr lang="en-US" b="0" u="none" baseline="0" dirty="0" err="1"/>
              <a:t>en</a:t>
            </a:r>
            <a:r>
              <a:rPr lang="en-US" b="0" u="none" baseline="0" dirty="0"/>
              <a:t> </a:t>
            </a:r>
            <a:r>
              <a:rPr lang="en-US" b="0" u="none" baseline="0" dirty="0" err="1"/>
              <a:t>mí</a:t>
            </a:r>
            <a:r>
              <a:rPr lang="en-US" b="0" u="none" baseline="0" dirty="0"/>
              <a:t> y mis palabras </a:t>
            </a:r>
            <a:r>
              <a:rPr lang="en-US" b="0" u="none" baseline="0" dirty="0" err="1"/>
              <a:t>permanecen</a:t>
            </a:r>
            <a:r>
              <a:rPr lang="en-US" b="0" u="none" baseline="0" dirty="0"/>
              <a:t> </a:t>
            </a:r>
            <a:r>
              <a:rPr lang="en-US" b="0" u="none" baseline="0" dirty="0" err="1"/>
              <a:t>en</a:t>
            </a:r>
            <a:r>
              <a:rPr lang="en-US" b="0" u="none" baseline="0" dirty="0"/>
              <a:t> </a:t>
            </a:r>
            <a:r>
              <a:rPr lang="en-US" b="0" u="none" baseline="0" dirty="0" err="1"/>
              <a:t>vosotros</a:t>
            </a:r>
            <a:r>
              <a:rPr lang="en-US" b="0" u="none" baseline="0" dirty="0"/>
              <a:t>, </a:t>
            </a:r>
            <a:r>
              <a:rPr lang="en-US" b="0" u="none" baseline="0" dirty="0" err="1"/>
              <a:t>pediréis</a:t>
            </a:r>
            <a:r>
              <a:rPr lang="en-US" b="0" u="none" baseline="0" dirty="0"/>
              <a:t> lo que </a:t>
            </a:r>
            <a:r>
              <a:rPr lang="en-US" b="0" u="none" baseline="0" dirty="0" err="1"/>
              <a:t>queráis</a:t>
            </a:r>
            <a:r>
              <a:rPr lang="en-US" b="0" u="none" baseline="0" dirty="0"/>
              <a:t> y </a:t>
            </a:r>
            <a:r>
              <a:rPr lang="en-US" b="0" u="none" baseline="0" dirty="0" err="1"/>
              <a:t>os</a:t>
            </a:r>
            <a:r>
              <a:rPr lang="en-US" b="0" u="none" baseline="0" dirty="0"/>
              <a:t> </a:t>
            </a:r>
            <a:r>
              <a:rPr lang="en-US" b="0" u="none" baseline="0" dirty="0" err="1"/>
              <a:t>será</a:t>
            </a:r>
            <a:r>
              <a:rPr lang="en-US" b="0" u="none" baseline="0" dirty="0"/>
              <a:t> </a:t>
            </a:r>
            <a:r>
              <a:rPr lang="en-US" b="0" u="none" baseline="0" dirty="0" err="1"/>
              <a:t>hecho</a:t>
            </a:r>
            <a:r>
              <a:rPr lang="en-US" b="0" u="none" baseline="0" dirty="0"/>
              <a:t>."   = ¡¡¡sin </a:t>
            </a:r>
            <a:r>
              <a:rPr lang="en-US" b="0" u="none" baseline="0" dirty="0" err="1"/>
              <a:t>límites</a:t>
            </a:r>
            <a:r>
              <a:rPr lang="en-US" b="0" u="none" baseline="0" dirty="0"/>
              <a:t>!!!</a:t>
            </a:r>
            <a:endParaRPr lang="en-US" b="1" u="none" dirty="0"/>
          </a:p>
          <a:p>
            <a:r>
              <a:rPr lang="en-US" b="1" dirty="0"/>
              <a:t>Ex.  </a:t>
            </a:r>
            <a:r>
              <a:rPr lang="en-US" dirty="0" err="1"/>
              <a:t>Iglesia</a:t>
            </a:r>
            <a:r>
              <a:rPr lang="en-US" dirty="0"/>
              <a:t> de la </a:t>
            </a:r>
            <a:r>
              <a:rPr lang="en-US" dirty="0" err="1"/>
              <a:t>construcción</a:t>
            </a:r>
            <a:r>
              <a:rPr lang="en-US" dirty="0"/>
              <a:t> Severin, Ro  </a:t>
            </a:r>
          </a:p>
          <a:p>
            <a:r>
              <a:rPr lang="en-US" b="1" dirty="0"/>
              <a:t>Ex.</a:t>
            </a:r>
            <a:r>
              <a:rPr lang="en-US" dirty="0"/>
              <a:t> Dana y </a:t>
            </a:r>
            <a:r>
              <a:rPr lang="en-US" dirty="0" err="1"/>
              <a:t>yo</a:t>
            </a:r>
            <a:endParaRPr lang="en-US" dirty="0"/>
          </a:p>
          <a:p>
            <a:r>
              <a:rPr lang="en-US" b="1" dirty="0"/>
              <a:t>Ex. </a:t>
            </a:r>
            <a:r>
              <a:rPr lang="en-US" dirty="0" err="1"/>
              <a:t>Accidente</a:t>
            </a:r>
            <a:r>
              <a:rPr lang="en-US" dirty="0"/>
              <a:t> de Gabe</a:t>
            </a:r>
          </a:p>
          <a:p>
            <a:r>
              <a:rPr lang="en-US" b="1" dirty="0"/>
              <a:t>Ex.</a:t>
            </a:r>
            <a:r>
              <a:rPr lang="en-US" dirty="0"/>
              <a:t> </a:t>
            </a:r>
            <a:r>
              <a:rPr lang="en-US" dirty="0" err="1"/>
              <a:t>Venta</a:t>
            </a:r>
            <a:r>
              <a:rPr lang="en-US" dirty="0"/>
              <a:t> de Van Dodge</a:t>
            </a:r>
          </a:p>
          <a:p>
            <a:r>
              <a:rPr lang="en-US" dirty="0"/>
              <a:t>Un </a:t>
            </a:r>
            <a:r>
              <a:rPr lang="en-US" dirty="0" err="1"/>
              <a:t>avivamiento</a:t>
            </a:r>
            <a:r>
              <a:rPr lang="en-US" dirty="0"/>
              <a:t> de la </a:t>
            </a:r>
            <a:r>
              <a:rPr lang="en-US" dirty="0" err="1"/>
              <a:t>verdadera</a:t>
            </a:r>
            <a:r>
              <a:rPr lang="en-US" dirty="0"/>
              <a:t> </a:t>
            </a:r>
            <a:r>
              <a:rPr lang="en-US" dirty="0" err="1"/>
              <a:t>piedad</a:t>
            </a:r>
            <a:r>
              <a:rPr lang="en-US" dirty="0"/>
              <a:t> entre </a:t>
            </a:r>
            <a:r>
              <a:rPr lang="en-US" dirty="0" err="1"/>
              <a:t>nosotros</a:t>
            </a:r>
            <a:r>
              <a:rPr lang="en-US" dirty="0"/>
              <a:t> es la </a:t>
            </a:r>
            <a:r>
              <a:rPr lang="en-US" u="sng" dirty="0"/>
              <a:t>mayor y </a:t>
            </a:r>
            <a:r>
              <a:rPr lang="en-US" u="sng" dirty="0" err="1"/>
              <a:t>más</a:t>
            </a:r>
            <a:r>
              <a:rPr lang="en-US" u="sng" dirty="0"/>
              <a:t> </a:t>
            </a:r>
            <a:r>
              <a:rPr lang="en-US" u="sng" dirty="0" err="1"/>
              <a:t>urgente</a:t>
            </a:r>
            <a:r>
              <a:rPr lang="en-US" u="sng" dirty="0"/>
              <a:t> de </a:t>
            </a:r>
            <a:r>
              <a:rPr lang="en-US" u="sng" dirty="0" err="1"/>
              <a:t>todas</a:t>
            </a:r>
            <a:r>
              <a:rPr lang="en-US" u="sng" dirty="0"/>
              <a:t> </a:t>
            </a:r>
            <a:r>
              <a:rPr lang="en-US" u="sng" dirty="0" err="1"/>
              <a:t>nuestras</a:t>
            </a:r>
            <a:r>
              <a:rPr lang="en-US" u="sng" dirty="0"/>
              <a:t> </a:t>
            </a:r>
            <a:r>
              <a:rPr lang="en-US" u="sng" dirty="0" err="1"/>
              <a:t>necesidades</a:t>
            </a:r>
            <a:r>
              <a:rPr lang="en-US" dirty="0"/>
              <a:t>. </a:t>
            </a:r>
            <a:r>
              <a:rPr lang="en-US" dirty="0" err="1"/>
              <a:t>Buscarlo</a:t>
            </a:r>
            <a:r>
              <a:rPr lang="en-US" dirty="0"/>
              <a:t> </a:t>
            </a:r>
            <a:r>
              <a:rPr lang="en-US" dirty="0" err="1"/>
              <a:t>debe</a:t>
            </a:r>
            <a:r>
              <a:rPr lang="en-US" dirty="0"/>
              <a:t> ser </a:t>
            </a:r>
            <a:r>
              <a:rPr lang="en-US" dirty="0" err="1"/>
              <a:t>nuestra</a:t>
            </a:r>
            <a:r>
              <a:rPr lang="en-US" dirty="0"/>
              <a:t> </a:t>
            </a:r>
            <a:r>
              <a:rPr lang="en-US" dirty="0" err="1"/>
              <a:t>primera</a:t>
            </a:r>
            <a:r>
              <a:rPr lang="en-US" dirty="0"/>
              <a:t> </a:t>
            </a:r>
            <a:r>
              <a:rPr lang="en-US" dirty="0" err="1"/>
              <a:t>obra</a:t>
            </a:r>
            <a:r>
              <a:rPr lang="en-US" dirty="0"/>
              <a:t>.  </a:t>
            </a:r>
            <a:r>
              <a:rPr lang="en-US" dirty="0" err="1"/>
              <a:t>Debe</a:t>
            </a:r>
            <a:r>
              <a:rPr lang="en-US" dirty="0"/>
              <a:t> </a:t>
            </a:r>
            <a:r>
              <a:rPr lang="en-US" dirty="0" err="1"/>
              <a:t>haber</a:t>
            </a:r>
            <a:r>
              <a:rPr lang="en-US" dirty="0"/>
              <a:t> un </a:t>
            </a:r>
            <a:r>
              <a:rPr lang="en-US" dirty="0" err="1"/>
              <a:t>esfuerzo</a:t>
            </a:r>
            <a:r>
              <a:rPr lang="en-US" dirty="0"/>
              <a:t> </a:t>
            </a:r>
            <a:r>
              <a:rPr lang="en-US" dirty="0" err="1"/>
              <a:t>sincero</a:t>
            </a:r>
            <a:r>
              <a:rPr lang="en-US" dirty="0"/>
              <a:t> para </a:t>
            </a:r>
            <a:r>
              <a:rPr lang="en-US" dirty="0" err="1"/>
              <a:t>obtener</a:t>
            </a:r>
            <a:r>
              <a:rPr lang="en-US" dirty="0"/>
              <a:t> la </a:t>
            </a:r>
            <a:r>
              <a:rPr lang="en-US" dirty="0" err="1"/>
              <a:t>bendición</a:t>
            </a:r>
            <a:r>
              <a:rPr lang="en-US" dirty="0"/>
              <a:t> del </a:t>
            </a:r>
            <a:r>
              <a:rPr lang="en-US" dirty="0" err="1"/>
              <a:t>Señor</a:t>
            </a:r>
            <a:r>
              <a:rPr lang="en-US" dirty="0"/>
              <a:t>, no </a:t>
            </a:r>
            <a:r>
              <a:rPr lang="en-US" dirty="0" err="1"/>
              <a:t>porque</a:t>
            </a:r>
            <a:r>
              <a:rPr lang="en-US" dirty="0"/>
              <a:t> Dios no </a:t>
            </a:r>
            <a:r>
              <a:rPr lang="en-US" dirty="0" err="1"/>
              <a:t>esté</a:t>
            </a:r>
            <a:r>
              <a:rPr lang="en-US" dirty="0"/>
              <a:t> </a:t>
            </a:r>
            <a:r>
              <a:rPr lang="en-US" dirty="0" err="1"/>
              <a:t>dispuesto</a:t>
            </a:r>
            <a:r>
              <a:rPr lang="en-US" dirty="0"/>
              <a:t> a </a:t>
            </a:r>
            <a:r>
              <a:rPr lang="en-US" dirty="0" err="1"/>
              <a:t>otorgarnos</a:t>
            </a:r>
            <a:r>
              <a:rPr lang="en-US" dirty="0"/>
              <a:t> </a:t>
            </a:r>
            <a:r>
              <a:rPr lang="en-US" dirty="0" err="1"/>
              <a:t>su</a:t>
            </a:r>
            <a:r>
              <a:rPr lang="en-US" dirty="0"/>
              <a:t> </a:t>
            </a:r>
            <a:r>
              <a:rPr lang="en-US" dirty="0" err="1"/>
              <a:t>bendición</a:t>
            </a:r>
            <a:r>
              <a:rPr lang="en-US" dirty="0"/>
              <a:t>, </a:t>
            </a:r>
            <a:r>
              <a:rPr lang="en-US" dirty="0" err="1"/>
              <a:t>sino</a:t>
            </a:r>
            <a:r>
              <a:rPr lang="en-US" dirty="0"/>
              <a:t> </a:t>
            </a:r>
            <a:r>
              <a:rPr lang="en-US" dirty="0" err="1"/>
              <a:t>porque</a:t>
            </a:r>
            <a:r>
              <a:rPr lang="en-US" dirty="0"/>
              <a:t> no </a:t>
            </a:r>
            <a:r>
              <a:rPr lang="en-US" dirty="0" err="1"/>
              <a:t>estamos</a:t>
            </a:r>
            <a:r>
              <a:rPr lang="en-US" dirty="0"/>
              <a:t> </a:t>
            </a:r>
            <a:r>
              <a:rPr lang="en-US" dirty="0" err="1"/>
              <a:t>preparados</a:t>
            </a:r>
            <a:r>
              <a:rPr lang="en-US" dirty="0"/>
              <a:t> para </a:t>
            </a:r>
            <a:r>
              <a:rPr lang="en-US" dirty="0" err="1"/>
              <a:t>recibirla</a:t>
            </a:r>
            <a:r>
              <a:rPr lang="en-US" dirty="0"/>
              <a:t>. </a:t>
            </a:r>
          </a:p>
          <a:p>
            <a:r>
              <a:rPr lang="en-US" dirty="0" err="1"/>
              <a:t>Nuestro</a:t>
            </a:r>
            <a:r>
              <a:rPr lang="en-US" dirty="0"/>
              <a:t> Padre celestial </a:t>
            </a:r>
            <a:r>
              <a:rPr lang="en-US" dirty="0" err="1"/>
              <a:t>está</a:t>
            </a:r>
            <a:r>
              <a:rPr lang="en-US" dirty="0"/>
              <a:t> </a:t>
            </a:r>
            <a:r>
              <a:rPr lang="en-US" dirty="0" err="1"/>
              <a:t>más</a:t>
            </a:r>
            <a:r>
              <a:rPr lang="en-US" dirty="0"/>
              <a:t> </a:t>
            </a:r>
            <a:r>
              <a:rPr lang="en-US" dirty="0" err="1"/>
              <a:t>dispuesto</a:t>
            </a:r>
            <a:r>
              <a:rPr lang="en-US" dirty="0"/>
              <a:t> a </a:t>
            </a:r>
            <a:r>
              <a:rPr lang="en-US" dirty="0" err="1"/>
              <a:t>dar</a:t>
            </a:r>
            <a:r>
              <a:rPr lang="en-US" dirty="0"/>
              <a:t> </a:t>
            </a:r>
            <a:r>
              <a:rPr lang="en-US" dirty="0" err="1"/>
              <a:t>su</a:t>
            </a:r>
            <a:r>
              <a:rPr lang="en-US" dirty="0"/>
              <a:t> </a:t>
            </a:r>
            <a:r>
              <a:rPr lang="en-US" dirty="0" err="1"/>
              <a:t>Espíritu</a:t>
            </a:r>
            <a:r>
              <a:rPr lang="en-US" dirty="0"/>
              <a:t> Santo a </a:t>
            </a:r>
            <a:r>
              <a:rPr lang="en-US" dirty="0" err="1"/>
              <a:t>los</a:t>
            </a:r>
            <a:r>
              <a:rPr lang="en-US" dirty="0"/>
              <a:t> que se lo </a:t>
            </a:r>
            <a:r>
              <a:rPr lang="en-US" dirty="0" err="1"/>
              <a:t>piden</a:t>
            </a:r>
            <a:r>
              <a:rPr lang="en-US" dirty="0"/>
              <a:t>, que </a:t>
            </a:r>
            <a:r>
              <a:rPr lang="en-US" dirty="0" err="1"/>
              <a:t>los</a:t>
            </a:r>
            <a:r>
              <a:rPr lang="en-US" dirty="0"/>
              <a:t> padres </a:t>
            </a:r>
            <a:r>
              <a:rPr lang="en-US" dirty="0" err="1"/>
              <a:t>terrenales</a:t>
            </a:r>
            <a:r>
              <a:rPr lang="en-US" dirty="0"/>
              <a:t> a </a:t>
            </a:r>
            <a:r>
              <a:rPr lang="en-US" dirty="0" err="1"/>
              <a:t>dar</a:t>
            </a:r>
            <a:r>
              <a:rPr lang="en-US" dirty="0"/>
              <a:t> buenos regalos a sus </a:t>
            </a:r>
            <a:r>
              <a:rPr lang="en-US" dirty="0" err="1"/>
              <a:t>hijos</a:t>
            </a:r>
            <a:r>
              <a:rPr lang="en-US" dirty="0"/>
              <a:t>. Pero es </a:t>
            </a:r>
            <a:r>
              <a:rPr lang="en-US" dirty="0" err="1"/>
              <a:t>nuestro</a:t>
            </a:r>
            <a:r>
              <a:rPr lang="en-US" dirty="0"/>
              <a:t> </a:t>
            </a:r>
            <a:r>
              <a:rPr lang="en-US" dirty="0" err="1"/>
              <a:t>trabajo</a:t>
            </a:r>
            <a:r>
              <a:rPr lang="en-US" dirty="0"/>
              <a:t>, </a:t>
            </a:r>
            <a:r>
              <a:rPr lang="en-US" dirty="0" err="1"/>
              <a:t>mediante</a:t>
            </a:r>
            <a:r>
              <a:rPr lang="en-US" dirty="0"/>
              <a:t> la </a:t>
            </a:r>
            <a:r>
              <a:rPr lang="en-US" dirty="0" err="1"/>
              <a:t>confesión</a:t>
            </a:r>
            <a:r>
              <a:rPr lang="en-US" dirty="0"/>
              <a:t>, la </a:t>
            </a:r>
            <a:r>
              <a:rPr lang="en-US" dirty="0" err="1"/>
              <a:t>humillación</a:t>
            </a:r>
            <a:r>
              <a:rPr lang="en-US" dirty="0"/>
              <a:t>, </a:t>
            </a:r>
            <a:r>
              <a:rPr lang="en-US" dirty="0" err="1"/>
              <a:t>el</a:t>
            </a:r>
            <a:r>
              <a:rPr lang="en-US" dirty="0"/>
              <a:t> </a:t>
            </a:r>
            <a:r>
              <a:rPr lang="en-US" dirty="0" err="1"/>
              <a:t>arrepentimiento</a:t>
            </a:r>
            <a:r>
              <a:rPr lang="en-US" dirty="0"/>
              <a:t> y la </a:t>
            </a:r>
            <a:r>
              <a:rPr lang="en-US" u="sng" dirty="0" err="1"/>
              <a:t>oración</a:t>
            </a:r>
            <a:r>
              <a:rPr lang="en-US" u="sng" dirty="0"/>
              <a:t> </a:t>
            </a:r>
            <a:r>
              <a:rPr lang="en-US" u="sng" dirty="0" err="1"/>
              <a:t>ferviente</a:t>
            </a:r>
            <a:r>
              <a:rPr lang="en-US" dirty="0"/>
              <a:t>, </a:t>
            </a:r>
            <a:r>
              <a:rPr lang="en-US" dirty="0" err="1"/>
              <a:t>cumplir</a:t>
            </a:r>
            <a:r>
              <a:rPr lang="en-US" dirty="0"/>
              <a:t> las </a:t>
            </a:r>
            <a:r>
              <a:rPr lang="en-US" dirty="0" err="1"/>
              <a:t>condiciones</a:t>
            </a:r>
            <a:r>
              <a:rPr lang="en-US" dirty="0"/>
              <a:t> bajo las </a:t>
            </a:r>
            <a:r>
              <a:rPr lang="en-US" dirty="0" err="1"/>
              <a:t>cuales</a:t>
            </a:r>
            <a:r>
              <a:rPr lang="en-US" dirty="0"/>
              <a:t> Dios ha </a:t>
            </a:r>
            <a:r>
              <a:rPr lang="en-US" dirty="0" err="1"/>
              <a:t>prometido</a:t>
            </a:r>
            <a:r>
              <a:rPr lang="en-US" dirty="0"/>
              <a:t> </a:t>
            </a:r>
            <a:r>
              <a:rPr lang="en-US" dirty="0" err="1"/>
              <a:t>concedernos</a:t>
            </a:r>
            <a:r>
              <a:rPr lang="en-US" dirty="0"/>
              <a:t> </a:t>
            </a:r>
            <a:r>
              <a:rPr lang="en-US" dirty="0" err="1"/>
              <a:t>su</a:t>
            </a:r>
            <a:r>
              <a:rPr lang="en-US" dirty="0"/>
              <a:t> </a:t>
            </a:r>
            <a:r>
              <a:rPr lang="en-US" dirty="0" err="1"/>
              <a:t>bendición</a:t>
            </a:r>
            <a:r>
              <a:rPr lang="en-US" dirty="0"/>
              <a:t>. Un </a:t>
            </a:r>
            <a:r>
              <a:rPr lang="en-US" dirty="0" err="1"/>
              <a:t>avivamiento</a:t>
            </a:r>
            <a:r>
              <a:rPr lang="en-US" dirty="0"/>
              <a:t> </a:t>
            </a:r>
            <a:r>
              <a:rPr lang="en-US" u="sng" dirty="0" err="1"/>
              <a:t>sólo</a:t>
            </a:r>
            <a:r>
              <a:rPr lang="en-US" u="sng" dirty="0"/>
              <a:t> </a:t>
            </a:r>
            <a:r>
              <a:rPr lang="en-US" dirty="0" err="1"/>
              <a:t>puede</a:t>
            </a:r>
            <a:r>
              <a:rPr lang="en-US" dirty="0"/>
              <a:t> </a:t>
            </a:r>
            <a:r>
              <a:rPr lang="en-US" dirty="0" err="1"/>
              <a:t>esperarse</a:t>
            </a:r>
            <a:r>
              <a:rPr lang="en-US" dirty="0"/>
              <a:t> </a:t>
            </a:r>
            <a:r>
              <a:rPr lang="en-US" u="sng" dirty="0" err="1"/>
              <a:t>en</a:t>
            </a:r>
            <a:r>
              <a:rPr lang="en-US" u="sng" dirty="0"/>
              <a:t> </a:t>
            </a:r>
            <a:r>
              <a:rPr lang="en-US" u="sng" dirty="0" err="1"/>
              <a:t>respuesta</a:t>
            </a:r>
            <a:r>
              <a:rPr lang="en-US" u="sng" dirty="0"/>
              <a:t> a la </a:t>
            </a:r>
            <a:r>
              <a:rPr lang="en-US" u="sng" dirty="0" err="1"/>
              <a:t>oración</a:t>
            </a:r>
            <a:r>
              <a:rPr lang="en-US" dirty="0"/>
              <a:t>.    1SM 121 (1887) {LDE 189.1}    </a:t>
            </a:r>
          </a:p>
        </p:txBody>
      </p:sp>
      <p:sp>
        <p:nvSpPr>
          <p:cNvPr id="4" name="Slide Number Placeholder 3"/>
          <p:cNvSpPr>
            <a:spLocks noGrp="1"/>
          </p:cNvSpPr>
          <p:nvPr>
            <p:ph type="sldNum" sz="quarter" idx="10"/>
          </p:nvPr>
        </p:nvSpPr>
        <p:spPr/>
        <p:txBody>
          <a:bodyPr/>
          <a:lstStyle/>
          <a:p>
            <a:fld id="{87D77045-401A-4D5E-BFE3-54C21A8A6634}" type="slidenum">
              <a:rPr lang="en-US" smtClean="0"/>
              <a:t>6</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68827" indent="-368827">
              <a:spcBef>
                <a:spcPct val="0"/>
              </a:spcBef>
              <a:buClr>
                <a:srgbClr val="948A54"/>
              </a:buClr>
            </a:pPr>
            <a:r>
              <a:rPr lang="en-US" b="1" u="sng">
                <a:solidFill>
                  <a:srgbClr val="000000"/>
                </a:solidFill>
              </a:rPr>
              <a:t>Ex.</a:t>
            </a:r>
            <a:r>
              <a:rPr lang="en-US">
                <a:solidFill>
                  <a:srgbClr val="000000"/>
                </a:solidFill>
              </a:rPr>
              <a:t>  Comunidad, iglesia</a:t>
            </a:r>
          </a:p>
          <a:p>
            <a:pPr marL="368827" indent="-368827">
              <a:spcBef>
                <a:spcPct val="0"/>
              </a:spcBef>
              <a:buClr>
                <a:srgbClr val="948A54"/>
              </a:buClr>
            </a:pPr>
            <a:r>
              <a:rPr lang="en-US" b="1" u="sng">
                <a:solidFill>
                  <a:srgbClr val="000000"/>
                </a:solidFill>
              </a:rPr>
              <a:t>Ex.</a:t>
            </a:r>
            <a:r>
              <a:rPr lang="en-US">
                <a:solidFill>
                  <a:srgbClr val="000000"/>
                </a:solidFill>
              </a:rPr>
              <a:t>  Pam</a:t>
            </a:r>
          </a:p>
          <a:p>
            <a:pPr marL="368827" indent="-368827">
              <a:spcBef>
                <a:spcPct val="0"/>
              </a:spcBef>
              <a:buClr>
                <a:srgbClr val="948A54"/>
              </a:buClr>
            </a:pPr>
            <a:r>
              <a:rPr lang="en-US" b="1">
                <a:solidFill>
                  <a:srgbClr val="000000"/>
                </a:solidFill>
              </a:rPr>
              <a:t>Ex.  </a:t>
            </a:r>
            <a:r>
              <a:rPr lang="en-US">
                <a:solidFill>
                  <a:srgbClr val="000000"/>
                </a:solidFill>
              </a:rPr>
              <a:t>Salomón, Esdras</a:t>
            </a:r>
          </a:p>
        </p:txBody>
      </p:sp>
      <p:sp>
        <p:nvSpPr>
          <p:cNvPr id="4" name="Slide Number Placeholder 3"/>
          <p:cNvSpPr>
            <a:spLocks noGrp="1"/>
          </p:cNvSpPr>
          <p:nvPr>
            <p:ph type="sldNum" sz="quarter" idx="10"/>
          </p:nvPr>
        </p:nvSpPr>
        <p:spPr/>
        <p:txBody>
          <a:bodyPr/>
          <a:lstStyle/>
          <a:p>
            <a:fld id="{87D77045-401A-4D5E-BFE3-54C21A8A6634}" type="slidenum">
              <a:rPr lang="en-US" smtClean="0"/>
              <a:t>36</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t>37</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t>38</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a:t>1+2: </a:t>
            </a:r>
          </a:p>
          <a:p>
            <a:pPr eaLnBrk="1" hangingPunct="1"/>
            <a:r>
              <a:rPr lang="en-US" b="1"/>
              <a:t>"La </a:t>
            </a:r>
            <a:r>
              <a:rPr lang="en-US" b="1" u="sng"/>
              <a:t>verdadera confesión </a:t>
            </a:r>
            <a:r>
              <a:rPr lang="en-US"/>
              <a:t>es siempre de </a:t>
            </a:r>
            <a:r>
              <a:rPr lang="en-US" b="1"/>
              <a:t>carácter </a:t>
            </a:r>
            <a:r>
              <a:rPr lang="en-US"/>
              <a:t>específico y reconoce pecados </a:t>
            </a:r>
            <a:r>
              <a:rPr lang="en-US" b="1"/>
              <a:t>particulares</a:t>
            </a:r>
            <a:r>
              <a:rPr lang="en-US"/>
              <a:t>. Toda confesión debe ser </a:t>
            </a:r>
            <a:r>
              <a:rPr lang="en-US" b="1"/>
              <a:t>definida </a:t>
            </a:r>
            <a:r>
              <a:rPr lang="en-US"/>
              <a:t>y </a:t>
            </a:r>
            <a:r>
              <a:rPr lang="en-US" b="1"/>
              <a:t>al punto</a:t>
            </a:r>
            <a:r>
              <a:rPr lang="en-US"/>
              <a:t>, </a:t>
            </a:r>
            <a:r>
              <a:rPr lang="en-US" b="1"/>
              <a:t>reconociendo los pecados mismos </a:t>
            </a:r>
            <a:r>
              <a:rPr lang="en-US"/>
              <a:t>de los que uno es culpable".  (Testimonios para la Iglesia, t. 5, 639.) {Pr 240.3}</a:t>
            </a:r>
          </a:p>
          <a:p>
            <a:pPr eaLnBrk="1" hangingPunct="1"/>
            <a:r>
              <a:rPr lang="en-US"/>
              <a:t>"Si </a:t>
            </a:r>
            <a:r>
              <a:rPr lang="en-US" b="1"/>
              <a:t>confesamos </a:t>
            </a:r>
            <a:r>
              <a:rPr lang="en-US"/>
              <a:t>nuestros pecados, Él es </a:t>
            </a:r>
            <a:r>
              <a:rPr lang="en-US" b="1"/>
              <a:t>fiel y justo </a:t>
            </a:r>
            <a:r>
              <a:rPr lang="en-US"/>
              <a:t>para </a:t>
            </a:r>
            <a:r>
              <a:rPr lang="en-US" b="1"/>
              <a:t>perdonar </a:t>
            </a:r>
            <a:r>
              <a:rPr lang="en-US"/>
              <a:t>nuestros pecados y </a:t>
            </a:r>
            <a:r>
              <a:rPr lang="en-US" b="1"/>
              <a:t>limpiarnos </a:t>
            </a:r>
            <a:r>
              <a:rPr lang="en-US"/>
              <a:t>de toda maldad". </a:t>
            </a:r>
            <a:r>
              <a:rPr lang="en-US" b="1"/>
              <a:t>1 Juan 1:9</a:t>
            </a:r>
            <a:endParaRPr lang="de-DE"/>
          </a:p>
        </p:txBody>
      </p:sp>
      <p:sp>
        <p:nvSpPr>
          <p:cNvPr id="4" name="Slide Number Placeholder 3"/>
          <p:cNvSpPr>
            <a:spLocks noGrp="1"/>
          </p:cNvSpPr>
          <p:nvPr>
            <p:ph type="sldNum" sz="quarter" idx="10"/>
          </p:nvPr>
        </p:nvSpPr>
        <p:spPr/>
        <p:txBody>
          <a:bodyPr/>
          <a:lstStyle/>
          <a:p>
            <a:fld id="{87D77045-401A-4D5E-BFE3-54C21A8A6634}" type="slidenum">
              <a:rPr lang="en-US" smtClean="0"/>
              <a:t>39</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a:defRPr/>
            </a:pPr>
            <a:r>
              <a:rPr lang="en-US" sz="1800"/>
              <a:t>Las </a:t>
            </a:r>
            <a:r>
              <a:rPr lang="en-US" sz="1800" b="1"/>
              <a:t>4 C </a:t>
            </a:r>
            <a:r>
              <a:rPr lang="en-US" sz="1800"/>
              <a:t>del perdón:</a:t>
            </a:r>
          </a:p>
          <a:p>
            <a:pPr>
              <a:buFontTx/>
              <a:buAutoNum type="arabicPeriod"/>
              <a:defRPr/>
            </a:pPr>
            <a:r>
              <a:rPr lang="en-US" b="1"/>
              <a:t> Conciencia de pecado </a:t>
            </a:r>
            <a:r>
              <a:rPr lang="en-US"/>
              <a:t>-- Conciencia general de que un pensamiento, motivo, acción, elección es pecaminosa (Isaías 6:5; Jeremías 14:7; Ezequiel 18:24; Sofonías 1:17; Juan 9:31).</a:t>
            </a:r>
            <a:endParaRPr lang="de-DE" sz="1000"/>
          </a:p>
          <a:p>
            <a:pPr>
              <a:defRPr/>
            </a:pPr>
            <a:r>
              <a:rPr lang="en-US" sz="1800" b="1"/>
              <a:t>2. </a:t>
            </a:r>
            <a:r>
              <a:rPr lang="en-US" b="1"/>
              <a:t>Convicción de pecado </a:t>
            </a:r>
            <a:r>
              <a:rPr lang="en-US"/>
              <a:t>-- Un fuerte sentido de culpa personal (Lucas 18:13; Sal. 41;4; Lucas 15:21)</a:t>
            </a:r>
            <a:endParaRPr lang="de-DE" sz="1000"/>
          </a:p>
          <a:p>
            <a:pPr>
              <a:defRPr/>
            </a:pPr>
            <a:r>
              <a:rPr lang="en-US"/>
              <a:t> </a:t>
            </a:r>
            <a:endParaRPr lang="de-DE" sz="1000"/>
          </a:p>
          <a:p>
            <a:pPr>
              <a:defRPr/>
            </a:pPr>
            <a:r>
              <a:rPr lang="en-US" sz="1800" b="1"/>
              <a:t>3. </a:t>
            </a:r>
            <a:r>
              <a:rPr lang="en-US"/>
              <a:t>Afrontar y aceptar la responsabilidad personal por el pecado (Jue. 10:10, 15; 1 Cr. 21:17; Miqueas 7:9).</a:t>
            </a:r>
            <a:endParaRPr lang="de-DE" sz="1000"/>
          </a:p>
          <a:p>
            <a:pPr lvl="1">
              <a:defRPr/>
            </a:pPr>
            <a:r>
              <a:rPr lang="en-US" b="1"/>
              <a:t>a. </a:t>
            </a:r>
            <a:r>
              <a:rPr lang="en-US" b="1" i="1"/>
              <a:t>Repulsión </a:t>
            </a:r>
            <a:r>
              <a:rPr lang="en-US"/>
              <a:t>por el pecado -- Un sentimiento de repulsión por lo que hiciste (Sal. 51:4)</a:t>
            </a:r>
            <a:endParaRPr lang="de-DE" sz="1000"/>
          </a:p>
          <a:p>
            <a:pPr lvl="1">
              <a:defRPr/>
            </a:pPr>
            <a:r>
              <a:rPr lang="en-US" b="1"/>
              <a:t>b. </a:t>
            </a:r>
            <a:r>
              <a:rPr lang="en-US" b="1" i="1"/>
              <a:t>Pena </a:t>
            </a:r>
            <a:r>
              <a:rPr lang="en-US"/>
              <a:t>-- Un sentimiento de fuerte arrepentimiento por haber pecado (Isa. 6:5; Neh. 1:6, 7; Dan. 9:5,6).</a:t>
            </a:r>
            <a:endParaRPr lang="de-DE" sz="1000"/>
          </a:p>
          <a:p>
            <a:pPr lvl="1">
              <a:defRPr/>
            </a:pPr>
            <a:r>
              <a:rPr lang="en-US" b="1"/>
              <a:t>c. </a:t>
            </a:r>
            <a:r>
              <a:rPr lang="en-US" b="1" i="1"/>
              <a:t>Arrepentimiento </a:t>
            </a:r>
            <a:r>
              <a:rPr lang="en-US"/>
              <a:t>-- Deseo/decisión de apartarse del pecado y sacarlo de su vida (Eze. 33:14, 15; 1 R. 8:35; Ro. 7:24, 25; 2 S. 24:10).</a:t>
            </a:r>
            <a:endParaRPr lang="de-DE" sz="1000"/>
          </a:p>
          <a:p>
            <a:pPr>
              <a:defRPr/>
            </a:pPr>
            <a:r>
              <a:rPr lang="en-US" sz="1800" b="1"/>
              <a:t>4. </a:t>
            </a:r>
            <a:r>
              <a:rPr lang="en-US" b="1"/>
              <a:t>Confesión de pecado</a:t>
            </a:r>
            <a:r>
              <a:rPr lang="en-US"/>
              <a:t>:</a:t>
            </a:r>
            <a:endParaRPr lang="de-DE" sz="1000"/>
          </a:p>
          <a:p>
            <a:pPr lvl="1">
              <a:defRPr/>
            </a:pPr>
            <a:r>
              <a:rPr lang="en-US" b="1"/>
              <a:t>a. </a:t>
            </a:r>
            <a:r>
              <a:rPr lang="en-US" b="1" i="1"/>
              <a:t>Admisión </a:t>
            </a:r>
            <a:r>
              <a:rPr lang="en-US"/>
              <a:t>personal y abierta ante Dios de que has pecado - "Esto es pecado". (Rom. 5:14; Sal. 130; Mat. 27:4)</a:t>
            </a:r>
            <a:endParaRPr lang="de-DE" sz="1000"/>
          </a:p>
          <a:p>
            <a:pPr lvl="1">
              <a:defRPr/>
            </a:pPr>
            <a:r>
              <a:rPr lang="en-US" b="1"/>
              <a:t>b. </a:t>
            </a:r>
            <a:r>
              <a:rPr lang="en-US"/>
              <a:t>Abrirse pidiendo perdón -- Sobre la base de la Sangre de Jesús derramada por ti. (Ex. 32:30-33; 1 Juan 1:9; Rom. 5:8-9; Apoc. 1:5)</a:t>
            </a:r>
            <a:endParaRPr lang="de-DE" sz="1000"/>
          </a:p>
          <a:p>
            <a:pPr lvl="1">
              <a:defRPr/>
            </a:pPr>
            <a:r>
              <a:rPr lang="en-US" b="1"/>
              <a:t>c. </a:t>
            </a:r>
            <a:r>
              <a:rPr lang="en-US"/>
              <a:t>Expresión urgente del </a:t>
            </a:r>
            <a:r>
              <a:rPr lang="en-US" b="1" i="1"/>
              <a:t>deseo de expulsión del </a:t>
            </a:r>
            <a:r>
              <a:rPr lang="en-US"/>
              <a:t>pecado de su vida - "Esto es pecado y lo quiero fuera de mi vida." (Sal. 51:10; Ro. 7:23-25)</a:t>
            </a:r>
            <a:endParaRPr lang="de-DE" sz="1000"/>
          </a:p>
          <a:p>
            <a:pPr lvl="1">
              <a:defRPr/>
            </a:pPr>
            <a:r>
              <a:rPr lang="en-US" b="1"/>
              <a:t>d.</a:t>
            </a:r>
            <a:r>
              <a:rPr lang="en-US"/>
              <a:t> Cree que Él ya te perdonó. (1 Juan 1: 9; Hebreos 11: 6)</a:t>
            </a:r>
          </a:p>
          <a:p>
            <a:pPr marL="541338" indent="-514350" eaLnBrk="1" hangingPunct="1">
              <a:buClr>
                <a:srgbClr val="967D42"/>
              </a:buClr>
              <a:buFont typeface="Wingdings 2" pitchFamily="18" charset="2"/>
              <a:buNone/>
            </a:pPr>
            <a:r>
              <a:rPr lang="en-US" sz="2800">
                <a:solidFill>
                  <a:srgbClr val="000000"/>
                </a:solidFill>
              </a:rPr>
              <a:t>5. Proceso de limpieza - es un proceso  </a:t>
            </a:r>
          </a:p>
          <a:p>
            <a:pPr marL="1077913" lvl="3" indent="-457200">
              <a:buClr>
                <a:srgbClr val="967D42"/>
              </a:buClr>
              <a:buFont typeface="Gill Sans MT" pitchFamily="34" charset="0"/>
              <a:buAutoNum type="alphaLcPeriod"/>
            </a:pPr>
            <a:r>
              <a:rPr lang="en-US" sz="2800">
                <a:solidFill>
                  <a:srgbClr val="000000"/>
                </a:solidFill>
              </a:rPr>
              <a:t>Dependencia total de Él/caminar con Él - permanecer en Él</a:t>
            </a:r>
          </a:p>
          <a:p>
            <a:pPr marL="1077913" lvl="3" indent="-457200">
              <a:buClr>
                <a:srgbClr val="967D42"/>
              </a:buClr>
              <a:buFont typeface="Gill Sans MT" pitchFamily="34" charset="0"/>
              <a:buNone/>
            </a:pPr>
            <a:endParaRPr lang="de-DE" sz="1000"/>
          </a:p>
        </p:txBody>
      </p:sp>
      <p:sp>
        <p:nvSpPr>
          <p:cNvPr id="4" name="Slide Number Placeholder 3"/>
          <p:cNvSpPr>
            <a:spLocks noGrp="1"/>
          </p:cNvSpPr>
          <p:nvPr>
            <p:ph type="sldNum" sz="quarter" idx="10"/>
          </p:nvPr>
        </p:nvSpPr>
        <p:spPr/>
        <p:txBody>
          <a:bodyPr/>
          <a:lstStyle/>
          <a:p>
            <a:fld id="{87D77045-401A-4D5E-BFE3-54C21A8A6634}" type="slidenum">
              <a:rPr lang="en-US" smtClean="0"/>
              <a:t>40</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eaLnBrk="1" hangingPunct="1">
              <a:spcBef>
                <a:spcPct val="0"/>
              </a:spcBef>
            </a:pPr>
            <a:r>
              <a:rPr lang="en-US" dirty="0"/>
              <a:t>Para </a:t>
            </a:r>
            <a:r>
              <a:rPr lang="en-US" dirty="0" err="1"/>
              <a:t>completar</a:t>
            </a:r>
            <a:r>
              <a:rPr lang="en-US" dirty="0"/>
              <a:t> </a:t>
            </a:r>
            <a:r>
              <a:rPr lang="en-US" dirty="0" err="1"/>
              <a:t>esta</a:t>
            </a:r>
            <a:r>
              <a:rPr lang="en-US" dirty="0"/>
              <a:t> </a:t>
            </a:r>
            <a:r>
              <a:rPr lang="en-US" dirty="0" err="1"/>
              <a:t>transacción</a:t>
            </a:r>
            <a:r>
              <a:rPr lang="en-US" dirty="0"/>
              <a:t> </a:t>
            </a:r>
            <a:r>
              <a:rPr lang="en-US" dirty="0" err="1"/>
              <a:t>milagrosa</a:t>
            </a:r>
            <a:r>
              <a:rPr lang="en-US" dirty="0"/>
              <a:t> del </a:t>
            </a:r>
            <a:r>
              <a:rPr lang="en-US" dirty="0" err="1"/>
              <a:t>perdón</a:t>
            </a:r>
            <a:r>
              <a:rPr lang="en-US" dirty="0"/>
              <a:t>, </a:t>
            </a:r>
            <a:r>
              <a:rPr lang="en-US" dirty="0" err="1"/>
              <a:t>tú</a:t>
            </a:r>
            <a:r>
              <a:rPr lang="en-US" dirty="0"/>
              <a:t> y </a:t>
            </a:r>
            <a:r>
              <a:rPr lang="en-US" dirty="0" err="1"/>
              <a:t>yo</a:t>
            </a:r>
            <a:r>
              <a:rPr lang="en-US" dirty="0"/>
              <a:t> </a:t>
            </a:r>
            <a:r>
              <a:rPr lang="en-US" dirty="0" err="1"/>
              <a:t>debemos</a:t>
            </a:r>
            <a:r>
              <a:rPr lang="en-US" dirty="0"/>
              <a:t> extender la mano </a:t>
            </a:r>
            <a:r>
              <a:rPr lang="en-US" dirty="0" err="1"/>
              <a:t>en</a:t>
            </a:r>
            <a:r>
              <a:rPr lang="en-US" dirty="0"/>
              <a:t> un </a:t>
            </a:r>
            <a:r>
              <a:rPr lang="en-US" dirty="0" err="1"/>
              <a:t>acto</a:t>
            </a:r>
            <a:r>
              <a:rPr lang="en-US" dirty="0"/>
              <a:t> de </a:t>
            </a:r>
            <a:r>
              <a:rPr lang="en-US" dirty="0" err="1"/>
              <a:t>elección</a:t>
            </a:r>
            <a:r>
              <a:rPr lang="en-US" dirty="0"/>
              <a:t> y </a:t>
            </a:r>
            <a:r>
              <a:rPr lang="en-US" dirty="0" err="1"/>
              <a:t>fe</a:t>
            </a:r>
            <a:r>
              <a:rPr lang="en-US" dirty="0"/>
              <a:t>, </a:t>
            </a:r>
            <a:r>
              <a:rPr lang="en-US" dirty="0" err="1"/>
              <a:t>agarrar</a:t>
            </a:r>
            <a:r>
              <a:rPr lang="en-US" dirty="0"/>
              <a:t> </a:t>
            </a:r>
            <a:r>
              <a:rPr lang="en-US" b="1" dirty="0" err="1"/>
              <a:t>el</a:t>
            </a:r>
            <a:r>
              <a:rPr lang="en-US" b="1" dirty="0"/>
              <a:t> </a:t>
            </a:r>
            <a:r>
              <a:rPr lang="en-US" b="1" dirty="0" err="1"/>
              <a:t>perdón</a:t>
            </a:r>
            <a:r>
              <a:rPr lang="en-US" b="1" dirty="0"/>
              <a:t> de Dios, </a:t>
            </a:r>
            <a:r>
              <a:rPr lang="en-US" b="1" dirty="0" err="1"/>
              <a:t>atraerlo</a:t>
            </a:r>
            <a:r>
              <a:rPr lang="en-US" b="1" dirty="0"/>
              <a:t> </a:t>
            </a:r>
            <a:r>
              <a:rPr lang="en-US" b="1" dirty="0" err="1"/>
              <a:t>hacia</a:t>
            </a:r>
            <a:r>
              <a:rPr lang="en-US" b="1" dirty="0"/>
              <a:t> </a:t>
            </a:r>
            <a:r>
              <a:rPr lang="en-US" b="1" dirty="0" err="1"/>
              <a:t>ti</a:t>
            </a:r>
            <a:r>
              <a:rPr lang="en-US" b="1" dirty="0"/>
              <a:t> y </a:t>
            </a:r>
            <a:r>
              <a:rPr lang="en-US" b="1" dirty="0" err="1"/>
              <a:t>asumirlo</a:t>
            </a:r>
            <a:r>
              <a:rPr lang="en-US" b="1" dirty="0"/>
              <a:t> </a:t>
            </a:r>
            <a:r>
              <a:rPr lang="en-US" b="1" dirty="0" err="1"/>
              <a:t>como</a:t>
            </a:r>
            <a:r>
              <a:rPr lang="en-US" b="1" dirty="0"/>
              <a:t> </a:t>
            </a:r>
            <a:r>
              <a:rPr lang="en-US" b="1" dirty="0" err="1"/>
              <a:t>propio</a:t>
            </a:r>
            <a:r>
              <a:rPr lang="en-US" b="1" dirty="0"/>
              <a:t>.</a:t>
            </a:r>
            <a:r>
              <a:rPr lang="en-US" dirty="0"/>
              <a:t>             El </a:t>
            </a:r>
            <a:r>
              <a:rPr lang="en-US" dirty="0" err="1"/>
              <a:t>perdón</a:t>
            </a:r>
            <a:r>
              <a:rPr lang="en-US" dirty="0"/>
              <a:t> es un don de Dios. </a:t>
            </a:r>
          </a:p>
          <a:p>
            <a:pPr lvl="1" eaLnBrk="1" hangingPunct="1">
              <a:spcBef>
                <a:spcPct val="0"/>
              </a:spcBef>
            </a:pPr>
            <a:r>
              <a:rPr lang="en-US" b="1" dirty="0"/>
              <a:t>Esta es la </a:t>
            </a:r>
            <a:r>
              <a:rPr lang="en-US" b="1" dirty="0" err="1"/>
              <a:t>tragedia</a:t>
            </a:r>
            <a:r>
              <a:rPr lang="en-US" b="1" dirty="0"/>
              <a:t>: </a:t>
            </a:r>
            <a:r>
              <a:rPr lang="en-US" dirty="0"/>
              <a:t>En </a:t>
            </a:r>
            <a:r>
              <a:rPr lang="en-US" dirty="0" err="1"/>
              <a:t>el</a:t>
            </a:r>
            <a:r>
              <a:rPr lang="en-US" dirty="0"/>
              <a:t> </a:t>
            </a:r>
            <a:r>
              <a:rPr lang="en-US" dirty="0" err="1"/>
              <a:t>cielo</a:t>
            </a:r>
            <a:r>
              <a:rPr lang="en-US" dirty="0"/>
              <a:t> </a:t>
            </a:r>
            <a:r>
              <a:rPr lang="en-US" dirty="0" err="1"/>
              <a:t>tu</a:t>
            </a:r>
            <a:r>
              <a:rPr lang="en-US" dirty="0"/>
              <a:t> </a:t>
            </a:r>
            <a:r>
              <a:rPr lang="en-US" dirty="0" err="1"/>
              <a:t>pecado</a:t>
            </a:r>
            <a:r>
              <a:rPr lang="en-US" dirty="0"/>
              <a:t> es </a:t>
            </a:r>
            <a:r>
              <a:rPr lang="en-US" dirty="0" err="1"/>
              <a:t>perdonado</a:t>
            </a:r>
            <a:r>
              <a:rPr lang="en-US" dirty="0"/>
              <a:t> y </a:t>
            </a:r>
            <a:r>
              <a:rPr lang="en-US" dirty="0" err="1"/>
              <a:t>borrado</a:t>
            </a:r>
            <a:r>
              <a:rPr lang="en-US" dirty="0"/>
              <a:t> de </a:t>
            </a:r>
            <a:r>
              <a:rPr lang="en-US" dirty="0" err="1"/>
              <a:t>los</a:t>
            </a:r>
            <a:r>
              <a:rPr lang="en-US" dirty="0"/>
              <a:t> </a:t>
            </a:r>
            <a:r>
              <a:rPr lang="en-US" dirty="0" err="1"/>
              <a:t>libros</a:t>
            </a:r>
            <a:r>
              <a:rPr lang="en-US" dirty="0"/>
              <a:t> de Dios.  Dios no lo </a:t>
            </a:r>
            <a:r>
              <a:rPr lang="en-US" dirty="0" err="1"/>
              <a:t>recordará</a:t>
            </a:r>
            <a:r>
              <a:rPr lang="en-US" dirty="0"/>
              <a:t>. Sin embargo, la </a:t>
            </a:r>
            <a:r>
              <a:rPr lang="en-US" dirty="0" err="1"/>
              <a:t>conciencia</a:t>
            </a:r>
            <a:r>
              <a:rPr lang="en-US" dirty="0"/>
              <a:t> de culpa </a:t>
            </a:r>
            <a:r>
              <a:rPr lang="en-US" dirty="0" err="1"/>
              <a:t>permanece</a:t>
            </a:r>
            <a:r>
              <a:rPr lang="en-US" dirty="0"/>
              <a:t> </a:t>
            </a:r>
            <a:r>
              <a:rPr lang="en-US" dirty="0" err="1"/>
              <a:t>en</a:t>
            </a:r>
            <a:r>
              <a:rPr lang="en-US" dirty="0"/>
              <a:t> </a:t>
            </a:r>
            <a:r>
              <a:rPr lang="en-US" dirty="0" err="1"/>
              <a:t>tu</a:t>
            </a:r>
            <a:r>
              <a:rPr lang="en-US" dirty="0"/>
              <a:t> </a:t>
            </a:r>
            <a:r>
              <a:rPr lang="en-US" dirty="0" err="1"/>
              <a:t>vida</a:t>
            </a:r>
            <a:r>
              <a:rPr lang="en-US" dirty="0"/>
              <a:t>. Las </a:t>
            </a:r>
            <a:r>
              <a:rPr lang="en-US" dirty="0" err="1"/>
              <a:t>toxinas</a:t>
            </a:r>
            <a:r>
              <a:rPr lang="en-US" dirty="0"/>
              <a:t> de la culpa, la </a:t>
            </a:r>
            <a:r>
              <a:rPr lang="en-US" dirty="0" err="1"/>
              <a:t>verguenza</a:t>
            </a:r>
            <a:r>
              <a:rPr lang="en-US" dirty="0"/>
              <a:t>, la auto-</a:t>
            </a:r>
            <a:r>
              <a:rPr lang="en-US" dirty="0" err="1"/>
              <a:t>condenacion</a:t>
            </a:r>
            <a:r>
              <a:rPr lang="en-US" dirty="0"/>
              <a:t> </a:t>
            </a:r>
            <a:r>
              <a:rPr lang="en-US" dirty="0" err="1"/>
              <a:t>todavia</a:t>
            </a:r>
            <a:r>
              <a:rPr lang="en-US" dirty="0"/>
              <a:t> </a:t>
            </a:r>
            <a:r>
              <a:rPr lang="en-US" dirty="0" err="1"/>
              <a:t>te</a:t>
            </a:r>
            <a:r>
              <a:rPr lang="en-US" dirty="0"/>
              <a:t> </a:t>
            </a:r>
            <a:r>
              <a:rPr lang="en-US" dirty="0" err="1"/>
              <a:t>envenenan</a:t>
            </a:r>
            <a:r>
              <a:rPr lang="en-US" dirty="0"/>
              <a:t> </a:t>
            </a:r>
            <a:r>
              <a:rPr lang="en-US" dirty="0" err="1"/>
              <a:t>por</a:t>
            </a:r>
            <a:r>
              <a:rPr lang="en-US" dirty="0"/>
              <a:t> </a:t>
            </a:r>
            <a:r>
              <a:rPr lang="en-US" dirty="0" err="1"/>
              <a:t>dentro</a:t>
            </a:r>
            <a:r>
              <a:rPr lang="en-US" dirty="0"/>
              <a:t>.  Y </a:t>
            </a:r>
            <a:r>
              <a:rPr lang="en-US" dirty="0" err="1"/>
              <a:t>todo</a:t>
            </a:r>
            <a:r>
              <a:rPr lang="en-US" dirty="0"/>
              <a:t> </a:t>
            </a:r>
            <a:r>
              <a:rPr lang="en-US" dirty="0" err="1"/>
              <a:t>porque</a:t>
            </a:r>
            <a:r>
              <a:rPr lang="en-US" dirty="0"/>
              <a:t> no has </a:t>
            </a:r>
            <a:r>
              <a:rPr lang="en-US" dirty="0" err="1"/>
              <a:t>aprendido</a:t>
            </a:r>
            <a:r>
              <a:rPr lang="en-US" dirty="0"/>
              <a:t>/</a:t>
            </a:r>
            <a:r>
              <a:rPr lang="en-US" dirty="0" err="1"/>
              <a:t>conocido</a:t>
            </a:r>
            <a:r>
              <a:rPr lang="en-US" dirty="0"/>
              <a:t>/</a:t>
            </a:r>
            <a:r>
              <a:rPr lang="en-US" dirty="0" err="1"/>
              <a:t>aceptado</a:t>
            </a:r>
            <a:r>
              <a:rPr lang="en-US" dirty="0"/>
              <a:t> "</a:t>
            </a:r>
            <a:r>
              <a:rPr lang="en-US" b="1" dirty="0" err="1"/>
              <a:t>recibir</a:t>
            </a:r>
            <a:r>
              <a:rPr lang="en-US" b="1" dirty="0"/>
              <a:t>" </a:t>
            </a:r>
            <a:r>
              <a:rPr lang="en-US" dirty="0" err="1"/>
              <a:t>el</a:t>
            </a:r>
            <a:r>
              <a:rPr lang="en-US" dirty="0"/>
              <a:t> </a:t>
            </a:r>
            <a:r>
              <a:rPr lang="en-US" dirty="0" err="1"/>
              <a:t>perdón</a:t>
            </a:r>
            <a:r>
              <a:rPr lang="en-US" dirty="0"/>
              <a:t>, y </a:t>
            </a:r>
            <a:r>
              <a:rPr lang="en-US" dirty="0" err="1"/>
              <a:t>hacerlo</a:t>
            </a:r>
            <a:r>
              <a:rPr lang="en-US" dirty="0"/>
              <a:t> </a:t>
            </a:r>
            <a:r>
              <a:rPr lang="en-US" dirty="0" err="1"/>
              <a:t>tuyo</a:t>
            </a:r>
            <a:r>
              <a:rPr lang="en-US" dirty="0"/>
              <a:t>.</a:t>
            </a:r>
            <a:endParaRPr lang="de-DE" dirty="0"/>
          </a:p>
        </p:txBody>
      </p:sp>
      <p:sp>
        <p:nvSpPr>
          <p:cNvPr id="4" name="Slide Number Placeholder 3"/>
          <p:cNvSpPr>
            <a:spLocks noGrp="1"/>
          </p:cNvSpPr>
          <p:nvPr>
            <p:ph type="sldNum" sz="quarter" idx="10"/>
          </p:nvPr>
        </p:nvSpPr>
        <p:spPr/>
        <p:txBody>
          <a:bodyPr/>
          <a:lstStyle/>
          <a:p>
            <a:fld id="{87D77045-401A-4D5E-BFE3-54C21A8A6634}" type="slidenum">
              <a:rPr lang="en-US" smtClean="0"/>
              <a:t>41</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eaLnBrk="1" hangingPunct="1">
              <a:spcBef>
                <a:spcPct val="0"/>
              </a:spcBef>
            </a:pPr>
            <a:r>
              <a:rPr lang="en-US" b="1"/>
              <a:t>Ex.</a:t>
            </a:r>
          </a:p>
          <a:p>
            <a:pPr lvl="1" eaLnBrk="1" hangingPunct="1">
              <a:spcBef>
                <a:spcPct val="0"/>
              </a:spcBef>
            </a:pPr>
            <a:r>
              <a:rPr lang="en-US"/>
              <a:t>Sal 34:6 ; Sal 31:12</a:t>
            </a:r>
          </a:p>
        </p:txBody>
      </p:sp>
      <p:sp>
        <p:nvSpPr>
          <p:cNvPr id="4" name="Slide Number Placeholder 3"/>
          <p:cNvSpPr>
            <a:spLocks noGrp="1"/>
          </p:cNvSpPr>
          <p:nvPr>
            <p:ph type="sldNum" sz="quarter" idx="10"/>
          </p:nvPr>
        </p:nvSpPr>
        <p:spPr/>
        <p:txBody>
          <a:bodyPr/>
          <a:lstStyle/>
          <a:p>
            <a:fld id="{87D77045-401A-4D5E-BFE3-54C21A8A6634}" type="slidenum">
              <a:rPr lang="en-US" smtClean="0"/>
              <a:t>43</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lvl="1" eaLnBrk="1" hangingPunct="1">
              <a:lnSpc>
                <a:spcPct val="90000"/>
              </a:lnSpc>
              <a:spcBef>
                <a:spcPct val="0"/>
              </a:spcBef>
              <a:defRPr/>
            </a:pPr>
            <a:r>
              <a:rPr lang="en-US" sz="1100" dirty="0">
                <a:solidFill>
                  <a:srgbClr val="000000"/>
                </a:solidFill>
              </a:rPr>
              <a:t>Justicia universal Da a Dios </a:t>
            </a:r>
            <a:r>
              <a:rPr lang="en-US" sz="1100" baseline="0" dirty="0" err="1">
                <a:solidFill>
                  <a:srgbClr val="000000"/>
                </a:solidFill>
              </a:rPr>
              <a:t>nuevas</a:t>
            </a:r>
            <a:r>
              <a:rPr lang="en-US" sz="1100" baseline="0" dirty="0">
                <a:solidFill>
                  <a:srgbClr val="000000"/>
                </a:solidFill>
              </a:rPr>
              <a:t> </a:t>
            </a:r>
            <a:r>
              <a:rPr lang="en-US" sz="1100" baseline="0" dirty="0" err="1">
                <a:solidFill>
                  <a:srgbClr val="000000"/>
                </a:solidFill>
              </a:rPr>
              <a:t>oportunidades</a:t>
            </a:r>
            <a:r>
              <a:rPr lang="en-US" sz="1100" baseline="0" dirty="0">
                <a:solidFill>
                  <a:srgbClr val="000000"/>
                </a:solidFill>
              </a:rPr>
              <a:t> para </a:t>
            </a:r>
            <a:r>
              <a:rPr lang="en-US" sz="1100" baseline="0" dirty="0" err="1">
                <a:solidFill>
                  <a:srgbClr val="000000"/>
                </a:solidFill>
              </a:rPr>
              <a:t>trabajar</a:t>
            </a:r>
            <a:r>
              <a:rPr lang="en-US" sz="1100" baseline="0" dirty="0">
                <a:solidFill>
                  <a:srgbClr val="000000"/>
                </a:solidFill>
              </a:rPr>
              <a:t> Nos </a:t>
            </a:r>
            <a:r>
              <a:rPr lang="en-US" sz="1100" baseline="0" dirty="0" err="1">
                <a:solidFill>
                  <a:srgbClr val="000000"/>
                </a:solidFill>
              </a:rPr>
              <a:t>hace</a:t>
            </a:r>
            <a:r>
              <a:rPr lang="en-US" sz="1100" baseline="0" dirty="0">
                <a:solidFill>
                  <a:srgbClr val="000000"/>
                </a:solidFill>
              </a:rPr>
              <a:t> </a:t>
            </a:r>
            <a:r>
              <a:rPr lang="en-US" sz="1100" baseline="0" dirty="0" err="1">
                <a:solidFill>
                  <a:srgbClr val="000000"/>
                </a:solidFill>
              </a:rPr>
              <a:t>amar</a:t>
            </a:r>
            <a:r>
              <a:rPr lang="en-US" sz="1100" baseline="0" dirty="0">
                <a:solidFill>
                  <a:srgbClr val="000000"/>
                </a:solidFill>
              </a:rPr>
              <a:t>, </a:t>
            </a:r>
            <a:r>
              <a:rPr lang="en-US" sz="1100" baseline="0" dirty="0" err="1">
                <a:solidFill>
                  <a:srgbClr val="000000"/>
                </a:solidFill>
              </a:rPr>
              <a:t>cuidar</a:t>
            </a:r>
            <a:r>
              <a:rPr lang="en-US" sz="1100" baseline="0" dirty="0">
                <a:solidFill>
                  <a:srgbClr val="000000"/>
                </a:solidFill>
              </a:rPr>
              <a:t>, </a:t>
            </a:r>
            <a:r>
              <a:rPr lang="en-US" sz="1100" baseline="0" dirty="0" err="1">
                <a:solidFill>
                  <a:srgbClr val="000000"/>
                </a:solidFill>
              </a:rPr>
              <a:t>estar</a:t>
            </a:r>
            <a:r>
              <a:rPr lang="en-US" sz="1100" baseline="0" dirty="0">
                <a:solidFill>
                  <a:srgbClr val="000000"/>
                </a:solidFill>
              </a:rPr>
              <a:t> </a:t>
            </a:r>
            <a:r>
              <a:rPr lang="en-US" sz="1100" baseline="0" dirty="0" err="1">
                <a:solidFill>
                  <a:srgbClr val="000000"/>
                </a:solidFill>
              </a:rPr>
              <a:t>dispuestos</a:t>
            </a:r>
            <a:r>
              <a:rPr lang="en-US" sz="1100" baseline="0" dirty="0">
                <a:solidFill>
                  <a:srgbClr val="000000"/>
                </a:solidFill>
              </a:rPr>
              <a:t> a </a:t>
            </a:r>
            <a:r>
              <a:rPr lang="en-US" sz="1100" baseline="0" dirty="0" err="1">
                <a:solidFill>
                  <a:srgbClr val="000000"/>
                </a:solidFill>
              </a:rPr>
              <a:t>trabajar</a:t>
            </a:r>
            <a:r>
              <a:rPr lang="en-US" sz="1100" baseline="0" dirty="0">
                <a:solidFill>
                  <a:srgbClr val="000000"/>
                </a:solidFill>
              </a:rPr>
              <a:t> </a:t>
            </a:r>
            <a:r>
              <a:rPr lang="en-US" sz="1100" baseline="0" dirty="0" err="1">
                <a:solidFill>
                  <a:srgbClr val="000000"/>
                </a:solidFill>
              </a:rPr>
              <a:t>también</a:t>
            </a:r>
            <a:r>
              <a:rPr lang="en-US" sz="1100" baseline="0" dirty="0">
                <a:solidFill>
                  <a:srgbClr val="000000"/>
                </a:solidFill>
              </a:rPr>
              <a:t> </a:t>
            </a:r>
            <a:r>
              <a:rPr lang="en-US" sz="1100" baseline="0" dirty="0" err="1">
                <a:solidFill>
                  <a:srgbClr val="000000"/>
                </a:solidFill>
              </a:rPr>
              <a:t>por</a:t>
            </a:r>
            <a:r>
              <a:rPr lang="en-US" sz="1100" baseline="0" dirty="0">
                <a:solidFill>
                  <a:srgbClr val="000000"/>
                </a:solidFill>
              </a:rPr>
              <a:t> </a:t>
            </a:r>
            <a:r>
              <a:rPr lang="en-US" sz="1100" baseline="0" dirty="0" err="1">
                <a:solidFill>
                  <a:srgbClr val="000000"/>
                </a:solidFill>
              </a:rPr>
              <a:t>ellos</a:t>
            </a:r>
            <a:endParaRPr lang="en-US" sz="1100" dirty="0">
              <a:solidFill>
                <a:srgbClr val="000000"/>
              </a:solidFill>
            </a:endParaRPr>
          </a:p>
          <a:p>
            <a:pPr lvl="1" eaLnBrk="1" hangingPunct="1">
              <a:lnSpc>
                <a:spcPct val="90000"/>
              </a:lnSpc>
              <a:spcBef>
                <a:spcPct val="0"/>
              </a:spcBef>
              <a:defRPr/>
            </a:pPr>
            <a:r>
              <a:rPr lang="en-US" sz="1100" dirty="0">
                <a:solidFill>
                  <a:srgbClr val="000000"/>
                </a:solidFill>
              </a:rPr>
              <a:t>EGW: .....      "La </a:t>
            </a:r>
            <a:r>
              <a:rPr lang="en-US" sz="1100" dirty="0" err="1">
                <a:solidFill>
                  <a:srgbClr val="000000"/>
                </a:solidFill>
              </a:rPr>
              <a:t>oración</a:t>
            </a:r>
            <a:r>
              <a:rPr lang="en-US" sz="1100" dirty="0">
                <a:solidFill>
                  <a:srgbClr val="000000"/>
                </a:solidFill>
              </a:rPr>
              <a:t> de </a:t>
            </a:r>
            <a:r>
              <a:rPr lang="en-US" sz="1100" dirty="0" err="1">
                <a:solidFill>
                  <a:srgbClr val="000000"/>
                </a:solidFill>
              </a:rPr>
              <a:t>los</a:t>
            </a:r>
            <a:r>
              <a:rPr lang="en-US" sz="1100" dirty="0">
                <a:solidFill>
                  <a:srgbClr val="000000"/>
                </a:solidFill>
              </a:rPr>
              <a:t> </a:t>
            </a:r>
            <a:r>
              <a:rPr lang="en-US" sz="1100" dirty="0" err="1">
                <a:solidFill>
                  <a:srgbClr val="000000"/>
                </a:solidFill>
              </a:rPr>
              <a:t>justos</a:t>
            </a:r>
            <a:r>
              <a:rPr lang="en-US" sz="1100" dirty="0">
                <a:solidFill>
                  <a:srgbClr val="000000"/>
                </a:solidFill>
              </a:rPr>
              <a:t>..."</a:t>
            </a:r>
          </a:p>
          <a:p>
            <a:pPr marL="457200" marR="0" lvl="1" indent="0" algn="l" defTabSz="914400" rtl="0" eaLnBrk="1" fontAlgn="auto" latinLnBrk="0" hangingPunct="1">
              <a:lnSpc>
                <a:spcPct val="90000"/>
              </a:lnSpc>
              <a:spcBef>
                <a:spcPct val="0"/>
              </a:spcBef>
              <a:spcAft>
                <a:spcPct val="0"/>
              </a:spcAft>
              <a:buClrTx/>
              <a:buSzTx/>
              <a:buFontTx/>
              <a:buNone/>
              <a:defRPr/>
            </a:pPr>
            <a:r>
              <a:rPr lang="en-US" sz="1200" b="1" kern="1200" baseline="0" dirty="0">
                <a:solidFill>
                  <a:schemeClr val="tx1"/>
                </a:solidFill>
                <a:latin typeface="+mn-lt"/>
                <a:ea typeface="+mn-ea"/>
                <a:cs typeface="+mn-cs"/>
              </a:rPr>
              <a:t>1 </a:t>
            </a:r>
            <a:r>
              <a:rPr lang="en-US" sz="1200" b="1" kern="1200" baseline="0" dirty="0" err="1">
                <a:solidFill>
                  <a:schemeClr val="tx1"/>
                </a:solidFill>
                <a:latin typeface="+mn-lt"/>
                <a:ea typeface="+mn-ea"/>
                <a:cs typeface="+mn-cs"/>
              </a:rPr>
              <a:t>Timoteo</a:t>
            </a:r>
            <a:r>
              <a:rPr lang="en-US" sz="1200" b="1" kern="1200" baseline="0" dirty="0">
                <a:solidFill>
                  <a:schemeClr val="tx1"/>
                </a:solidFill>
                <a:latin typeface="+mn-lt"/>
                <a:ea typeface="+mn-ea"/>
                <a:cs typeface="+mn-cs"/>
              </a:rPr>
              <a:t> 2:1 </a:t>
            </a:r>
            <a:r>
              <a:rPr lang="en-US" sz="1200" kern="1200" baseline="0" dirty="0" err="1">
                <a:solidFill>
                  <a:schemeClr val="tx1"/>
                </a:solidFill>
                <a:latin typeface="+mn-lt"/>
                <a:ea typeface="+mn-ea"/>
                <a:cs typeface="+mn-cs"/>
              </a:rPr>
              <a:t>Exhorto</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pues</a:t>
            </a:r>
            <a:r>
              <a:rPr lang="en-US" sz="1200" kern="1200" baseline="0" dirty="0">
                <a:solidFill>
                  <a:schemeClr val="tx1"/>
                </a:solidFill>
                <a:latin typeface="+mn-lt"/>
                <a:ea typeface="+mn-ea"/>
                <a:cs typeface="+mn-cs"/>
              </a:rPr>
              <a:t>, ante </a:t>
            </a:r>
            <a:r>
              <a:rPr lang="en-US" sz="1200" kern="1200" baseline="0" dirty="0" err="1">
                <a:solidFill>
                  <a:schemeClr val="tx1"/>
                </a:solidFill>
                <a:latin typeface="+mn-lt"/>
                <a:ea typeface="+mn-ea"/>
                <a:cs typeface="+mn-cs"/>
              </a:rPr>
              <a:t>todo</a:t>
            </a:r>
            <a:r>
              <a:rPr lang="en-US" sz="1200" kern="1200" baseline="0" dirty="0">
                <a:solidFill>
                  <a:schemeClr val="tx1"/>
                </a:solidFill>
                <a:latin typeface="+mn-lt"/>
                <a:ea typeface="+mn-ea"/>
                <a:cs typeface="+mn-cs"/>
              </a:rPr>
              <a:t>, a que </a:t>
            </a:r>
            <a:r>
              <a:rPr lang="en-US" sz="1200" b="0" kern="1200" baseline="0" dirty="0">
                <a:solidFill>
                  <a:schemeClr val="tx1"/>
                </a:solidFill>
                <a:latin typeface="+mn-lt"/>
                <a:ea typeface="+mn-ea"/>
                <a:cs typeface="+mn-cs"/>
              </a:rPr>
              <a:t>se </a:t>
            </a:r>
            <a:r>
              <a:rPr lang="en-US" sz="1200" b="0" kern="1200" baseline="0" dirty="0" err="1">
                <a:solidFill>
                  <a:schemeClr val="tx1"/>
                </a:solidFill>
                <a:latin typeface="+mn-lt"/>
                <a:ea typeface="+mn-ea"/>
                <a:cs typeface="+mn-cs"/>
              </a:rPr>
              <a:t>hagan</a:t>
            </a:r>
            <a:r>
              <a:rPr lang="en-US" sz="1200" b="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rogativas</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oraciones</a:t>
            </a:r>
            <a:r>
              <a:rPr lang="en-US" sz="1200" kern="1200" baseline="0" dirty="0">
                <a:solidFill>
                  <a:schemeClr val="tx1"/>
                </a:solidFill>
                <a:latin typeface="+mn-lt"/>
                <a:ea typeface="+mn-ea"/>
                <a:cs typeface="+mn-cs"/>
              </a:rPr>
              <a:t>, </a:t>
            </a:r>
            <a:r>
              <a:rPr lang="en-US" sz="1200" b="1" kern="1200" baseline="0" dirty="0" err="1">
                <a:solidFill>
                  <a:schemeClr val="tx1"/>
                </a:solidFill>
                <a:latin typeface="+mn-lt"/>
                <a:ea typeface="+mn-ea"/>
                <a:cs typeface="+mn-cs"/>
              </a:rPr>
              <a:t>peticiones</a:t>
            </a:r>
            <a:r>
              <a:rPr lang="en-US" sz="1200" b="1" kern="1200" baseline="0" dirty="0">
                <a:solidFill>
                  <a:schemeClr val="tx1"/>
                </a:solidFill>
                <a:latin typeface="+mn-lt"/>
                <a:ea typeface="+mn-ea"/>
                <a:cs typeface="+mn-cs"/>
              </a:rPr>
              <a:t> </a:t>
            </a:r>
            <a:r>
              <a:rPr lang="en-US" sz="1200" b="0" kern="1200" baseline="0" dirty="0">
                <a:solidFill>
                  <a:schemeClr val="tx1"/>
                </a:solidFill>
                <a:latin typeface="+mn-lt"/>
                <a:ea typeface="+mn-ea"/>
                <a:cs typeface="+mn-cs"/>
              </a:rPr>
              <a:t>y </a:t>
            </a:r>
            <a:r>
              <a:rPr lang="en-US" sz="1200" b="0" kern="1200" baseline="0" dirty="0" err="1">
                <a:solidFill>
                  <a:schemeClr val="tx1"/>
                </a:solidFill>
                <a:latin typeface="+mn-lt"/>
                <a:ea typeface="+mn-ea"/>
                <a:cs typeface="+mn-cs"/>
              </a:rPr>
              <a:t>acciones</a:t>
            </a:r>
            <a:r>
              <a:rPr lang="en-US" sz="1200" b="0" kern="1200" baseline="0" dirty="0">
                <a:solidFill>
                  <a:schemeClr val="tx1"/>
                </a:solidFill>
                <a:latin typeface="+mn-lt"/>
                <a:ea typeface="+mn-ea"/>
                <a:cs typeface="+mn-cs"/>
              </a:rPr>
              <a:t> de gracias </a:t>
            </a:r>
            <a:r>
              <a:rPr lang="en-US" sz="1200" b="0" kern="1200" baseline="0" dirty="0" err="1">
                <a:solidFill>
                  <a:schemeClr val="tx1"/>
                </a:solidFill>
                <a:latin typeface="+mn-lt"/>
                <a:ea typeface="+mn-ea"/>
                <a:cs typeface="+mn-cs"/>
              </a:rPr>
              <a:t>por</a:t>
            </a:r>
            <a:r>
              <a:rPr lang="en-US" sz="1200" b="0" kern="1200" baseline="0" dirty="0">
                <a:solidFill>
                  <a:schemeClr val="tx1"/>
                </a:solidFill>
                <a:latin typeface="+mn-lt"/>
                <a:ea typeface="+mn-ea"/>
                <a:cs typeface="+mn-cs"/>
              </a:rPr>
              <a:t> </a:t>
            </a:r>
            <a:r>
              <a:rPr lang="en-US" sz="1200" b="0" kern="1200" baseline="0" dirty="0" err="1">
                <a:solidFill>
                  <a:schemeClr val="tx1"/>
                </a:solidFill>
                <a:latin typeface="+mn-lt"/>
                <a:ea typeface="+mn-ea"/>
                <a:cs typeface="+mn-cs"/>
              </a:rPr>
              <a:t>todos</a:t>
            </a:r>
            <a:r>
              <a:rPr lang="en-US" sz="1200" b="0" kern="1200" baseline="0" dirty="0">
                <a:solidFill>
                  <a:schemeClr val="tx1"/>
                </a:solidFill>
                <a:latin typeface="+mn-lt"/>
                <a:ea typeface="+mn-ea"/>
                <a:cs typeface="+mn-cs"/>
              </a:rPr>
              <a:t>...</a:t>
            </a:r>
          </a:p>
          <a:p>
            <a:pPr lvl="1" eaLnBrk="1" hangingPunct="1">
              <a:lnSpc>
                <a:spcPct val="90000"/>
              </a:lnSpc>
              <a:spcBef>
                <a:spcPct val="0"/>
              </a:spcBef>
              <a:defRPr/>
            </a:pPr>
            <a:r>
              <a:rPr lang="en-US" sz="1100" b="1" u="sng" dirty="0">
                <a:solidFill>
                  <a:srgbClr val="000000"/>
                </a:solidFill>
              </a:rPr>
              <a:t>Ex. </a:t>
            </a:r>
            <a:r>
              <a:rPr lang="en-US" sz="1100" dirty="0">
                <a:solidFill>
                  <a:srgbClr val="000000"/>
                </a:solidFill>
              </a:rPr>
              <a:t>"</a:t>
            </a:r>
            <a:r>
              <a:rPr lang="en-US" sz="1100" dirty="0"/>
              <a:t>No </a:t>
            </a:r>
            <a:r>
              <a:rPr lang="en-US" sz="1100" dirty="0" err="1"/>
              <a:t>oró</a:t>
            </a:r>
            <a:r>
              <a:rPr lang="en-US" sz="1100" dirty="0"/>
              <a:t> </a:t>
            </a:r>
            <a:r>
              <a:rPr lang="en-US" sz="1100" dirty="0" err="1"/>
              <a:t>por</a:t>
            </a:r>
            <a:r>
              <a:rPr lang="en-US" sz="1100" dirty="0"/>
              <a:t> </a:t>
            </a:r>
            <a:r>
              <a:rPr lang="en-US" sz="1100" dirty="0" err="1"/>
              <a:t>sí</a:t>
            </a:r>
            <a:r>
              <a:rPr lang="en-US" sz="1100" dirty="0"/>
              <a:t> </a:t>
            </a:r>
            <a:r>
              <a:rPr lang="en-US" sz="1100" dirty="0" err="1"/>
              <a:t>mismo</a:t>
            </a:r>
            <a:r>
              <a:rPr lang="en-US" sz="1100" dirty="0"/>
              <a:t>, </a:t>
            </a:r>
            <a:r>
              <a:rPr lang="en-US" sz="1100" dirty="0" err="1"/>
              <a:t>sino</a:t>
            </a:r>
            <a:r>
              <a:rPr lang="en-US" sz="1100" dirty="0"/>
              <a:t> </a:t>
            </a:r>
            <a:r>
              <a:rPr lang="en-US" sz="1100" dirty="0" err="1"/>
              <a:t>por</a:t>
            </a:r>
            <a:r>
              <a:rPr lang="en-US" sz="1100" dirty="0"/>
              <a:t> </a:t>
            </a:r>
            <a:r>
              <a:rPr lang="en-US" sz="1100" dirty="0" err="1"/>
              <a:t>aquellos</a:t>
            </a:r>
            <a:r>
              <a:rPr lang="en-US" sz="1100" dirty="0"/>
              <a:t> a </a:t>
            </a:r>
            <a:r>
              <a:rPr lang="en-US" sz="1100" dirty="0" err="1"/>
              <a:t>quienes</a:t>
            </a:r>
            <a:r>
              <a:rPr lang="en-US" sz="1100" dirty="0"/>
              <a:t> </a:t>
            </a:r>
            <a:r>
              <a:rPr lang="en-US" sz="1100" dirty="0" err="1"/>
              <a:t>había</a:t>
            </a:r>
            <a:r>
              <a:rPr lang="en-US" sz="1100" dirty="0"/>
              <a:t> </a:t>
            </a:r>
            <a:r>
              <a:rPr lang="en-US" sz="1100" dirty="0" err="1"/>
              <a:t>venido</a:t>
            </a:r>
            <a:r>
              <a:rPr lang="en-US" sz="1100" dirty="0"/>
              <a:t> a </a:t>
            </a:r>
            <a:r>
              <a:rPr lang="en-US" sz="1100" dirty="0" err="1"/>
              <a:t>salvar</a:t>
            </a:r>
            <a:r>
              <a:rPr lang="en-US" sz="1100" dirty="0"/>
              <a:t>". {</a:t>
            </a:r>
            <a:r>
              <a:rPr lang="en-US" sz="1100" dirty="0" err="1"/>
              <a:t>Pr</a:t>
            </a:r>
            <a:r>
              <a:rPr lang="en-US" sz="1100" dirty="0"/>
              <a:t> 18.4}</a:t>
            </a:r>
            <a:endParaRPr lang="en-US" sz="1100" dirty="0">
              <a:solidFill>
                <a:srgbClr val="000000"/>
              </a:solidFill>
            </a:endParaRPr>
          </a:p>
          <a:p>
            <a:pPr lvl="1" eaLnBrk="1" hangingPunct="1">
              <a:lnSpc>
                <a:spcPct val="90000"/>
              </a:lnSpc>
              <a:spcBef>
                <a:spcPct val="0"/>
              </a:spcBef>
              <a:defRPr/>
            </a:pPr>
            <a:r>
              <a:rPr lang="en-US" sz="1100" b="1" u="sng" dirty="0">
                <a:solidFill>
                  <a:srgbClr val="000000"/>
                </a:solidFill>
              </a:rPr>
              <a:t>Ex.</a:t>
            </a:r>
            <a:r>
              <a:rPr lang="en-US" sz="1100" dirty="0">
                <a:solidFill>
                  <a:srgbClr val="000000"/>
                </a:solidFill>
              </a:rPr>
              <a:t>  Niña de 14 </a:t>
            </a:r>
            <a:r>
              <a:rPr lang="en-US" sz="1100" dirty="0" err="1">
                <a:solidFill>
                  <a:srgbClr val="000000"/>
                </a:solidFill>
              </a:rPr>
              <a:t>años</a:t>
            </a:r>
            <a:r>
              <a:rPr lang="en-US" sz="1100" dirty="0">
                <a:solidFill>
                  <a:srgbClr val="000000"/>
                </a:solidFill>
              </a:rPr>
              <a:t> </a:t>
            </a:r>
            <a:r>
              <a:rPr lang="en-US" sz="1100" dirty="0" err="1">
                <a:solidFill>
                  <a:srgbClr val="000000"/>
                </a:solidFill>
              </a:rPr>
              <a:t>Oración</a:t>
            </a:r>
            <a:r>
              <a:rPr lang="en-US" sz="1100" dirty="0">
                <a:solidFill>
                  <a:srgbClr val="000000"/>
                </a:solidFill>
              </a:rPr>
              <a:t>, </a:t>
            </a:r>
            <a:r>
              <a:rPr lang="en-US" sz="1100" dirty="0" err="1">
                <a:solidFill>
                  <a:srgbClr val="000000"/>
                </a:solidFill>
              </a:rPr>
              <a:t>Noruega</a:t>
            </a:r>
            <a:r>
              <a:rPr lang="en-US" sz="1100" dirty="0">
                <a:solidFill>
                  <a:srgbClr val="000000"/>
                </a:solidFill>
              </a:rPr>
              <a:t> </a:t>
            </a:r>
          </a:p>
          <a:p>
            <a:pPr lvl="1" eaLnBrk="1" hangingPunct="1">
              <a:lnSpc>
                <a:spcPct val="90000"/>
              </a:lnSpc>
              <a:spcBef>
                <a:spcPct val="0"/>
              </a:spcBef>
              <a:defRPr/>
            </a:pPr>
            <a:r>
              <a:rPr lang="en-US" sz="1100" b="1" dirty="0">
                <a:solidFill>
                  <a:srgbClr val="000000"/>
                </a:solidFill>
              </a:rPr>
              <a:t>Ex.</a:t>
            </a:r>
            <a:r>
              <a:rPr lang="en-US" sz="1100" dirty="0">
                <a:solidFill>
                  <a:srgbClr val="000000"/>
                </a:solidFill>
              </a:rPr>
              <a:t> </a:t>
            </a:r>
            <a:r>
              <a:rPr lang="en-US" sz="1100" dirty="0" err="1">
                <a:solidFill>
                  <a:srgbClr val="000000"/>
                </a:solidFill>
              </a:rPr>
              <a:t>Señora</a:t>
            </a:r>
            <a:r>
              <a:rPr lang="en-US" sz="1100" dirty="0">
                <a:solidFill>
                  <a:srgbClr val="000000"/>
                </a:solidFill>
              </a:rPr>
              <a:t> </a:t>
            </a:r>
            <a:r>
              <a:rPr lang="en-US" sz="1100" dirty="0" err="1">
                <a:solidFill>
                  <a:srgbClr val="000000"/>
                </a:solidFill>
              </a:rPr>
              <a:t>orando</a:t>
            </a:r>
            <a:r>
              <a:rPr lang="en-US" sz="1100" dirty="0">
                <a:solidFill>
                  <a:srgbClr val="000000"/>
                </a:solidFill>
              </a:rPr>
              <a:t> 40 </a:t>
            </a:r>
            <a:r>
              <a:rPr lang="en-US" sz="1100" dirty="0" err="1">
                <a:solidFill>
                  <a:srgbClr val="000000"/>
                </a:solidFill>
              </a:rPr>
              <a:t>años</a:t>
            </a:r>
            <a:r>
              <a:rPr lang="en-US" sz="1100" dirty="0">
                <a:solidFill>
                  <a:srgbClr val="000000"/>
                </a:solidFill>
              </a:rPr>
              <a:t> </a:t>
            </a:r>
            <a:r>
              <a:rPr lang="en-US" sz="1100" dirty="0" err="1">
                <a:solidFill>
                  <a:srgbClr val="000000"/>
                </a:solidFill>
              </a:rPr>
              <a:t>por</a:t>
            </a:r>
            <a:r>
              <a:rPr lang="en-US" sz="1100" dirty="0">
                <a:solidFill>
                  <a:srgbClr val="000000"/>
                </a:solidFill>
              </a:rPr>
              <a:t> </a:t>
            </a:r>
            <a:r>
              <a:rPr lang="en-US" sz="1100" dirty="0" err="1">
                <a:solidFill>
                  <a:srgbClr val="000000"/>
                </a:solidFill>
              </a:rPr>
              <a:t>su</a:t>
            </a:r>
            <a:r>
              <a:rPr lang="en-US" sz="1100" dirty="0">
                <a:solidFill>
                  <a:srgbClr val="000000"/>
                </a:solidFill>
              </a:rPr>
              <a:t> </a:t>
            </a:r>
            <a:r>
              <a:rPr lang="en-US" sz="1100" dirty="0" err="1">
                <a:solidFill>
                  <a:srgbClr val="000000"/>
                </a:solidFill>
              </a:rPr>
              <a:t>hijo</a:t>
            </a:r>
            <a:endParaRPr lang="en-US" sz="1100" dirty="0">
              <a:solidFill>
                <a:srgbClr val="000000"/>
              </a:solidFill>
            </a:endParaRPr>
          </a:p>
          <a:p>
            <a:pPr lvl="1" eaLnBrk="1" hangingPunct="1">
              <a:lnSpc>
                <a:spcPct val="90000"/>
              </a:lnSpc>
              <a:spcBef>
                <a:spcPct val="0"/>
              </a:spcBef>
              <a:defRPr/>
            </a:pPr>
            <a:r>
              <a:rPr lang="en-US" sz="1100" b="1" dirty="0">
                <a:solidFill>
                  <a:srgbClr val="000000"/>
                </a:solidFill>
              </a:rPr>
              <a:t>Ex.</a:t>
            </a:r>
            <a:r>
              <a:rPr lang="en-US" sz="1100" dirty="0">
                <a:solidFill>
                  <a:srgbClr val="000000"/>
                </a:solidFill>
              </a:rPr>
              <a:t> </a:t>
            </a:r>
            <a:r>
              <a:rPr lang="en-US" sz="1100" dirty="0" err="1">
                <a:solidFill>
                  <a:srgbClr val="000000"/>
                </a:solidFill>
              </a:rPr>
              <a:t>Moisés</a:t>
            </a:r>
            <a:r>
              <a:rPr lang="en-US" sz="1100" dirty="0">
                <a:solidFill>
                  <a:srgbClr val="000000"/>
                </a:solidFill>
              </a:rPr>
              <a:t> intercede </a:t>
            </a:r>
            <a:r>
              <a:rPr lang="en-US" sz="1100" dirty="0" err="1">
                <a:solidFill>
                  <a:srgbClr val="000000"/>
                </a:solidFill>
              </a:rPr>
              <a:t>por</a:t>
            </a:r>
            <a:r>
              <a:rPr lang="en-US" sz="1100" dirty="0">
                <a:solidFill>
                  <a:srgbClr val="000000"/>
                </a:solidFill>
              </a:rPr>
              <a:t> </a:t>
            </a:r>
            <a:r>
              <a:rPr lang="en-US" sz="1100" dirty="0" err="1">
                <a:solidFill>
                  <a:srgbClr val="000000"/>
                </a:solidFill>
              </a:rPr>
              <a:t>el</a:t>
            </a:r>
            <a:r>
              <a:rPr lang="en-US" sz="1100" dirty="0">
                <a:solidFill>
                  <a:srgbClr val="000000"/>
                </a:solidFill>
              </a:rPr>
              <a:t> pueblo</a:t>
            </a:r>
          </a:p>
          <a:p>
            <a:pPr lvl="1" eaLnBrk="1" hangingPunct="1">
              <a:lnSpc>
                <a:spcPct val="90000"/>
              </a:lnSpc>
              <a:spcBef>
                <a:spcPct val="0"/>
              </a:spcBef>
              <a:defRPr/>
            </a:pPr>
            <a:r>
              <a:rPr lang="en-US" sz="1100" b="1" dirty="0">
                <a:solidFill>
                  <a:srgbClr val="000000"/>
                </a:solidFill>
              </a:rPr>
              <a:t>Ex.</a:t>
            </a:r>
            <a:r>
              <a:rPr lang="en-US" sz="1100" dirty="0">
                <a:solidFill>
                  <a:srgbClr val="000000"/>
                </a:solidFill>
              </a:rPr>
              <a:t> Pablo intercede </a:t>
            </a:r>
            <a:r>
              <a:rPr lang="en-US" sz="1100" dirty="0" err="1">
                <a:solidFill>
                  <a:srgbClr val="000000"/>
                </a:solidFill>
              </a:rPr>
              <a:t>por</a:t>
            </a:r>
            <a:r>
              <a:rPr lang="en-US" sz="1100" dirty="0">
                <a:solidFill>
                  <a:srgbClr val="000000"/>
                </a:solidFill>
              </a:rPr>
              <a:t> Israel</a:t>
            </a:r>
          </a:p>
          <a:p>
            <a:pPr lvl="1" eaLnBrk="1" hangingPunct="1">
              <a:lnSpc>
                <a:spcPct val="90000"/>
              </a:lnSpc>
              <a:spcBef>
                <a:spcPct val="0"/>
              </a:spcBef>
              <a:defRPr/>
            </a:pPr>
            <a:r>
              <a:rPr lang="en-US" sz="1100" b="1" dirty="0">
                <a:solidFill>
                  <a:srgbClr val="000000"/>
                </a:solidFill>
              </a:rPr>
              <a:t>Ex.</a:t>
            </a:r>
            <a:r>
              <a:rPr lang="en-US" sz="1100" dirty="0">
                <a:solidFill>
                  <a:srgbClr val="000000"/>
                </a:solidFill>
              </a:rPr>
              <a:t> </a:t>
            </a:r>
            <a:r>
              <a:rPr lang="en-US" sz="1100" dirty="0" err="1">
                <a:solidFill>
                  <a:srgbClr val="000000"/>
                </a:solidFill>
              </a:rPr>
              <a:t>Señora</a:t>
            </a:r>
            <a:r>
              <a:rPr lang="en-US" sz="1100" dirty="0">
                <a:solidFill>
                  <a:srgbClr val="000000"/>
                </a:solidFill>
              </a:rPr>
              <a:t> </a:t>
            </a:r>
            <a:r>
              <a:rPr lang="en-US" sz="1100" dirty="0" err="1">
                <a:solidFill>
                  <a:srgbClr val="000000"/>
                </a:solidFill>
              </a:rPr>
              <a:t>orando</a:t>
            </a:r>
            <a:r>
              <a:rPr lang="en-US" sz="1100" dirty="0">
                <a:solidFill>
                  <a:srgbClr val="000000"/>
                </a:solidFill>
              </a:rPr>
              <a:t> </a:t>
            </a:r>
            <a:r>
              <a:rPr lang="en-US" sz="1100" dirty="0" err="1">
                <a:solidFill>
                  <a:srgbClr val="000000"/>
                </a:solidFill>
              </a:rPr>
              <a:t>sobre</a:t>
            </a:r>
            <a:r>
              <a:rPr lang="en-US" sz="1100" dirty="0">
                <a:solidFill>
                  <a:srgbClr val="000000"/>
                </a:solidFill>
              </a:rPr>
              <a:t> la </a:t>
            </a:r>
            <a:r>
              <a:rPr lang="en-US" sz="1100" dirty="0" err="1">
                <a:solidFill>
                  <a:srgbClr val="000000"/>
                </a:solidFill>
              </a:rPr>
              <a:t>guía</a:t>
            </a:r>
            <a:r>
              <a:rPr lang="en-US" sz="1100" dirty="0">
                <a:solidFill>
                  <a:srgbClr val="000000"/>
                </a:solidFill>
              </a:rPr>
              <a:t> </a:t>
            </a:r>
            <a:r>
              <a:rPr lang="en-US" sz="1100" dirty="0" err="1">
                <a:solidFill>
                  <a:srgbClr val="000000"/>
                </a:solidFill>
              </a:rPr>
              <a:t>telefónica</a:t>
            </a:r>
            <a:endParaRPr lang="en-US" sz="1100" dirty="0">
              <a:solidFill>
                <a:srgbClr val="000000"/>
              </a:solidFill>
            </a:endParaRPr>
          </a:p>
          <a:p>
            <a:pPr lvl="1" eaLnBrk="1" hangingPunct="1">
              <a:lnSpc>
                <a:spcPct val="90000"/>
              </a:lnSpc>
              <a:spcBef>
                <a:spcPct val="0"/>
              </a:spcBef>
              <a:defRPr/>
            </a:pPr>
            <a:r>
              <a:rPr lang="en-US" sz="1100" b="1" u="sng" dirty="0" err="1">
                <a:solidFill>
                  <a:srgbClr val="000000"/>
                </a:solidFill>
              </a:rPr>
              <a:t>Ej</a:t>
            </a:r>
            <a:r>
              <a:rPr lang="en-US" sz="1100" b="1" u="sng" dirty="0">
                <a:solidFill>
                  <a:srgbClr val="000000"/>
                </a:solidFill>
              </a:rPr>
              <a:t>. </a:t>
            </a:r>
            <a:r>
              <a:rPr lang="en-US" sz="1100" dirty="0" err="1">
                <a:solidFill>
                  <a:srgbClr val="000000"/>
                </a:solidFill>
              </a:rPr>
              <a:t>tuberías</a:t>
            </a:r>
            <a:r>
              <a:rPr lang="en-US" sz="1100" dirty="0">
                <a:solidFill>
                  <a:srgbClr val="000000"/>
                </a:solidFill>
              </a:rPr>
              <a:t> de </a:t>
            </a:r>
            <a:r>
              <a:rPr lang="en-US" sz="1100" dirty="0" err="1">
                <a:solidFill>
                  <a:srgbClr val="000000"/>
                </a:solidFill>
              </a:rPr>
              <a:t>agua</a:t>
            </a:r>
            <a:r>
              <a:rPr lang="en-US" sz="1100" dirty="0">
                <a:solidFill>
                  <a:srgbClr val="000000"/>
                </a:solidFill>
              </a:rPr>
              <a:t> - canales </a:t>
            </a:r>
          </a:p>
          <a:p>
            <a:pPr lvl="1" eaLnBrk="1" hangingPunct="1">
              <a:lnSpc>
                <a:spcPct val="90000"/>
              </a:lnSpc>
              <a:spcBef>
                <a:spcPct val="0"/>
              </a:spcBef>
              <a:defRPr/>
            </a:pPr>
            <a:r>
              <a:rPr lang="en-US" sz="1100" dirty="0"/>
              <a:t>- Como </a:t>
            </a:r>
            <a:r>
              <a:rPr lang="en-US" sz="1100" dirty="0" err="1"/>
              <a:t>intercesores</a:t>
            </a:r>
            <a:r>
              <a:rPr lang="en-US" sz="1100" dirty="0"/>
              <a:t> </a:t>
            </a:r>
            <a:r>
              <a:rPr lang="en-US" sz="1100" dirty="0" err="1"/>
              <a:t>entramos</a:t>
            </a:r>
            <a:r>
              <a:rPr lang="en-US" sz="1100" dirty="0"/>
              <a:t> </a:t>
            </a:r>
            <a:r>
              <a:rPr lang="en-US" sz="1100" dirty="0" err="1"/>
              <a:t>en</a:t>
            </a:r>
            <a:r>
              <a:rPr lang="en-US" sz="1100" dirty="0"/>
              <a:t> </a:t>
            </a:r>
            <a:r>
              <a:rPr lang="en-US" sz="1100" dirty="0" err="1"/>
              <a:t>los</a:t>
            </a:r>
            <a:r>
              <a:rPr lang="en-US" sz="1100" dirty="0"/>
              <a:t> </a:t>
            </a:r>
            <a:r>
              <a:rPr lang="en-US" sz="1100" dirty="0" err="1"/>
              <a:t>sufrimientos</a:t>
            </a:r>
            <a:r>
              <a:rPr lang="en-US" sz="1100" dirty="0"/>
              <a:t> del </a:t>
            </a:r>
            <a:r>
              <a:rPr lang="en-US" sz="1100" dirty="0" err="1"/>
              <a:t>Señor</a:t>
            </a:r>
            <a:r>
              <a:rPr lang="en-US" sz="1100" dirty="0"/>
              <a:t>, </a:t>
            </a:r>
            <a:r>
              <a:rPr lang="en-US" sz="1100" dirty="0" err="1"/>
              <a:t>salimos</a:t>
            </a:r>
            <a:r>
              <a:rPr lang="en-US" sz="1100" dirty="0"/>
              <a:t> de </a:t>
            </a:r>
            <a:r>
              <a:rPr lang="en-US" sz="1100" dirty="0" err="1"/>
              <a:t>nuestro</a:t>
            </a:r>
            <a:r>
              <a:rPr lang="en-US" sz="1100" dirty="0"/>
              <a:t> </a:t>
            </a:r>
            <a:r>
              <a:rPr lang="en-US" sz="1100" dirty="0" err="1"/>
              <a:t>enfoque</a:t>
            </a:r>
            <a:r>
              <a:rPr lang="en-US" sz="1100" dirty="0"/>
              <a:t> </a:t>
            </a:r>
            <a:r>
              <a:rPr lang="en-US" sz="1100" dirty="0" err="1"/>
              <a:t>egocéntrico</a:t>
            </a:r>
            <a:r>
              <a:rPr lang="en-US" sz="1100" dirty="0"/>
              <a:t>, y </a:t>
            </a:r>
            <a:r>
              <a:rPr lang="en-US" sz="1100" dirty="0" err="1"/>
              <a:t>aprendemos</a:t>
            </a:r>
            <a:r>
              <a:rPr lang="en-US" sz="1100" dirty="0"/>
              <a:t> a </a:t>
            </a:r>
            <a:r>
              <a:rPr lang="en-US" sz="1100" dirty="0" err="1"/>
              <a:t>cuidar</a:t>
            </a:r>
            <a:r>
              <a:rPr lang="en-US" sz="1100" dirty="0"/>
              <a:t> de </a:t>
            </a:r>
            <a:r>
              <a:rPr lang="en-US" sz="1100" dirty="0" err="1"/>
              <a:t>los</a:t>
            </a:r>
            <a:r>
              <a:rPr lang="en-US" sz="1100" dirty="0"/>
              <a:t> </a:t>
            </a:r>
            <a:r>
              <a:rPr lang="en-US" sz="1100" dirty="0" err="1"/>
              <a:t>desatendidos</a:t>
            </a:r>
            <a:r>
              <a:rPr lang="en-US" sz="1100" dirty="0"/>
              <a:t>. </a:t>
            </a:r>
            <a:r>
              <a:rPr lang="en-US" sz="1100" dirty="0" err="1"/>
              <a:t>Él</a:t>
            </a:r>
            <a:r>
              <a:rPr lang="en-US" sz="1100" dirty="0"/>
              <a:t> </a:t>
            </a:r>
            <a:r>
              <a:rPr lang="en-US" sz="1100" dirty="0" err="1"/>
              <a:t>quiere</a:t>
            </a:r>
            <a:r>
              <a:rPr lang="en-US" sz="1100" dirty="0"/>
              <a:t> que </a:t>
            </a:r>
            <a:r>
              <a:rPr lang="en-US" sz="1100" dirty="0" err="1"/>
              <a:t>seamos</a:t>
            </a:r>
            <a:r>
              <a:rPr lang="en-US" sz="1100" dirty="0"/>
              <a:t> sus </a:t>
            </a:r>
            <a:r>
              <a:rPr lang="en-US" sz="1100" dirty="0" err="1"/>
              <a:t>reyes</a:t>
            </a:r>
            <a:r>
              <a:rPr lang="en-US" sz="1100" dirty="0"/>
              <a:t> y </a:t>
            </a:r>
            <a:r>
              <a:rPr lang="en-US" sz="1100" dirty="0" err="1"/>
              <a:t>sacerdotes</a:t>
            </a:r>
            <a:r>
              <a:rPr lang="en-US" sz="1100" dirty="0"/>
              <a:t>. Tus </a:t>
            </a:r>
            <a:r>
              <a:rPr lang="en-US" sz="1100" dirty="0" err="1"/>
              <a:t>oraciones</a:t>
            </a:r>
            <a:r>
              <a:rPr lang="en-US" sz="1100" dirty="0"/>
              <a:t> </a:t>
            </a:r>
            <a:r>
              <a:rPr lang="en-US" sz="1100" dirty="0" err="1"/>
              <a:t>pueden</a:t>
            </a:r>
            <a:r>
              <a:rPr lang="en-US" sz="1100" dirty="0"/>
              <a:t> </a:t>
            </a:r>
            <a:r>
              <a:rPr lang="en-US" sz="1100" dirty="0" err="1"/>
              <a:t>otorgar</a:t>
            </a:r>
            <a:r>
              <a:rPr lang="en-US" sz="1100" dirty="0"/>
              <a:t> las </a:t>
            </a:r>
            <a:r>
              <a:rPr lang="en-US" sz="1100" dirty="0" err="1"/>
              <a:t>bendiciones</a:t>
            </a:r>
            <a:r>
              <a:rPr lang="en-US" sz="1100" dirty="0"/>
              <a:t> de </a:t>
            </a:r>
            <a:r>
              <a:rPr lang="en-US" sz="1100" dirty="0" err="1"/>
              <a:t>los</a:t>
            </a:r>
            <a:r>
              <a:rPr lang="en-US" sz="1100" dirty="0"/>
              <a:t> </a:t>
            </a:r>
            <a:r>
              <a:rPr lang="en-US" sz="1100" dirty="0" err="1"/>
              <a:t>cielos</a:t>
            </a:r>
            <a:r>
              <a:rPr lang="en-US" sz="1100" dirty="0"/>
              <a:t>. Las </a:t>
            </a:r>
            <a:r>
              <a:rPr lang="en-US" sz="1100" dirty="0" err="1"/>
              <a:t>tuberías</a:t>
            </a:r>
            <a:r>
              <a:rPr lang="en-US" sz="1100" dirty="0"/>
              <a:t> no </a:t>
            </a:r>
            <a:r>
              <a:rPr lang="en-US" sz="1100" dirty="0" err="1"/>
              <a:t>hacen</a:t>
            </a:r>
            <a:r>
              <a:rPr lang="en-US" sz="1100" dirty="0"/>
              <a:t> que </a:t>
            </a:r>
            <a:r>
              <a:rPr lang="en-US" sz="1100" dirty="0" err="1"/>
              <a:t>el</a:t>
            </a:r>
            <a:r>
              <a:rPr lang="en-US" sz="1100" dirty="0"/>
              <a:t> </a:t>
            </a:r>
            <a:r>
              <a:rPr lang="en-US" sz="1100" dirty="0" err="1"/>
              <a:t>agua</a:t>
            </a:r>
            <a:r>
              <a:rPr lang="en-US" sz="1100" dirty="0"/>
              <a:t> </a:t>
            </a:r>
            <a:r>
              <a:rPr lang="en-US" sz="1100" dirty="0" err="1"/>
              <a:t>esté</a:t>
            </a:r>
            <a:r>
              <a:rPr lang="en-US" sz="1100" dirty="0"/>
              <a:t> </a:t>
            </a:r>
            <a:r>
              <a:rPr lang="en-US" sz="1100" dirty="0" err="1"/>
              <a:t>dispuesta</a:t>
            </a:r>
            <a:r>
              <a:rPr lang="en-US" sz="1100" dirty="0"/>
              <a:t> a </a:t>
            </a:r>
            <a:r>
              <a:rPr lang="en-US" sz="1100" dirty="0" err="1"/>
              <a:t>fluir</a:t>
            </a:r>
            <a:r>
              <a:rPr lang="en-US" sz="1100" dirty="0"/>
              <a:t>, </a:t>
            </a:r>
            <a:r>
              <a:rPr lang="en-US" sz="1100" dirty="0" err="1"/>
              <a:t>ni</a:t>
            </a:r>
            <a:r>
              <a:rPr lang="en-US" sz="1100" dirty="0"/>
              <a:t> le dan </a:t>
            </a:r>
            <a:r>
              <a:rPr lang="en-US" sz="1100" dirty="0" err="1"/>
              <a:t>su</a:t>
            </a:r>
            <a:r>
              <a:rPr lang="en-US" sz="1100" dirty="0"/>
              <a:t> </a:t>
            </a:r>
            <a:r>
              <a:rPr lang="en-US" sz="1100" dirty="0" err="1"/>
              <a:t>poder</a:t>
            </a:r>
            <a:r>
              <a:rPr lang="en-US" sz="1100" dirty="0"/>
              <a:t> de </a:t>
            </a:r>
            <a:r>
              <a:rPr lang="en-US" sz="1100" dirty="0" err="1"/>
              <a:t>bendición</a:t>
            </a:r>
            <a:r>
              <a:rPr lang="en-US" sz="1100" dirty="0"/>
              <a:t> y </a:t>
            </a:r>
            <a:r>
              <a:rPr lang="en-US" sz="1100" dirty="0" err="1"/>
              <a:t>refresco</a:t>
            </a:r>
            <a:r>
              <a:rPr lang="en-US" sz="1100" dirty="0"/>
              <a:t>. Todo lo que </a:t>
            </a:r>
            <a:r>
              <a:rPr lang="en-US" sz="1100" dirty="0" err="1"/>
              <a:t>hacen</a:t>
            </a:r>
            <a:r>
              <a:rPr lang="en-US" sz="1100" dirty="0"/>
              <a:t> es </a:t>
            </a:r>
            <a:r>
              <a:rPr lang="en-US" sz="1100" dirty="0" err="1"/>
              <a:t>determinar</a:t>
            </a:r>
            <a:r>
              <a:rPr lang="en-US" sz="1100" dirty="0"/>
              <a:t> </a:t>
            </a:r>
            <a:r>
              <a:rPr lang="en-US" sz="1100" dirty="0" err="1"/>
              <a:t>su</a:t>
            </a:r>
            <a:r>
              <a:rPr lang="en-US" sz="1100" dirty="0"/>
              <a:t> </a:t>
            </a:r>
            <a:r>
              <a:rPr lang="en-US" sz="1100" dirty="0" err="1"/>
              <a:t>dirección</a:t>
            </a:r>
            <a:r>
              <a:rPr lang="en-US" sz="1100" dirty="0"/>
              <a:t>.</a:t>
            </a:r>
            <a:endParaRPr lang="de-DE" sz="1100" dirty="0"/>
          </a:p>
          <a:p>
            <a:pPr lvl="1" eaLnBrk="1" hangingPunct="1">
              <a:lnSpc>
                <a:spcPct val="90000"/>
              </a:lnSpc>
              <a:spcBef>
                <a:spcPct val="0"/>
              </a:spcBef>
              <a:defRPr/>
            </a:pPr>
            <a:r>
              <a:rPr lang="en-US" sz="1100" b="1" dirty="0"/>
              <a:t>- Salmo 119:17, 18, 33-40 "</a:t>
            </a:r>
            <a:r>
              <a:rPr lang="en-US" sz="1100" dirty="0" err="1"/>
              <a:t>Oraciones</a:t>
            </a:r>
            <a:r>
              <a:rPr lang="en-US" sz="1100" dirty="0"/>
              <a:t> </a:t>
            </a:r>
            <a:r>
              <a:rPr lang="en-US" sz="1100" dirty="0" err="1"/>
              <a:t>como</a:t>
            </a:r>
            <a:r>
              <a:rPr lang="en-US" sz="1100" dirty="0"/>
              <a:t> </a:t>
            </a:r>
            <a:r>
              <a:rPr lang="en-US" sz="1100" dirty="0" err="1"/>
              <a:t>ésta</a:t>
            </a:r>
            <a:r>
              <a:rPr lang="en-US" sz="1100" dirty="0"/>
              <a:t> </a:t>
            </a:r>
            <a:r>
              <a:rPr lang="en-US" sz="1100" dirty="0" err="1"/>
              <a:t>deberían</a:t>
            </a:r>
            <a:r>
              <a:rPr lang="en-US" sz="1100" dirty="0"/>
              <a:t> </a:t>
            </a:r>
            <a:r>
              <a:rPr lang="en-US" sz="1100" dirty="0" err="1"/>
              <a:t>ofrecerle</a:t>
            </a:r>
            <a:r>
              <a:rPr lang="en-US" sz="1100" dirty="0"/>
              <a:t> </a:t>
            </a:r>
            <a:r>
              <a:rPr lang="en-US" sz="1100" dirty="0" err="1"/>
              <a:t>continuamente</a:t>
            </a:r>
            <a:r>
              <a:rPr lang="en-US" sz="1100" dirty="0"/>
              <a:t> </a:t>
            </a:r>
            <a:r>
              <a:rPr lang="en-US" sz="1100" dirty="0" err="1"/>
              <a:t>los</a:t>
            </a:r>
            <a:r>
              <a:rPr lang="en-US" sz="1100" dirty="0"/>
              <a:t> </a:t>
            </a:r>
            <a:r>
              <a:rPr lang="en-US" sz="1100" dirty="0" err="1"/>
              <a:t>siervos</a:t>
            </a:r>
            <a:r>
              <a:rPr lang="en-US" sz="1100" dirty="0"/>
              <a:t> del </a:t>
            </a:r>
            <a:r>
              <a:rPr lang="en-US" sz="1100" dirty="0" err="1"/>
              <a:t>Señor</a:t>
            </a:r>
            <a:r>
              <a:rPr lang="en-US" sz="1100" dirty="0"/>
              <a:t>. Esta </a:t>
            </a:r>
            <a:r>
              <a:rPr lang="en-US" sz="1100" dirty="0" err="1"/>
              <a:t>oración</a:t>
            </a:r>
            <a:r>
              <a:rPr lang="en-US" sz="1100" dirty="0"/>
              <a:t> </a:t>
            </a:r>
            <a:r>
              <a:rPr lang="en-US" sz="1100" dirty="0" err="1"/>
              <a:t>revela</a:t>
            </a:r>
            <a:r>
              <a:rPr lang="en-US" sz="1100" dirty="0"/>
              <a:t> </a:t>
            </a:r>
            <a:r>
              <a:rPr lang="en-US" sz="1100" dirty="0" err="1"/>
              <a:t>una</a:t>
            </a:r>
            <a:r>
              <a:rPr lang="en-US" sz="1100" dirty="0"/>
              <a:t> </a:t>
            </a:r>
            <a:r>
              <a:rPr lang="en-US" sz="1100" dirty="0" err="1"/>
              <a:t>consagración</a:t>
            </a:r>
            <a:r>
              <a:rPr lang="en-US" sz="1100" dirty="0"/>
              <a:t> a Dios de </a:t>
            </a:r>
            <a:r>
              <a:rPr lang="en-US" sz="1100" dirty="0" err="1"/>
              <a:t>corazón</a:t>
            </a:r>
            <a:r>
              <a:rPr lang="en-US" sz="1100" dirty="0"/>
              <a:t> y </a:t>
            </a:r>
            <a:r>
              <a:rPr lang="en-US" sz="1100" dirty="0" err="1"/>
              <a:t>mente</a:t>
            </a:r>
            <a:r>
              <a:rPr lang="en-US" sz="1100" dirty="0"/>
              <a:t>; es la </a:t>
            </a:r>
            <a:r>
              <a:rPr lang="en-US" sz="1100" dirty="0" err="1"/>
              <a:t>consagración</a:t>
            </a:r>
            <a:r>
              <a:rPr lang="en-US" sz="1100" dirty="0"/>
              <a:t> que Dios </a:t>
            </a:r>
            <a:r>
              <a:rPr lang="en-US" sz="1100" dirty="0" err="1"/>
              <a:t>nos</a:t>
            </a:r>
            <a:r>
              <a:rPr lang="en-US" sz="1100" dirty="0"/>
              <a:t> </a:t>
            </a:r>
            <a:r>
              <a:rPr lang="en-US" sz="1100" dirty="0" err="1"/>
              <a:t>pide</a:t>
            </a:r>
            <a:r>
              <a:rPr lang="en-US" sz="1100" dirty="0"/>
              <a:t> que </a:t>
            </a:r>
            <a:r>
              <a:rPr lang="en-US" sz="1100" dirty="0" err="1"/>
              <a:t>hagamos</a:t>
            </a:r>
            <a:r>
              <a:rPr lang="en-US" sz="1100" dirty="0"/>
              <a:t>." (RH 18 de </a:t>
            </a:r>
            <a:r>
              <a:rPr lang="en-US" sz="1100" dirty="0" err="1"/>
              <a:t>septiembre</a:t>
            </a:r>
            <a:r>
              <a:rPr lang="en-US" sz="1100" dirty="0"/>
              <a:t> de 1908).  {3BC 1152.2}</a:t>
            </a:r>
            <a:endParaRPr lang="de-DE" sz="1100" dirty="0"/>
          </a:p>
          <a:p>
            <a:pPr lvl="1" eaLnBrk="1" hangingPunct="1">
              <a:lnSpc>
                <a:spcPct val="90000"/>
              </a:lnSpc>
              <a:spcBef>
                <a:spcPct val="0"/>
              </a:spcBef>
              <a:defRPr/>
            </a:pPr>
            <a:r>
              <a:rPr lang="en-US" sz="1100" dirty="0"/>
              <a:t>- La </a:t>
            </a:r>
            <a:r>
              <a:rPr lang="en-US" sz="1100" dirty="0" err="1"/>
              <a:t>oración</a:t>
            </a:r>
            <a:r>
              <a:rPr lang="en-US" sz="1100" dirty="0"/>
              <a:t> de </a:t>
            </a:r>
            <a:r>
              <a:rPr lang="en-US" sz="1100" dirty="0" err="1"/>
              <a:t>intercesión</a:t>
            </a:r>
            <a:r>
              <a:rPr lang="en-US" sz="1100" dirty="0"/>
              <a:t> es </a:t>
            </a:r>
            <a:r>
              <a:rPr lang="en-US" sz="1100" dirty="0" err="1"/>
              <a:t>una</a:t>
            </a:r>
            <a:r>
              <a:rPr lang="en-US" sz="1100" dirty="0"/>
              <a:t> de las </a:t>
            </a:r>
            <a:r>
              <a:rPr lang="en-US" sz="1100" dirty="0" err="1"/>
              <a:t>dimensiones</a:t>
            </a:r>
            <a:r>
              <a:rPr lang="en-US" sz="1100" dirty="0"/>
              <a:t> </a:t>
            </a:r>
            <a:r>
              <a:rPr lang="en-US" sz="1100" dirty="0" err="1"/>
              <a:t>intactas</a:t>
            </a:r>
            <a:r>
              <a:rPr lang="en-US" sz="1100" dirty="0"/>
              <a:t> del </a:t>
            </a:r>
            <a:r>
              <a:rPr lang="en-US" sz="1100" dirty="0" err="1"/>
              <a:t>poder</a:t>
            </a:r>
            <a:r>
              <a:rPr lang="en-US" sz="1100" dirty="0"/>
              <a:t> </a:t>
            </a:r>
            <a:r>
              <a:rPr lang="en-US" sz="1100" dirty="0" err="1"/>
              <a:t>sobrenatural</a:t>
            </a:r>
            <a:r>
              <a:rPr lang="en-US" sz="1100" dirty="0"/>
              <a:t>. </a:t>
            </a:r>
            <a:r>
              <a:rPr lang="en-US" sz="1100" dirty="0" err="1"/>
              <a:t>Puede</a:t>
            </a:r>
            <a:r>
              <a:rPr lang="en-US" sz="1100" dirty="0"/>
              <a:t> </a:t>
            </a:r>
            <a:r>
              <a:rPr lang="en-US" sz="1100" dirty="0" err="1"/>
              <a:t>redefinir</a:t>
            </a:r>
            <a:r>
              <a:rPr lang="en-US" sz="1100" dirty="0"/>
              <a:t> </a:t>
            </a:r>
            <a:r>
              <a:rPr lang="en-US" sz="1100" dirty="0" err="1"/>
              <a:t>tu</a:t>
            </a:r>
            <a:r>
              <a:rPr lang="en-US" sz="1100" dirty="0"/>
              <a:t> </a:t>
            </a:r>
            <a:r>
              <a:rPr lang="en-US" sz="1100" dirty="0" err="1"/>
              <a:t>vocación</a:t>
            </a:r>
            <a:r>
              <a:rPr lang="en-US" sz="1100" dirty="0"/>
              <a:t> y </a:t>
            </a:r>
            <a:r>
              <a:rPr lang="en-US" sz="1100" dirty="0" err="1"/>
              <a:t>el</a:t>
            </a:r>
            <a:r>
              <a:rPr lang="en-US" sz="1100" dirty="0"/>
              <a:t> </a:t>
            </a:r>
            <a:r>
              <a:rPr lang="en-US" sz="1100" dirty="0" err="1"/>
              <a:t>propósito</a:t>
            </a:r>
            <a:r>
              <a:rPr lang="en-US" sz="1100" dirty="0"/>
              <a:t> de ser </a:t>
            </a:r>
            <a:r>
              <a:rPr lang="en-US" sz="1100" dirty="0" err="1"/>
              <a:t>cristiano</a:t>
            </a:r>
            <a:r>
              <a:rPr lang="en-US" sz="1100" dirty="0"/>
              <a:t>. </a:t>
            </a:r>
            <a:endParaRPr lang="de-DE" sz="1100" dirty="0"/>
          </a:p>
          <a:p>
            <a:pPr lvl="1" eaLnBrk="1" hangingPunct="1">
              <a:lnSpc>
                <a:spcPct val="90000"/>
              </a:lnSpc>
              <a:spcBef>
                <a:spcPct val="0"/>
              </a:spcBef>
              <a:defRPr/>
            </a:pPr>
            <a:r>
              <a:rPr lang="en-US" sz="1100" dirty="0"/>
              <a:t>- </a:t>
            </a:r>
            <a:r>
              <a:rPr lang="en-US" sz="1100" dirty="0" err="1"/>
              <a:t>Aunque</a:t>
            </a:r>
            <a:r>
              <a:rPr lang="en-US" sz="1100" dirty="0"/>
              <a:t> a </a:t>
            </a:r>
            <a:r>
              <a:rPr lang="en-US" sz="1100" dirty="0" err="1"/>
              <a:t>veces</a:t>
            </a:r>
            <a:r>
              <a:rPr lang="en-US" sz="1100" dirty="0"/>
              <a:t> </a:t>
            </a:r>
            <a:r>
              <a:rPr lang="en-US" sz="1100" dirty="0" err="1"/>
              <a:t>parece</a:t>
            </a:r>
            <a:r>
              <a:rPr lang="en-US" sz="1100" dirty="0"/>
              <a:t> que </a:t>
            </a:r>
            <a:r>
              <a:rPr lang="en-US" sz="1100" dirty="0" err="1"/>
              <a:t>nuestro</a:t>
            </a:r>
            <a:r>
              <a:rPr lang="en-US" sz="1100" dirty="0"/>
              <a:t> principal </a:t>
            </a:r>
            <a:r>
              <a:rPr lang="en-US" sz="1100" dirty="0" err="1"/>
              <a:t>propósito</a:t>
            </a:r>
            <a:r>
              <a:rPr lang="en-US" sz="1100" dirty="0"/>
              <a:t> para </a:t>
            </a:r>
            <a:r>
              <a:rPr lang="en-US" sz="1100" dirty="0" err="1"/>
              <a:t>estar</a:t>
            </a:r>
            <a:r>
              <a:rPr lang="en-US" sz="1100" dirty="0"/>
              <a:t> </a:t>
            </a:r>
            <a:r>
              <a:rPr lang="en-US" sz="1100" dirty="0" err="1"/>
              <a:t>aquí</a:t>
            </a:r>
            <a:r>
              <a:rPr lang="en-US" sz="1100" dirty="0"/>
              <a:t> es </a:t>
            </a:r>
            <a:r>
              <a:rPr lang="en-US" sz="1100" dirty="0" err="1"/>
              <a:t>desentrañar</a:t>
            </a:r>
            <a:r>
              <a:rPr lang="en-US" sz="1100" dirty="0"/>
              <a:t> </a:t>
            </a:r>
            <a:r>
              <a:rPr lang="en-US" sz="1100" dirty="0" err="1"/>
              <a:t>el</a:t>
            </a:r>
            <a:r>
              <a:rPr lang="en-US" sz="1100" dirty="0"/>
              <a:t> </a:t>
            </a:r>
            <a:r>
              <a:rPr lang="en-US" sz="1100" dirty="0" err="1"/>
              <a:t>misterio</a:t>
            </a:r>
            <a:r>
              <a:rPr lang="en-US" sz="1100" dirty="0"/>
              <a:t> de la </a:t>
            </a:r>
            <a:r>
              <a:rPr lang="en-US" sz="1100" dirty="0" err="1"/>
              <a:t>naturaleza</a:t>
            </a:r>
            <a:r>
              <a:rPr lang="en-US" sz="1100" dirty="0"/>
              <a:t> de Cristo o </a:t>
            </a:r>
            <a:r>
              <a:rPr lang="en-US" sz="1100" dirty="0" err="1"/>
              <a:t>decidir</a:t>
            </a:r>
            <a:r>
              <a:rPr lang="en-US" sz="1100" dirty="0"/>
              <a:t> </a:t>
            </a:r>
            <a:r>
              <a:rPr lang="en-US" sz="1100" dirty="0" err="1"/>
              <a:t>qué</a:t>
            </a:r>
            <a:r>
              <a:rPr lang="en-US" sz="1100" dirty="0"/>
              <a:t> </a:t>
            </a:r>
            <a:r>
              <a:rPr lang="en-US" sz="1100" dirty="0" err="1"/>
              <a:t>firmas</a:t>
            </a:r>
            <a:r>
              <a:rPr lang="en-US" sz="1100" dirty="0"/>
              <a:t> de </a:t>
            </a:r>
            <a:r>
              <a:rPr lang="en-US" sz="1100" dirty="0" err="1"/>
              <a:t>culto</a:t>
            </a:r>
            <a:r>
              <a:rPr lang="en-US" sz="1100" dirty="0"/>
              <a:t> y </a:t>
            </a:r>
            <a:r>
              <a:rPr lang="en-US" sz="1100" dirty="0" err="1"/>
              <a:t>música</a:t>
            </a:r>
            <a:r>
              <a:rPr lang="en-US" sz="1100" dirty="0"/>
              <a:t> son </a:t>
            </a:r>
            <a:r>
              <a:rPr lang="en-US" sz="1100" dirty="0" err="1"/>
              <a:t>aceptables</a:t>
            </a:r>
            <a:r>
              <a:rPr lang="en-US" sz="1100" dirty="0"/>
              <a:t> o ceder a </a:t>
            </a:r>
            <a:r>
              <a:rPr lang="en-US" sz="1100" dirty="0" err="1"/>
              <a:t>nuestras</a:t>
            </a:r>
            <a:r>
              <a:rPr lang="en-US" sz="1100" dirty="0"/>
              <a:t> </a:t>
            </a:r>
            <a:r>
              <a:rPr lang="en-US" sz="1100" dirty="0" err="1"/>
              <a:t>inseguridades</a:t>
            </a:r>
            <a:r>
              <a:rPr lang="en-US" sz="1100" dirty="0"/>
              <a:t> y </a:t>
            </a:r>
            <a:r>
              <a:rPr lang="en-US" sz="1100" dirty="0" err="1"/>
              <a:t>prejuicios</a:t>
            </a:r>
            <a:r>
              <a:rPr lang="en-US" sz="1100" dirty="0"/>
              <a:t> y </a:t>
            </a:r>
            <a:r>
              <a:rPr lang="en-US" sz="1100" dirty="0" err="1"/>
              <a:t>dividir</a:t>
            </a:r>
            <a:r>
              <a:rPr lang="en-US" sz="1100" dirty="0"/>
              <a:t> las </a:t>
            </a:r>
            <a:r>
              <a:rPr lang="en-US" sz="1100" dirty="0" err="1"/>
              <a:t>conferencias</a:t>
            </a:r>
            <a:r>
              <a:rPr lang="en-US" sz="1100" dirty="0"/>
              <a:t> </a:t>
            </a:r>
            <a:r>
              <a:rPr lang="en-US" sz="1100" dirty="0" err="1"/>
              <a:t>según</a:t>
            </a:r>
            <a:r>
              <a:rPr lang="en-US" sz="1100" dirty="0"/>
              <a:t> </a:t>
            </a:r>
            <a:r>
              <a:rPr lang="en-US" sz="1100" dirty="0" err="1"/>
              <a:t>líneas</a:t>
            </a:r>
            <a:r>
              <a:rPr lang="en-US" sz="1100" dirty="0"/>
              <a:t> </a:t>
            </a:r>
            <a:r>
              <a:rPr lang="en-US" sz="1100" dirty="0" err="1"/>
              <a:t>radicales</a:t>
            </a:r>
            <a:r>
              <a:rPr lang="en-US" sz="1100" dirty="0"/>
              <a:t>, </a:t>
            </a:r>
            <a:r>
              <a:rPr lang="en-US" sz="1100" dirty="0" err="1"/>
              <a:t>nuestro</a:t>
            </a:r>
            <a:r>
              <a:rPr lang="en-US" sz="1100" dirty="0"/>
              <a:t> </a:t>
            </a:r>
            <a:r>
              <a:rPr lang="en-US" sz="1100" dirty="0" err="1"/>
              <a:t>verdadero</a:t>
            </a:r>
            <a:r>
              <a:rPr lang="en-US" sz="1100" dirty="0"/>
              <a:t> </a:t>
            </a:r>
            <a:r>
              <a:rPr lang="en-US" sz="1100" dirty="0" err="1"/>
              <a:t>propósito</a:t>
            </a:r>
            <a:r>
              <a:rPr lang="en-US" sz="1100" dirty="0"/>
              <a:t> para </a:t>
            </a:r>
            <a:r>
              <a:rPr lang="en-US" sz="1100" dirty="0" err="1"/>
              <a:t>estar</a:t>
            </a:r>
            <a:r>
              <a:rPr lang="en-US" sz="1100" dirty="0"/>
              <a:t> </a:t>
            </a:r>
            <a:r>
              <a:rPr lang="en-US" sz="1100" dirty="0" err="1"/>
              <a:t>aquí</a:t>
            </a:r>
            <a:r>
              <a:rPr lang="en-US" sz="1100" dirty="0"/>
              <a:t> es </a:t>
            </a:r>
            <a:r>
              <a:rPr lang="en-US" sz="1100" dirty="0" err="1"/>
              <a:t>hacer</a:t>
            </a:r>
            <a:r>
              <a:rPr lang="en-US" sz="1100" dirty="0"/>
              <a:t> las </a:t>
            </a:r>
            <a:r>
              <a:rPr lang="en-US" sz="1100" dirty="0" err="1"/>
              <a:t>obras</a:t>
            </a:r>
            <a:r>
              <a:rPr lang="en-US" sz="1100" dirty="0"/>
              <a:t> de Jesús y ser canales a </a:t>
            </a:r>
            <a:r>
              <a:rPr lang="en-US" sz="1100" dirty="0" err="1"/>
              <a:t>través</a:t>
            </a:r>
            <a:r>
              <a:rPr lang="en-US" sz="1100" dirty="0"/>
              <a:t> de </a:t>
            </a:r>
            <a:r>
              <a:rPr lang="en-US" sz="1100" dirty="0" err="1"/>
              <a:t>los</a:t>
            </a:r>
            <a:r>
              <a:rPr lang="en-US" sz="1100" dirty="0"/>
              <a:t> </a:t>
            </a:r>
            <a:r>
              <a:rPr lang="en-US" sz="1100" dirty="0" err="1"/>
              <a:t>cuales</a:t>
            </a:r>
            <a:r>
              <a:rPr lang="en-US" sz="1100" dirty="0"/>
              <a:t> </a:t>
            </a:r>
            <a:r>
              <a:rPr lang="en-US" sz="1100" dirty="0" err="1"/>
              <a:t>pueda</a:t>
            </a:r>
            <a:r>
              <a:rPr lang="en-US" sz="1100" dirty="0"/>
              <a:t> </a:t>
            </a:r>
            <a:r>
              <a:rPr lang="en-US" sz="1100" dirty="0" err="1"/>
              <a:t>fluir</a:t>
            </a:r>
            <a:r>
              <a:rPr lang="en-US" sz="1100" dirty="0"/>
              <a:t> </a:t>
            </a:r>
            <a:r>
              <a:rPr lang="en-US" sz="1100" dirty="0" err="1"/>
              <a:t>su</a:t>
            </a:r>
            <a:r>
              <a:rPr lang="en-US" sz="1100" dirty="0"/>
              <a:t> </a:t>
            </a:r>
            <a:r>
              <a:rPr lang="en-US" sz="1100" dirty="0" err="1"/>
              <a:t>poder</a:t>
            </a:r>
            <a:r>
              <a:rPr lang="en-US" sz="1100" dirty="0"/>
              <a:t> para </a:t>
            </a:r>
            <a:r>
              <a:rPr lang="en-US" sz="1100" dirty="0" err="1"/>
              <a:t>salvar</a:t>
            </a:r>
            <a:r>
              <a:rPr lang="en-US" sz="1100" dirty="0"/>
              <a:t>. El dice '</a:t>
            </a:r>
            <a:r>
              <a:rPr lang="en-US" sz="1100" dirty="0" err="1"/>
              <a:t>cualquiera</a:t>
            </a:r>
            <a:r>
              <a:rPr lang="en-US" sz="1100" dirty="0"/>
              <a:t> que </a:t>
            </a:r>
            <a:r>
              <a:rPr lang="en-US" sz="1100" dirty="0" err="1"/>
              <a:t>tenga</a:t>
            </a:r>
            <a:r>
              <a:rPr lang="en-US" sz="1100" dirty="0"/>
              <a:t> </a:t>
            </a:r>
            <a:r>
              <a:rPr lang="en-US" sz="1100" dirty="0" err="1"/>
              <a:t>fe</a:t>
            </a:r>
            <a:r>
              <a:rPr lang="en-US" sz="1100" dirty="0"/>
              <a:t> </a:t>
            </a:r>
            <a:r>
              <a:rPr lang="en-US" sz="1100" dirty="0" err="1"/>
              <a:t>en</a:t>
            </a:r>
            <a:r>
              <a:rPr lang="en-US" sz="1100" dirty="0"/>
              <a:t> mi hara lo que </a:t>
            </a:r>
            <a:r>
              <a:rPr lang="en-US" sz="1100" dirty="0" err="1"/>
              <a:t>yo</a:t>
            </a:r>
            <a:r>
              <a:rPr lang="en-US" sz="1100" dirty="0"/>
              <a:t> he </a:t>
            </a:r>
            <a:r>
              <a:rPr lang="en-US" sz="1100" dirty="0" err="1"/>
              <a:t>estado</a:t>
            </a:r>
            <a:r>
              <a:rPr lang="en-US" sz="1100" dirty="0"/>
              <a:t> </a:t>
            </a:r>
            <a:r>
              <a:rPr lang="en-US" sz="1100" dirty="0" err="1"/>
              <a:t>haciendo</a:t>
            </a:r>
            <a:r>
              <a:rPr lang="en-US" sz="1100" dirty="0"/>
              <a:t> - </a:t>
            </a:r>
            <a:r>
              <a:rPr lang="en-US" sz="1100" dirty="0" err="1"/>
              <a:t>incluso</a:t>
            </a:r>
            <a:r>
              <a:rPr lang="en-US" sz="1100" dirty="0"/>
              <a:t> </a:t>
            </a:r>
            <a:r>
              <a:rPr lang="en-US" sz="1100" dirty="0" err="1"/>
              <a:t>cosas</a:t>
            </a:r>
            <a:r>
              <a:rPr lang="en-US" sz="1100" dirty="0"/>
              <a:t> </a:t>
            </a:r>
            <a:r>
              <a:rPr lang="en-US" sz="1100" dirty="0" err="1"/>
              <a:t>mayores</a:t>
            </a:r>
            <a:r>
              <a:rPr lang="en-US" sz="1100" dirty="0"/>
              <a:t>'.    </a:t>
            </a:r>
            <a:r>
              <a:rPr lang="en-US" sz="1100" b="1" dirty="0"/>
              <a:t>Juan 14:12-14.</a:t>
            </a:r>
          </a:p>
          <a:p>
            <a:pPr lvl="1" eaLnBrk="1" hangingPunct="1">
              <a:lnSpc>
                <a:spcPct val="90000"/>
              </a:lnSpc>
              <a:spcBef>
                <a:spcPct val="0"/>
              </a:spcBef>
              <a:defRPr/>
            </a:pPr>
            <a:r>
              <a:rPr lang="en-US" sz="1100" dirty="0"/>
              <a:t>- La </a:t>
            </a:r>
            <a:r>
              <a:rPr lang="en-US" sz="1100" dirty="0" err="1"/>
              <a:t>oración</a:t>
            </a:r>
            <a:r>
              <a:rPr lang="en-US" sz="1100" dirty="0"/>
              <a:t> es ser </a:t>
            </a:r>
            <a:r>
              <a:rPr lang="en-US" sz="1100" dirty="0" err="1"/>
              <a:t>el</a:t>
            </a:r>
            <a:r>
              <a:rPr lang="en-US" sz="1100" dirty="0"/>
              <a:t> canal a </a:t>
            </a:r>
            <a:r>
              <a:rPr lang="en-US" sz="1100" dirty="0" err="1"/>
              <a:t>través</a:t>
            </a:r>
            <a:r>
              <a:rPr lang="en-US" sz="1100" dirty="0"/>
              <a:t> del </a:t>
            </a:r>
            <a:r>
              <a:rPr lang="en-US" sz="1100" dirty="0" err="1"/>
              <a:t>cual</a:t>
            </a:r>
            <a:r>
              <a:rPr lang="en-US" sz="1100" dirty="0"/>
              <a:t> se </a:t>
            </a:r>
            <a:r>
              <a:rPr lang="en-US" sz="1100" dirty="0" err="1"/>
              <a:t>recibe</a:t>
            </a:r>
            <a:r>
              <a:rPr lang="en-US" sz="1100" dirty="0"/>
              <a:t> </a:t>
            </a:r>
            <a:r>
              <a:rPr lang="en-US" sz="1100" dirty="0" err="1"/>
              <a:t>el</a:t>
            </a:r>
            <a:r>
              <a:rPr lang="en-US" sz="1100" dirty="0"/>
              <a:t> </a:t>
            </a:r>
            <a:r>
              <a:rPr lang="en-US" sz="1100" dirty="0" err="1"/>
              <a:t>poder</a:t>
            </a:r>
            <a:r>
              <a:rPr lang="en-US" sz="1100" dirty="0"/>
              <a:t>. </a:t>
            </a:r>
            <a:r>
              <a:rPr lang="en-US" sz="1100" dirty="0" err="1"/>
              <a:t>Somos</a:t>
            </a:r>
            <a:r>
              <a:rPr lang="en-US" sz="1100" dirty="0"/>
              <a:t> </a:t>
            </a:r>
            <a:r>
              <a:rPr lang="en-US" sz="1100" dirty="0" err="1"/>
              <a:t>su</a:t>
            </a:r>
            <a:r>
              <a:rPr lang="en-US" sz="1100" dirty="0"/>
              <a:t> </a:t>
            </a:r>
            <a:r>
              <a:rPr lang="en-US" sz="1100" dirty="0" err="1"/>
              <a:t>ejército</a:t>
            </a:r>
            <a:r>
              <a:rPr lang="en-US" sz="1100" dirty="0"/>
              <a:t> de </a:t>
            </a:r>
            <a:r>
              <a:rPr lang="en-US" sz="1100" dirty="0" err="1"/>
              <a:t>intercesores</a:t>
            </a:r>
            <a:r>
              <a:rPr lang="en-US" sz="1100" dirty="0"/>
              <a:t> que </a:t>
            </a:r>
            <a:r>
              <a:rPr lang="en-US" sz="1100" dirty="0" err="1"/>
              <a:t>han</a:t>
            </a:r>
            <a:r>
              <a:rPr lang="en-US" sz="1100" dirty="0"/>
              <a:t> </a:t>
            </a:r>
            <a:r>
              <a:rPr lang="en-US" sz="1100" dirty="0" err="1"/>
              <a:t>comprendido</a:t>
            </a:r>
            <a:r>
              <a:rPr lang="en-US" sz="1100" dirty="0"/>
              <a:t> de nuevo </a:t>
            </a:r>
            <a:r>
              <a:rPr lang="en-US" sz="1100" dirty="0" err="1"/>
              <a:t>su</a:t>
            </a:r>
            <a:r>
              <a:rPr lang="en-US" sz="1100" dirty="0"/>
              <a:t> </a:t>
            </a:r>
            <a:r>
              <a:rPr lang="en-US" sz="1100" dirty="0" err="1"/>
              <a:t>propósito</a:t>
            </a:r>
            <a:r>
              <a:rPr lang="en-US" sz="1100" dirty="0"/>
              <a:t>: </a:t>
            </a:r>
            <a:r>
              <a:rPr lang="en-US" sz="1100" dirty="0" err="1"/>
              <a:t>dar</a:t>
            </a:r>
            <a:r>
              <a:rPr lang="en-US" sz="1100" dirty="0"/>
              <a:t> a Jesús un </a:t>
            </a:r>
            <a:r>
              <a:rPr lang="en-US" sz="1100" dirty="0" err="1"/>
              <a:t>cuerpo</a:t>
            </a:r>
            <a:r>
              <a:rPr lang="en-US" sz="1100" dirty="0"/>
              <a:t> a </a:t>
            </a:r>
            <a:r>
              <a:rPr lang="en-US" sz="1100" dirty="0" err="1"/>
              <a:t>través</a:t>
            </a:r>
            <a:r>
              <a:rPr lang="en-US" sz="1100" dirty="0"/>
              <a:t> del </a:t>
            </a:r>
            <a:r>
              <a:rPr lang="en-US" sz="1100" dirty="0" err="1"/>
              <a:t>cual</a:t>
            </a:r>
            <a:r>
              <a:rPr lang="en-US" sz="1100" dirty="0"/>
              <a:t> </a:t>
            </a:r>
            <a:r>
              <a:rPr lang="en-US" sz="1100" dirty="0" err="1"/>
              <a:t>pueda</a:t>
            </a:r>
            <a:r>
              <a:rPr lang="en-US" sz="1100" dirty="0"/>
              <a:t> </a:t>
            </a:r>
            <a:r>
              <a:rPr lang="en-US" sz="1100" dirty="0" err="1"/>
              <a:t>seguir</a:t>
            </a:r>
            <a:r>
              <a:rPr lang="en-US" sz="1100" dirty="0"/>
              <a:t> </a:t>
            </a:r>
            <a:r>
              <a:rPr lang="en-US" sz="1100" dirty="0" err="1"/>
              <a:t>bendiciendo</a:t>
            </a:r>
            <a:r>
              <a:rPr lang="en-US" sz="1100" dirty="0"/>
              <a:t>, </a:t>
            </a:r>
            <a:r>
              <a:rPr lang="en-US" sz="1100" dirty="0" err="1"/>
              <a:t>sanando</a:t>
            </a:r>
            <a:r>
              <a:rPr lang="en-US" sz="1100" dirty="0"/>
              <a:t> y </a:t>
            </a:r>
            <a:r>
              <a:rPr lang="en-US" sz="1100" dirty="0" err="1"/>
              <a:t>redimiendo</a:t>
            </a:r>
            <a:r>
              <a:rPr lang="en-US" sz="1100" dirty="0"/>
              <a:t>.</a:t>
            </a:r>
          </a:p>
          <a:p>
            <a:pPr lvl="1" eaLnBrk="1" hangingPunct="1">
              <a:lnSpc>
                <a:spcPct val="90000"/>
              </a:lnSpc>
              <a:spcBef>
                <a:spcPct val="0"/>
              </a:spcBef>
              <a:defRPr/>
            </a:pPr>
            <a:r>
              <a:rPr lang="en-US" sz="1100" dirty="0"/>
              <a:t>- A </a:t>
            </a:r>
            <a:r>
              <a:rPr lang="en-US" sz="1100" dirty="0" err="1"/>
              <a:t>todo</a:t>
            </a:r>
            <a:r>
              <a:rPr lang="en-US" sz="1100" dirty="0"/>
              <a:t> </a:t>
            </a:r>
            <a:r>
              <a:rPr lang="en-US" sz="1100" dirty="0" err="1"/>
              <a:t>el</a:t>
            </a:r>
            <a:r>
              <a:rPr lang="en-US" sz="1100" dirty="0"/>
              <a:t> que se </a:t>
            </a:r>
            <a:r>
              <a:rPr lang="en-US" sz="1100" dirty="0" err="1"/>
              <a:t>ofrece</a:t>
            </a:r>
            <a:r>
              <a:rPr lang="en-US" sz="1100" dirty="0"/>
              <a:t> a Dios para </a:t>
            </a:r>
            <a:r>
              <a:rPr lang="en-US" sz="1100" dirty="0" err="1"/>
              <a:t>el</a:t>
            </a:r>
            <a:r>
              <a:rPr lang="en-US" sz="1100" dirty="0"/>
              <a:t> </a:t>
            </a:r>
            <a:r>
              <a:rPr lang="en-US" sz="1100" dirty="0" err="1"/>
              <a:t>servicio</a:t>
            </a:r>
            <a:r>
              <a:rPr lang="en-US" sz="1100" dirty="0"/>
              <a:t> sin </a:t>
            </a:r>
            <a:r>
              <a:rPr lang="en-US" sz="1100" dirty="0" err="1"/>
              <a:t>retener</a:t>
            </a:r>
            <a:r>
              <a:rPr lang="en-US" sz="1100" dirty="0"/>
              <a:t> nada, se le da </a:t>
            </a:r>
            <a:r>
              <a:rPr lang="en-US" sz="1100" dirty="0" err="1"/>
              <a:t>el</a:t>
            </a:r>
            <a:r>
              <a:rPr lang="en-US" sz="1100" dirty="0"/>
              <a:t> </a:t>
            </a:r>
            <a:r>
              <a:rPr lang="en-US" sz="1100" dirty="0" err="1"/>
              <a:t>poder</a:t>
            </a:r>
            <a:r>
              <a:rPr lang="en-US" sz="1100" dirty="0"/>
              <a:t> para la </a:t>
            </a:r>
            <a:r>
              <a:rPr lang="en-US" sz="1100" dirty="0" err="1"/>
              <a:t>consecución</a:t>
            </a:r>
            <a:r>
              <a:rPr lang="en-US" sz="1100" dirty="0"/>
              <a:t> de </a:t>
            </a:r>
            <a:r>
              <a:rPr lang="en-US" sz="1100" dirty="0" err="1"/>
              <a:t>los</a:t>
            </a:r>
            <a:r>
              <a:rPr lang="en-US" sz="1100" dirty="0"/>
              <a:t> </a:t>
            </a:r>
            <a:r>
              <a:rPr lang="en-US" sz="1100" dirty="0" err="1"/>
              <a:t>resultados</a:t>
            </a:r>
            <a:r>
              <a:rPr lang="en-US" sz="1100" dirty="0"/>
              <a:t> sin </a:t>
            </a:r>
            <a:r>
              <a:rPr lang="en-US" sz="1100" dirty="0" err="1"/>
              <a:t>medida</a:t>
            </a:r>
            <a:r>
              <a:rPr lang="en-US" sz="1100" dirty="0"/>
              <a:t> ... </a:t>
            </a:r>
            <a:r>
              <a:rPr lang="en-US" sz="1100" dirty="0" err="1"/>
              <a:t>todo</a:t>
            </a:r>
            <a:r>
              <a:rPr lang="en-US" sz="1100" dirty="0"/>
              <a:t> lo que </a:t>
            </a:r>
            <a:r>
              <a:rPr lang="en-US" sz="1100" dirty="0" err="1"/>
              <a:t>los</a:t>
            </a:r>
            <a:r>
              <a:rPr lang="en-US" sz="1100" dirty="0"/>
              <a:t> </a:t>
            </a:r>
            <a:r>
              <a:rPr lang="en-US" sz="1100" dirty="0" err="1"/>
              <a:t>apóstoles</a:t>
            </a:r>
            <a:r>
              <a:rPr lang="en-US" sz="1100" dirty="0"/>
              <a:t> </a:t>
            </a:r>
            <a:r>
              <a:rPr lang="en-US" sz="1100" dirty="0" err="1"/>
              <a:t>hicieron</a:t>
            </a:r>
            <a:r>
              <a:rPr lang="en-US" sz="1100" dirty="0"/>
              <a:t>, </a:t>
            </a:r>
            <a:r>
              <a:rPr lang="en-US" sz="1100" dirty="0" err="1"/>
              <a:t>cada</a:t>
            </a:r>
            <a:r>
              <a:rPr lang="en-US" sz="1100" dirty="0"/>
              <a:t> </a:t>
            </a:r>
            <a:r>
              <a:rPr lang="en-US" sz="1100" dirty="0" err="1"/>
              <a:t>miembro</a:t>
            </a:r>
            <a:r>
              <a:rPr lang="en-US" sz="1100" dirty="0"/>
              <a:t> de la </a:t>
            </a:r>
            <a:r>
              <a:rPr lang="en-US" sz="1100" dirty="0" err="1"/>
              <a:t>iglesia</a:t>
            </a:r>
            <a:r>
              <a:rPr lang="en-US" sz="1100" dirty="0"/>
              <a:t> hoy </a:t>
            </a:r>
            <a:r>
              <a:rPr lang="en-US" sz="1100" dirty="0" err="1"/>
              <a:t>debe</a:t>
            </a:r>
            <a:r>
              <a:rPr lang="en-US" sz="1100" dirty="0"/>
              <a:t> </a:t>
            </a:r>
            <a:r>
              <a:rPr lang="en-US" sz="1100" dirty="0" err="1"/>
              <a:t>hacer</a:t>
            </a:r>
            <a:r>
              <a:rPr lang="en-US" sz="1100" dirty="0"/>
              <a:t>.</a:t>
            </a:r>
          </a:p>
          <a:p>
            <a:pPr lvl="1" eaLnBrk="1" hangingPunct="1">
              <a:lnSpc>
                <a:spcPct val="90000"/>
              </a:lnSpc>
              <a:spcBef>
                <a:spcPct val="0"/>
              </a:spcBef>
              <a:defRPr/>
            </a:pPr>
            <a:r>
              <a:rPr lang="en-US" sz="1100" dirty="0"/>
              <a:t>- La </a:t>
            </a:r>
            <a:r>
              <a:rPr lang="en-US" sz="1100" dirty="0" err="1"/>
              <a:t>oración</a:t>
            </a:r>
            <a:r>
              <a:rPr lang="en-US" sz="1100" dirty="0"/>
              <a:t> de </a:t>
            </a:r>
            <a:r>
              <a:rPr lang="en-US" sz="1100" dirty="0" err="1"/>
              <a:t>intercesión</a:t>
            </a:r>
            <a:r>
              <a:rPr lang="en-US" sz="1100" dirty="0"/>
              <a:t> es </a:t>
            </a:r>
            <a:r>
              <a:rPr lang="en-US" sz="1100" dirty="0" err="1"/>
              <a:t>el</a:t>
            </a:r>
            <a:r>
              <a:rPr lang="en-US" sz="1100" dirty="0"/>
              <a:t> canal a </a:t>
            </a:r>
            <a:r>
              <a:rPr lang="en-US" sz="1100" dirty="0" err="1"/>
              <a:t>través</a:t>
            </a:r>
            <a:r>
              <a:rPr lang="en-US" sz="1100" dirty="0"/>
              <a:t> del </a:t>
            </a:r>
            <a:r>
              <a:rPr lang="en-US" sz="1100" dirty="0" err="1"/>
              <a:t>cual</a:t>
            </a:r>
            <a:r>
              <a:rPr lang="en-US" sz="1100" dirty="0"/>
              <a:t> se </a:t>
            </a:r>
            <a:r>
              <a:rPr lang="en-US" sz="1100" dirty="0" err="1"/>
              <a:t>recibe</a:t>
            </a:r>
            <a:r>
              <a:rPr lang="en-US" sz="1100" dirty="0"/>
              <a:t> y </a:t>
            </a:r>
            <a:r>
              <a:rPr lang="en-US" sz="1100" dirty="0" err="1"/>
              <a:t>distribuye</a:t>
            </a:r>
            <a:r>
              <a:rPr lang="en-US" sz="1100" dirty="0"/>
              <a:t> </a:t>
            </a:r>
            <a:r>
              <a:rPr lang="en-US" sz="1100" dirty="0" err="1"/>
              <a:t>el</a:t>
            </a:r>
            <a:r>
              <a:rPr lang="en-US" sz="1100" dirty="0"/>
              <a:t> </a:t>
            </a:r>
            <a:r>
              <a:rPr lang="en-US" sz="1100" dirty="0" err="1"/>
              <a:t>poder</a:t>
            </a:r>
            <a:r>
              <a:rPr lang="en-US" sz="1100" dirty="0"/>
              <a:t>. </a:t>
            </a:r>
          </a:p>
          <a:p>
            <a:pPr lvl="1" eaLnBrk="1" hangingPunct="1">
              <a:lnSpc>
                <a:spcPct val="90000"/>
              </a:lnSpc>
              <a:spcBef>
                <a:spcPct val="0"/>
              </a:spcBef>
              <a:defRPr/>
            </a:pPr>
            <a:r>
              <a:rPr lang="en-US" sz="1100" dirty="0"/>
              <a:t>- No </a:t>
            </a:r>
            <a:r>
              <a:rPr lang="en-US" sz="1100" dirty="0" err="1"/>
              <a:t>estamos</a:t>
            </a:r>
            <a:r>
              <a:rPr lang="en-US" sz="1100" dirty="0"/>
              <a:t> </a:t>
            </a:r>
            <a:r>
              <a:rPr lang="en-US" sz="1100" dirty="0" err="1"/>
              <a:t>aquí</a:t>
            </a:r>
            <a:r>
              <a:rPr lang="en-US" sz="1100" dirty="0"/>
              <a:t> </a:t>
            </a:r>
            <a:r>
              <a:rPr lang="en-US" sz="1100" dirty="0" err="1"/>
              <a:t>simplemente</a:t>
            </a:r>
            <a:r>
              <a:rPr lang="en-US" sz="1100" dirty="0"/>
              <a:t> para </a:t>
            </a:r>
            <a:r>
              <a:rPr lang="en-US" sz="1100" dirty="0" err="1"/>
              <a:t>cantar</a:t>
            </a:r>
            <a:r>
              <a:rPr lang="en-US" sz="1100" dirty="0"/>
              <a:t> canciones, </a:t>
            </a:r>
            <a:r>
              <a:rPr lang="en-US" sz="1100" dirty="0" err="1"/>
              <a:t>cabecear</a:t>
            </a:r>
            <a:r>
              <a:rPr lang="en-US" sz="1100" dirty="0"/>
              <a:t> </a:t>
            </a:r>
            <a:r>
              <a:rPr lang="en-US" sz="1100" dirty="0" err="1"/>
              <a:t>durante</a:t>
            </a:r>
            <a:r>
              <a:rPr lang="en-US" sz="1100" dirty="0"/>
              <a:t> </a:t>
            </a:r>
            <a:r>
              <a:rPr lang="en-US" sz="1100" dirty="0" err="1"/>
              <a:t>el</a:t>
            </a:r>
            <a:r>
              <a:rPr lang="en-US" sz="1100" dirty="0"/>
              <a:t> </a:t>
            </a:r>
            <a:r>
              <a:rPr lang="en-US" sz="1100" dirty="0" err="1"/>
              <a:t>sermón</a:t>
            </a:r>
            <a:r>
              <a:rPr lang="en-US" sz="1100" dirty="0"/>
              <a:t>, </a:t>
            </a:r>
            <a:r>
              <a:rPr lang="en-US" sz="1100" dirty="0" err="1"/>
              <a:t>regatear</a:t>
            </a:r>
            <a:r>
              <a:rPr lang="en-US" sz="1100" dirty="0"/>
              <a:t> </a:t>
            </a:r>
            <a:r>
              <a:rPr lang="en-US" sz="1100" dirty="0" err="1"/>
              <a:t>trivialidades</a:t>
            </a:r>
            <a:r>
              <a:rPr lang="en-US" sz="1100" dirty="0"/>
              <a:t> </a:t>
            </a:r>
            <a:r>
              <a:rPr lang="en-US" sz="1100" dirty="0" err="1"/>
              <a:t>religiosas</a:t>
            </a:r>
            <a:r>
              <a:rPr lang="en-US" sz="1100" dirty="0"/>
              <a:t>, </a:t>
            </a:r>
            <a:r>
              <a:rPr lang="en-US" sz="1100" dirty="0" err="1"/>
              <a:t>rellenar</a:t>
            </a:r>
            <a:r>
              <a:rPr lang="en-US" sz="1100" dirty="0"/>
              <a:t> un </a:t>
            </a:r>
            <a:r>
              <a:rPr lang="en-US" sz="1100" dirty="0" err="1"/>
              <a:t>sobre</a:t>
            </a:r>
            <a:r>
              <a:rPr lang="en-US" sz="1100" dirty="0"/>
              <a:t> con </a:t>
            </a:r>
            <a:r>
              <a:rPr lang="en-US" sz="1100" dirty="0" err="1"/>
              <a:t>el</a:t>
            </a:r>
            <a:r>
              <a:rPr lang="en-US" sz="1100" dirty="0"/>
              <a:t> </a:t>
            </a:r>
            <a:r>
              <a:rPr lang="en-US" sz="1100" dirty="0" err="1"/>
              <a:t>diezmo</a:t>
            </a:r>
            <a:r>
              <a:rPr lang="en-US" sz="1100" dirty="0"/>
              <a:t> y </a:t>
            </a:r>
            <a:r>
              <a:rPr lang="en-US" sz="1100" dirty="0" err="1"/>
              <a:t>esperar</a:t>
            </a:r>
            <a:r>
              <a:rPr lang="en-US" sz="1100" dirty="0"/>
              <a:t> a que Jesús </a:t>
            </a:r>
            <a:r>
              <a:rPr lang="en-US" sz="1100" dirty="0" err="1"/>
              <a:t>nos</a:t>
            </a:r>
            <a:r>
              <a:rPr lang="en-US" sz="1100" dirty="0"/>
              <a:t> </a:t>
            </a:r>
            <a:r>
              <a:rPr lang="en-US" sz="1100" dirty="0" err="1"/>
              <a:t>transporte</a:t>
            </a:r>
            <a:r>
              <a:rPr lang="en-US" sz="1100" dirty="0"/>
              <a:t>. Estamos </a:t>
            </a:r>
            <a:r>
              <a:rPr lang="en-US" sz="1100" dirty="0" err="1"/>
              <a:t>aquí</a:t>
            </a:r>
            <a:r>
              <a:rPr lang="en-US" sz="1100" dirty="0"/>
              <a:t> para ser un cable vivo que </a:t>
            </a:r>
            <a:r>
              <a:rPr lang="en-US" sz="1100" dirty="0" err="1"/>
              <a:t>cierre</a:t>
            </a:r>
            <a:r>
              <a:rPr lang="en-US" sz="1100" dirty="0"/>
              <a:t> la </a:t>
            </a:r>
            <a:r>
              <a:rPr lang="en-US" sz="1100" dirty="0" err="1"/>
              <a:t>brecha</a:t>
            </a:r>
            <a:r>
              <a:rPr lang="en-US" sz="1100" dirty="0"/>
              <a:t> entre </a:t>
            </a:r>
            <a:r>
              <a:rPr lang="en-US" sz="1100" dirty="0" err="1"/>
              <a:t>el</a:t>
            </a:r>
            <a:r>
              <a:rPr lang="en-US" sz="1100" dirty="0"/>
              <a:t> </a:t>
            </a:r>
            <a:r>
              <a:rPr lang="en-US" sz="1100" dirty="0" err="1"/>
              <a:t>poder</a:t>
            </a:r>
            <a:r>
              <a:rPr lang="en-US" sz="1100" dirty="0"/>
              <a:t> </a:t>
            </a:r>
            <a:r>
              <a:rPr lang="en-US" sz="1100" dirty="0" err="1"/>
              <a:t>salvador</a:t>
            </a:r>
            <a:r>
              <a:rPr lang="en-US" sz="1100" dirty="0"/>
              <a:t> de Dios y </a:t>
            </a:r>
            <a:r>
              <a:rPr lang="en-US" sz="1100" dirty="0" err="1"/>
              <a:t>los</a:t>
            </a:r>
            <a:r>
              <a:rPr lang="en-US" sz="1100" dirty="0"/>
              <a:t> hombres </a:t>
            </a:r>
            <a:r>
              <a:rPr lang="en-US" sz="1100" dirty="0" err="1"/>
              <a:t>pecadores</a:t>
            </a:r>
            <a:r>
              <a:rPr lang="en-US" sz="1100" dirty="0"/>
              <a:t>. Estamos </a:t>
            </a:r>
            <a:r>
              <a:rPr lang="en-US" sz="1100" dirty="0" err="1"/>
              <a:t>llamados</a:t>
            </a:r>
            <a:r>
              <a:rPr lang="en-US" sz="1100" dirty="0"/>
              <a:t> a ser </a:t>
            </a:r>
            <a:r>
              <a:rPr lang="en-US" sz="1100" dirty="0" err="1"/>
              <a:t>los</a:t>
            </a:r>
            <a:r>
              <a:rPr lang="en-US" sz="1100" dirty="0"/>
              <a:t> </a:t>
            </a:r>
            <a:r>
              <a:rPr lang="en-US" sz="1100" dirty="0" err="1"/>
              <a:t>transmisores</a:t>
            </a:r>
            <a:r>
              <a:rPr lang="en-US" sz="1100" dirty="0"/>
              <a:t> de Dios a </a:t>
            </a:r>
            <a:r>
              <a:rPr lang="en-US" sz="1100" dirty="0" err="1"/>
              <a:t>través</a:t>
            </a:r>
            <a:r>
              <a:rPr lang="en-US" sz="1100" dirty="0"/>
              <a:t> de </a:t>
            </a:r>
            <a:r>
              <a:rPr lang="en-US" sz="1100" dirty="0" err="1"/>
              <a:t>los</a:t>
            </a:r>
            <a:r>
              <a:rPr lang="en-US" sz="1100" dirty="0"/>
              <a:t> </a:t>
            </a:r>
            <a:r>
              <a:rPr lang="en-US" sz="1100" dirty="0" err="1"/>
              <a:t>cuales</a:t>
            </a:r>
            <a:r>
              <a:rPr lang="en-US" sz="1100" dirty="0"/>
              <a:t> </a:t>
            </a:r>
            <a:r>
              <a:rPr lang="en-US" sz="1100" dirty="0" err="1"/>
              <a:t>él</a:t>
            </a:r>
            <a:r>
              <a:rPr lang="en-US" sz="1100" dirty="0"/>
              <a:t> </a:t>
            </a:r>
            <a:r>
              <a:rPr lang="en-US" sz="1100" dirty="0" err="1"/>
              <a:t>pueda</a:t>
            </a:r>
            <a:r>
              <a:rPr lang="en-US" sz="1100" dirty="0"/>
              <a:t> </a:t>
            </a:r>
            <a:r>
              <a:rPr lang="en-US" sz="1100" dirty="0" err="1"/>
              <a:t>transmitir</a:t>
            </a:r>
            <a:r>
              <a:rPr lang="en-US" sz="1100" dirty="0"/>
              <a:t> </a:t>
            </a:r>
            <a:r>
              <a:rPr lang="en-US" sz="1100" dirty="0" err="1"/>
              <a:t>su</a:t>
            </a:r>
            <a:r>
              <a:rPr lang="en-US" sz="1100" dirty="0"/>
              <a:t> </a:t>
            </a:r>
            <a:r>
              <a:rPr lang="en-US" sz="1100" dirty="0" err="1"/>
              <a:t>poder</a:t>
            </a:r>
            <a:r>
              <a:rPr lang="en-US" sz="1100" dirty="0"/>
              <a:t> </a:t>
            </a:r>
            <a:r>
              <a:rPr lang="en-US" sz="1100" dirty="0" err="1"/>
              <a:t>creador</a:t>
            </a:r>
            <a:r>
              <a:rPr lang="en-US" sz="1100" dirty="0"/>
              <a:t>, </a:t>
            </a:r>
            <a:r>
              <a:rPr lang="en-US" sz="1100" dirty="0" err="1"/>
              <a:t>redentor</a:t>
            </a:r>
            <a:r>
              <a:rPr lang="en-US" sz="1100" dirty="0"/>
              <a:t> y </a:t>
            </a:r>
            <a:r>
              <a:rPr lang="en-US" sz="1100" dirty="0" err="1"/>
              <a:t>salvador</a:t>
            </a:r>
            <a:r>
              <a:rPr lang="en-US" sz="1100" dirty="0"/>
              <a:t> a las </a:t>
            </a:r>
            <a:r>
              <a:rPr lang="en-US" sz="1100" dirty="0" err="1"/>
              <a:t>mentes</a:t>
            </a:r>
            <a:r>
              <a:rPr lang="en-US" sz="1100" dirty="0"/>
              <a:t> de la </a:t>
            </a:r>
            <a:r>
              <a:rPr lang="en-US" sz="1100" dirty="0" err="1"/>
              <a:t>gente</a:t>
            </a:r>
            <a:r>
              <a:rPr lang="en-US" sz="1100" dirty="0"/>
              <a:t>.</a:t>
            </a:r>
          </a:p>
          <a:p>
            <a:pPr lvl="1" eaLnBrk="1" hangingPunct="1">
              <a:lnSpc>
                <a:spcPct val="90000"/>
              </a:lnSpc>
              <a:spcBef>
                <a:spcPct val="0"/>
              </a:spcBef>
              <a:buFontTx/>
              <a:buChar char="-"/>
              <a:defRPr/>
            </a:pPr>
            <a:r>
              <a:rPr lang="en-US" sz="1100" dirty="0"/>
              <a:t>Es un </a:t>
            </a:r>
            <a:r>
              <a:rPr lang="en-US" sz="1100" dirty="0" err="1"/>
              <a:t>hecho</a:t>
            </a:r>
            <a:r>
              <a:rPr lang="en-US" sz="1100" dirty="0"/>
              <a:t> triste y doloroso </a:t>
            </a:r>
            <a:r>
              <a:rPr lang="en-US" sz="1100" dirty="0" err="1"/>
              <a:t>cuando</a:t>
            </a:r>
            <a:r>
              <a:rPr lang="en-US" sz="1100" dirty="0"/>
              <a:t> </a:t>
            </a:r>
            <a:r>
              <a:rPr lang="en-US" sz="1100" dirty="0" err="1"/>
              <a:t>los</a:t>
            </a:r>
            <a:r>
              <a:rPr lang="en-US" sz="1100" dirty="0"/>
              <a:t> </a:t>
            </a:r>
            <a:r>
              <a:rPr lang="en-US" sz="1100" dirty="0" err="1"/>
              <a:t>signos</a:t>
            </a:r>
            <a:r>
              <a:rPr lang="en-US" sz="1100" dirty="0"/>
              <a:t> </a:t>
            </a:r>
            <a:r>
              <a:rPr lang="en-US" sz="1100" dirty="0" err="1"/>
              <a:t>vitales</a:t>
            </a:r>
            <a:r>
              <a:rPr lang="en-US" sz="1100" dirty="0"/>
              <a:t> de la </a:t>
            </a:r>
            <a:r>
              <a:rPr lang="en-US" sz="1100" dirty="0" err="1"/>
              <a:t>vida</a:t>
            </a:r>
            <a:r>
              <a:rPr lang="en-US" sz="1100" dirty="0"/>
              <a:t> </a:t>
            </a:r>
            <a:r>
              <a:rPr lang="en-US" sz="1100" dirty="0" err="1"/>
              <a:t>espiritual</a:t>
            </a:r>
            <a:r>
              <a:rPr lang="en-US" sz="1100" dirty="0"/>
              <a:t> </a:t>
            </a:r>
            <a:r>
              <a:rPr lang="en-US" sz="1100" dirty="0" err="1"/>
              <a:t>en</a:t>
            </a:r>
            <a:r>
              <a:rPr lang="en-US" sz="1100" dirty="0"/>
              <a:t> </a:t>
            </a:r>
            <a:r>
              <a:rPr lang="en-US" sz="1100" dirty="0" err="1"/>
              <a:t>muchas</a:t>
            </a:r>
            <a:r>
              <a:rPr lang="en-US" sz="1100" dirty="0"/>
              <a:t> de </a:t>
            </a:r>
            <a:r>
              <a:rPr lang="en-US" sz="1100" dirty="0" err="1"/>
              <a:t>nuestras</a:t>
            </a:r>
            <a:r>
              <a:rPr lang="en-US" sz="1100" dirty="0"/>
              <a:t> </a:t>
            </a:r>
            <a:r>
              <a:rPr lang="en-US" sz="1100" dirty="0" err="1"/>
              <a:t>iglesias</a:t>
            </a:r>
            <a:r>
              <a:rPr lang="en-US" sz="1100" dirty="0"/>
              <a:t> indican que </a:t>
            </a:r>
            <a:r>
              <a:rPr lang="en-US" sz="1100" dirty="0" err="1"/>
              <a:t>estamos</a:t>
            </a:r>
            <a:r>
              <a:rPr lang="en-US" sz="1100" dirty="0"/>
              <a:t> </a:t>
            </a:r>
            <a:r>
              <a:rPr lang="en-US" sz="1100" dirty="0" err="1"/>
              <a:t>cerca</a:t>
            </a:r>
            <a:r>
              <a:rPr lang="en-US" sz="1100" dirty="0"/>
              <a:t> de la </a:t>
            </a:r>
            <a:r>
              <a:rPr lang="en-US" sz="1100" dirty="0" err="1"/>
              <a:t>muerte</a:t>
            </a:r>
            <a:r>
              <a:rPr lang="en-US" sz="1100" dirty="0"/>
              <a:t>. La </a:t>
            </a:r>
            <a:r>
              <a:rPr lang="en-US" sz="1100" dirty="0" err="1"/>
              <a:t>ausencia</a:t>
            </a:r>
            <a:r>
              <a:rPr lang="en-US" sz="1100" dirty="0"/>
              <a:t> </a:t>
            </a:r>
            <a:r>
              <a:rPr lang="en-US" sz="1100" dirty="0" err="1"/>
              <a:t>percibida</a:t>
            </a:r>
            <a:r>
              <a:rPr lang="en-US" sz="1100" dirty="0"/>
              <a:t> de la </a:t>
            </a:r>
            <a:r>
              <a:rPr lang="en-US" sz="1100" dirty="0" err="1"/>
              <a:t>presencia</a:t>
            </a:r>
            <a:r>
              <a:rPr lang="en-US" sz="1100" dirty="0"/>
              <a:t> </a:t>
            </a:r>
            <a:r>
              <a:rPr lang="en-US" sz="1100" dirty="0" err="1"/>
              <a:t>dinámica</a:t>
            </a:r>
            <a:r>
              <a:rPr lang="en-US" sz="1100" dirty="0"/>
              <a:t> del </a:t>
            </a:r>
            <a:r>
              <a:rPr lang="en-US" sz="1100" dirty="0" err="1"/>
              <a:t>espíritu</a:t>
            </a:r>
            <a:r>
              <a:rPr lang="en-US" sz="1100" dirty="0"/>
              <a:t> santo </a:t>
            </a:r>
            <a:r>
              <a:rPr lang="en-US" sz="1100" dirty="0" err="1"/>
              <a:t>en</a:t>
            </a:r>
            <a:r>
              <a:rPr lang="en-US" sz="1100" dirty="0"/>
              <a:t> </a:t>
            </a:r>
            <a:r>
              <a:rPr lang="en-US" sz="1100" dirty="0" err="1"/>
              <a:t>nuestra</a:t>
            </a:r>
            <a:r>
              <a:rPr lang="en-US" sz="1100" dirty="0"/>
              <a:t> </a:t>
            </a:r>
            <a:r>
              <a:rPr lang="en-US" sz="1100" dirty="0" err="1"/>
              <a:t>experiencia</a:t>
            </a:r>
            <a:r>
              <a:rPr lang="en-US" sz="1100" dirty="0"/>
              <a:t> de </a:t>
            </a:r>
            <a:r>
              <a:rPr lang="en-US" sz="1100" dirty="0" err="1"/>
              <a:t>adoración</a:t>
            </a:r>
            <a:r>
              <a:rPr lang="en-US" sz="1100" dirty="0"/>
              <a:t> </a:t>
            </a:r>
            <a:r>
              <a:rPr lang="en-US" sz="1100" dirty="0" err="1"/>
              <a:t>privada</a:t>
            </a:r>
            <a:r>
              <a:rPr lang="en-US" sz="1100" dirty="0"/>
              <a:t> o </a:t>
            </a:r>
            <a:r>
              <a:rPr lang="en-US" sz="1100" dirty="0" err="1"/>
              <a:t>corporativa</a:t>
            </a:r>
            <a:r>
              <a:rPr lang="en-US" sz="1100" dirty="0"/>
              <a:t> </a:t>
            </a:r>
            <a:r>
              <a:rPr lang="en-US" sz="1100" dirty="0" err="1"/>
              <a:t>hace</a:t>
            </a:r>
            <a:r>
              <a:rPr lang="en-US" sz="1100" dirty="0"/>
              <a:t> </a:t>
            </a:r>
            <a:r>
              <a:rPr lang="en-US" sz="1100" dirty="0" err="1"/>
              <a:t>difícil</a:t>
            </a:r>
            <a:r>
              <a:rPr lang="en-US" sz="1100" dirty="0"/>
              <a:t> </a:t>
            </a:r>
            <a:r>
              <a:rPr lang="en-US" sz="1100" dirty="0" err="1"/>
              <a:t>encontrar</a:t>
            </a:r>
            <a:r>
              <a:rPr lang="en-US" sz="1100" dirty="0"/>
              <a:t> la </a:t>
            </a:r>
            <a:r>
              <a:rPr lang="en-US" sz="1100" dirty="0" err="1"/>
              <a:t>voluntad</a:t>
            </a:r>
            <a:r>
              <a:rPr lang="en-US" sz="1100" dirty="0"/>
              <a:t> o la </a:t>
            </a:r>
            <a:r>
              <a:rPr lang="en-US" sz="1100" dirty="0" err="1"/>
              <a:t>motivación</a:t>
            </a:r>
            <a:r>
              <a:rPr lang="en-US" sz="1100" dirty="0"/>
              <a:t> para </a:t>
            </a:r>
            <a:r>
              <a:rPr lang="en-US" sz="1100" dirty="0" err="1"/>
              <a:t>trabajar</a:t>
            </a:r>
            <a:r>
              <a:rPr lang="en-US" sz="1100" dirty="0"/>
              <a:t> para Dios. </a:t>
            </a:r>
            <a:r>
              <a:rPr lang="en-US" sz="1100" dirty="0" err="1"/>
              <a:t>Queremos</a:t>
            </a:r>
            <a:r>
              <a:rPr lang="en-US" sz="1100" dirty="0"/>
              <a:t> </a:t>
            </a:r>
            <a:r>
              <a:rPr lang="en-US" sz="1100" dirty="0" err="1"/>
              <a:t>salvar</a:t>
            </a:r>
            <a:r>
              <a:rPr lang="en-US" sz="1100" dirty="0"/>
              <a:t> a </a:t>
            </a:r>
            <a:r>
              <a:rPr lang="en-US" sz="1100" dirty="0" err="1"/>
              <a:t>los</a:t>
            </a:r>
            <a:r>
              <a:rPr lang="en-US" sz="1100" dirty="0"/>
              <a:t> </a:t>
            </a:r>
            <a:r>
              <a:rPr lang="en-US" sz="1100" dirty="0" err="1"/>
              <a:t>demás</a:t>
            </a:r>
            <a:r>
              <a:rPr lang="en-US" sz="1100" dirty="0"/>
              <a:t>, </a:t>
            </a:r>
            <a:r>
              <a:rPr lang="en-US" sz="1100" dirty="0" err="1"/>
              <a:t>pero</a:t>
            </a:r>
            <a:r>
              <a:rPr lang="en-US" sz="1100" dirty="0"/>
              <a:t> a menudo sentimos la </a:t>
            </a:r>
            <a:r>
              <a:rPr lang="en-US" sz="1100" dirty="0" err="1"/>
              <a:t>necesidad</a:t>
            </a:r>
            <a:r>
              <a:rPr lang="en-US" sz="1100" dirty="0"/>
              <a:t> de "</a:t>
            </a:r>
            <a:r>
              <a:rPr lang="en-US" sz="1100" dirty="0" err="1"/>
              <a:t>salvarnos</a:t>
            </a:r>
            <a:r>
              <a:rPr lang="en-US" sz="1100" dirty="0"/>
              <a:t>" a </a:t>
            </a:r>
            <a:r>
              <a:rPr lang="en-US" sz="1100" dirty="0" err="1"/>
              <a:t>nosotros</a:t>
            </a:r>
            <a:r>
              <a:rPr lang="en-US" sz="1100" dirty="0"/>
              <a:t> </a:t>
            </a:r>
            <a:r>
              <a:rPr lang="en-US" sz="1100" dirty="0" err="1"/>
              <a:t>mismos</a:t>
            </a:r>
            <a:r>
              <a:rPr lang="en-US" sz="1100" dirty="0"/>
              <a:t>. ¿</a:t>
            </a:r>
            <a:r>
              <a:rPr lang="en-US" sz="1100" dirty="0" err="1"/>
              <a:t>Cómo</a:t>
            </a:r>
            <a:r>
              <a:rPr lang="en-US" sz="1100" dirty="0"/>
              <a:t> </a:t>
            </a:r>
            <a:r>
              <a:rPr lang="en-US" sz="1100" dirty="0" err="1"/>
              <a:t>podemos</a:t>
            </a:r>
            <a:r>
              <a:rPr lang="en-US" sz="1100" dirty="0"/>
              <a:t> </a:t>
            </a:r>
            <a:r>
              <a:rPr lang="en-US" sz="1100" dirty="0" err="1"/>
              <a:t>dar</a:t>
            </a:r>
            <a:r>
              <a:rPr lang="en-US" sz="1100" dirty="0"/>
              <a:t> lo que sentimos que </a:t>
            </a:r>
            <a:r>
              <a:rPr lang="en-US" sz="1100" dirty="0" err="1"/>
              <a:t>hemos</a:t>
            </a:r>
            <a:r>
              <a:rPr lang="en-US" sz="1100" dirty="0"/>
              <a:t> </a:t>
            </a:r>
            <a:r>
              <a:rPr lang="en-US" sz="1100" dirty="0" err="1"/>
              <a:t>perdido</a:t>
            </a:r>
            <a:r>
              <a:rPr lang="en-US" sz="1100" dirty="0"/>
              <a:t> o al </a:t>
            </a:r>
            <a:r>
              <a:rPr lang="en-US" sz="1100" dirty="0" err="1"/>
              <a:t>menos</a:t>
            </a:r>
            <a:r>
              <a:rPr lang="en-US" sz="1100" dirty="0"/>
              <a:t> </a:t>
            </a:r>
            <a:r>
              <a:rPr lang="en-US" sz="1100" dirty="0" err="1"/>
              <a:t>extraviado</a:t>
            </a:r>
            <a:r>
              <a:rPr lang="en-US" sz="1100" dirty="0"/>
              <a:t>?</a:t>
            </a:r>
          </a:p>
          <a:p>
            <a:r>
              <a:rPr lang="en-US" sz="1200" kern="1200" dirty="0">
                <a:solidFill>
                  <a:schemeClr val="tx1"/>
                </a:solidFill>
                <a:latin typeface="+mn-lt"/>
                <a:ea typeface="+mn-ea"/>
                <a:cs typeface="+mn-cs"/>
              </a:rPr>
              <a:t>No </a:t>
            </a:r>
            <a:r>
              <a:rPr lang="en-US" sz="1200" kern="1200" dirty="0" err="1">
                <a:solidFill>
                  <a:schemeClr val="tx1"/>
                </a:solidFill>
                <a:latin typeface="+mn-lt"/>
                <a:ea typeface="+mn-ea"/>
                <a:cs typeface="+mn-cs"/>
              </a:rPr>
              <a:t>oraba</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por</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sí</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mismo</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sino</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por</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aquellos</a:t>
            </a:r>
            <a:r>
              <a:rPr lang="en-US" sz="1200" kern="1200" dirty="0">
                <a:solidFill>
                  <a:schemeClr val="tx1"/>
                </a:solidFill>
                <a:latin typeface="+mn-lt"/>
                <a:ea typeface="+mn-ea"/>
                <a:cs typeface="+mn-cs"/>
              </a:rPr>
              <a:t> a </a:t>
            </a:r>
            <a:r>
              <a:rPr lang="en-US" sz="1200" kern="1200" dirty="0" err="1">
                <a:solidFill>
                  <a:schemeClr val="tx1"/>
                </a:solidFill>
                <a:latin typeface="+mn-lt"/>
                <a:ea typeface="+mn-ea"/>
                <a:cs typeface="+mn-cs"/>
              </a:rPr>
              <a:t>quienes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había</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venido</a:t>
            </a:r>
            <a:r>
              <a:rPr lang="en-US" sz="1200" kern="1200" dirty="0">
                <a:solidFill>
                  <a:schemeClr val="tx1"/>
                </a:solidFill>
                <a:latin typeface="+mn-lt"/>
                <a:ea typeface="+mn-ea"/>
                <a:cs typeface="+mn-cs"/>
              </a:rPr>
              <a:t> a </a:t>
            </a:r>
            <a:r>
              <a:rPr lang="en-US" sz="1200" kern="1200" dirty="0" err="1">
                <a:solidFill>
                  <a:schemeClr val="tx1"/>
                </a:solidFill>
                <a:latin typeface="+mn-lt"/>
                <a:ea typeface="+mn-ea"/>
                <a:cs typeface="+mn-cs"/>
              </a:rPr>
              <a:t>salvar</a:t>
            </a:r>
            <a:r>
              <a:rPr lang="en-US" sz="1200" kern="1200" dirty="0">
                <a:solidFill>
                  <a:schemeClr val="tx1"/>
                </a:solidFill>
                <a:latin typeface="+mn-lt"/>
                <a:ea typeface="+mn-ea"/>
                <a:cs typeface="+mn-cs"/>
              </a:rPr>
              <a:t>. Al </a:t>
            </a:r>
            <a:r>
              <a:rPr lang="en-US" sz="1200" kern="1200" dirty="0" err="1">
                <a:solidFill>
                  <a:schemeClr val="tx1"/>
                </a:solidFill>
                <a:latin typeface="+mn-lt"/>
                <a:ea typeface="+mn-ea"/>
                <a:cs typeface="+mn-cs"/>
              </a:rPr>
              <a:t>convertirse</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suplicante</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buscando</a:t>
            </a:r>
            <a:r>
              <a:rPr lang="en-US" sz="1200" kern="1200" dirty="0">
                <a:solidFill>
                  <a:schemeClr val="tx1"/>
                </a:solidFill>
                <a:latin typeface="+mn-lt"/>
                <a:ea typeface="+mn-ea"/>
                <a:cs typeface="+mn-cs"/>
              </a:rPr>
              <a:t> de la mano de </a:t>
            </a:r>
            <a:r>
              <a:rPr lang="en-US" sz="1200" kern="1200" dirty="0" err="1">
                <a:solidFill>
                  <a:schemeClr val="tx1"/>
                </a:solidFill>
                <a:latin typeface="+mn-lt"/>
                <a:ea typeface="+mn-ea"/>
                <a:cs typeface="+mn-cs"/>
              </a:rPr>
              <a:t>su</a:t>
            </a:r>
            <a:r>
              <a:rPr lang="en-US" sz="1200" kern="1200" dirty="0">
                <a:solidFill>
                  <a:schemeClr val="tx1"/>
                </a:solidFill>
                <a:latin typeface="+mn-lt"/>
                <a:ea typeface="+mn-ea"/>
                <a:cs typeface="+mn-cs"/>
              </a:rPr>
              <a:t> Padre </a:t>
            </a:r>
            <a:r>
              <a:rPr lang="en-US" sz="1200" kern="1200" dirty="0" err="1">
                <a:solidFill>
                  <a:schemeClr val="tx1"/>
                </a:solidFill>
                <a:latin typeface="+mn-lt"/>
                <a:ea typeface="+mn-ea"/>
                <a:cs typeface="+mn-cs"/>
              </a:rPr>
              <a:t>nuevas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fuerzas</a:t>
            </a:r>
            <a:r>
              <a:rPr lang="en-US" sz="1200" kern="1200" dirty="0">
                <a:solidFill>
                  <a:schemeClr val="tx1"/>
                </a:solidFill>
                <a:latin typeface="+mn-lt"/>
                <a:ea typeface="+mn-ea"/>
                <a:cs typeface="+mn-cs"/>
              </a:rPr>
              <a:t> y </a:t>
            </a:r>
            <a:r>
              <a:rPr lang="en-US" sz="1200" kern="1200" dirty="0" err="1">
                <a:solidFill>
                  <a:schemeClr val="tx1"/>
                </a:solidFill>
                <a:latin typeface="+mn-lt"/>
                <a:ea typeface="+mn-ea"/>
                <a:cs typeface="+mn-cs"/>
              </a:rPr>
              <a:t>saliendo</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renovado</a:t>
            </a:r>
            <a:r>
              <a:rPr lang="en-US" sz="1200" kern="1200" dirty="0">
                <a:solidFill>
                  <a:schemeClr val="tx1"/>
                </a:solidFill>
                <a:latin typeface="+mn-lt"/>
                <a:ea typeface="+mn-ea"/>
                <a:cs typeface="+mn-cs"/>
              </a:rPr>
              <a:t> y </a:t>
            </a:r>
            <a:r>
              <a:rPr lang="en-US" sz="1200" kern="1200" dirty="0" err="1">
                <a:solidFill>
                  <a:schemeClr val="tx1"/>
                </a:solidFill>
                <a:latin typeface="+mn-lt"/>
                <a:ea typeface="+mn-ea"/>
                <a:cs typeface="+mn-cs"/>
              </a:rPr>
              <a:t>vigorizado</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como</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sustituto</a:t>
            </a:r>
            <a:r>
              <a:rPr lang="en-US" sz="1200" kern="1200" dirty="0">
                <a:solidFill>
                  <a:schemeClr val="tx1"/>
                </a:solidFill>
                <a:latin typeface="+mn-lt"/>
                <a:ea typeface="+mn-ea"/>
                <a:cs typeface="+mn-cs"/>
              </a:rPr>
              <a:t> del hombre, se </a:t>
            </a:r>
            <a:r>
              <a:rPr lang="en-US" sz="1200" kern="1200" dirty="0" err="1">
                <a:solidFill>
                  <a:schemeClr val="tx1"/>
                </a:solidFill>
                <a:latin typeface="+mn-lt"/>
                <a:ea typeface="+mn-ea"/>
                <a:cs typeface="+mn-cs"/>
              </a:rPr>
              <a:t>identificó</a:t>
            </a:r>
            <a:r>
              <a:rPr lang="en-US" sz="1200" kern="1200" dirty="0">
                <a:solidFill>
                  <a:schemeClr val="tx1"/>
                </a:solidFill>
                <a:latin typeface="+mn-lt"/>
                <a:ea typeface="+mn-ea"/>
                <a:cs typeface="+mn-cs"/>
              </a:rPr>
              <a:t> con la </a:t>
            </a:r>
            <a:r>
              <a:rPr lang="en-US" sz="1200" kern="1200" dirty="0" err="1">
                <a:solidFill>
                  <a:schemeClr val="tx1"/>
                </a:solidFill>
                <a:latin typeface="+mn-lt"/>
                <a:ea typeface="+mn-ea"/>
                <a:cs typeface="+mn-cs"/>
              </a:rPr>
              <a:t>humanidad</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sufriente</a:t>
            </a:r>
            <a:r>
              <a:rPr lang="en-US" sz="1200" kern="1200" dirty="0">
                <a:solidFill>
                  <a:schemeClr val="tx1"/>
                </a:solidFill>
                <a:latin typeface="+mn-lt"/>
                <a:ea typeface="+mn-ea"/>
                <a:cs typeface="+mn-cs"/>
              </a:rPr>
              <a:t> y les </a:t>
            </a:r>
            <a:r>
              <a:rPr lang="en-US" sz="1200" kern="1200" dirty="0" err="1">
                <a:solidFill>
                  <a:schemeClr val="tx1"/>
                </a:solidFill>
                <a:latin typeface="+mn-lt"/>
                <a:ea typeface="+mn-ea"/>
                <a:cs typeface="+mn-cs"/>
              </a:rPr>
              <a:t>dio</a:t>
            </a:r>
            <a:r>
              <a:rPr lang="en-US" sz="1200" kern="1200" dirty="0">
                <a:solidFill>
                  <a:schemeClr val="tx1"/>
                </a:solidFill>
                <a:latin typeface="+mn-lt"/>
                <a:ea typeface="+mn-ea"/>
                <a:cs typeface="+mn-cs"/>
              </a:rPr>
              <a:t> un </a:t>
            </a:r>
            <a:r>
              <a:rPr lang="en-US" sz="1200" kern="1200" dirty="0" err="1">
                <a:solidFill>
                  <a:schemeClr val="tx1"/>
                </a:solidFill>
                <a:latin typeface="+mn-lt"/>
                <a:ea typeface="+mn-ea"/>
                <a:cs typeface="+mn-cs"/>
              </a:rPr>
              <a:t>ejemplo</a:t>
            </a:r>
            <a:r>
              <a:rPr lang="en-US" sz="1200" kern="1200" dirty="0">
                <a:solidFill>
                  <a:schemeClr val="tx1"/>
                </a:solidFill>
                <a:latin typeface="+mn-lt"/>
                <a:ea typeface="+mn-ea"/>
                <a:cs typeface="+mn-cs"/>
              </a:rPr>
              <a:t> de la </a:t>
            </a:r>
            <a:r>
              <a:rPr lang="en-US" sz="1200" kern="1200" dirty="0" err="1">
                <a:solidFill>
                  <a:schemeClr val="tx1"/>
                </a:solidFill>
                <a:latin typeface="+mn-lt"/>
                <a:ea typeface="+mn-ea"/>
                <a:cs typeface="+mn-cs"/>
              </a:rPr>
              <a:t>necesidad</a:t>
            </a:r>
            <a:r>
              <a:rPr lang="en-US" sz="1200" kern="1200" dirty="0">
                <a:solidFill>
                  <a:schemeClr val="tx1"/>
                </a:solidFill>
                <a:latin typeface="+mn-lt"/>
                <a:ea typeface="+mn-ea"/>
                <a:cs typeface="+mn-cs"/>
              </a:rPr>
              <a:t> de la </a:t>
            </a:r>
            <a:r>
              <a:rPr lang="en-US" sz="1200" kern="1200" dirty="0" err="1">
                <a:solidFill>
                  <a:schemeClr val="tx1"/>
                </a:solidFill>
                <a:latin typeface="+mn-lt"/>
                <a:ea typeface="+mn-ea"/>
                <a:cs typeface="+mn-cs"/>
              </a:rPr>
              <a:t>oración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Pr</a:t>
            </a:r>
            <a:r>
              <a:rPr lang="en-US" sz="1200" kern="1200" dirty="0">
                <a:solidFill>
                  <a:schemeClr val="tx1"/>
                </a:solidFill>
                <a:latin typeface="+mn-lt"/>
                <a:ea typeface="+mn-ea"/>
                <a:cs typeface="+mn-cs"/>
              </a:rPr>
              <a:t> 18,4}</a:t>
            </a:r>
          </a:p>
          <a:p>
            <a:r>
              <a:rPr lang="en-US" sz="1200" kern="1200" dirty="0" err="1">
                <a:solidFill>
                  <a:schemeClr val="tx1"/>
                </a:solidFill>
                <a:latin typeface="+mn-lt"/>
                <a:ea typeface="+mn-ea"/>
                <a:cs typeface="+mn-cs"/>
              </a:rPr>
              <a:t>Cuando</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muera</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el</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yo</a:t>
            </a:r>
            <a:r>
              <a:rPr lang="en-US" sz="1200" kern="1200" dirty="0">
                <a:solidFill>
                  <a:schemeClr val="tx1"/>
                </a:solidFill>
                <a:latin typeface="+mn-lt"/>
                <a:ea typeface="+mn-ea"/>
                <a:cs typeface="+mn-cs"/>
              </a:rPr>
              <a:t>, se </a:t>
            </a:r>
            <a:r>
              <a:rPr lang="en-US" sz="1200" kern="1200" dirty="0" err="1">
                <a:solidFill>
                  <a:schemeClr val="tx1"/>
                </a:solidFill>
                <a:latin typeface="+mn-lt"/>
                <a:ea typeface="+mn-ea"/>
                <a:cs typeface="+mn-cs"/>
              </a:rPr>
              <a:t>despertará</a:t>
            </a:r>
            <a:r>
              <a:rPr lang="en-US" sz="1200" kern="1200" dirty="0">
                <a:solidFill>
                  <a:schemeClr val="tx1"/>
                </a:solidFill>
                <a:latin typeface="+mn-lt"/>
                <a:ea typeface="+mn-ea"/>
                <a:cs typeface="+mn-cs"/>
              </a:rPr>
              <a:t> un </a:t>
            </a:r>
            <a:r>
              <a:rPr lang="en-US" sz="1200" kern="1200" dirty="0" err="1">
                <a:solidFill>
                  <a:schemeClr val="tx1"/>
                </a:solidFill>
                <a:latin typeface="+mn-lt"/>
                <a:ea typeface="+mn-ea"/>
                <a:cs typeface="+mn-cs"/>
              </a:rPr>
              <a:t>intenso</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deseo</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por</a:t>
            </a:r>
            <a:r>
              <a:rPr lang="en-US" sz="1200" kern="1200" dirty="0">
                <a:solidFill>
                  <a:schemeClr val="tx1"/>
                </a:solidFill>
                <a:latin typeface="+mn-lt"/>
                <a:ea typeface="+mn-ea"/>
                <a:cs typeface="+mn-cs"/>
              </a:rPr>
              <a:t> la </a:t>
            </a:r>
            <a:r>
              <a:rPr lang="en-US" sz="1200" kern="1200" dirty="0" err="1">
                <a:solidFill>
                  <a:schemeClr val="tx1"/>
                </a:solidFill>
                <a:latin typeface="+mn-lt"/>
                <a:ea typeface="+mn-ea"/>
                <a:cs typeface="+mn-cs"/>
              </a:rPr>
              <a:t>salvación</a:t>
            </a:r>
            <a:r>
              <a:rPr lang="en-US" sz="1200" kern="1200" dirty="0">
                <a:solidFill>
                  <a:schemeClr val="tx1"/>
                </a:solidFill>
                <a:latin typeface="+mn-lt"/>
                <a:ea typeface="+mn-ea"/>
                <a:cs typeface="+mn-cs"/>
              </a:rPr>
              <a:t> de </a:t>
            </a:r>
            <a:r>
              <a:rPr lang="en-US" sz="1200" kern="1200" dirty="0" err="1">
                <a:solidFill>
                  <a:schemeClr val="tx1"/>
                </a:solidFill>
                <a:latin typeface="+mn-lt"/>
                <a:ea typeface="+mn-ea"/>
                <a:cs typeface="+mn-cs"/>
              </a:rPr>
              <a:t>los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demás</a:t>
            </a:r>
            <a:r>
              <a:rPr lang="en-US" sz="1200" kern="1200" dirty="0">
                <a:solidFill>
                  <a:schemeClr val="tx1"/>
                </a:solidFill>
                <a:latin typeface="+mn-lt"/>
                <a:ea typeface="+mn-ea"/>
                <a:cs typeface="+mn-cs"/>
              </a:rPr>
              <a:t>, un </a:t>
            </a:r>
            <a:r>
              <a:rPr lang="en-US" sz="1200" kern="1200" dirty="0" err="1">
                <a:solidFill>
                  <a:schemeClr val="tx1"/>
                </a:solidFill>
                <a:latin typeface="+mn-lt"/>
                <a:ea typeface="+mn-ea"/>
                <a:cs typeface="+mn-cs"/>
              </a:rPr>
              <a:t>deseo</a:t>
            </a:r>
            <a:r>
              <a:rPr lang="en-US" sz="1200" kern="1200" dirty="0">
                <a:solidFill>
                  <a:schemeClr val="tx1"/>
                </a:solidFill>
                <a:latin typeface="+mn-lt"/>
                <a:ea typeface="+mn-ea"/>
                <a:cs typeface="+mn-cs"/>
              </a:rPr>
              <a:t> que </a:t>
            </a:r>
            <a:r>
              <a:rPr lang="en-US" sz="1200" kern="1200" dirty="0" err="1">
                <a:solidFill>
                  <a:schemeClr val="tx1"/>
                </a:solidFill>
                <a:latin typeface="+mn-lt"/>
                <a:ea typeface="+mn-ea"/>
                <a:cs typeface="+mn-cs"/>
              </a:rPr>
              <a:t>conducirá</a:t>
            </a:r>
            <a:r>
              <a:rPr lang="en-US" sz="1200" kern="1200" dirty="0">
                <a:solidFill>
                  <a:schemeClr val="tx1"/>
                </a:solidFill>
                <a:latin typeface="+mn-lt"/>
                <a:ea typeface="+mn-ea"/>
                <a:cs typeface="+mn-cs"/>
              </a:rPr>
              <a:t> a </a:t>
            </a:r>
            <a:r>
              <a:rPr lang="en-US" sz="1200" kern="1200" dirty="0" err="1">
                <a:solidFill>
                  <a:schemeClr val="tx1"/>
                </a:solidFill>
                <a:latin typeface="+mn-lt"/>
                <a:ea typeface="+mn-ea"/>
                <a:cs typeface="+mn-cs"/>
              </a:rPr>
              <a:t>perseverantes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esfuerzos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por</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hacer</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el</a:t>
            </a:r>
            <a:r>
              <a:rPr lang="en-US" sz="1200" kern="1200" dirty="0">
                <a:solidFill>
                  <a:schemeClr val="tx1"/>
                </a:solidFill>
                <a:latin typeface="+mn-lt"/>
                <a:ea typeface="+mn-ea"/>
                <a:cs typeface="+mn-cs"/>
              </a:rPr>
              <a:t> bien. </a:t>
            </a:r>
            <a:r>
              <a:rPr lang="en-US" sz="1200" kern="1200" dirty="0" err="1">
                <a:solidFill>
                  <a:schemeClr val="tx1"/>
                </a:solidFill>
                <a:latin typeface="+mn-lt"/>
                <a:ea typeface="+mn-ea"/>
                <a:cs typeface="+mn-cs"/>
              </a:rPr>
              <a:t>Habrá</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una</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siembra</a:t>
            </a:r>
            <a:r>
              <a:rPr lang="en-US" sz="1200" kern="1200" dirty="0">
                <a:solidFill>
                  <a:schemeClr val="tx1"/>
                </a:solidFill>
                <a:latin typeface="+mn-lt"/>
                <a:ea typeface="+mn-ea"/>
                <a:cs typeface="+mn-cs"/>
              </a:rPr>
              <a:t> junto a </a:t>
            </a:r>
            <a:r>
              <a:rPr lang="en-US" sz="1200" kern="1200" dirty="0" err="1">
                <a:solidFill>
                  <a:schemeClr val="tx1"/>
                </a:solidFill>
                <a:latin typeface="+mn-lt"/>
                <a:ea typeface="+mn-ea"/>
                <a:cs typeface="+mn-cs"/>
              </a:rPr>
              <a:t>todas</a:t>
            </a:r>
            <a:r>
              <a:rPr lang="en-US" sz="1200" kern="1200" dirty="0">
                <a:solidFill>
                  <a:schemeClr val="tx1"/>
                </a:solidFill>
                <a:latin typeface="+mn-lt"/>
                <a:ea typeface="+mn-ea"/>
                <a:cs typeface="+mn-cs"/>
              </a:rPr>
              <a:t> las </a:t>
            </a:r>
            <a:r>
              <a:rPr lang="en-US" sz="1200" kern="1200" dirty="0" err="1">
                <a:solidFill>
                  <a:schemeClr val="tx1"/>
                </a:solidFill>
                <a:latin typeface="+mn-lt"/>
                <a:ea typeface="+mn-ea"/>
                <a:cs typeface="+mn-cs"/>
              </a:rPr>
              <a:t>aguas</a:t>
            </a:r>
            <a:r>
              <a:rPr lang="en-US" sz="1200" kern="1200" dirty="0">
                <a:solidFill>
                  <a:schemeClr val="tx1"/>
                </a:solidFill>
                <a:latin typeface="+mn-lt"/>
                <a:ea typeface="+mn-ea"/>
                <a:cs typeface="+mn-cs"/>
              </a:rPr>
              <a:t>; y </a:t>
            </a:r>
            <a:r>
              <a:rPr lang="en-US" sz="1200" kern="1200" dirty="0" err="1">
                <a:solidFill>
                  <a:schemeClr val="tx1"/>
                </a:solidFill>
                <a:latin typeface="+mn-lt"/>
                <a:ea typeface="+mn-ea"/>
                <a:cs typeface="+mn-cs"/>
              </a:rPr>
              <a:t>súplicas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fervientes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oraciones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importunas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entrarán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el</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cielo</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en</a:t>
            </a:r>
            <a:r>
              <a:rPr lang="en-US" sz="1200" kern="1200" dirty="0">
                <a:solidFill>
                  <a:schemeClr val="tx1"/>
                </a:solidFill>
                <a:latin typeface="+mn-lt"/>
                <a:ea typeface="+mn-ea"/>
                <a:cs typeface="+mn-cs"/>
              </a:rPr>
              <a:t> favor de las almas que </a:t>
            </a:r>
            <a:r>
              <a:rPr lang="en-US" sz="1200" kern="1200" dirty="0" err="1">
                <a:solidFill>
                  <a:schemeClr val="tx1"/>
                </a:solidFill>
                <a:latin typeface="+mn-lt"/>
                <a:ea typeface="+mn-ea"/>
                <a:cs typeface="+mn-cs"/>
              </a:rPr>
              <a:t>perecen</a:t>
            </a:r>
            <a:r>
              <a:rPr lang="en-US" sz="1200" kern="1200" dirty="0">
                <a:solidFill>
                  <a:schemeClr val="tx1"/>
                </a:solidFill>
                <a:latin typeface="+mn-lt"/>
                <a:ea typeface="+mn-ea"/>
                <a:cs typeface="+mn-cs"/>
              </a:rPr>
              <a:t>.-(</a:t>
            </a:r>
            <a:r>
              <a:rPr lang="en-US" sz="1200" kern="1200" dirty="0" err="1">
                <a:solidFill>
                  <a:schemeClr val="tx1"/>
                </a:solidFill>
                <a:latin typeface="+mn-lt"/>
                <a:ea typeface="+mn-ea"/>
                <a:cs typeface="+mn-cs"/>
              </a:rPr>
              <a:t>Obreros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evangélicos</a:t>
            </a:r>
            <a:r>
              <a:rPr lang="en-US" sz="1200" kern="1200" dirty="0">
                <a:solidFill>
                  <a:schemeClr val="tx1"/>
                </a:solidFill>
                <a:latin typeface="+mn-lt"/>
                <a:ea typeface="+mn-ea"/>
                <a:cs typeface="+mn-cs"/>
              </a:rPr>
              <a:t>, 470). {</a:t>
            </a:r>
            <a:r>
              <a:rPr lang="en-US" sz="1200" kern="1200" dirty="0" err="1">
                <a:solidFill>
                  <a:schemeClr val="tx1"/>
                </a:solidFill>
                <a:latin typeface="+mn-lt"/>
                <a:ea typeface="+mn-ea"/>
                <a:cs typeface="+mn-cs"/>
              </a:rPr>
              <a:t>Pr</a:t>
            </a:r>
            <a:r>
              <a:rPr lang="en-US" sz="1200" kern="1200" dirty="0">
                <a:solidFill>
                  <a:schemeClr val="tx1"/>
                </a:solidFill>
                <a:latin typeface="+mn-lt"/>
                <a:ea typeface="+mn-ea"/>
                <a:cs typeface="+mn-cs"/>
              </a:rPr>
              <a:t> 246.1}</a:t>
            </a:r>
          </a:p>
          <a:p>
            <a:r>
              <a:rPr lang="en-US" sz="1200" kern="1200" dirty="0">
                <a:solidFill>
                  <a:schemeClr val="tx1"/>
                </a:solidFill>
                <a:latin typeface="+mn-lt"/>
                <a:ea typeface="+mn-ea"/>
                <a:cs typeface="+mn-cs"/>
              </a:rPr>
              <a:t>Hay que </a:t>
            </a:r>
            <a:r>
              <a:rPr lang="en-US" sz="1200" kern="1200" dirty="0" err="1">
                <a:solidFill>
                  <a:schemeClr val="tx1"/>
                </a:solidFill>
                <a:latin typeface="+mn-lt"/>
                <a:ea typeface="+mn-ea"/>
                <a:cs typeface="+mn-cs"/>
              </a:rPr>
              <a:t>buscar</a:t>
            </a:r>
            <a:r>
              <a:rPr lang="en-US" sz="1200" kern="1200" dirty="0">
                <a:solidFill>
                  <a:schemeClr val="tx1"/>
                </a:solidFill>
                <a:latin typeface="+mn-lt"/>
                <a:ea typeface="+mn-ea"/>
                <a:cs typeface="+mn-cs"/>
              </a:rPr>
              <a:t> almas, </a:t>
            </a:r>
            <a:r>
              <a:rPr lang="en-US" sz="1200" kern="1200" dirty="0" err="1">
                <a:solidFill>
                  <a:schemeClr val="tx1"/>
                </a:solidFill>
                <a:latin typeface="+mn-lt"/>
                <a:ea typeface="+mn-ea"/>
                <a:cs typeface="+mn-cs"/>
              </a:rPr>
              <a:t>orar</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por</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ellas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trabajar</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por</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ellas</a:t>
            </a:r>
            <a:r>
              <a:rPr lang="en-US" sz="1200" kern="1200" dirty="0">
                <a:solidFill>
                  <a:schemeClr val="tx1"/>
                </a:solidFill>
                <a:latin typeface="+mn-lt"/>
                <a:ea typeface="+mn-ea"/>
                <a:cs typeface="+mn-cs"/>
              </a:rPr>
              <a:t>. Hay que </a:t>
            </a:r>
            <a:r>
              <a:rPr lang="en-US" sz="1200" kern="1200" dirty="0" err="1">
                <a:solidFill>
                  <a:schemeClr val="tx1"/>
                </a:solidFill>
                <a:latin typeface="+mn-lt"/>
                <a:ea typeface="+mn-ea"/>
                <a:cs typeface="+mn-cs"/>
              </a:rPr>
              <a:t>hacer</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llamamientos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fervientes</a:t>
            </a:r>
            <a:r>
              <a:rPr lang="en-US" sz="1200" kern="1200" dirty="0">
                <a:solidFill>
                  <a:schemeClr val="tx1"/>
                </a:solidFill>
                <a:latin typeface="+mn-lt"/>
                <a:ea typeface="+mn-ea"/>
                <a:cs typeface="+mn-cs"/>
              </a:rPr>
              <a:t>. Se </a:t>
            </a:r>
            <a:r>
              <a:rPr lang="en-US" sz="1200" kern="1200" dirty="0" err="1">
                <a:solidFill>
                  <a:schemeClr val="tx1"/>
                </a:solidFill>
                <a:latin typeface="+mn-lt"/>
                <a:ea typeface="+mn-ea"/>
                <a:cs typeface="+mn-cs"/>
              </a:rPr>
              <a:t>han</a:t>
            </a:r>
            <a:r>
              <a:rPr lang="en-US" sz="1200" kern="1200" dirty="0">
                <a:solidFill>
                  <a:schemeClr val="tx1"/>
                </a:solidFill>
                <a:latin typeface="+mn-lt"/>
                <a:ea typeface="+mn-ea"/>
                <a:cs typeface="+mn-cs"/>
              </a:rPr>
              <a:t> de </a:t>
            </a:r>
            <a:r>
              <a:rPr lang="en-US" sz="1200" kern="1200" dirty="0" err="1">
                <a:solidFill>
                  <a:schemeClr val="tx1"/>
                </a:solidFill>
                <a:latin typeface="+mn-lt"/>
                <a:ea typeface="+mn-ea"/>
                <a:cs typeface="+mn-cs"/>
              </a:rPr>
              <a:t>ofrecer</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fervientes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oraciones</a:t>
            </a:r>
            <a:r>
              <a:rPr lang="en-US" sz="1200" kern="1200" dirty="0">
                <a:solidFill>
                  <a:schemeClr val="tx1"/>
                </a:solidFill>
                <a:latin typeface="+mn-lt"/>
                <a:ea typeface="+mn-ea"/>
                <a:cs typeface="+mn-cs"/>
              </a:rPr>
              <a:t> de </a:t>
            </a:r>
            <a:r>
              <a:rPr lang="en-US" sz="1200" kern="1200" dirty="0" err="1">
                <a:solidFill>
                  <a:schemeClr val="tx1"/>
                </a:solidFill>
                <a:latin typeface="+mn-lt"/>
                <a:ea typeface="+mn-ea"/>
                <a:cs typeface="+mn-cs"/>
              </a:rPr>
              <a:t>intercesión</a:t>
            </a:r>
            <a:r>
              <a:rPr lang="en-US" sz="1200" kern="1200" dirty="0">
                <a:solidFill>
                  <a:schemeClr val="tx1"/>
                </a:solidFill>
                <a:latin typeface="+mn-lt"/>
                <a:ea typeface="+mn-ea"/>
                <a:cs typeface="+mn-cs"/>
              </a:rPr>
              <a:t>. (Testimonios para la </a:t>
            </a:r>
            <a:r>
              <a:rPr lang="en-US" sz="1200" kern="1200" dirty="0" err="1">
                <a:solidFill>
                  <a:schemeClr val="tx1"/>
                </a:solidFill>
                <a:latin typeface="+mn-lt"/>
                <a:ea typeface="+mn-ea"/>
                <a:cs typeface="+mn-cs"/>
              </a:rPr>
              <a:t>Iglesia</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tomo</a:t>
            </a:r>
            <a:r>
              <a:rPr lang="en-US" sz="1200" kern="1200" dirty="0">
                <a:solidFill>
                  <a:schemeClr val="tx1"/>
                </a:solidFill>
                <a:latin typeface="+mn-lt"/>
                <a:ea typeface="+mn-ea"/>
                <a:cs typeface="+mn-cs"/>
              </a:rPr>
              <a:t> 7, </a:t>
            </a:r>
            <a:r>
              <a:rPr lang="en-US" sz="1200" kern="1200" dirty="0" err="1">
                <a:solidFill>
                  <a:schemeClr val="tx1"/>
                </a:solidFill>
                <a:latin typeface="+mn-lt"/>
                <a:ea typeface="+mn-ea"/>
                <a:cs typeface="+mn-cs"/>
              </a:rPr>
              <a:t>pág</a:t>
            </a:r>
            <a:r>
              <a:rPr lang="en-US" sz="1200" kern="1200" dirty="0">
                <a:solidFill>
                  <a:schemeClr val="tx1"/>
                </a:solidFill>
                <a:latin typeface="+mn-lt"/>
                <a:ea typeface="+mn-ea"/>
                <a:cs typeface="+mn-cs"/>
              </a:rPr>
              <a:t>. 12). {</a:t>
            </a:r>
            <a:r>
              <a:rPr lang="en-US" sz="1200" kern="1200" dirty="0" err="1">
                <a:solidFill>
                  <a:schemeClr val="tx1"/>
                </a:solidFill>
                <a:latin typeface="+mn-lt"/>
                <a:ea typeface="+mn-ea"/>
                <a:cs typeface="+mn-cs"/>
              </a:rPr>
              <a:t>Pr</a:t>
            </a:r>
            <a:r>
              <a:rPr lang="en-US" sz="1200" kern="1200" dirty="0">
                <a:solidFill>
                  <a:schemeClr val="tx1"/>
                </a:solidFill>
                <a:latin typeface="+mn-lt"/>
                <a:ea typeface="+mn-ea"/>
                <a:cs typeface="+mn-cs"/>
              </a:rPr>
              <a:t> 246.5}</a:t>
            </a:r>
          </a:p>
          <a:p>
            <a:r>
              <a:rPr lang="en-US" sz="1200" kern="1200" dirty="0">
                <a:solidFill>
                  <a:schemeClr val="tx1"/>
                </a:solidFill>
                <a:latin typeface="+mn-lt"/>
                <a:ea typeface="+mn-ea"/>
                <a:cs typeface="+mn-cs"/>
              </a:rPr>
              <a:t>En la </a:t>
            </a:r>
            <a:r>
              <a:rPr lang="en-US" sz="1200" kern="1200" dirty="0" err="1">
                <a:solidFill>
                  <a:schemeClr val="tx1"/>
                </a:solidFill>
                <a:latin typeface="+mn-lt"/>
                <a:ea typeface="+mn-ea"/>
                <a:cs typeface="+mn-cs"/>
              </a:rPr>
              <a:t>oración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privada</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todos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tienen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el</a:t>
            </a:r>
            <a:r>
              <a:rPr lang="en-US" sz="1200" kern="1200" dirty="0">
                <a:solidFill>
                  <a:schemeClr val="tx1"/>
                </a:solidFill>
                <a:latin typeface="+mn-lt"/>
                <a:ea typeface="+mn-ea"/>
                <a:cs typeface="+mn-cs"/>
              </a:rPr>
              <a:t> privilegio de </a:t>
            </a:r>
            <a:r>
              <a:rPr lang="en-US" sz="1200" kern="1200" dirty="0" err="1">
                <a:solidFill>
                  <a:schemeClr val="tx1"/>
                </a:solidFill>
                <a:latin typeface="+mn-lt"/>
                <a:ea typeface="+mn-ea"/>
                <a:cs typeface="+mn-cs"/>
              </a:rPr>
              <a:t>orar</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todo</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el</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tiempo</a:t>
            </a:r>
            <a:r>
              <a:rPr lang="en-US" sz="1200" kern="1200" dirty="0">
                <a:solidFill>
                  <a:schemeClr val="tx1"/>
                </a:solidFill>
                <a:latin typeface="+mn-lt"/>
                <a:ea typeface="+mn-ea"/>
                <a:cs typeface="+mn-cs"/>
              </a:rPr>
              <a:t> que </a:t>
            </a:r>
            <a:r>
              <a:rPr lang="en-US" sz="1200" kern="1200" dirty="0" err="1">
                <a:solidFill>
                  <a:schemeClr val="tx1"/>
                </a:solidFill>
                <a:latin typeface="+mn-lt"/>
                <a:ea typeface="+mn-ea"/>
                <a:cs typeface="+mn-cs"/>
              </a:rPr>
              <a:t>deseen</a:t>
            </a:r>
            <a:r>
              <a:rPr lang="en-US" sz="1200" kern="1200" dirty="0">
                <a:solidFill>
                  <a:schemeClr val="tx1"/>
                </a:solidFill>
                <a:latin typeface="+mn-lt"/>
                <a:ea typeface="+mn-ea"/>
                <a:cs typeface="+mn-cs"/>
              </a:rPr>
              <a:t> y de ser tan </a:t>
            </a:r>
            <a:r>
              <a:rPr lang="en-US" sz="1200" kern="1200" dirty="0" err="1">
                <a:solidFill>
                  <a:schemeClr val="tx1"/>
                </a:solidFill>
                <a:latin typeface="+mn-lt"/>
                <a:ea typeface="+mn-ea"/>
                <a:cs typeface="+mn-cs"/>
              </a:rPr>
              <a:t>explícitos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como</a:t>
            </a:r>
            <a:r>
              <a:rPr lang="en-US" sz="1200" kern="1200" dirty="0">
                <a:solidFill>
                  <a:schemeClr val="tx1"/>
                </a:solidFill>
                <a:latin typeface="+mn-lt"/>
                <a:ea typeface="+mn-ea"/>
                <a:cs typeface="+mn-cs"/>
              </a:rPr>
              <a:t> les </a:t>
            </a:r>
            <a:r>
              <a:rPr lang="en-US" sz="1200" kern="1200" dirty="0" err="1">
                <a:solidFill>
                  <a:schemeClr val="tx1"/>
                </a:solidFill>
                <a:latin typeface="+mn-lt"/>
                <a:ea typeface="+mn-ea"/>
                <a:cs typeface="+mn-cs"/>
              </a:rPr>
              <a:t>plazca</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Pueden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orar</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por</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todos</a:t>
            </a:r>
            <a:r>
              <a:rPr lang="en-US" sz="1200" kern="1200" dirty="0">
                <a:solidFill>
                  <a:schemeClr val="tx1"/>
                </a:solidFill>
                <a:latin typeface="+mn-lt"/>
                <a:ea typeface="+mn-ea"/>
                <a:cs typeface="+mn-cs"/>
              </a:rPr>
              <a:t> sus </a:t>
            </a:r>
            <a:r>
              <a:rPr lang="en-US" sz="1200" kern="1200" dirty="0" err="1">
                <a:solidFill>
                  <a:schemeClr val="tx1"/>
                </a:solidFill>
                <a:latin typeface="+mn-lt"/>
                <a:ea typeface="+mn-ea"/>
                <a:cs typeface="+mn-cs"/>
              </a:rPr>
              <a:t>parientes</a:t>
            </a:r>
            <a:r>
              <a:rPr lang="en-US" sz="1200" kern="1200" dirty="0">
                <a:solidFill>
                  <a:schemeClr val="tx1"/>
                </a:solidFill>
                <a:latin typeface="+mn-lt"/>
                <a:ea typeface="+mn-ea"/>
                <a:cs typeface="+mn-cs"/>
              </a:rPr>
              <a:t> y amigos. El </a:t>
            </a:r>
            <a:r>
              <a:rPr lang="en-US" sz="1200" kern="1200" dirty="0" err="1">
                <a:solidFill>
                  <a:schemeClr val="tx1"/>
                </a:solidFill>
                <a:latin typeface="+mn-lt"/>
                <a:ea typeface="+mn-ea"/>
                <a:cs typeface="+mn-cs"/>
              </a:rPr>
              <a:t>armario</a:t>
            </a:r>
            <a:r>
              <a:rPr lang="en-US" sz="1200" kern="1200" dirty="0">
                <a:solidFill>
                  <a:schemeClr val="tx1"/>
                </a:solidFill>
                <a:latin typeface="+mn-lt"/>
                <a:ea typeface="+mn-ea"/>
                <a:cs typeface="+mn-cs"/>
              </a:rPr>
              <a:t> es </a:t>
            </a:r>
            <a:r>
              <a:rPr lang="en-US" sz="1200" kern="1200" dirty="0" err="1">
                <a:solidFill>
                  <a:schemeClr val="tx1"/>
                </a:solidFill>
                <a:latin typeface="+mn-lt"/>
                <a:ea typeface="+mn-ea"/>
                <a:cs typeface="+mn-cs"/>
              </a:rPr>
              <a:t>el</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lugar</a:t>
            </a:r>
            <a:r>
              <a:rPr lang="en-US" sz="1200" kern="1200" dirty="0">
                <a:solidFill>
                  <a:schemeClr val="tx1"/>
                </a:solidFill>
                <a:latin typeface="+mn-lt"/>
                <a:ea typeface="+mn-ea"/>
                <a:cs typeface="+mn-cs"/>
              </a:rPr>
              <a:t> para </a:t>
            </a:r>
            <a:r>
              <a:rPr lang="en-US" sz="1200" kern="1200" dirty="0" err="1">
                <a:solidFill>
                  <a:schemeClr val="tx1"/>
                </a:solidFill>
                <a:latin typeface="+mn-lt"/>
                <a:ea typeface="+mn-ea"/>
                <a:cs typeface="+mn-cs"/>
              </a:rPr>
              <a:t>contar</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todas</a:t>
            </a:r>
            <a:r>
              <a:rPr lang="en-US" sz="1200" kern="1200" dirty="0">
                <a:solidFill>
                  <a:schemeClr val="tx1"/>
                </a:solidFill>
                <a:latin typeface="+mn-lt"/>
                <a:ea typeface="+mn-ea"/>
                <a:cs typeface="+mn-cs"/>
              </a:rPr>
              <a:t> sus </a:t>
            </a:r>
            <a:r>
              <a:rPr lang="en-US" sz="1200" kern="1200" dirty="0" err="1">
                <a:solidFill>
                  <a:schemeClr val="tx1"/>
                </a:solidFill>
                <a:latin typeface="+mn-lt"/>
                <a:ea typeface="+mn-ea"/>
                <a:cs typeface="+mn-cs"/>
              </a:rPr>
              <a:t>dificultades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pruebas</a:t>
            </a:r>
            <a:r>
              <a:rPr lang="en-US" sz="1200" kern="1200" dirty="0">
                <a:solidFill>
                  <a:schemeClr val="tx1"/>
                </a:solidFill>
                <a:latin typeface="+mn-lt"/>
                <a:ea typeface="+mn-ea"/>
                <a:cs typeface="+mn-cs"/>
              </a:rPr>
              <a:t> y </a:t>
            </a:r>
            <a:r>
              <a:rPr lang="en-US" sz="1200" kern="1200" dirty="0" err="1">
                <a:solidFill>
                  <a:schemeClr val="tx1"/>
                </a:solidFill>
                <a:latin typeface="+mn-lt"/>
                <a:ea typeface="+mn-ea"/>
                <a:cs typeface="+mn-cs"/>
              </a:rPr>
              <a:t>tentaciones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privadas</a:t>
            </a:r>
            <a:r>
              <a:rPr lang="en-US" sz="1200" kern="1200" dirty="0">
                <a:solidFill>
                  <a:schemeClr val="tx1"/>
                </a:solidFill>
                <a:latin typeface="+mn-lt"/>
                <a:ea typeface="+mn-ea"/>
                <a:cs typeface="+mn-cs"/>
              </a:rPr>
              <a:t>. Una </a:t>
            </a:r>
            <a:r>
              <a:rPr lang="en-US" sz="1200" kern="1200" dirty="0" err="1">
                <a:solidFill>
                  <a:schemeClr val="tx1"/>
                </a:solidFill>
                <a:latin typeface="+mn-lt"/>
                <a:ea typeface="+mn-ea"/>
                <a:cs typeface="+mn-cs"/>
              </a:rPr>
              <a:t>reunión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común</a:t>
            </a:r>
            <a:r>
              <a:rPr lang="en-US" sz="1200" kern="1200" dirty="0">
                <a:solidFill>
                  <a:schemeClr val="tx1"/>
                </a:solidFill>
                <a:latin typeface="+mn-lt"/>
                <a:ea typeface="+mn-ea"/>
                <a:cs typeface="+mn-cs"/>
              </a:rPr>
              <a:t> para </a:t>
            </a:r>
            <a:r>
              <a:rPr lang="en-US" sz="1200" kern="1200" dirty="0" err="1">
                <a:solidFill>
                  <a:schemeClr val="tx1"/>
                </a:solidFill>
                <a:latin typeface="+mn-lt"/>
                <a:ea typeface="+mn-ea"/>
                <a:cs typeface="+mn-cs"/>
              </a:rPr>
              <a:t>adorar</a:t>
            </a:r>
            <a:r>
              <a:rPr lang="en-US" sz="1200" kern="1200" dirty="0">
                <a:solidFill>
                  <a:schemeClr val="tx1"/>
                </a:solidFill>
                <a:latin typeface="+mn-lt"/>
                <a:ea typeface="+mn-ea"/>
                <a:cs typeface="+mn-cs"/>
              </a:rPr>
              <a:t> a Dios no es </a:t>
            </a:r>
            <a:r>
              <a:rPr lang="en-US" sz="1200" kern="1200" dirty="0" err="1">
                <a:solidFill>
                  <a:schemeClr val="tx1"/>
                </a:solidFill>
                <a:latin typeface="+mn-lt"/>
                <a:ea typeface="+mn-ea"/>
                <a:cs typeface="+mn-cs"/>
              </a:rPr>
              <a:t>el</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lugar</a:t>
            </a:r>
            <a:r>
              <a:rPr lang="en-US" sz="1200" kern="1200" dirty="0">
                <a:solidFill>
                  <a:schemeClr val="tx1"/>
                </a:solidFill>
                <a:latin typeface="+mn-lt"/>
                <a:ea typeface="+mn-ea"/>
                <a:cs typeface="+mn-cs"/>
              </a:rPr>
              <a:t> para </a:t>
            </a:r>
            <a:r>
              <a:rPr lang="en-US" sz="1200" kern="1200" dirty="0" err="1">
                <a:solidFill>
                  <a:schemeClr val="tx1"/>
                </a:solidFill>
                <a:latin typeface="+mn-lt"/>
                <a:ea typeface="+mn-ea"/>
                <a:cs typeface="+mn-cs"/>
              </a:rPr>
              <a:t>abrir</a:t>
            </a:r>
            <a:r>
              <a:rPr lang="en-US" sz="1200" kern="1200" dirty="0">
                <a:solidFill>
                  <a:schemeClr val="tx1"/>
                </a:solidFill>
                <a:latin typeface="+mn-lt"/>
                <a:ea typeface="+mn-ea"/>
                <a:cs typeface="+mn-cs"/>
              </a:rPr>
              <a:t> las </a:t>
            </a:r>
            <a:r>
              <a:rPr lang="en-US" sz="1200" kern="1200" dirty="0" err="1">
                <a:solidFill>
                  <a:schemeClr val="tx1"/>
                </a:solidFill>
                <a:latin typeface="+mn-lt"/>
                <a:ea typeface="+mn-ea"/>
                <a:cs typeface="+mn-cs"/>
              </a:rPr>
              <a:t>intimidades</a:t>
            </a:r>
            <a:r>
              <a:rPr lang="en-US" sz="1200" kern="1200" dirty="0">
                <a:solidFill>
                  <a:schemeClr val="tx1"/>
                </a:solidFill>
                <a:latin typeface="+mn-lt"/>
                <a:ea typeface="+mn-ea"/>
                <a:cs typeface="+mn-cs"/>
              </a:rPr>
              <a:t> del </a:t>
            </a:r>
            <a:r>
              <a:rPr lang="en-US" sz="1200" kern="1200" dirty="0" err="1">
                <a:solidFill>
                  <a:schemeClr val="tx1"/>
                </a:solidFill>
                <a:latin typeface="+mn-lt"/>
                <a:ea typeface="+mn-ea"/>
                <a:cs typeface="+mn-cs"/>
              </a:rPr>
              <a:t>corazón</a:t>
            </a:r>
            <a:r>
              <a:rPr lang="en-US" sz="1200" kern="1200" dirty="0">
                <a:solidFill>
                  <a:schemeClr val="tx1"/>
                </a:solidFill>
                <a:latin typeface="+mn-lt"/>
                <a:ea typeface="+mn-ea"/>
                <a:cs typeface="+mn-cs"/>
              </a:rPr>
              <a:t>.</a:t>
            </a:r>
          </a:p>
          <a:p>
            <a:r>
              <a:rPr lang="en-US" sz="1200" kern="1200" dirty="0">
                <a:solidFill>
                  <a:schemeClr val="tx1"/>
                </a:solidFill>
                <a:latin typeface="+mn-lt"/>
                <a:ea typeface="+mn-ea"/>
                <a:cs typeface="+mn-cs"/>
              </a:rPr>
              <a:t>(Review and Herald, 28 de </a:t>
            </a:r>
            <a:r>
              <a:rPr lang="en-US" sz="1200" kern="1200" dirty="0" err="1">
                <a:solidFill>
                  <a:schemeClr val="tx1"/>
                </a:solidFill>
                <a:latin typeface="+mn-lt"/>
                <a:ea typeface="+mn-ea"/>
                <a:cs typeface="+mn-cs"/>
              </a:rPr>
              <a:t>agosto</a:t>
            </a:r>
            <a:r>
              <a:rPr lang="en-US" sz="1200" kern="1200" dirty="0">
                <a:solidFill>
                  <a:schemeClr val="tx1"/>
                </a:solidFill>
                <a:latin typeface="+mn-lt"/>
                <a:ea typeface="+mn-ea"/>
                <a:cs typeface="+mn-cs"/>
              </a:rPr>
              <a:t> de 1888.) {</a:t>
            </a:r>
            <a:r>
              <a:rPr lang="en-US" sz="1200" kern="1200" dirty="0" err="1">
                <a:solidFill>
                  <a:schemeClr val="tx1"/>
                </a:solidFill>
                <a:latin typeface="+mn-lt"/>
                <a:ea typeface="+mn-ea"/>
                <a:cs typeface="+mn-cs"/>
              </a:rPr>
              <a:t>Pr</a:t>
            </a:r>
            <a:r>
              <a:rPr lang="en-US" sz="1200" kern="1200" dirty="0">
                <a:solidFill>
                  <a:schemeClr val="tx1"/>
                </a:solidFill>
                <a:latin typeface="+mn-lt"/>
                <a:ea typeface="+mn-ea"/>
                <a:cs typeface="+mn-cs"/>
              </a:rPr>
              <a:t> 247.1} </a:t>
            </a:r>
            <a:r>
              <a:rPr lang="en-US" sz="1200" kern="1200" dirty="0" err="1">
                <a:solidFill>
                  <a:schemeClr val="tx1"/>
                </a:solidFill>
                <a:latin typeface="+mn-lt"/>
                <a:ea typeface="+mn-ea"/>
                <a:cs typeface="+mn-cs"/>
              </a:rPr>
              <a:t>Trabajemos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este</a:t>
            </a:r>
            <a:r>
              <a:rPr lang="en-US" sz="1200" kern="1200" dirty="0">
                <a:solidFill>
                  <a:schemeClr val="tx1"/>
                </a:solidFill>
                <a:latin typeface="+mn-lt"/>
                <a:ea typeface="+mn-ea"/>
                <a:cs typeface="+mn-cs"/>
              </a:rPr>
              <a:t> plan, y </a:t>
            </a:r>
            <a:r>
              <a:rPr lang="en-US" sz="1200" kern="1200" dirty="0" err="1">
                <a:solidFill>
                  <a:schemeClr val="tx1"/>
                </a:solidFill>
                <a:latin typeface="+mn-lt"/>
                <a:ea typeface="+mn-ea"/>
                <a:cs typeface="+mn-cs"/>
              </a:rPr>
              <a:t>oremos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unos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por</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otros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llevándonos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unos</a:t>
            </a:r>
            <a:r>
              <a:rPr lang="en-US" sz="1200" kern="1200" dirty="0">
                <a:solidFill>
                  <a:schemeClr val="tx1"/>
                </a:solidFill>
                <a:latin typeface="+mn-lt"/>
                <a:ea typeface="+mn-ea"/>
                <a:cs typeface="+mn-cs"/>
              </a:rPr>
              <a:t> a </a:t>
            </a:r>
            <a:r>
              <a:rPr lang="en-US" sz="1200" kern="1200" dirty="0" err="1">
                <a:solidFill>
                  <a:schemeClr val="tx1"/>
                </a:solidFill>
                <a:latin typeface="+mn-lt"/>
                <a:ea typeface="+mn-ea"/>
                <a:cs typeface="+mn-cs"/>
              </a:rPr>
              <a:t>otros</a:t>
            </a:r>
            <a:r>
              <a:rPr lang="en-US" sz="1200" kern="1200" dirty="0">
                <a:solidFill>
                  <a:schemeClr val="tx1"/>
                </a:solidFill>
                <a:latin typeface="+mn-lt"/>
                <a:ea typeface="+mn-ea"/>
                <a:cs typeface="+mn-cs"/>
              </a:rPr>
              <a:t> a la </a:t>
            </a:r>
            <a:r>
              <a:rPr lang="en-US" sz="1200" kern="1200" dirty="0" err="1">
                <a:solidFill>
                  <a:schemeClr val="tx1"/>
                </a:solidFill>
                <a:latin typeface="+mn-lt"/>
                <a:ea typeface="+mn-ea"/>
                <a:cs typeface="+mn-cs"/>
              </a:rPr>
              <a:t>presencia</a:t>
            </a:r>
            <a:r>
              <a:rPr lang="en-US" sz="1200" kern="1200" dirty="0">
                <a:solidFill>
                  <a:schemeClr val="tx1"/>
                </a:solidFill>
                <a:latin typeface="+mn-lt"/>
                <a:ea typeface="+mn-ea"/>
                <a:cs typeface="+mn-cs"/>
              </a:rPr>
              <a:t> de Dios </a:t>
            </a:r>
            <a:r>
              <a:rPr lang="en-US" sz="1200" kern="1200" dirty="0" err="1">
                <a:solidFill>
                  <a:schemeClr val="tx1"/>
                </a:solidFill>
                <a:latin typeface="+mn-lt"/>
                <a:ea typeface="+mn-ea"/>
                <a:cs typeface="+mn-cs"/>
              </a:rPr>
              <a:t>por</a:t>
            </a:r>
            <a:r>
              <a:rPr lang="en-US" sz="1200" kern="1200" dirty="0">
                <a:solidFill>
                  <a:schemeClr val="tx1"/>
                </a:solidFill>
                <a:latin typeface="+mn-lt"/>
                <a:ea typeface="+mn-ea"/>
                <a:cs typeface="+mn-cs"/>
              </a:rPr>
              <a:t> medio de la </a:t>
            </a:r>
            <a:r>
              <a:rPr lang="en-US" sz="1200" kern="1200" dirty="0" err="1">
                <a:solidFill>
                  <a:schemeClr val="tx1"/>
                </a:solidFill>
                <a:latin typeface="+mn-lt"/>
                <a:ea typeface="+mn-ea"/>
                <a:cs typeface="+mn-cs"/>
              </a:rPr>
              <a:t>fe</a:t>
            </a:r>
            <a:r>
              <a:rPr lang="en-US" sz="1200" kern="1200" dirty="0">
                <a:solidFill>
                  <a:schemeClr val="tx1"/>
                </a:solidFill>
                <a:latin typeface="+mn-lt"/>
                <a:ea typeface="+mn-ea"/>
                <a:cs typeface="+mn-cs"/>
              </a:rPr>
              <a:t> viva.</a:t>
            </a:r>
          </a:p>
          <a:p>
            <a:r>
              <a:rPr lang="en-US" sz="1200" kern="1200" dirty="0">
                <a:solidFill>
                  <a:schemeClr val="tx1"/>
                </a:solidFill>
                <a:latin typeface="+mn-lt"/>
                <a:ea typeface="+mn-ea"/>
                <a:cs typeface="+mn-cs"/>
              </a:rPr>
              <a:t>La </a:t>
            </a:r>
            <a:r>
              <a:rPr lang="en-US" sz="1200" kern="1200" dirty="0" err="1">
                <a:solidFill>
                  <a:schemeClr val="tx1"/>
                </a:solidFill>
                <a:latin typeface="+mn-lt"/>
                <a:ea typeface="+mn-ea"/>
                <a:cs typeface="+mn-cs"/>
              </a:rPr>
              <a:t>oración</a:t>
            </a:r>
            <a:r>
              <a:rPr lang="en-US" sz="1200" kern="1200" dirty="0">
                <a:solidFill>
                  <a:schemeClr val="tx1"/>
                </a:solidFill>
                <a:latin typeface="+mn-lt"/>
                <a:ea typeface="+mn-ea"/>
                <a:cs typeface="+mn-cs"/>
              </a:rPr>
              <a:t> es </a:t>
            </a:r>
            <a:r>
              <a:rPr lang="en-US" sz="1200" kern="1200" dirty="0" err="1">
                <a:solidFill>
                  <a:schemeClr val="tx1"/>
                </a:solidFill>
                <a:latin typeface="+mn-lt"/>
                <a:ea typeface="+mn-ea"/>
                <a:cs typeface="+mn-cs"/>
              </a:rPr>
              <a:t>una</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necesidad</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nuestra</a:t>
            </a:r>
            <a:r>
              <a:rPr lang="en-US" sz="1200" kern="1200" dirty="0">
                <a:solidFill>
                  <a:schemeClr val="tx1"/>
                </a:solidFill>
                <a:latin typeface="+mn-lt"/>
                <a:ea typeface="+mn-ea"/>
                <a:cs typeface="+mn-cs"/>
              </a:rPr>
              <a:t> labor </a:t>
            </a:r>
            <a:r>
              <a:rPr lang="en-US" sz="1200" kern="1200" dirty="0" err="1">
                <a:solidFill>
                  <a:schemeClr val="tx1"/>
                </a:solidFill>
                <a:latin typeface="+mn-lt"/>
                <a:ea typeface="+mn-ea"/>
                <a:cs typeface="+mn-cs"/>
              </a:rPr>
              <a:t>por</a:t>
            </a:r>
            <a:r>
              <a:rPr lang="en-US" sz="1200" kern="1200" dirty="0">
                <a:solidFill>
                  <a:schemeClr val="tx1"/>
                </a:solidFill>
                <a:latin typeface="+mn-lt"/>
                <a:ea typeface="+mn-ea"/>
                <a:cs typeface="+mn-cs"/>
              </a:rPr>
              <a:t> la </a:t>
            </a:r>
            <a:r>
              <a:rPr lang="en-US" sz="1200" kern="1200" dirty="0" err="1">
                <a:solidFill>
                  <a:schemeClr val="tx1"/>
                </a:solidFill>
                <a:latin typeface="+mn-lt"/>
                <a:ea typeface="+mn-ea"/>
                <a:cs typeface="+mn-cs"/>
              </a:rPr>
              <a:t>salvación</a:t>
            </a:r>
            <a:r>
              <a:rPr lang="en-US" sz="1200" kern="1200" dirty="0">
                <a:solidFill>
                  <a:schemeClr val="tx1"/>
                </a:solidFill>
                <a:latin typeface="+mn-lt"/>
                <a:ea typeface="+mn-ea"/>
                <a:cs typeface="+mn-cs"/>
              </a:rPr>
              <a:t> de las almas. </a:t>
            </a:r>
            <a:r>
              <a:rPr lang="en-US" sz="1200" kern="1200" dirty="0" err="1">
                <a:solidFill>
                  <a:schemeClr val="tx1"/>
                </a:solidFill>
                <a:latin typeface="+mn-lt"/>
                <a:ea typeface="+mn-ea"/>
                <a:cs typeface="+mn-cs"/>
              </a:rPr>
              <a:t>Sólo</a:t>
            </a:r>
            <a:r>
              <a:rPr lang="en-US" sz="1200" kern="1200" dirty="0">
                <a:solidFill>
                  <a:schemeClr val="tx1"/>
                </a:solidFill>
                <a:latin typeface="+mn-lt"/>
                <a:ea typeface="+mn-ea"/>
                <a:cs typeface="+mn-cs"/>
              </a:rPr>
              <a:t> Dios </a:t>
            </a:r>
            <a:r>
              <a:rPr lang="en-US" sz="1200" kern="1200" dirty="0" err="1">
                <a:solidFill>
                  <a:schemeClr val="tx1"/>
                </a:solidFill>
                <a:latin typeface="+mn-lt"/>
                <a:ea typeface="+mn-ea"/>
                <a:cs typeface="+mn-cs"/>
              </a:rPr>
              <a:t>puede</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dar</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el</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crecimiento</a:t>
            </a:r>
            <a:r>
              <a:rPr lang="en-US" sz="1200" kern="1200" dirty="0">
                <a:solidFill>
                  <a:schemeClr val="tx1"/>
                </a:solidFill>
                <a:latin typeface="+mn-lt"/>
                <a:ea typeface="+mn-ea"/>
                <a:cs typeface="+mn-cs"/>
              </a:rPr>
              <a:t> de la </a:t>
            </a:r>
            <a:r>
              <a:rPr lang="en-US" sz="1200" kern="1200" dirty="0" err="1">
                <a:solidFill>
                  <a:schemeClr val="tx1"/>
                </a:solidFill>
                <a:latin typeface="+mn-lt"/>
                <a:ea typeface="+mn-ea"/>
                <a:cs typeface="+mn-cs"/>
              </a:rPr>
              <a:t>semilla</a:t>
            </a:r>
            <a:r>
              <a:rPr lang="en-US" sz="1200" kern="1200" dirty="0">
                <a:solidFill>
                  <a:schemeClr val="tx1"/>
                </a:solidFill>
                <a:latin typeface="+mn-lt"/>
                <a:ea typeface="+mn-ea"/>
                <a:cs typeface="+mn-cs"/>
              </a:rPr>
              <a:t> que </a:t>
            </a:r>
            <a:r>
              <a:rPr lang="en-US" sz="1200" kern="1200" dirty="0" err="1">
                <a:solidFill>
                  <a:schemeClr val="tx1"/>
                </a:solidFill>
                <a:latin typeface="+mn-lt"/>
                <a:ea typeface="+mn-ea"/>
                <a:cs typeface="+mn-cs"/>
              </a:rPr>
              <a:t>sembramos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Obreros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evangélicos</a:t>
            </a:r>
            <a:r>
              <a:rPr lang="en-US" sz="1200" kern="1200" dirty="0">
                <a:solidFill>
                  <a:schemeClr val="tx1"/>
                </a:solidFill>
                <a:latin typeface="+mn-lt"/>
                <a:ea typeface="+mn-ea"/>
                <a:cs typeface="+mn-cs"/>
              </a:rPr>
              <a:t>, 28, 29).</a:t>
            </a:r>
          </a:p>
          <a:p>
            <a:r>
              <a:rPr lang="en-US" sz="1200" kern="1200" dirty="0" err="1">
                <a:solidFill>
                  <a:schemeClr val="tx1"/>
                </a:solidFill>
                <a:latin typeface="+mn-lt"/>
                <a:ea typeface="+mn-ea"/>
                <a:cs typeface="+mn-cs"/>
              </a:rPr>
              <a:t>Selecciona</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otra</a:t>
            </a:r>
            <a:r>
              <a:rPr lang="en-US" sz="1200" kern="1200" dirty="0">
                <a:solidFill>
                  <a:schemeClr val="tx1"/>
                </a:solidFill>
                <a:latin typeface="+mn-lt"/>
                <a:ea typeface="+mn-ea"/>
                <a:cs typeface="+mn-cs"/>
              </a:rPr>
              <a:t> y </a:t>
            </a:r>
            <a:r>
              <a:rPr lang="en-US" sz="1200" kern="1200" dirty="0" err="1">
                <a:solidFill>
                  <a:schemeClr val="tx1"/>
                </a:solidFill>
                <a:latin typeface="+mn-lt"/>
                <a:ea typeface="+mn-ea"/>
                <a:cs typeface="+mn-cs"/>
              </a:rPr>
              <a:t>otra</a:t>
            </a:r>
            <a:r>
              <a:rPr lang="en-US" sz="1200" kern="1200" dirty="0">
                <a:solidFill>
                  <a:schemeClr val="tx1"/>
                </a:solidFill>
                <a:latin typeface="+mn-lt"/>
                <a:ea typeface="+mn-ea"/>
                <a:cs typeface="+mn-cs"/>
              </a:rPr>
              <a:t> alma </a:t>
            </a:r>
            <a:r>
              <a:rPr lang="en-US" sz="1200" kern="1200" dirty="0" err="1">
                <a:solidFill>
                  <a:schemeClr val="tx1"/>
                </a:solidFill>
                <a:latin typeface="+mn-lt"/>
                <a:ea typeface="+mn-ea"/>
                <a:cs typeface="+mn-cs"/>
              </a:rPr>
              <a:t>más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buscando</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diariamente</a:t>
            </a:r>
            <a:r>
              <a:rPr lang="en-US" sz="1200" kern="1200" dirty="0">
                <a:solidFill>
                  <a:schemeClr val="tx1"/>
                </a:solidFill>
                <a:latin typeface="+mn-lt"/>
                <a:ea typeface="+mn-ea"/>
                <a:cs typeface="+mn-cs"/>
              </a:rPr>
              <a:t> la </a:t>
            </a:r>
            <a:r>
              <a:rPr lang="en-US" sz="1200" kern="1200" dirty="0" err="1">
                <a:solidFill>
                  <a:schemeClr val="tx1"/>
                </a:solidFill>
                <a:latin typeface="+mn-lt"/>
                <a:ea typeface="+mn-ea"/>
                <a:cs typeface="+mn-cs"/>
              </a:rPr>
              <a:t>guía</a:t>
            </a:r>
            <a:r>
              <a:rPr lang="en-US" sz="1200" kern="1200" dirty="0">
                <a:solidFill>
                  <a:schemeClr val="tx1"/>
                </a:solidFill>
                <a:latin typeface="+mn-lt"/>
                <a:ea typeface="+mn-ea"/>
                <a:cs typeface="+mn-cs"/>
              </a:rPr>
              <a:t> de Dios, </a:t>
            </a:r>
            <a:r>
              <a:rPr lang="en-US" sz="1200" kern="1200" dirty="0" err="1">
                <a:solidFill>
                  <a:schemeClr val="tx1"/>
                </a:solidFill>
                <a:latin typeface="+mn-lt"/>
                <a:ea typeface="+mn-ea"/>
                <a:cs typeface="+mn-cs"/>
              </a:rPr>
              <a:t>presentándole</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todo</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ferviente</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oración</a:t>
            </a:r>
            <a:r>
              <a:rPr lang="en-US" sz="1200" kern="1200" dirty="0">
                <a:solidFill>
                  <a:schemeClr val="tx1"/>
                </a:solidFill>
                <a:latin typeface="+mn-lt"/>
                <a:ea typeface="+mn-ea"/>
                <a:cs typeface="+mn-cs"/>
              </a:rPr>
              <a:t> y </a:t>
            </a:r>
            <a:r>
              <a:rPr lang="en-US" sz="1200" kern="1200" dirty="0" err="1">
                <a:solidFill>
                  <a:schemeClr val="tx1"/>
                </a:solidFill>
                <a:latin typeface="+mn-lt"/>
                <a:ea typeface="+mn-ea"/>
                <a:cs typeface="+mn-cs"/>
              </a:rPr>
              <a:t>obrando</a:t>
            </a:r>
            <a:r>
              <a:rPr lang="en-US" sz="1200" kern="1200" dirty="0">
                <a:solidFill>
                  <a:schemeClr val="tx1"/>
                </a:solidFill>
                <a:latin typeface="+mn-lt"/>
                <a:ea typeface="+mn-ea"/>
                <a:cs typeface="+mn-cs"/>
              </a:rPr>
              <a:t> con </a:t>
            </a:r>
            <a:r>
              <a:rPr lang="en-US" sz="1200" kern="1200" dirty="0" err="1">
                <a:solidFill>
                  <a:schemeClr val="tx1"/>
                </a:solidFill>
                <a:latin typeface="+mn-lt"/>
                <a:ea typeface="+mn-ea"/>
                <a:cs typeface="+mn-cs"/>
              </a:rPr>
              <a:t>sabiduría</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divina</a:t>
            </a:r>
            <a:r>
              <a:rPr lang="en-US" sz="1200" kern="1200" dirty="0">
                <a:solidFill>
                  <a:schemeClr val="tx1"/>
                </a:solidFill>
                <a:latin typeface="+mn-lt"/>
                <a:ea typeface="+mn-ea"/>
                <a:cs typeface="+mn-cs"/>
              </a:rPr>
              <a:t>. Al </a:t>
            </a:r>
            <a:r>
              <a:rPr lang="en-US" sz="1200" kern="1200" dirty="0" err="1">
                <a:solidFill>
                  <a:schemeClr val="tx1"/>
                </a:solidFill>
                <a:latin typeface="+mn-lt"/>
                <a:ea typeface="+mn-ea"/>
                <a:cs typeface="+mn-cs"/>
              </a:rPr>
              <a:t>hacer</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esto</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verás</a:t>
            </a:r>
            <a:r>
              <a:rPr lang="en-US" sz="1200" kern="1200" dirty="0">
                <a:solidFill>
                  <a:schemeClr val="tx1"/>
                </a:solidFill>
                <a:latin typeface="+mn-lt"/>
                <a:ea typeface="+mn-ea"/>
                <a:cs typeface="+mn-cs"/>
              </a:rPr>
              <a:t> que Dios </a:t>
            </a:r>
            <a:r>
              <a:rPr lang="en-US" sz="1200" kern="1200" dirty="0" err="1">
                <a:solidFill>
                  <a:schemeClr val="tx1"/>
                </a:solidFill>
                <a:latin typeface="+mn-lt"/>
                <a:ea typeface="+mn-ea"/>
                <a:cs typeface="+mn-cs"/>
              </a:rPr>
              <a:t>dará</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el</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Espíritu</a:t>
            </a:r>
            <a:r>
              <a:rPr lang="en-US" sz="1200" kern="1200" dirty="0">
                <a:solidFill>
                  <a:schemeClr val="tx1"/>
                </a:solidFill>
                <a:latin typeface="+mn-lt"/>
                <a:ea typeface="+mn-ea"/>
                <a:cs typeface="+mn-cs"/>
              </a:rPr>
              <a:t> Santo para </a:t>
            </a:r>
            <a:r>
              <a:rPr lang="en-US" sz="1200" kern="1200" dirty="0" err="1">
                <a:solidFill>
                  <a:schemeClr val="tx1"/>
                </a:solidFill>
                <a:latin typeface="+mn-lt"/>
                <a:ea typeface="+mn-ea"/>
                <a:cs typeface="+mn-cs"/>
              </a:rPr>
              <a:t>convencer</a:t>
            </a:r>
            <a:r>
              <a:rPr lang="en-US" sz="1200" kern="1200" dirty="0">
                <a:solidFill>
                  <a:schemeClr val="tx1"/>
                </a:solidFill>
                <a:latin typeface="+mn-lt"/>
                <a:ea typeface="+mn-ea"/>
                <a:cs typeface="+mn-cs"/>
              </a:rPr>
              <a:t>, y </a:t>
            </a:r>
            <a:r>
              <a:rPr lang="en-US" sz="1200" kern="1200" dirty="0" err="1">
                <a:solidFill>
                  <a:schemeClr val="tx1"/>
                </a:solidFill>
                <a:latin typeface="+mn-lt"/>
                <a:ea typeface="+mn-ea"/>
                <a:cs typeface="+mn-cs"/>
              </a:rPr>
              <a:t>el</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poder</a:t>
            </a:r>
            <a:r>
              <a:rPr lang="en-US" sz="1200" kern="1200" dirty="0">
                <a:solidFill>
                  <a:schemeClr val="tx1"/>
                </a:solidFill>
                <a:latin typeface="+mn-lt"/>
                <a:ea typeface="+mn-ea"/>
                <a:cs typeface="+mn-cs"/>
              </a:rPr>
              <a:t> de la </a:t>
            </a:r>
            <a:r>
              <a:rPr lang="en-US" sz="1200" kern="1200" dirty="0" err="1">
                <a:solidFill>
                  <a:schemeClr val="tx1"/>
                </a:solidFill>
                <a:latin typeface="+mn-lt"/>
                <a:ea typeface="+mn-ea"/>
                <a:cs typeface="+mn-cs"/>
              </a:rPr>
              <a:t>verdad</a:t>
            </a:r>
            <a:r>
              <a:rPr lang="en-US" sz="1200" kern="1200" dirty="0">
                <a:solidFill>
                  <a:schemeClr val="tx1"/>
                </a:solidFill>
                <a:latin typeface="+mn-lt"/>
                <a:ea typeface="+mn-ea"/>
                <a:cs typeface="+mn-cs"/>
              </a:rPr>
              <a:t> para </a:t>
            </a:r>
            <a:r>
              <a:rPr lang="en-US" sz="1200" kern="1200" dirty="0" err="1">
                <a:solidFill>
                  <a:schemeClr val="tx1"/>
                </a:solidFill>
                <a:latin typeface="+mn-lt"/>
                <a:ea typeface="+mn-ea"/>
                <a:cs typeface="+mn-cs"/>
              </a:rPr>
              <a:t>convertir</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el</a:t>
            </a:r>
            <a:r>
              <a:rPr lang="en-US" sz="1200" kern="1200" dirty="0">
                <a:solidFill>
                  <a:schemeClr val="tx1"/>
                </a:solidFill>
                <a:latin typeface="+mn-lt"/>
                <a:ea typeface="+mn-ea"/>
                <a:cs typeface="+mn-cs"/>
              </a:rPr>
              <a:t> alma.  {</a:t>
            </a:r>
            <a:r>
              <a:rPr lang="en-US" sz="1200" kern="1200" dirty="0" err="1">
                <a:solidFill>
                  <a:schemeClr val="tx1"/>
                </a:solidFill>
                <a:latin typeface="+mn-lt"/>
                <a:ea typeface="+mn-ea"/>
                <a:cs typeface="+mn-cs"/>
              </a:rPr>
              <a:t>Pr</a:t>
            </a:r>
            <a:r>
              <a:rPr lang="en-US" sz="1200" kern="1200" dirty="0">
                <a:solidFill>
                  <a:schemeClr val="tx1"/>
                </a:solidFill>
                <a:latin typeface="+mn-lt"/>
                <a:ea typeface="+mn-ea"/>
                <a:cs typeface="+mn-cs"/>
              </a:rPr>
              <a:t> 39.3}</a:t>
            </a:r>
          </a:p>
          <a:p>
            <a:r>
              <a:rPr lang="en-US" sz="1200" kern="1200" dirty="0" err="1">
                <a:solidFill>
                  <a:schemeClr val="tx1"/>
                </a:solidFill>
                <a:latin typeface="+mn-lt"/>
                <a:ea typeface="+mn-ea"/>
                <a:cs typeface="+mn-cs"/>
              </a:rPr>
              <a:t>Nuestras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oraciones</a:t>
            </a:r>
            <a:r>
              <a:rPr lang="en-US" sz="1200" kern="1200" dirty="0">
                <a:solidFill>
                  <a:schemeClr val="tx1"/>
                </a:solidFill>
                <a:latin typeface="+mn-lt"/>
                <a:ea typeface="+mn-ea"/>
                <a:cs typeface="+mn-cs"/>
              </a:rPr>
              <a:t> no </a:t>
            </a:r>
            <a:r>
              <a:rPr lang="en-US" sz="1200" kern="1200" dirty="0" err="1">
                <a:solidFill>
                  <a:schemeClr val="tx1"/>
                </a:solidFill>
                <a:latin typeface="+mn-lt"/>
                <a:ea typeface="+mn-ea"/>
                <a:cs typeface="+mn-cs"/>
              </a:rPr>
              <a:t>deben</a:t>
            </a:r>
            <a:r>
              <a:rPr lang="en-US" sz="1200" kern="1200" dirty="0">
                <a:solidFill>
                  <a:schemeClr val="tx1"/>
                </a:solidFill>
                <a:latin typeface="+mn-lt"/>
                <a:ea typeface="+mn-ea"/>
                <a:cs typeface="+mn-cs"/>
              </a:rPr>
              <a:t> ser </a:t>
            </a:r>
            <a:r>
              <a:rPr lang="en-US" sz="1200" kern="1200" dirty="0" err="1">
                <a:solidFill>
                  <a:schemeClr val="tx1"/>
                </a:solidFill>
                <a:latin typeface="+mn-lt"/>
                <a:ea typeface="+mn-ea"/>
                <a:cs typeface="+mn-cs"/>
              </a:rPr>
              <a:t>una</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petición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egoísta</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meramente</a:t>
            </a:r>
            <a:r>
              <a:rPr lang="en-US" sz="1200" kern="1200" dirty="0">
                <a:solidFill>
                  <a:schemeClr val="tx1"/>
                </a:solidFill>
                <a:latin typeface="+mn-lt"/>
                <a:ea typeface="+mn-ea"/>
                <a:cs typeface="+mn-cs"/>
              </a:rPr>
              <a:t> para </a:t>
            </a:r>
            <a:r>
              <a:rPr lang="en-US" sz="1200" kern="1200" dirty="0" err="1">
                <a:solidFill>
                  <a:schemeClr val="tx1"/>
                </a:solidFill>
                <a:latin typeface="+mn-lt"/>
                <a:ea typeface="+mn-ea"/>
                <a:cs typeface="+mn-cs"/>
              </a:rPr>
              <a:t>nuestro</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propio</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beneficio</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Debemos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pedir</a:t>
            </a:r>
            <a:r>
              <a:rPr lang="en-US" sz="1200" kern="1200" dirty="0">
                <a:solidFill>
                  <a:schemeClr val="tx1"/>
                </a:solidFill>
                <a:latin typeface="+mn-lt"/>
                <a:ea typeface="+mn-ea"/>
                <a:cs typeface="+mn-cs"/>
              </a:rPr>
              <a:t> para </a:t>
            </a:r>
            <a:r>
              <a:rPr lang="en-US" sz="1200" kern="1200" dirty="0" err="1">
                <a:solidFill>
                  <a:schemeClr val="tx1"/>
                </a:solidFill>
                <a:latin typeface="+mn-lt"/>
                <a:ea typeface="+mn-ea"/>
                <a:cs typeface="+mn-cs"/>
              </a:rPr>
              <a:t>poder</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dar</a:t>
            </a:r>
            <a:r>
              <a:rPr lang="en-US" sz="1200" kern="1200" dirty="0">
                <a:solidFill>
                  <a:schemeClr val="tx1"/>
                </a:solidFill>
                <a:latin typeface="+mn-lt"/>
                <a:ea typeface="+mn-ea"/>
                <a:cs typeface="+mn-cs"/>
              </a:rPr>
              <a:t>. El principio de la </a:t>
            </a:r>
            <a:r>
              <a:rPr lang="en-US" sz="1200" kern="1200" dirty="0" err="1">
                <a:solidFill>
                  <a:schemeClr val="tx1"/>
                </a:solidFill>
                <a:latin typeface="+mn-lt"/>
                <a:ea typeface="+mn-ea"/>
                <a:cs typeface="+mn-cs"/>
              </a:rPr>
              <a:t>vida</a:t>
            </a:r>
            <a:r>
              <a:rPr lang="en-US" sz="1200" kern="1200" dirty="0">
                <a:solidFill>
                  <a:schemeClr val="tx1"/>
                </a:solidFill>
                <a:latin typeface="+mn-lt"/>
                <a:ea typeface="+mn-ea"/>
                <a:cs typeface="+mn-cs"/>
              </a:rPr>
              <a:t> de Cristo </a:t>
            </a:r>
            <a:r>
              <a:rPr lang="en-US" sz="1200" kern="1200" dirty="0" err="1">
                <a:solidFill>
                  <a:schemeClr val="tx1"/>
                </a:solidFill>
                <a:latin typeface="+mn-lt"/>
                <a:ea typeface="+mn-ea"/>
                <a:cs typeface="+mn-cs"/>
              </a:rPr>
              <a:t>debe</a:t>
            </a:r>
            <a:r>
              <a:rPr lang="en-US" sz="1200" kern="1200" dirty="0">
                <a:solidFill>
                  <a:schemeClr val="tx1"/>
                </a:solidFill>
                <a:latin typeface="+mn-lt"/>
                <a:ea typeface="+mn-ea"/>
                <a:cs typeface="+mn-cs"/>
              </a:rPr>
              <a:t> ser </a:t>
            </a:r>
            <a:r>
              <a:rPr lang="en-US" sz="1200" kern="1200" dirty="0" err="1">
                <a:solidFill>
                  <a:schemeClr val="tx1"/>
                </a:solidFill>
                <a:latin typeface="+mn-lt"/>
                <a:ea typeface="+mn-ea"/>
                <a:cs typeface="+mn-cs"/>
              </a:rPr>
              <a:t>el</a:t>
            </a:r>
            <a:r>
              <a:rPr lang="en-US" sz="1200" kern="1200" dirty="0">
                <a:solidFill>
                  <a:schemeClr val="tx1"/>
                </a:solidFill>
                <a:latin typeface="+mn-lt"/>
                <a:ea typeface="+mn-ea"/>
                <a:cs typeface="+mn-cs"/>
              </a:rPr>
              <a:t> principio de </a:t>
            </a:r>
            <a:r>
              <a:rPr lang="en-US" sz="1200" kern="1200" dirty="0" err="1">
                <a:solidFill>
                  <a:schemeClr val="tx1"/>
                </a:solidFill>
                <a:latin typeface="+mn-lt"/>
                <a:ea typeface="+mn-ea"/>
                <a:cs typeface="+mn-cs"/>
              </a:rPr>
              <a:t>nuestras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vidas</a:t>
            </a:r>
            <a:r>
              <a:rPr lang="en-US" sz="1200" kern="1200" dirty="0">
                <a:solidFill>
                  <a:schemeClr val="tx1"/>
                </a:solidFill>
                <a:latin typeface="+mn-lt"/>
                <a:ea typeface="+mn-ea"/>
                <a:cs typeface="+mn-cs"/>
              </a:rPr>
              <a:t>. "Por </a:t>
            </a:r>
            <a:r>
              <a:rPr lang="en-US" sz="1200" kern="1200" dirty="0" err="1">
                <a:solidFill>
                  <a:schemeClr val="tx1"/>
                </a:solidFill>
                <a:latin typeface="+mn-lt"/>
                <a:ea typeface="+mn-ea"/>
                <a:cs typeface="+mn-cs"/>
              </a:rPr>
              <a:t>ellos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dijo</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hablando</a:t>
            </a:r>
            <a:r>
              <a:rPr lang="en-US" sz="1200" kern="1200" dirty="0">
                <a:solidFill>
                  <a:schemeClr val="tx1"/>
                </a:solidFill>
                <a:latin typeface="+mn-lt"/>
                <a:ea typeface="+mn-ea"/>
                <a:cs typeface="+mn-cs"/>
              </a:rPr>
              <a:t> de sus </a:t>
            </a:r>
            <a:r>
              <a:rPr lang="en-US" sz="1200" kern="1200" dirty="0" err="1">
                <a:solidFill>
                  <a:schemeClr val="tx1"/>
                </a:solidFill>
                <a:latin typeface="+mn-lt"/>
                <a:ea typeface="+mn-ea"/>
                <a:cs typeface="+mn-cs"/>
              </a:rPr>
              <a:t>discípulos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yo</a:t>
            </a:r>
            <a:r>
              <a:rPr lang="en-US" sz="1200" kern="1200" dirty="0">
                <a:solidFill>
                  <a:schemeClr val="tx1"/>
                </a:solidFill>
                <a:latin typeface="+mn-lt"/>
                <a:ea typeface="+mn-ea"/>
                <a:cs typeface="+mn-cs"/>
              </a:rPr>
              <a:t> me </a:t>
            </a:r>
            <a:r>
              <a:rPr lang="en-US" sz="1200" kern="1200" dirty="0" err="1">
                <a:solidFill>
                  <a:schemeClr val="tx1"/>
                </a:solidFill>
                <a:latin typeface="+mn-lt"/>
                <a:ea typeface="+mn-ea"/>
                <a:cs typeface="+mn-cs"/>
              </a:rPr>
              <a:t>santifico</a:t>
            </a:r>
            <a:r>
              <a:rPr lang="en-US" sz="1200" kern="1200" dirty="0">
                <a:solidFill>
                  <a:schemeClr val="tx1"/>
                </a:solidFill>
                <a:latin typeface="+mn-lt"/>
                <a:ea typeface="+mn-ea"/>
                <a:cs typeface="+mn-cs"/>
              </a:rPr>
              <a:t> a </a:t>
            </a:r>
            <a:r>
              <a:rPr lang="en-US" sz="1200" kern="1200" dirty="0" err="1">
                <a:solidFill>
                  <a:schemeClr val="tx1"/>
                </a:solidFill>
                <a:latin typeface="+mn-lt"/>
                <a:ea typeface="+mn-ea"/>
                <a:cs typeface="+mn-cs"/>
              </a:rPr>
              <a:t>mí</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mismo</a:t>
            </a:r>
            <a:r>
              <a:rPr lang="en-US" sz="1200" kern="1200" dirty="0">
                <a:solidFill>
                  <a:schemeClr val="tx1"/>
                </a:solidFill>
                <a:latin typeface="+mn-lt"/>
                <a:ea typeface="+mn-ea"/>
                <a:cs typeface="+mn-cs"/>
              </a:rPr>
              <a:t>, para que </a:t>
            </a:r>
            <a:r>
              <a:rPr lang="en-US" sz="1200" kern="1200" dirty="0" err="1">
                <a:solidFill>
                  <a:schemeClr val="tx1"/>
                </a:solidFill>
                <a:latin typeface="+mn-lt"/>
                <a:ea typeface="+mn-ea"/>
                <a:cs typeface="+mn-cs"/>
              </a:rPr>
              <a:t>ellos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también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sean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santificados</a:t>
            </a:r>
            <a:r>
              <a:rPr lang="en-US" sz="1200" kern="1200" dirty="0">
                <a:solidFill>
                  <a:schemeClr val="tx1"/>
                </a:solidFill>
                <a:latin typeface="+mn-lt"/>
                <a:ea typeface="+mn-ea"/>
                <a:cs typeface="+mn-cs"/>
              </a:rPr>
              <a:t>". Juan 17:19.</a:t>
            </a:r>
          </a:p>
          <a:p>
            <a:pPr lvl="1" eaLnBrk="1" hangingPunct="1">
              <a:lnSpc>
                <a:spcPct val="90000"/>
              </a:lnSpc>
              <a:spcBef>
                <a:spcPct val="0"/>
              </a:spcBef>
              <a:buFontTx/>
              <a:buChar char="-"/>
              <a:defRPr/>
            </a:pPr>
            <a:endParaRPr lang="en-US" dirty="0"/>
          </a:p>
        </p:txBody>
      </p:sp>
      <p:sp>
        <p:nvSpPr>
          <p:cNvPr id="4" name="Slide Number Placeholder 3"/>
          <p:cNvSpPr>
            <a:spLocks noGrp="1"/>
          </p:cNvSpPr>
          <p:nvPr>
            <p:ph type="sldNum" sz="quarter" idx="10"/>
          </p:nvPr>
        </p:nvSpPr>
        <p:spPr/>
        <p:txBody>
          <a:bodyPr/>
          <a:lstStyle/>
          <a:p>
            <a:fld id="{87D77045-401A-4D5E-BFE3-54C21A8A6634}" type="slidenum">
              <a:rPr lang="en-US" smtClean="0"/>
              <a:t>44</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a:lnSpc>
                <a:spcPct val="90000"/>
              </a:lnSpc>
              <a:defRPr/>
            </a:pPr>
            <a:r>
              <a:rPr lang="en-US" dirty="0"/>
              <a:t>En </a:t>
            </a:r>
            <a:r>
              <a:rPr lang="en-US" b="1" dirty="0" err="1"/>
              <a:t>Éxodo</a:t>
            </a:r>
            <a:r>
              <a:rPr lang="en-US" b="1" dirty="0"/>
              <a:t> 32-34</a:t>
            </a:r>
            <a:r>
              <a:rPr lang="en-US" dirty="0"/>
              <a:t>, </a:t>
            </a:r>
            <a:r>
              <a:rPr lang="en-US" dirty="0" err="1"/>
              <a:t>en</a:t>
            </a:r>
            <a:r>
              <a:rPr lang="en-US" dirty="0"/>
              <a:t> </a:t>
            </a:r>
            <a:r>
              <a:rPr lang="en-US" dirty="0" err="1"/>
              <a:t>una</a:t>
            </a:r>
            <a:r>
              <a:rPr lang="en-US" dirty="0"/>
              <a:t> crisis tanto </a:t>
            </a:r>
            <a:r>
              <a:rPr lang="en-US" dirty="0" err="1"/>
              <a:t>en</a:t>
            </a:r>
            <a:r>
              <a:rPr lang="en-US" dirty="0"/>
              <a:t> la </a:t>
            </a:r>
            <a:r>
              <a:rPr lang="en-US" dirty="0" err="1"/>
              <a:t>Redención</a:t>
            </a:r>
            <a:r>
              <a:rPr lang="en-US" dirty="0"/>
              <a:t> </a:t>
            </a:r>
            <a:r>
              <a:rPr lang="en-US" dirty="0" err="1"/>
              <a:t>como</a:t>
            </a:r>
            <a:r>
              <a:rPr lang="en-US" dirty="0"/>
              <a:t> </a:t>
            </a:r>
            <a:r>
              <a:rPr lang="en-US" dirty="0" err="1"/>
              <a:t>en</a:t>
            </a:r>
            <a:r>
              <a:rPr lang="en-US" dirty="0"/>
              <a:t> la </a:t>
            </a:r>
            <a:r>
              <a:rPr lang="en-US" dirty="0" err="1"/>
              <a:t>historia</a:t>
            </a:r>
            <a:r>
              <a:rPr lang="en-US" dirty="0"/>
              <a:t> del </a:t>
            </a:r>
            <a:r>
              <a:rPr lang="en-US" dirty="0" err="1"/>
              <a:t>mundo</a:t>
            </a:r>
            <a:r>
              <a:rPr lang="en-US" dirty="0"/>
              <a:t>, Dios </a:t>
            </a:r>
            <a:r>
              <a:rPr lang="en-US" dirty="0" err="1"/>
              <a:t>condujo</a:t>
            </a:r>
            <a:r>
              <a:rPr lang="en-US" dirty="0"/>
              <a:t> a </a:t>
            </a:r>
            <a:r>
              <a:rPr lang="en-US" b="1" dirty="0" err="1"/>
              <a:t>Moisés</a:t>
            </a:r>
            <a:r>
              <a:rPr lang="en-US" b="1" dirty="0"/>
              <a:t> </a:t>
            </a:r>
            <a:r>
              <a:rPr lang="en-US" dirty="0"/>
              <a:t>a </a:t>
            </a:r>
            <a:r>
              <a:rPr lang="en-US" dirty="0" err="1"/>
              <a:t>través</a:t>
            </a:r>
            <a:r>
              <a:rPr lang="en-US" dirty="0"/>
              <a:t> de </a:t>
            </a:r>
            <a:r>
              <a:rPr lang="en-US" dirty="0" err="1"/>
              <a:t>una</a:t>
            </a:r>
            <a:r>
              <a:rPr lang="en-US" dirty="0"/>
              <a:t> </a:t>
            </a:r>
            <a:r>
              <a:rPr lang="en-US" b="1" u="sng" dirty="0" err="1"/>
              <a:t>intercesión</a:t>
            </a:r>
            <a:r>
              <a:rPr lang="en-US" b="1" u="sng" dirty="0"/>
              <a:t> </a:t>
            </a:r>
            <a:r>
              <a:rPr lang="en-US" b="1" u="sng" dirty="0" err="1"/>
              <a:t>maestra</a:t>
            </a:r>
            <a:r>
              <a:rPr lang="en-US" b="1" u="sng" dirty="0"/>
              <a:t> </a:t>
            </a:r>
            <a:r>
              <a:rPr lang="en-US" dirty="0"/>
              <a:t>que </a:t>
            </a:r>
            <a:r>
              <a:rPr lang="en-US" dirty="0" err="1"/>
              <a:t>restauró</a:t>
            </a:r>
            <a:r>
              <a:rPr lang="en-US" dirty="0"/>
              <a:t> a Israel </a:t>
            </a:r>
            <a:r>
              <a:rPr lang="en-US" dirty="0" err="1"/>
              <a:t>como</a:t>
            </a:r>
            <a:r>
              <a:rPr lang="en-US" dirty="0"/>
              <a:t> pueblo de Dios. En </a:t>
            </a:r>
            <a:r>
              <a:rPr lang="en-US" dirty="0" err="1"/>
              <a:t>su</a:t>
            </a:r>
            <a:r>
              <a:rPr lang="en-US" dirty="0"/>
              <a:t> </a:t>
            </a:r>
            <a:r>
              <a:rPr lang="en-US" u="sng" dirty="0" err="1"/>
              <a:t>oración</a:t>
            </a:r>
            <a:r>
              <a:rPr lang="en-US" dirty="0"/>
              <a:t>, con la </a:t>
            </a:r>
            <a:r>
              <a:rPr lang="en-US" dirty="0" err="1"/>
              <a:t>excepción</a:t>
            </a:r>
            <a:r>
              <a:rPr lang="en-US" dirty="0"/>
              <a:t> de pasar </a:t>
            </a:r>
            <a:r>
              <a:rPr lang="en-US" dirty="0" err="1"/>
              <a:t>por</a:t>
            </a:r>
            <a:r>
              <a:rPr lang="en-US" dirty="0"/>
              <a:t> las </a:t>
            </a:r>
            <a:r>
              <a:rPr lang="en-US" dirty="0" err="1"/>
              <a:t>formas</a:t>
            </a:r>
            <a:r>
              <a:rPr lang="en-US" dirty="0"/>
              <a:t> de </a:t>
            </a:r>
            <a:r>
              <a:rPr lang="en-US" dirty="0" err="1"/>
              <a:t>arrepentimiento</a:t>
            </a:r>
            <a:r>
              <a:rPr lang="en-US" dirty="0"/>
              <a:t>, </a:t>
            </a:r>
            <a:r>
              <a:rPr lang="en-US" dirty="0" err="1"/>
              <a:t>aquellos</a:t>
            </a:r>
            <a:r>
              <a:rPr lang="en-US" dirty="0"/>
              <a:t> </a:t>
            </a:r>
            <a:r>
              <a:rPr lang="en-US" dirty="0" err="1"/>
              <a:t>por</a:t>
            </a:r>
            <a:r>
              <a:rPr lang="en-US" dirty="0"/>
              <a:t> </a:t>
            </a:r>
            <a:r>
              <a:rPr lang="en-US" dirty="0" err="1"/>
              <a:t>los</a:t>
            </a:r>
            <a:r>
              <a:rPr lang="en-US" dirty="0"/>
              <a:t> que se </a:t>
            </a:r>
            <a:r>
              <a:rPr lang="en-US" dirty="0" err="1"/>
              <a:t>oró</a:t>
            </a:r>
            <a:r>
              <a:rPr lang="en-US" dirty="0"/>
              <a:t>, no </a:t>
            </a:r>
            <a:r>
              <a:rPr lang="en-US" dirty="0" err="1"/>
              <a:t>tuvieron</a:t>
            </a:r>
            <a:r>
              <a:rPr lang="en-US" dirty="0"/>
              <a:t> </a:t>
            </a:r>
            <a:r>
              <a:rPr lang="en-US" dirty="0" err="1"/>
              <a:t>ningún</a:t>
            </a:r>
            <a:r>
              <a:rPr lang="en-US" dirty="0"/>
              <a:t> </a:t>
            </a:r>
            <a:r>
              <a:rPr lang="en-US" dirty="0" err="1"/>
              <a:t>efecto</a:t>
            </a:r>
            <a:r>
              <a:rPr lang="en-US" dirty="0"/>
              <a:t> </a:t>
            </a:r>
            <a:r>
              <a:rPr lang="en-US" dirty="0" err="1"/>
              <a:t>en</a:t>
            </a:r>
            <a:r>
              <a:rPr lang="en-US" dirty="0"/>
              <a:t> </a:t>
            </a:r>
            <a:r>
              <a:rPr lang="en-US" dirty="0" err="1"/>
              <a:t>el</a:t>
            </a:r>
            <a:r>
              <a:rPr lang="en-US" dirty="0"/>
              <a:t> </a:t>
            </a:r>
            <a:r>
              <a:rPr lang="en-US" dirty="0" err="1"/>
              <a:t>cambio</a:t>
            </a:r>
            <a:r>
              <a:rPr lang="en-US" dirty="0"/>
              <a:t>.   La </a:t>
            </a:r>
            <a:r>
              <a:rPr lang="en-US" dirty="0" err="1"/>
              <a:t>alteración</a:t>
            </a:r>
            <a:r>
              <a:rPr lang="en-US" dirty="0"/>
              <a:t> </a:t>
            </a:r>
            <a:r>
              <a:rPr lang="en-US" dirty="0" err="1"/>
              <a:t>en</a:t>
            </a:r>
            <a:r>
              <a:rPr lang="en-US" dirty="0"/>
              <a:t> la </a:t>
            </a:r>
            <a:r>
              <a:rPr lang="en-US" dirty="0" err="1"/>
              <a:t>relación</a:t>
            </a:r>
            <a:r>
              <a:rPr lang="en-US" dirty="0"/>
              <a:t> entre Dios y Su pueblo </a:t>
            </a:r>
            <a:r>
              <a:rPr lang="en-US" dirty="0" err="1"/>
              <a:t>fue</a:t>
            </a:r>
            <a:r>
              <a:rPr lang="en-US" dirty="0"/>
              <a:t> </a:t>
            </a:r>
            <a:r>
              <a:rPr lang="en-US" dirty="0" err="1"/>
              <a:t>únicamente</a:t>
            </a:r>
            <a:r>
              <a:rPr lang="en-US" dirty="0"/>
              <a:t> </a:t>
            </a:r>
            <a:r>
              <a:rPr lang="en-US" dirty="0" err="1"/>
              <a:t>el</a:t>
            </a:r>
            <a:r>
              <a:rPr lang="en-US" dirty="0"/>
              <a:t> </a:t>
            </a:r>
            <a:r>
              <a:rPr lang="en-US" dirty="0" err="1"/>
              <a:t>producto</a:t>
            </a:r>
            <a:r>
              <a:rPr lang="en-US" dirty="0"/>
              <a:t> de </a:t>
            </a:r>
            <a:r>
              <a:rPr lang="en-US" dirty="0" err="1"/>
              <a:t>una</a:t>
            </a:r>
            <a:r>
              <a:rPr lang="en-US" dirty="0"/>
              <a:t> </a:t>
            </a:r>
            <a:r>
              <a:rPr lang="en-US" dirty="0" err="1"/>
              <a:t>transacción</a:t>
            </a:r>
            <a:r>
              <a:rPr lang="en-US" dirty="0"/>
              <a:t> entre Dios y </a:t>
            </a:r>
            <a:r>
              <a:rPr lang="en-US" dirty="0" err="1"/>
              <a:t>el</a:t>
            </a:r>
            <a:r>
              <a:rPr lang="en-US" dirty="0"/>
              <a:t> </a:t>
            </a:r>
            <a:r>
              <a:rPr lang="en-US" dirty="0" err="1"/>
              <a:t>intercesor</a:t>
            </a:r>
            <a:r>
              <a:rPr lang="en-US" dirty="0"/>
              <a:t>.</a:t>
            </a:r>
            <a:endParaRPr lang="de-DE" sz="1000" dirty="0"/>
          </a:p>
          <a:p>
            <a:pPr>
              <a:lnSpc>
                <a:spcPct val="90000"/>
              </a:lnSpc>
              <a:defRPr/>
            </a:pPr>
            <a:r>
              <a:rPr lang="en-US" dirty="0"/>
              <a:t>La </a:t>
            </a:r>
            <a:r>
              <a:rPr lang="en-US" dirty="0" err="1"/>
              <a:t>oración</a:t>
            </a:r>
            <a:r>
              <a:rPr lang="en-US" dirty="0"/>
              <a:t> </a:t>
            </a:r>
            <a:r>
              <a:rPr lang="en-US" dirty="0" err="1"/>
              <a:t>contiene</a:t>
            </a:r>
            <a:r>
              <a:rPr lang="en-US" dirty="0"/>
              <a:t> </a:t>
            </a:r>
            <a:r>
              <a:rPr lang="en-US" u="sng" dirty="0" err="1"/>
              <a:t>tres</a:t>
            </a:r>
            <a:r>
              <a:rPr lang="en-US" u="sng" dirty="0"/>
              <a:t> </a:t>
            </a:r>
            <a:r>
              <a:rPr lang="en-US" u="sng" dirty="0" err="1"/>
              <a:t>etapas</a:t>
            </a:r>
            <a:r>
              <a:rPr lang="en-US" u="sng" dirty="0"/>
              <a:t> </a:t>
            </a:r>
            <a:r>
              <a:rPr lang="en-US" b="1" dirty="0"/>
              <a:t>(3) </a:t>
            </a:r>
            <a:r>
              <a:rPr lang="en-US" dirty="0"/>
              <a:t>y </a:t>
            </a:r>
            <a:r>
              <a:rPr lang="en-US" u="sng" dirty="0" err="1"/>
              <a:t>siete</a:t>
            </a:r>
            <a:r>
              <a:rPr lang="en-US" u="sng" dirty="0"/>
              <a:t> </a:t>
            </a:r>
            <a:r>
              <a:rPr lang="en-US" u="sng" dirty="0" err="1"/>
              <a:t>fases</a:t>
            </a:r>
            <a:r>
              <a:rPr lang="en-US" u="sng" dirty="0"/>
              <a:t> </a:t>
            </a:r>
            <a:r>
              <a:rPr lang="en-US" u="sng" dirty="0" err="1"/>
              <a:t>distintas</a:t>
            </a:r>
            <a:r>
              <a:rPr lang="en-US" u="sng" dirty="0"/>
              <a:t> </a:t>
            </a:r>
            <a:r>
              <a:rPr lang="en-US" b="1" dirty="0"/>
              <a:t>(7)</a:t>
            </a:r>
            <a:r>
              <a:rPr lang="en-US" dirty="0"/>
              <a:t>.     La </a:t>
            </a:r>
            <a:r>
              <a:rPr lang="en-US" u="sng" dirty="0" err="1"/>
              <a:t>primera</a:t>
            </a:r>
            <a:r>
              <a:rPr lang="en-US" u="sng" dirty="0"/>
              <a:t> </a:t>
            </a:r>
            <a:r>
              <a:rPr lang="en-US" dirty="0"/>
              <a:t>de las </a:t>
            </a:r>
            <a:r>
              <a:rPr lang="en-US" dirty="0" err="1"/>
              <a:t>tres</a:t>
            </a:r>
            <a:r>
              <a:rPr lang="en-US" dirty="0"/>
              <a:t> </a:t>
            </a:r>
            <a:r>
              <a:rPr lang="en-US" dirty="0" err="1"/>
              <a:t>fases</a:t>
            </a:r>
            <a:r>
              <a:rPr lang="en-US" dirty="0"/>
              <a:t>, que </a:t>
            </a:r>
            <a:r>
              <a:rPr lang="en-US" dirty="0" err="1"/>
              <a:t>comprende</a:t>
            </a:r>
            <a:r>
              <a:rPr lang="en-US" dirty="0"/>
              <a:t> </a:t>
            </a:r>
            <a:r>
              <a:rPr lang="en-US" dirty="0" err="1"/>
              <a:t>tres</a:t>
            </a:r>
            <a:r>
              <a:rPr lang="en-US" dirty="0"/>
              <a:t> </a:t>
            </a:r>
            <a:r>
              <a:rPr lang="en-US" b="1" dirty="0"/>
              <a:t>(3) </a:t>
            </a:r>
            <a:r>
              <a:rPr lang="en-US" dirty="0" err="1"/>
              <a:t>principios</a:t>
            </a:r>
            <a:r>
              <a:rPr lang="en-US" dirty="0"/>
              <a:t> de </a:t>
            </a:r>
            <a:r>
              <a:rPr lang="en-US" dirty="0" err="1"/>
              <a:t>oración</a:t>
            </a:r>
            <a:r>
              <a:rPr lang="en-US" dirty="0"/>
              <a:t> </a:t>
            </a:r>
            <a:r>
              <a:rPr lang="en-US" dirty="0" err="1"/>
              <a:t>distintos</a:t>
            </a:r>
            <a:r>
              <a:rPr lang="en-US" dirty="0"/>
              <a:t>, </a:t>
            </a:r>
            <a:r>
              <a:rPr lang="en-US" dirty="0" err="1"/>
              <a:t>tuvo</a:t>
            </a:r>
            <a:r>
              <a:rPr lang="en-US" dirty="0"/>
              <a:t> </a:t>
            </a:r>
            <a:r>
              <a:rPr lang="en-US" dirty="0" err="1"/>
              <a:t>lugar</a:t>
            </a:r>
            <a:r>
              <a:rPr lang="en-US" dirty="0"/>
              <a:t> </a:t>
            </a:r>
            <a:r>
              <a:rPr lang="en-US" dirty="0" err="1"/>
              <a:t>en</a:t>
            </a:r>
            <a:r>
              <a:rPr lang="en-US" dirty="0"/>
              <a:t> </a:t>
            </a:r>
            <a:r>
              <a:rPr lang="en-US" dirty="0" err="1"/>
              <a:t>el</a:t>
            </a:r>
            <a:r>
              <a:rPr lang="en-US" dirty="0"/>
              <a:t> monte </a:t>
            </a:r>
            <a:r>
              <a:rPr lang="en-US" dirty="0" err="1"/>
              <a:t>Sinaí</a:t>
            </a:r>
            <a:r>
              <a:rPr lang="en-US" dirty="0"/>
              <a:t> entre Dios y </a:t>
            </a:r>
            <a:r>
              <a:rPr lang="en-US" dirty="0" err="1"/>
              <a:t>Moisés</a:t>
            </a:r>
            <a:r>
              <a:rPr lang="en-US" dirty="0"/>
              <a:t>.     La </a:t>
            </a:r>
            <a:r>
              <a:rPr lang="en-US" u="sng" dirty="0" err="1"/>
              <a:t>siguiente</a:t>
            </a:r>
            <a:r>
              <a:rPr lang="en-US" u="sng" dirty="0"/>
              <a:t> </a:t>
            </a:r>
            <a:r>
              <a:rPr lang="en-US" u="sng" dirty="0" err="1"/>
              <a:t>fase</a:t>
            </a:r>
            <a:r>
              <a:rPr lang="en-US" u="sng" dirty="0"/>
              <a:t> </a:t>
            </a:r>
            <a:r>
              <a:rPr lang="en-US" u="sng" dirty="0" err="1"/>
              <a:t>tuvo</a:t>
            </a:r>
            <a:r>
              <a:rPr lang="en-US" u="sng" dirty="0"/>
              <a:t> </a:t>
            </a:r>
            <a:r>
              <a:rPr lang="en-US" u="sng" dirty="0" err="1"/>
              <a:t>lugar</a:t>
            </a:r>
            <a:r>
              <a:rPr lang="en-US" u="sng" dirty="0"/>
              <a:t> </a:t>
            </a:r>
            <a:r>
              <a:rPr lang="en-US" dirty="0" err="1"/>
              <a:t>en</a:t>
            </a:r>
            <a:r>
              <a:rPr lang="en-US" dirty="0"/>
              <a:t> </a:t>
            </a:r>
            <a:r>
              <a:rPr lang="en-US" dirty="0" err="1"/>
              <a:t>el</a:t>
            </a:r>
            <a:r>
              <a:rPr lang="en-US" dirty="0"/>
              <a:t> </a:t>
            </a:r>
            <a:r>
              <a:rPr lang="en-US" dirty="0" err="1"/>
              <a:t>campamento</a:t>
            </a:r>
            <a:r>
              <a:rPr lang="en-US" dirty="0"/>
              <a:t> de Israel, entre </a:t>
            </a:r>
            <a:r>
              <a:rPr lang="en-US" dirty="0" err="1"/>
              <a:t>Moisés</a:t>
            </a:r>
            <a:r>
              <a:rPr lang="en-US" dirty="0"/>
              <a:t> e Israel </a:t>
            </a:r>
            <a:r>
              <a:rPr lang="en-US" dirty="0" err="1"/>
              <a:t>en</a:t>
            </a:r>
            <a:r>
              <a:rPr lang="en-US" dirty="0"/>
              <a:t> </a:t>
            </a:r>
            <a:r>
              <a:rPr lang="en-US" dirty="0" err="1"/>
              <a:t>confrontación</a:t>
            </a:r>
            <a:r>
              <a:rPr lang="en-US" dirty="0"/>
              <a:t> con </a:t>
            </a:r>
            <a:r>
              <a:rPr lang="en-US" dirty="0" err="1"/>
              <a:t>su</a:t>
            </a:r>
            <a:r>
              <a:rPr lang="en-US" dirty="0"/>
              <a:t> </a:t>
            </a:r>
            <a:r>
              <a:rPr lang="en-US" dirty="0" err="1"/>
              <a:t>pecado</a:t>
            </a:r>
            <a:r>
              <a:rPr lang="en-US" dirty="0"/>
              <a:t>. La </a:t>
            </a:r>
            <a:r>
              <a:rPr lang="en-US" dirty="0" err="1"/>
              <a:t>última</a:t>
            </a:r>
            <a:r>
              <a:rPr lang="en-US" dirty="0"/>
              <a:t> de las </a:t>
            </a:r>
            <a:r>
              <a:rPr lang="en-US" dirty="0" err="1"/>
              <a:t>tres</a:t>
            </a:r>
            <a:r>
              <a:rPr lang="en-US" dirty="0"/>
              <a:t> </a:t>
            </a:r>
            <a:r>
              <a:rPr lang="en-US" dirty="0" err="1"/>
              <a:t>fases</a:t>
            </a:r>
            <a:r>
              <a:rPr lang="en-US" dirty="0"/>
              <a:t> </a:t>
            </a:r>
            <a:r>
              <a:rPr lang="en-US" dirty="0" err="1"/>
              <a:t>tuvo</a:t>
            </a:r>
            <a:r>
              <a:rPr lang="en-US" dirty="0"/>
              <a:t> </a:t>
            </a:r>
            <a:r>
              <a:rPr lang="en-US" dirty="0" err="1"/>
              <a:t>lugar</a:t>
            </a:r>
            <a:r>
              <a:rPr lang="en-US" dirty="0"/>
              <a:t> de nuevo entre Dios y </a:t>
            </a:r>
            <a:r>
              <a:rPr lang="en-US" dirty="0" err="1"/>
              <a:t>Moisés</a:t>
            </a:r>
            <a:r>
              <a:rPr lang="en-US" dirty="0"/>
              <a:t>, la </a:t>
            </a:r>
            <a:r>
              <a:rPr lang="en-US" dirty="0" err="1"/>
              <a:t>última</a:t>
            </a:r>
            <a:r>
              <a:rPr lang="en-US" dirty="0"/>
              <a:t> </a:t>
            </a:r>
            <a:r>
              <a:rPr lang="en-US" dirty="0" err="1"/>
              <a:t>fase</a:t>
            </a:r>
            <a:r>
              <a:rPr lang="en-US" dirty="0"/>
              <a:t> </a:t>
            </a:r>
            <a:r>
              <a:rPr lang="en-US" dirty="0" err="1"/>
              <a:t>tuvo</a:t>
            </a:r>
            <a:r>
              <a:rPr lang="en-US" dirty="0"/>
              <a:t> </a:t>
            </a:r>
            <a:r>
              <a:rPr lang="en-US" dirty="0" err="1"/>
              <a:t>lugar</a:t>
            </a:r>
            <a:r>
              <a:rPr lang="en-US" dirty="0"/>
              <a:t> </a:t>
            </a:r>
            <a:r>
              <a:rPr lang="en-US" dirty="0" err="1"/>
              <a:t>en</a:t>
            </a:r>
            <a:r>
              <a:rPr lang="en-US" dirty="0"/>
              <a:t> </a:t>
            </a:r>
            <a:r>
              <a:rPr lang="en-US" dirty="0" err="1"/>
              <a:t>el</a:t>
            </a:r>
            <a:r>
              <a:rPr lang="en-US" dirty="0"/>
              <a:t> Monte </a:t>
            </a:r>
            <a:r>
              <a:rPr lang="en-US" dirty="0" err="1"/>
              <a:t>Sinaí</a:t>
            </a:r>
            <a:r>
              <a:rPr lang="en-US" dirty="0"/>
              <a:t>. </a:t>
            </a:r>
            <a:endParaRPr lang="de-DE" sz="1000" dirty="0"/>
          </a:p>
          <a:p>
            <a:pPr>
              <a:lnSpc>
                <a:spcPct val="90000"/>
              </a:lnSpc>
              <a:defRPr/>
            </a:pPr>
            <a:r>
              <a:rPr lang="en-US" dirty="0" err="1"/>
              <a:t>Cada</a:t>
            </a:r>
            <a:r>
              <a:rPr lang="en-US" dirty="0"/>
              <a:t> </a:t>
            </a:r>
            <a:r>
              <a:rPr lang="en-US" dirty="0" err="1"/>
              <a:t>una</a:t>
            </a:r>
            <a:r>
              <a:rPr lang="en-US" dirty="0"/>
              <a:t> de las </a:t>
            </a:r>
            <a:r>
              <a:rPr lang="en-US" dirty="0" err="1"/>
              <a:t>siete</a:t>
            </a:r>
            <a:r>
              <a:rPr lang="en-US" dirty="0"/>
              <a:t> </a:t>
            </a:r>
            <a:r>
              <a:rPr lang="en-US" dirty="0" err="1"/>
              <a:t>fases</a:t>
            </a:r>
            <a:r>
              <a:rPr lang="en-US" dirty="0"/>
              <a:t> de la </a:t>
            </a:r>
            <a:r>
              <a:rPr lang="en-US" dirty="0" err="1"/>
              <a:t>intercesión</a:t>
            </a:r>
            <a:r>
              <a:rPr lang="en-US" dirty="0"/>
              <a:t> </a:t>
            </a:r>
            <a:r>
              <a:rPr lang="en-US" dirty="0" err="1"/>
              <a:t>trata</a:t>
            </a:r>
            <a:r>
              <a:rPr lang="en-US" dirty="0"/>
              <a:t> de </a:t>
            </a:r>
            <a:r>
              <a:rPr lang="en-US" dirty="0" err="1"/>
              <a:t>una</a:t>
            </a:r>
            <a:r>
              <a:rPr lang="en-US" dirty="0"/>
              <a:t> ley de </a:t>
            </a:r>
            <a:r>
              <a:rPr lang="en-US" dirty="0" err="1"/>
              <a:t>oración</a:t>
            </a:r>
            <a:r>
              <a:rPr lang="en-US" dirty="0"/>
              <a:t> - o principio de </a:t>
            </a:r>
            <a:r>
              <a:rPr lang="en-US" dirty="0" err="1"/>
              <a:t>oración</a:t>
            </a:r>
            <a:r>
              <a:rPr lang="en-US" dirty="0"/>
              <a:t>:</a:t>
            </a:r>
            <a:endParaRPr lang="de-DE" sz="1000" dirty="0"/>
          </a:p>
          <a:p>
            <a:pPr>
              <a:lnSpc>
                <a:spcPct val="90000"/>
              </a:lnSpc>
              <a:defRPr/>
            </a:pPr>
            <a:r>
              <a:rPr lang="en-US" b="1" dirty="0" err="1"/>
              <a:t>Fase</a:t>
            </a:r>
            <a:r>
              <a:rPr lang="en-US" b="1" dirty="0"/>
              <a:t> I: </a:t>
            </a:r>
            <a:r>
              <a:rPr lang="en-US" b="1" i="1" dirty="0" err="1"/>
              <a:t>Establecer</a:t>
            </a:r>
            <a:r>
              <a:rPr lang="en-US" b="1" i="1" dirty="0"/>
              <a:t> la </a:t>
            </a:r>
            <a:r>
              <a:rPr lang="en-US" b="1" i="1" dirty="0" err="1"/>
              <a:t>relación</a:t>
            </a:r>
            <a:r>
              <a:rPr lang="en-US" b="1" i="1" dirty="0"/>
              <a:t> </a:t>
            </a:r>
            <a:r>
              <a:rPr lang="en-US" b="1" dirty="0"/>
              <a:t>(</a:t>
            </a:r>
            <a:r>
              <a:rPr lang="en-US" i="1" dirty="0"/>
              <a:t>Ex. 32:7-11, </a:t>
            </a:r>
            <a:r>
              <a:rPr lang="en-US" i="1" dirty="0" err="1"/>
              <a:t>fíjate</a:t>
            </a:r>
            <a:r>
              <a:rPr lang="en-US" i="1" dirty="0"/>
              <a:t> </a:t>
            </a:r>
            <a:r>
              <a:rPr lang="en-US" i="1" dirty="0" err="1"/>
              <a:t>en</a:t>
            </a:r>
            <a:r>
              <a:rPr lang="en-US" i="1" dirty="0"/>
              <a:t> </a:t>
            </a:r>
            <a:r>
              <a:rPr lang="en-US" i="1" dirty="0" err="1"/>
              <a:t>los</a:t>
            </a:r>
            <a:r>
              <a:rPr lang="en-US" i="1" dirty="0"/>
              <a:t> </a:t>
            </a:r>
            <a:r>
              <a:rPr lang="en-US" i="1" dirty="0" err="1"/>
              <a:t>pronombres</a:t>
            </a:r>
            <a:r>
              <a:rPr lang="en-US" i="1" dirty="0"/>
              <a:t>.) </a:t>
            </a:r>
            <a:r>
              <a:rPr lang="en-US" dirty="0"/>
              <a:t>Toda </a:t>
            </a:r>
            <a:r>
              <a:rPr lang="en-US" dirty="0" err="1"/>
              <a:t>oración</a:t>
            </a:r>
            <a:r>
              <a:rPr lang="en-US" dirty="0"/>
              <a:t> </a:t>
            </a:r>
            <a:r>
              <a:rPr lang="en-US" dirty="0" err="1"/>
              <a:t>está</a:t>
            </a:r>
            <a:r>
              <a:rPr lang="en-US" dirty="0"/>
              <a:t> </a:t>
            </a:r>
            <a:r>
              <a:rPr lang="en-US" dirty="0" err="1"/>
              <a:t>en</a:t>
            </a:r>
            <a:r>
              <a:rPr lang="en-US" dirty="0"/>
              <a:t> </a:t>
            </a:r>
            <a:r>
              <a:rPr lang="en-US" dirty="0" err="1"/>
              <a:t>función</a:t>
            </a:r>
            <a:r>
              <a:rPr lang="en-US" dirty="0"/>
              <a:t> de la </a:t>
            </a:r>
            <a:r>
              <a:rPr lang="en-US" dirty="0" err="1"/>
              <a:t>relación</a:t>
            </a:r>
            <a:r>
              <a:rPr lang="en-US" dirty="0"/>
              <a:t> entre Dios y </a:t>
            </a:r>
            <a:r>
              <a:rPr lang="en-US" dirty="0" err="1"/>
              <a:t>nosotros</a:t>
            </a:r>
            <a:r>
              <a:rPr lang="en-US" dirty="0"/>
              <a:t>. En la </a:t>
            </a:r>
            <a:r>
              <a:rPr lang="en-US" dirty="0" err="1"/>
              <a:t>oración</a:t>
            </a:r>
            <a:r>
              <a:rPr lang="en-US" dirty="0"/>
              <a:t> de </a:t>
            </a:r>
            <a:r>
              <a:rPr lang="en-US" dirty="0" err="1"/>
              <a:t>intercesión</a:t>
            </a:r>
            <a:r>
              <a:rPr lang="en-US" dirty="0"/>
              <a:t> (</a:t>
            </a:r>
            <a:r>
              <a:rPr lang="en-US" i="1" dirty="0" err="1"/>
              <a:t>orar</a:t>
            </a:r>
            <a:r>
              <a:rPr lang="en-US" i="1" dirty="0"/>
              <a:t> </a:t>
            </a:r>
            <a:r>
              <a:rPr lang="en-US" i="1" dirty="0" err="1"/>
              <a:t>por</a:t>
            </a:r>
            <a:r>
              <a:rPr lang="en-US" i="1" dirty="0"/>
              <a:t> </a:t>
            </a:r>
            <a:r>
              <a:rPr lang="en-US" i="1" dirty="0" err="1"/>
              <a:t>otra</a:t>
            </a:r>
            <a:r>
              <a:rPr lang="en-US" i="1" dirty="0"/>
              <a:t> persona que </a:t>
            </a:r>
            <a:r>
              <a:rPr lang="en-US" i="1" dirty="0" err="1"/>
              <a:t>por</a:t>
            </a:r>
            <a:r>
              <a:rPr lang="en-US" i="1" dirty="0"/>
              <a:t> </a:t>
            </a:r>
            <a:r>
              <a:rPr lang="en-US" i="1" dirty="0" err="1"/>
              <a:t>el</a:t>
            </a:r>
            <a:r>
              <a:rPr lang="en-US" i="1" dirty="0"/>
              <a:t> </a:t>
            </a:r>
            <a:r>
              <a:rPr lang="en-US" i="1" dirty="0" err="1"/>
              <a:t>momento</a:t>
            </a:r>
            <a:r>
              <a:rPr lang="en-US" i="1" dirty="0"/>
              <a:t> no </a:t>
            </a:r>
            <a:r>
              <a:rPr lang="en-US" i="1" dirty="0" err="1"/>
              <a:t>puede</a:t>
            </a:r>
            <a:r>
              <a:rPr lang="en-US" i="1" dirty="0"/>
              <a:t>/no </a:t>
            </a:r>
            <a:r>
              <a:rPr lang="en-US" i="1" dirty="0" err="1"/>
              <a:t>quiere</a:t>
            </a:r>
            <a:r>
              <a:rPr lang="en-US" i="1" dirty="0"/>
              <a:t> </a:t>
            </a:r>
            <a:r>
              <a:rPr lang="en-US" i="1" dirty="0" err="1"/>
              <a:t>orar</a:t>
            </a:r>
            <a:r>
              <a:rPr lang="en-US" i="1" dirty="0"/>
              <a:t> </a:t>
            </a:r>
            <a:r>
              <a:rPr lang="en-US" i="1" dirty="0" err="1"/>
              <a:t>por</a:t>
            </a:r>
            <a:r>
              <a:rPr lang="en-US" i="1" dirty="0"/>
              <a:t> </a:t>
            </a:r>
            <a:r>
              <a:rPr lang="en-US" i="1" dirty="0" err="1"/>
              <a:t>sí</a:t>
            </a:r>
            <a:r>
              <a:rPr lang="en-US" i="1" dirty="0"/>
              <a:t> </a:t>
            </a:r>
            <a:r>
              <a:rPr lang="en-US" i="1" dirty="0" err="1"/>
              <a:t>misma</a:t>
            </a:r>
            <a:r>
              <a:rPr lang="en-US" dirty="0"/>
              <a:t>) la </a:t>
            </a:r>
            <a:r>
              <a:rPr lang="en-US" dirty="0" err="1"/>
              <a:t>relación</a:t>
            </a:r>
            <a:r>
              <a:rPr lang="en-US" dirty="0"/>
              <a:t> entre la persona </a:t>
            </a:r>
            <a:r>
              <a:rPr lang="en-US" dirty="0" err="1"/>
              <a:t>por</a:t>
            </a:r>
            <a:r>
              <a:rPr lang="en-US" dirty="0"/>
              <a:t> la que se </a:t>
            </a:r>
            <a:r>
              <a:rPr lang="en-US" dirty="0" err="1"/>
              <a:t>ora</a:t>
            </a:r>
            <a:r>
              <a:rPr lang="en-US" dirty="0"/>
              <a:t> y Dios es crucial. Si las personas </a:t>
            </a:r>
            <a:r>
              <a:rPr lang="en-US" dirty="0" err="1"/>
              <a:t>por</a:t>
            </a:r>
            <a:r>
              <a:rPr lang="en-US" dirty="0"/>
              <a:t> las que se </a:t>
            </a:r>
            <a:r>
              <a:rPr lang="en-US" dirty="0" err="1"/>
              <a:t>ora</a:t>
            </a:r>
            <a:r>
              <a:rPr lang="en-US" dirty="0"/>
              <a:t> no </a:t>
            </a:r>
            <a:r>
              <a:rPr lang="en-US" dirty="0" err="1"/>
              <a:t>han</a:t>
            </a:r>
            <a:r>
              <a:rPr lang="en-US" dirty="0"/>
              <a:t> </a:t>
            </a:r>
            <a:r>
              <a:rPr lang="en-US" dirty="0" err="1"/>
              <a:t>establecido</a:t>
            </a:r>
            <a:r>
              <a:rPr lang="en-US" dirty="0"/>
              <a:t> </a:t>
            </a:r>
            <a:r>
              <a:rPr lang="en-US" dirty="0" err="1"/>
              <a:t>una</a:t>
            </a:r>
            <a:r>
              <a:rPr lang="en-US" dirty="0"/>
              <a:t> </a:t>
            </a:r>
            <a:r>
              <a:rPr lang="en-US" dirty="0" err="1"/>
              <a:t>relación</a:t>
            </a:r>
            <a:r>
              <a:rPr lang="en-US" dirty="0"/>
              <a:t> con Dios, la </a:t>
            </a:r>
            <a:r>
              <a:rPr lang="en-US" dirty="0" err="1"/>
              <a:t>intercesión</a:t>
            </a:r>
            <a:r>
              <a:rPr lang="en-US" dirty="0"/>
              <a:t> </a:t>
            </a:r>
            <a:r>
              <a:rPr lang="en-US" dirty="0" err="1"/>
              <a:t>debe</a:t>
            </a:r>
            <a:r>
              <a:rPr lang="en-US" dirty="0"/>
              <a:t> </a:t>
            </a:r>
            <a:r>
              <a:rPr lang="en-US" dirty="0" err="1"/>
              <a:t>centrarse</a:t>
            </a:r>
            <a:r>
              <a:rPr lang="en-US" dirty="0"/>
              <a:t> </a:t>
            </a:r>
            <a:r>
              <a:rPr lang="en-US" dirty="0" err="1"/>
              <a:t>en</a:t>
            </a:r>
            <a:r>
              <a:rPr lang="en-US" dirty="0"/>
              <a:t> </a:t>
            </a:r>
            <a:r>
              <a:rPr lang="en-US" dirty="0" err="1"/>
              <a:t>establecer</a:t>
            </a:r>
            <a:r>
              <a:rPr lang="en-US" dirty="0"/>
              <a:t> </a:t>
            </a:r>
            <a:r>
              <a:rPr lang="en-US" dirty="0" err="1"/>
              <a:t>esa</a:t>
            </a:r>
            <a:r>
              <a:rPr lang="en-US" dirty="0"/>
              <a:t> </a:t>
            </a:r>
            <a:r>
              <a:rPr lang="en-US" dirty="0" err="1"/>
              <a:t>relación</a:t>
            </a:r>
            <a:r>
              <a:rPr lang="en-US" dirty="0"/>
              <a:t>.  Si </a:t>
            </a:r>
            <a:r>
              <a:rPr lang="en-US" dirty="0" err="1"/>
              <a:t>están</a:t>
            </a:r>
            <a:r>
              <a:rPr lang="en-US" dirty="0"/>
              <a:t> </a:t>
            </a:r>
            <a:r>
              <a:rPr lang="en-US" dirty="0" err="1"/>
              <a:t>en</a:t>
            </a:r>
            <a:r>
              <a:rPr lang="en-US" dirty="0"/>
              <a:t> </a:t>
            </a:r>
            <a:r>
              <a:rPr lang="en-US" dirty="0" err="1"/>
              <a:t>relación</a:t>
            </a:r>
            <a:r>
              <a:rPr lang="en-US" dirty="0"/>
              <a:t> con Dios, </a:t>
            </a:r>
            <a:r>
              <a:rPr lang="en-US" dirty="0" err="1"/>
              <a:t>esto</a:t>
            </a:r>
            <a:r>
              <a:rPr lang="en-US" dirty="0"/>
              <a:t> da forma al </a:t>
            </a:r>
            <a:r>
              <a:rPr lang="en-US" dirty="0" err="1"/>
              <a:t>enfoque</a:t>
            </a:r>
            <a:r>
              <a:rPr lang="en-US" dirty="0"/>
              <a:t> y al </a:t>
            </a:r>
            <a:r>
              <a:rPr lang="en-US" dirty="0" err="1"/>
              <a:t>poder</a:t>
            </a:r>
            <a:r>
              <a:rPr lang="en-US" dirty="0"/>
              <a:t> de la </a:t>
            </a:r>
            <a:r>
              <a:rPr lang="en-US" dirty="0" err="1"/>
              <a:t>oración</a:t>
            </a:r>
            <a:r>
              <a:rPr lang="en-US" dirty="0"/>
              <a:t> de </a:t>
            </a:r>
            <a:r>
              <a:rPr lang="en-US" dirty="0" err="1"/>
              <a:t>intercesión</a:t>
            </a:r>
            <a:r>
              <a:rPr lang="en-US" dirty="0"/>
              <a:t>.  Por lo tanto, lo primero que hay que </a:t>
            </a:r>
            <a:r>
              <a:rPr lang="en-US" dirty="0" err="1"/>
              <a:t>aclarar</a:t>
            </a:r>
            <a:r>
              <a:rPr lang="en-US" dirty="0"/>
              <a:t> es la </a:t>
            </a:r>
            <a:r>
              <a:rPr lang="en-US" dirty="0" err="1"/>
              <a:t>relación</a:t>
            </a:r>
            <a:r>
              <a:rPr lang="en-US" dirty="0"/>
              <a:t> entre Dios y la persona/</a:t>
            </a:r>
            <a:r>
              <a:rPr lang="en-US" dirty="0" err="1"/>
              <a:t>grupo</a:t>
            </a:r>
            <a:r>
              <a:rPr lang="en-US" dirty="0"/>
              <a:t> </a:t>
            </a:r>
            <a:r>
              <a:rPr lang="en-US" dirty="0" err="1"/>
              <a:t>por</a:t>
            </a:r>
            <a:r>
              <a:rPr lang="en-US" dirty="0"/>
              <a:t> </a:t>
            </a:r>
            <a:r>
              <a:rPr lang="en-US" dirty="0" err="1"/>
              <a:t>el</a:t>
            </a:r>
            <a:r>
              <a:rPr lang="en-US" dirty="0"/>
              <a:t> que se </a:t>
            </a:r>
            <a:r>
              <a:rPr lang="en-US" dirty="0" err="1"/>
              <a:t>ora</a:t>
            </a:r>
            <a:r>
              <a:rPr lang="en-US" dirty="0"/>
              <a:t>.  </a:t>
            </a:r>
            <a:endParaRPr lang="de-DE" sz="1000" dirty="0"/>
          </a:p>
          <a:p>
            <a:pPr>
              <a:lnSpc>
                <a:spcPct val="90000"/>
              </a:lnSpc>
              <a:defRPr/>
            </a:pPr>
            <a:r>
              <a:rPr lang="en-US" b="1" dirty="0" err="1"/>
              <a:t>Fase</a:t>
            </a:r>
            <a:r>
              <a:rPr lang="en-US" b="1" dirty="0"/>
              <a:t> 2: </a:t>
            </a:r>
            <a:r>
              <a:rPr lang="en-US" b="1" i="1" dirty="0"/>
              <a:t>La </a:t>
            </a:r>
            <a:r>
              <a:rPr lang="en-US" b="1" i="1" dirty="0" err="1"/>
              <a:t>perspectiva</a:t>
            </a:r>
            <a:r>
              <a:rPr lang="en-US" b="1" i="1" dirty="0"/>
              <a:t> de Dios </a:t>
            </a:r>
            <a:r>
              <a:rPr lang="en-US" b="1" dirty="0"/>
              <a:t>(</a:t>
            </a:r>
            <a:r>
              <a:rPr lang="en-US" i="1" dirty="0"/>
              <a:t>Ex. 32:12) </a:t>
            </a:r>
            <a:r>
              <a:rPr lang="en-US" dirty="0" err="1"/>
              <a:t>Todas</a:t>
            </a:r>
            <a:r>
              <a:rPr lang="en-US" dirty="0"/>
              <a:t> las </a:t>
            </a:r>
            <a:r>
              <a:rPr lang="en-US" dirty="0" err="1"/>
              <a:t>oraciones</a:t>
            </a:r>
            <a:r>
              <a:rPr lang="en-US" dirty="0"/>
              <a:t> se </a:t>
            </a:r>
            <a:r>
              <a:rPr lang="en-US" dirty="0" err="1"/>
              <a:t>centran</a:t>
            </a:r>
            <a:r>
              <a:rPr lang="en-US" dirty="0"/>
              <a:t> </a:t>
            </a:r>
            <a:r>
              <a:rPr lang="en-US" dirty="0" err="1"/>
              <a:t>en</a:t>
            </a:r>
            <a:r>
              <a:rPr lang="en-US" dirty="0"/>
              <a:t> </a:t>
            </a:r>
            <a:r>
              <a:rPr lang="en-US" dirty="0" err="1"/>
              <a:t>el</a:t>
            </a:r>
            <a:r>
              <a:rPr lang="en-US" dirty="0"/>
              <a:t> </a:t>
            </a:r>
            <a:r>
              <a:rPr lang="en-US" dirty="0" err="1"/>
              <a:t>problema</a:t>
            </a:r>
            <a:r>
              <a:rPr lang="en-US" dirty="0"/>
              <a:t>/</a:t>
            </a:r>
            <a:r>
              <a:rPr lang="en-US" dirty="0" err="1"/>
              <a:t>necesidad</a:t>
            </a:r>
            <a:r>
              <a:rPr lang="en-US" dirty="0"/>
              <a:t> </a:t>
            </a:r>
            <a:r>
              <a:rPr lang="en-US" dirty="0" err="1"/>
              <a:t>desde</a:t>
            </a:r>
            <a:r>
              <a:rPr lang="en-US" dirty="0"/>
              <a:t> la </a:t>
            </a:r>
            <a:r>
              <a:rPr lang="en-US" dirty="0" err="1"/>
              <a:t>perspectiva</a:t>
            </a:r>
            <a:r>
              <a:rPr lang="en-US" dirty="0"/>
              <a:t> de Dios, no del hombre. La </a:t>
            </a:r>
            <a:r>
              <a:rPr lang="en-US" dirty="0" err="1"/>
              <a:t>oración</a:t>
            </a:r>
            <a:r>
              <a:rPr lang="en-US" dirty="0"/>
              <a:t> </a:t>
            </a:r>
            <a:r>
              <a:rPr lang="en-US" dirty="0" err="1"/>
              <a:t>intercesora</a:t>
            </a:r>
            <a:r>
              <a:rPr lang="en-US" dirty="0"/>
              <a:t> </a:t>
            </a:r>
            <a:r>
              <a:rPr lang="en-US" dirty="0" err="1"/>
              <a:t>poderosa</a:t>
            </a:r>
            <a:r>
              <a:rPr lang="en-US" dirty="0"/>
              <a:t> </a:t>
            </a:r>
            <a:r>
              <a:rPr lang="en-US" dirty="0" err="1"/>
              <a:t>siempre</a:t>
            </a:r>
            <a:r>
              <a:rPr lang="en-US" dirty="0"/>
              <a:t> </a:t>
            </a:r>
            <a:r>
              <a:rPr lang="en-US" dirty="0" err="1"/>
              <a:t>está</a:t>
            </a:r>
            <a:r>
              <a:rPr lang="en-US" dirty="0"/>
              <a:t> </a:t>
            </a:r>
            <a:r>
              <a:rPr lang="en-US" dirty="0" err="1"/>
              <a:t>centrada</a:t>
            </a:r>
            <a:r>
              <a:rPr lang="en-US" dirty="0"/>
              <a:t> </a:t>
            </a:r>
            <a:r>
              <a:rPr lang="en-US" dirty="0" err="1"/>
              <a:t>en</a:t>
            </a:r>
            <a:r>
              <a:rPr lang="en-US" dirty="0"/>
              <a:t> Dios, </a:t>
            </a:r>
            <a:r>
              <a:rPr lang="en-US" dirty="0" err="1"/>
              <a:t>preocupada</a:t>
            </a:r>
            <a:r>
              <a:rPr lang="en-US" dirty="0"/>
              <a:t> </a:t>
            </a:r>
            <a:r>
              <a:rPr lang="en-US" dirty="0" err="1"/>
              <a:t>por</a:t>
            </a:r>
            <a:r>
              <a:rPr lang="en-US" dirty="0"/>
              <a:t> </a:t>
            </a:r>
            <a:r>
              <a:rPr lang="en-US" dirty="0" err="1"/>
              <a:t>el</a:t>
            </a:r>
            <a:r>
              <a:rPr lang="en-US" dirty="0"/>
              <a:t> honor, la </a:t>
            </a:r>
            <a:r>
              <a:rPr lang="en-US" dirty="0" err="1"/>
              <a:t>reputación</a:t>
            </a:r>
            <a:r>
              <a:rPr lang="en-US" dirty="0"/>
              <a:t>, la </a:t>
            </a:r>
            <a:r>
              <a:rPr lang="en-US" dirty="0" err="1"/>
              <a:t>voluntad</a:t>
            </a:r>
            <a:r>
              <a:rPr lang="en-US" dirty="0"/>
              <a:t> y </a:t>
            </a:r>
            <a:r>
              <a:rPr lang="en-US" dirty="0" err="1"/>
              <a:t>el</a:t>
            </a:r>
            <a:r>
              <a:rPr lang="en-US" dirty="0"/>
              <a:t> plan de Dios. El </a:t>
            </a:r>
            <a:r>
              <a:rPr lang="en-US" dirty="0" err="1"/>
              <a:t>intercesor</a:t>
            </a:r>
            <a:r>
              <a:rPr lang="en-US" dirty="0"/>
              <a:t> maduro </a:t>
            </a:r>
            <a:r>
              <a:rPr lang="en-US" dirty="0" err="1"/>
              <a:t>buscará</a:t>
            </a:r>
            <a:r>
              <a:rPr lang="en-US" dirty="0"/>
              <a:t> </a:t>
            </a:r>
            <a:r>
              <a:rPr lang="en-US" dirty="0" err="1"/>
              <a:t>mirar</a:t>
            </a:r>
            <a:r>
              <a:rPr lang="en-US" dirty="0"/>
              <a:t> </a:t>
            </a:r>
            <a:r>
              <a:rPr lang="en-US" dirty="0" err="1"/>
              <a:t>cada</a:t>
            </a:r>
            <a:r>
              <a:rPr lang="en-US" dirty="0"/>
              <a:t> </a:t>
            </a:r>
            <a:r>
              <a:rPr lang="en-US" dirty="0" err="1"/>
              <a:t>situación</a:t>
            </a:r>
            <a:r>
              <a:rPr lang="en-US" dirty="0"/>
              <a:t> </a:t>
            </a:r>
            <a:r>
              <a:rPr lang="en-US" dirty="0" err="1"/>
              <a:t>intercesora</a:t>
            </a:r>
            <a:r>
              <a:rPr lang="en-US" dirty="0"/>
              <a:t> </a:t>
            </a:r>
            <a:r>
              <a:rPr lang="en-US" dirty="0" err="1"/>
              <a:t>desde</a:t>
            </a:r>
            <a:r>
              <a:rPr lang="en-US" dirty="0"/>
              <a:t> </a:t>
            </a:r>
            <a:r>
              <a:rPr lang="en-US" dirty="0" err="1"/>
              <a:t>el</a:t>
            </a:r>
            <a:r>
              <a:rPr lang="en-US" dirty="0"/>
              <a:t> punto de vista de Dios.</a:t>
            </a:r>
            <a:endParaRPr lang="de-DE" sz="1000" dirty="0"/>
          </a:p>
          <a:p>
            <a:pPr>
              <a:lnSpc>
                <a:spcPct val="90000"/>
              </a:lnSpc>
              <a:defRPr/>
            </a:pPr>
            <a:r>
              <a:rPr lang="en-US" b="1" dirty="0"/>
              <a:t> </a:t>
            </a:r>
            <a:r>
              <a:rPr lang="en-US" b="1" dirty="0" err="1"/>
              <a:t>Fase</a:t>
            </a:r>
            <a:r>
              <a:rPr lang="en-US" b="1" dirty="0"/>
              <a:t> 3: </a:t>
            </a:r>
            <a:r>
              <a:rPr lang="en-US" b="1" i="1" dirty="0"/>
              <a:t>La </a:t>
            </a:r>
            <a:r>
              <a:rPr lang="en-US" b="1" i="1" dirty="0" err="1"/>
              <a:t>integridad</a:t>
            </a:r>
            <a:r>
              <a:rPr lang="en-US" b="1" i="1" dirty="0"/>
              <a:t> de la Palabra de Dios </a:t>
            </a:r>
            <a:r>
              <a:rPr lang="en-US" b="1" dirty="0"/>
              <a:t>B </a:t>
            </a:r>
            <a:r>
              <a:rPr lang="en-US" i="1" dirty="0"/>
              <a:t>(Ex. 32:13-14) </a:t>
            </a:r>
            <a:r>
              <a:rPr lang="en-US" dirty="0"/>
              <a:t>Toda </a:t>
            </a:r>
            <a:r>
              <a:rPr lang="en-US" dirty="0" err="1"/>
              <a:t>oración</a:t>
            </a:r>
            <a:r>
              <a:rPr lang="en-US" dirty="0"/>
              <a:t> </a:t>
            </a:r>
            <a:r>
              <a:rPr lang="en-US" dirty="0" err="1"/>
              <a:t>depende</a:t>
            </a:r>
            <a:r>
              <a:rPr lang="en-US" dirty="0"/>
              <a:t> de la </a:t>
            </a:r>
            <a:r>
              <a:rPr lang="en-US" dirty="0" err="1"/>
              <a:t>integridad</a:t>
            </a:r>
            <a:r>
              <a:rPr lang="en-US" dirty="0"/>
              <a:t> de la Palabra de Dios. El </a:t>
            </a:r>
            <a:r>
              <a:rPr lang="en-US" dirty="0" err="1"/>
              <a:t>poder</a:t>
            </a:r>
            <a:r>
              <a:rPr lang="en-US" dirty="0"/>
              <a:t> </a:t>
            </a:r>
            <a:r>
              <a:rPr lang="en-US" dirty="0" err="1"/>
              <a:t>intercesor</a:t>
            </a:r>
            <a:r>
              <a:rPr lang="en-US" dirty="0"/>
              <a:t> surge de </a:t>
            </a:r>
            <a:r>
              <a:rPr lang="en-US" dirty="0" err="1"/>
              <a:t>nuestra</a:t>
            </a:r>
            <a:r>
              <a:rPr lang="en-US" dirty="0"/>
              <a:t> </a:t>
            </a:r>
            <a:r>
              <a:rPr lang="en-US" dirty="0" err="1"/>
              <a:t>confianza</a:t>
            </a:r>
            <a:r>
              <a:rPr lang="en-US" dirty="0"/>
              <a:t> </a:t>
            </a:r>
            <a:r>
              <a:rPr lang="en-US" dirty="0" err="1"/>
              <a:t>en</a:t>
            </a:r>
            <a:r>
              <a:rPr lang="en-US" dirty="0"/>
              <a:t> la Palabra de Dios y </a:t>
            </a:r>
            <a:r>
              <a:rPr lang="en-US" dirty="0" err="1"/>
              <a:t>nuestra</a:t>
            </a:r>
            <a:r>
              <a:rPr lang="en-US" dirty="0"/>
              <a:t> </a:t>
            </a:r>
            <a:r>
              <a:rPr lang="en-US" dirty="0" err="1"/>
              <a:t>dependencia</a:t>
            </a:r>
            <a:r>
              <a:rPr lang="en-US" dirty="0"/>
              <a:t> </a:t>
            </a:r>
            <a:r>
              <a:rPr lang="en-US" dirty="0" err="1"/>
              <a:t>voluntaria</a:t>
            </a:r>
            <a:r>
              <a:rPr lang="en-US" dirty="0"/>
              <a:t> de </a:t>
            </a:r>
            <a:r>
              <a:rPr lang="en-US" dirty="0" err="1"/>
              <a:t>su</a:t>
            </a:r>
            <a:r>
              <a:rPr lang="en-US" dirty="0"/>
              <a:t> </a:t>
            </a:r>
            <a:r>
              <a:rPr lang="en-US" dirty="0" err="1"/>
              <a:t>integridad</a:t>
            </a:r>
            <a:r>
              <a:rPr lang="en-US" dirty="0"/>
              <a:t>.     </a:t>
            </a:r>
            <a:r>
              <a:rPr lang="en-US" dirty="0" err="1"/>
              <a:t>Detrás</a:t>
            </a:r>
            <a:r>
              <a:rPr lang="en-US" dirty="0"/>
              <a:t> de la Palabra de Dios </a:t>
            </a:r>
            <a:r>
              <a:rPr lang="en-US" dirty="0" err="1"/>
              <a:t>está</a:t>
            </a:r>
            <a:r>
              <a:rPr lang="en-US" dirty="0"/>
              <a:t> Dios, Su </a:t>
            </a:r>
            <a:r>
              <a:rPr lang="en-US" dirty="0" err="1"/>
              <a:t>Carácter</a:t>
            </a:r>
            <a:r>
              <a:rPr lang="en-US" dirty="0"/>
              <a:t>, Su </a:t>
            </a:r>
            <a:r>
              <a:rPr lang="en-US" dirty="0" err="1"/>
              <a:t>Fidelidad</a:t>
            </a:r>
            <a:r>
              <a:rPr lang="en-US" dirty="0"/>
              <a:t>. Dios </a:t>
            </a:r>
            <a:r>
              <a:rPr lang="en-US" dirty="0" err="1"/>
              <a:t>respalda</a:t>
            </a:r>
            <a:r>
              <a:rPr lang="en-US" dirty="0"/>
              <a:t> Su Palabra. Esta </a:t>
            </a:r>
            <a:r>
              <a:rPr lang="en-US" dirty="0" err="1"/>
              <a:t>confianza</a:t>
            </a:r>
            <a:r>
              <a:rPr lang="en-US" dirty="0"/>
              <a:t> </a:t>
            </a:r>
            <a:r>
              <a:rPr lang="en-US" dirty="0" err="1"/>
              <a:t>debe</a:t>
            </a:r>
            <a:r>
              <a:rPr lang="en-US" dirty="0"/>
              <a:t> </a:t>
            </a:r>
            <a:r>
              <a:rPr lang="en-US" dirty="0" err="1"/>
              <a:t>impregnar</a:t>
            </a:r>
            <a:r>
              <a:rPr lang="en-US" dirty="0"/>
              <a:t> </a:t>
            </a:r>
            <a:r>
              <a:rPr lang="en-US" dirty="0" err="1"/>
              <a:t>toda</a:t>
            </a:r>
            <a:r>
              <a:rPr lang="en-US" dirty="0"/>
              <a:t> </a:t>
            </a:r>
            <a:r>
              <a:rPr lang="en-US" dirty="0" err="1"/>
              <a:t>oración</a:t>
            </a:r>
            <a:r>
              <a:rPr lang="en-US" dirty="0"/>
              <a:t>, </a:t>
            </a:r>
            <a:r>
              <a:rPr lang="en-US" dirty="0" err="1"/>
              <a:t>especialmente</a:t>
            </a:r>
            <a:r>
              <a:rPr lang="en-US" dirty="0"/>
              <a:t> la </a:t>
            </a:r>
            <a:r>
              <a:rPr lang="en-US" dirty="0" err="1"/>
              <a:t>oración</a:t>
            </a:r>
            <a:r>
              <a:rPr lang="en-US" dirty="0"/>
              <a:t> </a:t>
            </a:r>
            <a:r>
              <a:rPr lang="en-US" dirty="0" err="1"/>
              <a:t>intercesora</a:t>
            </a:r>
            <a:r>
              <a:rPr lang="en-US" dirty="0"/>
              <a:t>.  </a:t>
            </a:r>
            <a:endParaRPr lang="de-DE" sz="1000" dirty="0"/>
          </a:p>
          <a:p>
            <a:pPr>
              <a:lnSpc>
                <a:spcPct val="90000"/>
              </a:lnSpc>
              <a:defRPr/>
            </a:pPr>
            <a:r>
              <a:rPr lang="en-US" b="1" dirty="0" err="1"/>
              <a:t>Fase</a:t>
            </a:r>
            <a:r>
              <a:rPr lang="en-US" b="1" dirty="0"/>
              <a:t> 4: </a:t>
            </a:r>
            <a:r>
              <a:rPr lang="en-US" b="1" i="1" dirty="0" err="1"/>
              <a:t>Confrontación</a:t>
            </a:r>
            <a:r>
              <a:rPr lang="en-US" b="1" i="1" dirty="0"/>
              <a:t> con </a:t>
            </a:r>
            <a:r>
              <a:rPr lang="en-US" b="1" i="1" dirty="0" err="1"/>
              <a:t>el</a:t>
            </a:r>
            <a:r>
              <a:rPr lang="en-US" b="1" i="1" dirty="0"/>
              <a:t> </a:t>
            </a:r>
            <a:r>
              <a:rPr lang="en-US" b="1" i="1" dirty="0" err="1"/>
              <a:t>pecado</a:t>
            </a:r>
            <a:r>
              <a:rPr lang="en-US" b="1" i="1" dirty="0"/>
              <a:t> </a:t>
            </a:r>
            <a:r>
              <a:rPr lang="en-US" b="1" dirty="0"/>
              <a:t>(</a:t>
            </a:r>
            <a:r>
              <a:rPr lang="en-US" i="1" dirty="0"/>
              <a:t>Ex. 32:19-28) En </a:t>
            </a:r>
            <a:r>
              <a:rPr lang="en-US" dirty="0" err="1"/>
              <a:t>algún</a:t>
            </a:r>
            <a:r>
              <a:rPr lang="en-US" dirty="0"/>
              <a:t> </a:t>
            </a:r>
            <a:r>
              <a:rPr lang="en-US" dirty="0" err="1"/>
              <a:t>momento</a:t>
            </a:r>
            <a:r>
              <a:rPr lang="en-US" dirty="0"/>
              <a:t> de </a:t>
            </a:r>
            <a:r>
              <a:rPr lang="en-US" dirty="0" err="1"/>
              <a:t>cada</a:t>
            </a:r>
            <a:r>
              <a:rPr lang="en-US" dirty="0"/>
              <a:t> </a:t>
            </a:r>
            <a:r>
              <a:rPr lang="en-US" dirty="0" err="1"/>
              <a:t>oración</a:t>
            </a:r>
            <a:r>
              <a:rPr lang="en-US" dirty="0"/>
              <a:t>, </a:t>
            </a:r>
            <a:r>
              <a:rPr lang="en-US" dirty="0" err="1"/>
              <a:t>el</a:t>
            </a:r>
            <a:r>
              <a:rPr lang="en-US" dirty="0"/>
              <a:t> </a:t>
            </a:r>
            <a:r>
              <a:rPr lang="en-US" dirty="0" err="1"/>
              <a:t>pecado</a:t>
            </a:r>
            <a:r>
              <a:rPr lang="en-US" dirty="0"/>
              <a:t> </a:t>
            </a:r>
            <a:r>
              <a:rPr lang="en-US" dirty="0" err="1"/>
              <a:t>debe</a:t>
            </a:r>
            <a:r>
              <a:rPr lang="en-US" dirty="0"/>
              <a:t> ser </a:t>
            </a:r>
            <a:r>
              <a:rPr lang="en-US" dirty="0" err="1"/>
              <a:t>confrontado</a:t>
            </a:r>
            <a:r>
              <a:rPr lang="en-US" dirty="0"/>
              <a:t> </a:t>
            </a:r>
            <a:r>
              <a:rPr lang="en-US" dirty="0" err="1"/>
              <a:t>directamente</a:t>
            </a:r>
            <a:r>
              <a:rPr lang="en-US" dirty="0"/>
              <a:t> y </a:t>
            </a:r>
            <a:r>
              <a:rPr lang="en-US" dirty="0" err="1"/>
              <a:t>tratado</a:t>
            </a:r>
            <a:r>
              <a:rPr lang="en-US" dirty="0"/>
              <a:t> </a:t>
            </a:r>
            <a:r>
              <a:rPr lang="en-US" dirty="0" err="1"/>
              <a:t>activamente</a:t>
            </a:r>
            <a:r>
              <a:rPr lang="en-US" dirty="0"/>
              <a:t>. Esta </a:t>
            </a:r>
            <a:r>
              <a:rPr lang="en-US" dirty="0" err="1"/>
              <a:t>confrontación</a:t>
            </a:r>
            <a:r>
              <a:rPr lang="en-US" dirty="0"/>
              <a:t> </a:t>
            </a:r>
            <a:r>
              <a:rPr lang="en-US" dirty="0" err="1"/>
              <a:t>puede</a:t>
            </a:r>
            <a:r>
              <a:rPr lang="en-US" dirty="0"/>
              <a:t> ser </a:t>
            </a:r>
            <a:r>
              <a:rPr lang="en-US" dirty="0" err="1"/>
              <a:t>incómoda</a:t>
            </a:r>
            <a:r>
              <a:rPr lang="en-US" dirty="0"/>
              <a:t> y a </a:t>
            </a:r>
            <a:r>
              <a:rPr lang="en-US" dirty="0" err="1"/>
              <a:t>veces</a:t>
            </a:r>
            <a:r>
              <a:rPr lang="en-US" dirty="0"/>
              <a:t> dolorosa; </a:t>
            </a:r>
            <a:r>
              <a:rPr lang="en-US" dirty="0" err="1"/>
              <a:t>pero</a:t>
            </a:r>
            <a:r>
              <a:rPr lang="en-US" dirty="0"/>
              <a:t> la </a:t>
            </a:r>
            <a:r>
              <a:rPr lang="en-US" dirty="0" err="1"/>
              <a:t>confrontación</a:t>
            </a:r>
            <a:r>
              <a:rPr lang="en-US" dirty="0"/>
              <a:t> </a:t>
            </a:r>
            <a:r>
              <a:rPr lang="en-US" dirty="0" err="1"/>
              <a:t>debe</a:t>
            </a:r>
            <a:r>
              <a:rPr lang="en-US" dirty="0"/>
              <a:t> </a:t>
            </a:r>
            <a:r>
              <a:rPr lang="en-US" dirty="0" err="1"/>
              <a:t>hacerse</a:t>
            </a:r>
            <a:r>
              <a:rPr lang="en-US" dirty="0"/>
              <a:t>. El </a:t>
            </a:r>
            <a:r>
              <a:rPr lang="en-US" dirty="0" err="1"/>
              <a:t>pecado</a:t>
            </a:r>
            <a:r>
              <a:rPr lang="en-US" dirty="0"/>
              <a:t>, </a:t>
            </a:r>
            <a:r>
              <a:rPr lang="en-US" dirty="0" err="1"/>
              <a:t>si</a:t>
            </a:r>
            <a:r>
              <a:rPr lang="en-US" dirty="0"/>
              <a:t> no se </a:t>
            </a:r>
            <a:r>
              <a:rPr lang="en-US" dirty="0" err="1"/>
              <a:t>trata</a:t>
            </a:r>
            <a:r>
              <a:rPr lang="en-US" dirty="0"/>
              <a:t>, </a:t>
            </a:r>
            <a:r>
              <a:rPr lang="en-US" dirty="0" err="1"/>
              <a:t>bloquea</a:t>
            </a:r>
            <a:r>
              <a:rPr lang="en-US" dirty="0"/>
              <a:t> tanto la </a:t>
            </a:r>
            <a:r>
              <a:rPr lang="en-US" dirty="0" err="1"/>
              <a:t>relación</a:t>
            </a:r>
            <a:r>
              <a:rPr lang="en-US" dirty="0"/>
              <a:t> </a:t>
            </a:r>
            <a:r>
              <a:rPr lang="en-US" dirty="0" err="1"/>
              <a:t>como</a:t>
            </a:r>
            <a:r>
              <a:rPr lang="en-US" dirty="0"/>
              <a:t> las </a:t>
            </a:r>
            <a:r>
              <a:rPr lang="en-US" dirty="0" err="1"/>
              <a:t>respuestas</a:t>
            </a:r>
            <a:r>
              <a:rPr lang="en-US" dirty="0"/>
              <a:t> a la </a:t>
            </a:r>
            <a:r>
              <a:rPr lang="en-US" dirty="0" err="1"/>
              <a:t>oración</a:t>
            </a:r>
            <a:r>
              <a:rPr lang="en-US" dirty="0"/>
              <a:t>. </a:t>
            </a:r>
            <a:endParaRPr lang="de-DE" sz="1000" dirty="0"/>
          </a:p>
          <a:p>
            <a:pPr>
              <a:lnSpc>
                <a:spcPct val="90000"/>
              </a:lnSpc>
              <a:defRPr/>
            </a:pPr>
            <a:r>
              <a:rPr lang="en-US" b="1" dirty="0" err="1"/>
              <a:t>Fase</a:t>
            </a:r>
            <a:r>
              <a:rPr lang="en-US" b="1" dirty="0"/>
              <a:t> 5: </a:t>
            </a:r>
            <a:r>
              <a:rPr lang="en-US" b="1" i="1" dirty="0" err="1"/>
              <a:t>Descansar</a:t>
            </a:r>
            <a:r>
              <a:rPr lang="en-US" b="1" i="1" dirty="0"/>
              <a:t> </a:t>
            </a:r>
            <a:r>
              <a:rPr lang="en-US" b="1" i="1" dirty="0" err="1"/>
              <a:t>en</a:t>
            </a:r>
            <a:r>
              <a:rPr lang="en-US" b="1" i="1" dirty="0"/>
              <a:t> la </a:t>
            </a:r>
            <a:r>
              <a:rPr lang="en-US" b="1" i="1" dirty="0" err="1"/>
              <a:t>expiación</a:t>
            </a:r>
            <a:r>
              <a:rPr lang="en-US" b="1" i="1" dirty="0"/>
              <a:t> </a:t>
            </a:r>
            <a:r>
              <a:rPr lang="en-US" b="1" dirty="0"/>
              <a:t>(</a:t>
            </a:r>
            <a:r>
              <a:rPr lang="en-US" i="1" dirty="0"/>
              <a:t>Ex. 32:29-34) </a:t>
            </a:r>
            <a:r>
              <a:rPr lang="en-US" dirty="0"/>
              <a:t>El </a:t>
            </a:r>
            <a:r>
              <a:rPr lang="en-US" dirty="0" err="1"/>
              <a:t>pecado</a:t>
            </a:r>
            <a:r>
              <a:rPr lang="en-US" dirty="0"/>
              <a:t> </a:t>
            </a:r>
            <a:r>
              <a:rPr lang="en-US" u="sng" dirty="0" err="1"/>
              <a:t>sólo</a:t>
            </a:r>
            <a:r>
              <a:rPr lang="en-US" u="sng" dirty="0"/>
              <a:t> </a:t>
            </a:r>
            <a:r>
              <a:rPr lang="en-US" dirty="0" err="1"/>
              <a:t>puede</a:t>
            </a:r>
            <a:r>
              <a:rPr lang="en-US" dirty="0"/>
              <a:t> </a:t>
            </a:r>
            <a:r>
              <a:rPr lang="en-US" dirty="0" err="1"/>
              <a:t>tratarse</a:t>
            </a:r>
            <a:r>
              <a:rPr lang="en-US" dirty="0"/>
              <a:t> </a:t>
            </a:r>
            <a:r>
              <a:rPr lang="en-US" dirty="0" err="1"/>
              <a:t>eficazmente</a:t>
            </a:r>
            <a:r>
              <a:rPr lang="en-US" dirty="0"/>
              <a:t> </a:t>
            </a:r>
            <a:r>
              <a:rPr lang="en-US" dirty="0" err="1"/>
              <a:t>mediante</a:t>
            </a:r>
            <a:r>
              <a:rPr lang="en-US" dirty="0"/>
              <a:t> la </a:t>
            </a:r>
            <a:r>
              <a:rPr lang="en-US" u="sng" dirty="0" err="1"/>
              <a:t>aplicación</a:t>
            </a:r>
            <a:r>
              <a:rPr lang="en-US" u="sng" dirty="0"/>
              <a:t> de la </a:t>
            </a:r>
            <a:r>
              <a:rPr lang="en-US" u="sng" dirty="0" err="1"/>
              <a:t>expiación</a:t>
            </a:r>
            <a:r>
              <a:rPr lang="en-US" dirty="0"/>
              <a:t>.  </a:t>
            </a:r>
            <a:r>
              <a:rPr lang="en-US" dirty="0" err="1"/>
              <a:t>Moisés</a:t>
            </a:r>
            <a:r>
              <a:rPr lang="en-US" dirty="0"/>
              <a:t> se </a:t>
            </a:r>
            <a:r>
              <a:rPr lang="en-US" dirty="0" err="1"/>
              <a:t>ofreció</a:t>
            </a:r>
            <a:r>
              <a:rPr lang="en-US" dirty="0"/>
              <a:t> a </a:t>
            </a:r>
            <a:r>
              <a:rPr lang="en-US" dirty="0" err="1"/>
              <a:t>sí</a:t>
            </a:r>
            <a:r>
              <a:rPr lang="en-US" dirty="0"/>
              <a:t> </a:t>
            </a:r>
            <a:r>
              <a:rPr lang="en-US" dirty="0" err="1"/>
              <a:t>mismo</a:t>
            </a:r>
            <a:r>
              <a:rPr lang="en-US" dirty="0"/>
              <a:t> </a:t>
            </a:r>
            <a:r>
              <a:rPr lang="en-US" dirty="0" err="1"/>
              <a:t>como</a:t>
            </a:r>
            <a:r>
              <a:rPr lang="en-US" dirty="0"/>
              <a:t> </a:t>
            </a:r>
            <a:r>
              <a:rPr lang="en-US" dirty="0" err="1"/>
              <a:t>expiación</a:t>
            </a:r>
            <a:r>
              <a:rPr lang="en-US" dirty="0"/>
              <a:t>, </a:t>
            </a:r>
            <a:r>
              <a:rPr lang="en-US" dirty="0" err="1"/>
              <a:t>sintiendo</a:t>
            </a:r>
            <a:r>
              <a:rPr lang="en-US" dirty="0"/>
              <a:t> </a:t>
            </a:r>
            <a:r>
              <a:rPr lang="en-US" dirty="0" err="1"/>
              <a:t>pero</a:t>
            </a:r>
            <a:r>
              <a:rPr lang="en-US" dirty="0"/>
              <a:t> sin </a:t>
            </a:r>
            <a:r>
              <a:rPr lang="en-US" dirty="0" err="1"/>
              <a:t>entender</a:t>
            </a:r>
            <a:r>
              <a:rPr lang="en-US" dirty="0"/>
              <a:t> </a:t>
            </a:r>
            <a:r>
              <a:rPr lang="en-US" dirty="0" err="1"/>
              <a:t>claramente</a:t>
            </a:r>
            <a:r>
              <a:rPr lang="en-US" dirty="0"/>
              <a:t> </a:t>
            </a:r>
            <a:r>
              <a:rPr lang="en-US" dirty="0" err="1"/>
              <a:t>su</a:t>
            </a:r>
            <a:r>
              <a:rPr lang="en-US" dirty="0"/>
              <a:t> </a:t>
            </a:r>
            <a:r>
              <a:rPr lang="en-US" dirty="0" err="1"/>
              <a:t>significado</a:t>
            </a:r>
            <a:r>
              <a:rPr lang="en-US" dirty="0"/>
              <a:t>.  El </a:t>
            </a:r>
            <a:r>
              <a:rPr lang="en-US" dirty="0" err="1"/>
              <a:t>Hijo</a:t>
            </a:r>
            <a:r>
              <a:rPr lang="en-US" dirty="0"/>
              <a:t> de Dios </a:t>
            </a:r>
            <a:r>
              <a:rPr lang="en-US" dirty="0" err="1"/>
              <a:t>ofreció</a:t>
            </a:r>
            <a:r>
              <a:rPr lang="en-US" dirty="0"/>
              <a:t> la </a:t>
            </a:r>
            <a:r>
              <a:rPr lang="en-US" dirty="0" err="1"/>
              <a:t>expiación</a:t>
            </a:r>
            <a:r>
              <a:rPr lang="en-US" dirty="0"/>
              <a:t> perfecta </a:t>
            </a:r>
            <a:r>
              <a:rPr lang="en-US" dirty="0" err="1"/>
              <a:t>en</a:t>
            </a:r>
            <a:r>
              <a:rPr lang="en-US" dirty="0"/>
              <a:t> la Cruz. Esa </a:t>
            </a:r>
            <a:r>
              <a:rPr lang="en-US" dirty="0" err="1"/>
              <a:t>expiación</a:t>
            </a:r>
            <a:r>
              <a:rPr lang="en-US" dirty="0"/>
              <a:t> es </a:t>
            </a:r>
            <a:r>
              <a:rPr lang="en-US" dirty="0" err="1"/>
              <a:t>en</a:t>
            </a:r>
            <a:r>
              <a:rPr lang="en-US" dirty="0"/>
              <a:t> la que </a:t>
            </a:r>
            <a:r>
              <a:rPr lang="en-US" dirty="0" err="1"/>
              <a:t>deben</a:t>
            </a:r>
            <a:r>
              <a:rPr lang="en-US" dirty="0"/>
              <a:t> </a:t>
            </a:r>
            <a:r>
              <a:rPr lang="en-US" dirty="0" err="1"/>
              <a:t>basarse</a:t>
            </a:r>
            <a:r>
              <a:rPr lang="en-US" dirty="0"/>
              <a:t> </a:t>
            </a:r>
            <a:r>
              <a:rPr lang="en-US" dirty="0" err="1"/>
              <a:t>nuestras</a:t>
            </a:r>
            <a:r>
              <a:rPr lang="en-US" dirty="0"/>
              <a:t> </a:t>
            </a:r>
            <a:r>
              <a:rPr lang="en-US" dirty="0" err="1"/>
              <a:t>oraciones</a:t>
            </a:r>
            <a:r>
              <a:rPr lang="en-US" dirty="0"/>
              <a:t> de </a:t>
            </a:r>
            <a:r>
              <a:rPr lang="en-US" dirty="0" err="1"/>
              <a:t>intercesión</a:t>
            </a:r>
            <a:r>
              <a:rPr lang="en-US" dirty="0"/>
              <a:t>.  Al </a:t>
            </a:r>
            <a:r>
              <a:rPr lang="en-US" dirty="0" err="1"/>
              <a:t>orar</a:t>
            </a:r>
            <a:r>
              <a:rPr lang="en-US" dirty="0"/>
              <a:t> </a:t>
            </a:r>
            <a:r>
              <a:rPr lang="en-US" dirty="0" err="1"/>
              <a:t>por</a:t>
            </a:r>
            <a:r>
              <a:rPr lang="en-US" dirty="0"/>
              <a:t> </a:t>
            </a:r>
            <a:r>
              <a:rPr lang="en-US" dirty="0" err="1"/>
              <a:t>otros</a:t>
            </a:r>
            <a:r>
              <a:rPr lang="en-US" dirty="0"/>
              <a:t> </a:t>
            </a:r>
            <a:r>
              <a:rPr lang="en-US" dirty="0" err="1"/>
              <a:t>debemos</a:t>
            </a:r>
            <a:r>
              <a:rPr lang="en-US" dirty="0"/>
              <a:t> </a:t>
            </a:r>
            <a:r>
              <a:rPr lang="en-US" dirty="0" err="1"/>
              <a:t>reclamar</a:t>
            </a:r>
            <a:r>
              <a:rPr lang="en-US" dirty="0"/>
              <a:t> y </a:t>
            </a:r>
            <a:r>
              <a:rPr lang="en-US" dirty="0" err="1"/>
              <a:t>apoyarnos</a:t>
            </a:r>
            <a:r>
              <a:rPr lang="en-US" dirty="0"/>
              <a:t> </a:t>
            </a:r>
            <a:r>
              <a:rPr lang="en-US" dirty="0" err="1"/>
              <a:t>en</a:t>
            </a:r>
            <a:r>
              <a:rPr lang="en-US" dirty="0"/>
              <a:t> </a:t>
            </a:r>
            <a:r>
              <a:rPr lang="en-US" dirty="0" err="1"/>
              <a:t>el</a:t>
            </a:r>
            <a:r>
              <a:rPr lang="en-US" dirty="0"/>
              <a:t> </a:t>
            </a:r>
            <a:r>
              <a:rPr lang="en-US" dirty="0" err="1"/>
              <a:t>sacrificio</a:t>
            </a:r>
            <a:r>
              <a:rPr lang="en-US" dirty="0"/>
              <a:t> </a:t>
            </a:r>
            <a:r>
              <a:rPr lang="en-US" dirty="0" err="1"/>
              <a:t>consumado</a:t>
            </a:r>
            <a:r>
              <a:rPr lang="en-US" dirty="0"/>
              <a:t> de Jesús, </a:t>
            </a:r>
            <a:r>
              <a:rPr lang="en-US" dirty="0" err="1"/>
              <a:t>en</a:t>
            </a:r>
            <a:r>
              <a:rPr lang="en-US" dirty="0"/>
              <a:t> favor de </a:t>
            </a:r>
            <a:r>
              <a:rPr lang="en-US" dirty="0" err="1"/>
              <a:t>aquellos</a:t>
            </a:r>
            <a:r>
              <a:rPr lang="en-US" dirty="0"/>
              <a:t> </a:t>
            </a:r>
            <a:r>
              <a:rPr lang="en-US" dirty="0" err="1"/>
              <a:t>por</a:t>
            </a:r>
            <a:r>
              <a:rPr lang="en-US" dirty="0"/>
              <a:t> </a:t>
            </a:r>
            <a:r>
              <a:rPr lang="en-US" dirty="0" err="1"/>
              <a:t>quienes</a:t>
            </a:r>
            <a:r>
              <a:rPr lang="en-US" dirty="0"/>
              <a:t> </a:t>
            </a:r>
            <a:r>
              <a:rPr lang="en-US" dirty="0" err="1"/>
              <a:t>intercedemos</a:t>
            </a:r>
            <a:r>
              <a:rPr lang="en-US" dirty="0"/>
              <a:t>.  </a:t>
            </a:r>
            <a:endParaRPr lang="de-DE" sz="1000" dirty="0"/>
          </a:p>
          <a:p>
            <a:pPr>
              <a:lnSpc>
                <a:spcPct val="90000"/>
              </a:lnSpc>
              <a:defRPr/>
            </a:pPr>
            <a:r>
              <a:rPr lang="en-US" b="1" dirty="0" err="1"/>
              <a:t>Fase</a:t>
            </a:r>
            <a:r>
              <a:rPr lang="en-US" b="1" dirty="0"/>
              <a:t> 6: </a:t>
            </a:r>
            <a:r>
              <a:rPr lang="en-US" b="1" i="1" dirty="0"/>
              <a:t>El </a:t>
            </a:r>
            <a:r>
              <a:rPr lang="en-US" b="1" i="1" dirty="0" err="1"/>
              <a:t>imperativo</a:t>
            </a:r>
            <a:r>
              <a:rPr lang="en-US" b="1" i="1" dirty="0"/>
              <a:t> de la </a:t>
            </a:r>
            <a:r>
              <a:rPr lang="en-US" b="1" i="1" dirty="0" err="1"/>
              <a:t>presencia</a:t>
            </a:r>
            <a:r>
              <a:rPr lang="en-US" b="1" i="1" dirty="0"/>
              <a:t> </a:t>
            </a:r>
            <a:r>
              <a:rPr lang="en-US" b="1" dirty="0"/>
              <a:t>(</a:t>
            </a:r>
            <a:r>
              <a:rPr lang="en-US" i="1" dirty="0" err="1"/>
              <a:t>Éx</a:t>
            </a:r>
            <a:r>
              <a:rPr lang="en-US" i="1" dirty="0"/>
              <a:t>. 33:1-17) </a:t>
            </a:r>
            <a:r>
              <a:rPr lang="en-US" dirty="0" err="1"/>
              <a:t>Ninguna</a:t>
            </a:r>
            <a:r>
              <a:rPr lang="en-US" dirty="0"/>
              <a:t> </a:t>
            </a:r>
            <a:r>
              <a:rPr lang="en-US" dirty="0" err="1"/>
              <a:t>solución</a:t>
            </a:r>
            <a:r>
              <a:rPr lang="en-US" dirty="0"/>
              <a:t>, </a:t>
            </a:r>
            <a:r>
              <a:rPr lang="en-US" dirty="0" err="1"/>
              <a:t>ni</a:t>
            </a:r>
            <a:r>
              <a:rPr lang="en-US" dirty="0"/>
              <a:t> </a:t>
            </a:r>
            <a:r>
              <a:rPr lang="en-US" dirty="0" err="1"/>
              <a:t>siquiera</a:t>
            </a:r>
            <a:r>
              <a:rPr lang="en-US" dirty="0"/>
              <a:t> la </a:t>
            </a:r>
            <a:r>
              <a:rPr lang="en-US" dirty="0" err="1"/>
              <a:t>divina</a:t>
            </a:r>
            <a:r>
              <a:rPr lang="en-US" dirty="0"/>
              <a:t>, es </a:t>
            </a:r>
            <a:r>
              <a:rPr lang="en-US" dirty="0" err="1"/>
              <a:t>válida</a:t>
            </a:r>
            <a:r>
              <a:rPr lang="en-US" dirty="0"/>
              <a:t> </a:t>
            </a:r>
            <a:r>
              <a:rPr lang="en-US" dirty="0" err="1"/>
              <a:t>si</a:t>
            </a:r>
            <a:r>
              <a:rPr lang="en-US" dirty="0"/>
              <a:t> no </a:t>
            </a:r>
            <a:r>
              <a:rPr lang="en-US" dirty="0" err="1"/>
              <a:t>va</a:t>
            </a:r>
            <a:r>
              <a:rPr lang="en-US" dirty="0"/>
              <a:t> </a:t>
            </a:r>
            <a:r>
              <a:rPr lang="en-US" dirty="0" err="1"/>
              <a:t>acompañada</a:t>
            </a:r>
            <a:r>
              <a:rPr lang="en-US" dirty="0"/>
              <a:t> de </a:t>
            </a:r>
            <a:r>
              <a:rPr lang="en-US" b="1" i="1" dirty="0"/>
              <a:t>la </a:t>
            </a:r>
            <a:r>
              <a:rPr lang="en-US" b="1" i="1" dirty="0" err="1"/>
              <a:t>presencia</a:t>
            </a:r>
            <a:r>
              <a:rPr lang="en-US" b="1" i="1" dirty="0"/>
              <a:t> personal de Dios </a:t>
            </a:r>
            <a:r>
              <a:rPr lang="en-US" dirty="0" err="1"/>
              <a:t>tal</a:t>
            </a:r>
            <a:r>
              <a:rPr lang="en-US" dirty="0"/>
              <a:t> </a:t>
            </a:r>
            <a:r>
              <a:rPr lang="en-US" dirty="0" err="1"/>
              <a:t>como</a:t>
            </a:r>
            <a:r>
              <a:rPr lang="en-US" dirty="0"/>
              <a:t> se </a:t>
            </a:r>
            <a:r>
              <a:rPr lang="en-US" dirty="0" err="1"/>
              <a:t>experimenta</a:t>
            </a:r>
            <a:r>
              <a:rPr lang="en-US" dirty="0"/>
              <a:t>. </a:t>
            </a:r>
            <a:r>
              <a:rPr lang="en-US" dirty="0" err="1"/>
              <a:t>Cuando</a:t>
            </a:r>
            <a:r>
              <a:rPr lang="en-US" dirty="0"/>
              <a:t> </a:t>
            </a:r>
            <a:r>
              <a:rPr lang="en-US" dirty="0" err="1"/>
              <a:t>intercedemos</a:t>
            </a:r>
            <a:r>
              <a:rPr lang="en-US" dirty="0"/>
              <a:t> </a:t>
            </a:r>
            <a:r>
              <a:rPr lang="en-US" dirty="0" err="1"/>
              <a:t>por</a:t>
            </a:r>
            <a:r>
              <a:rPr lang="en-US" dirty="0"/>
              <a:t> </a:t>
            </a:r>
            <a:r>
              <a:rPr lang="en-US" dirty="0" err="1"/>
              <a:t>una</a:t>
            </a:r>
            <a:r>
              <a:rPr lang="en-US" dirty="0"/>
              <a:t> persona o un </a:t>
            </a:r>
            <a:r>
              <a:rPr lang="en-US" dirty="0" err="1"/>
              <a:t>grupo</a:t>
            </a:r>
            <a:r>
              <a:rPr lang="en-US" dirty="0"/>
              <a:t>, </a:t>
            </a:r>
            <a:r>
              <a:rPr lang="en-US" dirty="0" err="1"/>
              <a:t>debemos</a:t>
            </a:r>
            <a:r>
              <a:rPr lang="en-US" dirty="0"/>
              <a:t> </a:t>
            </a:r>
            <a:r>
              <a:rPr lang="en-US" dirty="0" err="1"/>
              <a:t>tener</a:t>
            </a:r>
            <a:r>
              <a:rPr lang="en-US" dirty="0"/>
              <a:t> </a:t>
            </a:r>
            <a:r>
              <a:rPr lang="en-US" dirty="0" err="1"/>
              <a:t>presente</a:t>
            </a:r>
            <a:r>
              <a:rPr lang="en-US" dirty="0"/>
              <a:t> que </a:t>
            </a:r>
            <a:r>
              <a:rPr lang="en-US" u="sng" dirty="0" err="1"/>
              <a:t>sólo</a:t>
            </a:r>
            <a:r>
              <a:rPr lang="en-US" u="sng" dirty="0"/>
              <a:t> la </a:t>
            </a:r>
            <a:r>
              <a:rPr lang="en-US" u="sng" dirty="0" err="1"/>
              <a:t>presencia</a:t>
            </a:r>
            <a:r>
              <a:rPr lang="en-US" u="sng" dirty="0"/>
              <a:t> personal de Dios </a:t>
            </a:r>
            <a:r>
              <a:rPr lang="en-US" dirty="0" err="1"/>
              <a:t>en</a:t>
            </a:r>
            <a:r>
              <a:rPr lang="en-US" dirty="0"/>
              <a:t> la persona o la </a:t>
            </a:r>
            <a:r>
              <a:rPr lang="en-US" dirty="0" err="1"/>
              <a:t>situación</a:t>
            </a:r>
            <a:r>
              <a:rPr lang="en-US" dirty="0"/>
              <a:t> </a:t>
            </a:r>
            <a:r>
              <a:rPr lang="en-US" dirty="0" err="1"/>
              <a:t>producirá</a:t>
            </a:r>
            <a:r>
              <a:rPr lang="en-US" dirty="0"/>
              <a:t> un </a:t>
            </a:r>
            <a:r>
              <a:rPr lang="en-US" dirty="0" err="1"/>
              <a:t>cambio</a:t>
            </a:r>
            <a:r>
              <a:rPr lang="en-US" dirty="0"/>
              <a:t>.  </a:t>
            </a:r>
            <a:r>
              <a:rPr lang="en-US" u="sng" dirty="0"/>
              <a:t>Dios no </a:t>
            </a:r>
            <a:r>
              <a:rPr lang="en-US" dirty="0"/>
              <a:t>opera a </a:t>
            </a:r>
            <a:r>
              <a:rPr lang="en-US" dirty="0" err="1"/>
              <a:t>larga</a:t>
            </a:r>
            <a:r>
              <a:rPr lang="en-US" dirty="0"/>
              <a:t> </a:t>
            </a:r>
            <a:r>
              <a:rPr lang="en-US" dirty="0" err="1"/>
              <a:t>distancia</a:t>
            </a:r>
            <a:r>
              <a:rPr lang="en-US" dirty="0"/>
              <a:t>.  </a:t>
            </a:r>
            <a:r>
              <a:rPr lang="en-US" dirty="0" err="1"/>
              <a:t>Él</a:t>
            </a:r>
            <a:r>
              <a:rPr lang="en-US" dirty="0"/>
              <a:t> </a:t>
            </a:r>
            <a:r>
              <a:rPr lang="en-US" dirty="0" err="1"/>
              <a:t>siempre</a:t>
            </a:r>
            <a:r>
              <a:rPr lang="en-US" dirty="0"/>
              <a:t> </a:t>
            </a:r>
            <a:r>
              <a:rPr lang="en-US" dirty="0" err="1"/>
              <a:t>entra</a:t>
            </a:r>
            <a:r>
              <a:rPr lang="en-US" dirty="0"/>
              <a:t> </a:t>
            </a:r>
            <a:r>
              <a:rPr lang="en-US" dirty="0" err="1"/>
              <a:t>personalmente</a:t>
            </a:r>
            <a:r>
              <a:rPr lang="en-US" dirty="0"/>
              <a:t> </a:t>
            </a:r>
            <a:r>
              <a:rPr lang="en-US" dirty="0" err="1"/>
              <a:t>en</a:t>
            </a:r>
            <a:r>
              <a:rPr lang="en-US" dirty="0"/>
              <a:t> </a:t>
            </a:r>
            <a:r>
              <a:rPr lang="en-US" dirty="0" err="1"/>
              <a:t>cada</a:t>
            </a:r>
            <a:r>
              <a:rPr lang="en-US" dirty="0"/>
              <a:t> crisis y </a:t>
            </a:r>
            <a:r>
              <a:rPr lang="en-US" dirty="0" err="1"/>
              <a:t>necesidad</a:t>
            </a:r>
            <a:r>
              <a:rPr lang="en-US" dirty="0"/>
              <a:t> con Su </a:t>
            </a:r>
            <a:r>
              <a:rPr lang="en-US" dirty="0" err="1"/>
              <a:t>solución</a:t>
            </a:r>
            <a:r>
              <a:rPr lang="en-US" dirty="0"/>
              <a:t>.  E las </a:t>
            </a:r>
            <a:r>
              <a:rPr lang="en-US" dirty="0" err="1"/>
              <a:t>resuelve</a:t>
            </a:r>
            <a:r>
              <a:rPr lang="en-US" dirty="0"/>
              <a:t> EN Cristo, no sin/</a:t>
            </a:r>
            <a:r>
              <a:rPr lang="en-US" dirty="0" err="1"/>
              <a:t>fuera</a:t>
            </a:r>
            <a:r>
              <a:rPr lang="en-US" dirty="0"/>
              <a:t> de El.  Hasta que </a:t>
            </a:r>
            <a:r>
              <a:rPr lang="en-US" dirty="0" err="1"/>
              <a:t>Él</a:t>
            </a:r>
            <a:r>
              <a:rPr lang="en-US" dirty="0"/>
              <a:t> </a:t>
            </a:r>
            <a:r>
              <a:rPr lang="en-US" dirty="0" err="1"/>
              <a:t>haga</a:t>
            </a:r>
            <a:r>
              <a:rPr lang="en-US" dirty="0"/>
              <a:t> </a:t>
            </a:r>
            <a:r>
              <a:rPr lang="en-US" dirty="0" err="1"/>
              <a:t>eso</a:t>
            </a:r>
            <a:r>
              <a:rPr lang="en-US" dirty="0"/>
              <a:t>, </a:t>
            </a:r>
            <a:r>
              <a:rPr lang="en-US" dirty="0" err="1"/>
              <a:t>trabajamos</a:t>
            </a:r>
            <a:r>
              <a:rPr lang="en-US" dirty="0"/>
              <a:t> y </a:t>
            </a:r>
            <a:r>
              <a:rPr lang="en-US" dirty="0" err="1"/>
              <a:t>oramos</a:t>
            </a:r>
            <a:r>
              <a:rPr lang="en-US" dirty="0"/>
              <a:t> </a:t>
            </a:r>
            <a:r>
              <a:rPr lang="en-US" dirty="0" err="1"/>
              <a:t>en</a:t>
            </a:r>
            <a:r>
              <a:rPr lang="en-US" dirty="0"/>
              <a:t> </a:t>
            </a:r>
            <a:r>
              <a:rPr lang="en-US" dirty="0" err="1"/>
              <a:t>vano</a:t>
            </a:r>
            <a:r>
              <a:rPr lang="en-US" dirty="0"/>
              <a:t>.   Uno de </a:t>
            </a:r>
            <a:r>
              <a:rPr lang="en-US" dirty="0" err="1"/>
              <a:t>los</a:t>
            </a:r>
            <a:r>
              <a:rPr lang="en-US" dirty="0"/>
              <a:t> </a:t>
            </a:r>
            <a:r>
              <a:rPr lang="en-US" dirty="0" err="1"/>
              <a:t>propósitos</a:t>
            </a:r>
            <a:r>
              <a:rPr lang="en-US" dirty="0"/>
              <a:t> </a:t>
            </a:r>
            <a:r>
              <a:rPr lang="en-US" dirty="0" err="1"/>
              <a:t>primarios</a:t>
            </a:r>
            <a:r>
              <a:rPr lang="en-US" dirty="0"/>
              <a:t> de </a:t>
            </a:r>
            <a:r>
              <a:rPr lang="en-US" dirty="0" err="1"/>
              <a:t>cualquier</a:t>
            </a:r>
            <a:r>
              <a:rPr lang="en-US" dirty="0"/>
              <a:t> </a:t>
            </a:r>
            <a:r>
              <a:rPr lang="en-US" dirty="0" err="1"/>
              <a:t>oración</a:t>
            </a:r>
            <a:r>
              <a:rPr lang="en-US" dirty="0"/>
              <a:t> de </a:t>
            </a:r>
            <a:r>
              <a:rPr lang="en-US" dirty="0" err="1"/>
              <a:t>intercesión</a:t>
            </a:r>
            <a:r>
              <a:rPr lang="en-US" dirty="0"/>
              <a:t> es </a:t>
            </a:r>
            <a:r>
              <a:rPr lang="en-US" dirty="0" err="1"/>
              <a:t>abrir</a:t>
            </a:r>
            <a:r>
              <a:rPr lang="en-US" dirty="0"/>
              <a:t> la </a:t>
            </a:r>
            <a:r>
              <a:rPr lang="en-US" dirty="0" err="1"/>
              <a:t>situación</a:t>
            </a:r>
            <a:r>
              <a:rPr lang="en-US" dirty="0"/>
              <a:t>/</a:t>
            </a:r>
            <a:r>
              <a:rPr lang="en-US" dirty="0" err="1"/>
              <a:t>oportunidad</a:t>
            </a:r>
            <a:r>
              <a:rPr lang="en-US" dirty="0"/>
              <a:t> para la </a:t>
            </a:r>
            <a:r>
              <a:rPr lang="en-US" dirty="0" err="1"/>
              <a:t>presencia</a:t>
            </a:r>
            <a:r>
              <a:rPr lang="en-US" dirty="0"/>
              <a:t> personal de Dios y </a:t>
            </a:r>
            <a:r>
              <a:rPr lang="en-US" dirty="0" err="1"/>
              <a:t>su</a:t>
            </a:r>
            <a:r>
              <a:rPr lang="en-US" dirty="0"/>
              <a:t> </a:t>
            </a:r>
            <a:r>
              <a:rPr lang="en-US" dirty="0" err="1"/>
              <a:t>intervención</a:t>
            </a:r>
            <a:r>
              <a:rPr lang="en-US" dirty="0"/>
              <a:t> </a:t>
            </a:r>
            <a:r>
              <a:rPr lang="en-US" dirty="0" err="1"/>
              <a:t>en</a:t>
            </a:r>
            <a:r>
              <a:rPr lang="en-US" dirty="0"/>
              <a:t> la </a:t>
            </a:r>
            <a:r>
              <a:rPr lang="en-US" dirty="0" err="1"/>
              <a:t>vida</a:t>
            </a:r>
            <a:r>
              <a:rPr lang="en-US" dirty="0"/>
              <a:t> del que </a:t>
            </a:r>
            <a:r>
              <a:rPr lang="en-US" dirty="0" err="1"/>
              <a:t>está</a:t>
            </a:r>
            <a:r>
              <a:rPr lang="en-US" dirty="0"/>
              <a:t> </a:t>
            </a:r>
            <a:r>
              <a:rPr lang="en-US" dirty="0" err="1"/>
              <a:t>en</a:t>
            </a:r>
            <a:r>
              <a:rPr lang="en-US" dirty="0"/>
              <a:t> la </a:t>
            </a:r>
            <a:r>
              <a:rPr lang="en-US" dirty="0" err="1"/>
              <a:t>situación</a:t>
            </a:r>
            <a:r>
              <a:rPr lang="en-US" dirty="0"/>
              <a:t>.  Con </a:t>
            </a:r>
            <a:r>
              <a:rPr lang="en-US" dirty="0" err="1"/>
              <a:t>Moisés</a:t>
            </a:r>
            <a:r>
              <a:rPr lang="en-US" dirty="0"/>
              <a:t>, </a:t>
            </a:r>
            <a:r>
              <a:rPr lang="en-US" dirty="0" err="1"/>
              <a:t>debemos</a:t>
            </a:r>
            <a:r>
              <a:rPr lang="en-US" dirty="0"/>
              <a:t> </a:t>
            </a:r>
            <a:r>
              <a:rPr lang="en-US" dirty="0" err="1"/>
              <a:t>decir</a:t>
            </a:r>
            <a:r>
              <a:rPr lang="en-US" dirty="0"/>
              <a:t>: </a:t>
            </a:r>
            <a:r>
              <a:rPr lang="en-US" dirty="0" err="1"/>
              <a:t>Señor</a:t>
            </a:r>
            <a:r>
              <a:rPr lang="en-US" dirty="0"/>
              <a:t>, </a:t>
            </a:r>
            <a:r>
              <a:rPr lang="en-US" dirty="0" err="1"/>
              <a:t>si</a:t>
            </a:r>
            <a:r>
              <a:rPr lang="en-US" dirty="0"/>
              <a:t> Tú no </a:t>
            </a:r>
            <a:r>
              <a:rPr lang="en-US" dirty="0" err="1"/>
              <a:t>estás</a:t>
            </a:r>
            <a:r>
              <a:rPr lang="en-US" dirty="0"/>
              <a:t> </a:t>
            </a:r>
            <a:r>
              <a:rPr lang="en-US" dirty="0" err="1"/>
              <a:t>en</a:t>
            </a:r>
            <a:r>
              <a:rPr lang="en-US" dirty="0"/>
              <a:t> medio de </a:t>
            </a:r>
            <a:r>
              <a:rPr lang="en-US" dirty="0" err="1"/>
              <a:t>nosotros</a:t>
            </a:r>
            <a:r>
              <a:rPr lang="en-US" dirty="0"/>
              <a:t>, no </a:t>
            </a:r>
            <a:r>
              <a:rPr lang="en-US" dirty="0" err="1"/>
              <a:t>podemos</a:t>
            </a:r>
            <a:r>
              <a:rPr lang="en-US" dirty="0"/>
              <a:t> </a:t>
            </a:r>
            <a:r>
              <a:rPr lang="en-US" dirty="0" err="1"/>
              <a:t>ir.</a:t>
            </a:r>
            <a:r>
              <a:rPr lang="en-US" dirty="0"/>
              <a:t> (v.16) </a:t>
            </a:r>
            <a:endParaRPr lang="de-DE" sz="1000" dirty="0"/>
          </a:p>
          <a:p>
            <a:pPr>
              <a:lnSpc>
                <a:spcPct val="90000"/>
              </a:lnSpc>
              <a:defRPr/>
            </a:pPr>
            <a:r>
              <a:rPr lang="en-US" b="1" dirty="0" err="1"/>
              <a:t>Fase</a:t>
            </a:r>
            <a:r>
              <a:rPr lang="en-US" b="1" dirty="0"/>
              <a:t> 7: </a:t>
            </a:r>
            <a:r>
              <a:rPr lang="en-US" b="1" i="1" dirty="0"/>
              <a:t>La </a:t>
            </a:r>
            <a:r>
              <a:rPr lang="en-US" b="1" i="1" dirty="0" err="1"/>
              <a:t>Apelación</a:t>
            </a:r>
            <a:r>
              <a:rPr lang="en-US" b="1" i="1" dirty="0"/>
              <a:t> a la Gracia (</a:t>
            </a:r>
            <a:r>
              <a:rPr lang="en-US" b="1" i="1" dirty="0" err="1"/>
              <a:t>Sumisión</a:t>
            </a:r>
            <a:r>
              <a:rPr lang="en-US" b="1" i="1" dirty="0"/>
              <a:t>) </a:t>
            </a:r>
            <a:r>
              <a:rPr lang="en-US" i="1" dirty="0"/>
              <a:t>(Ex. 33:17-34:10) </a:t>
            </a:r>
            <a:r>
              <a:rPr lang="en-US" dirty="0"/>
              <a:t>Toda </a:t>
            </a:r>
            <a:r>
              <a:rPr lang="en-US" dirty="0" err="1"/>
              <a:t>restauración</a:t>
            </a:r>
            <a:r>
              <a:rPr lang="en-US" dirty="0"/>
              <a:t> del hombre </a:t>
            </a:r>
            <a:r>
              <a:rPr lang="en-US" dirty="0" err="1"/>
              <a:t>descansa</a:t>
            </a:r>
            <a:r>
              <a:rPr lang="en-US" dirty="0"/>
              <a:t> </a:t>
            </a:r>
            <a:r>
              <a:rPr lang="en-US" u="sng" dirty="0" err="1"/>
              <a:t>totalmente</a:t>
            </a:r>
            <a:r>
              <a:rPr lang="en-US" u="sng" dirty="0"/>
              <a:t> </a:t>
            </a:r>
            <a:r>
              <a:rPr lang="en-US" u="sng" dirty="0" err="1"/>
              <a:t>en</a:t>
            </a:r>
            <a:r>
              <a:rPr lang="en-US" u="sng" dirty="0"/>
              <a:t> la Gracia </a:t>
            </a:r>
            <a:r>
              <a:rPr lang="en-US" dirty="0"/>
              <a:t>y </a:t>
            </a:r>
            <a:r>
              <a:rPr lang="en-US" dirty="0" err="1"/>
              <a:t>en</a:t>
            </a:r>
            <a:r>
              <a:rPr lang="en-US" dirty="0"/>
              <a:t> </a:t>
            </a:r>
            <a:r>
              <a:rPr lang="en-US" dirty="0" err="1"/>
              <a:t>el</a:t>
            </a:r>
            <a:r>
              <a:rPr lang="en-US" dirty="0"/>
              <a:t> </a:t>
            </a:r>
            <a:r>
              <a:rPr lang="en-US" dirty="0" err="1"/>
              <a:t>carácter</a:t>
            </a:r>
            <a:r>
              <a:rPr lang="en-US" dirty="0"/>
              <a:t> de Dios </a:t>
            </a:r>
            <a:r>
              <a:rPr lang="en-US" dirty="0" err="1"/>
              <a:t>detrás</a:t>
            </a:r>
            <a:r>
              <a:rPr lang="en-US" dirty="0"/>
              <a:t> de </a:t>
            </a:r>
            <a:r>
              <a:rPr lang="en-US" dirty="0" err="1"/>
              <a:t>esa</a:t>
            </a:r>
            <a:r>
              <a:rPr lang="en-US" dirty="0"/>
              <a:t> </a:t>
            </a:r>
            <a:r>
              <a:rPr lang="en-US" dirty="0" err="1"/>
              <a:t>gracia</a:t>
            </a:r>
            <a:r>
              <a:rPr lang="en-US" dirty="0"/>
              <a:t>. </a:t>
            </a:r>
            <a:r>
              <a:rPr lang="en-US" dirty="0" err="1"/>
              <a:t>Moisés</a:t>
            </a:r>
            <a:r>
              <a:rPr lang="en-US" dirty="0"/>
              <a:t> </a:t>
            </a:r>
            <a:r>
              <a:rPr lang="en-US" dirty="0" err="1"/>
              <a:t>experimentó</a:t>
            </a:r>
            <a:r>
              <a:rPr lang="en-US" dirty="0"/>
              <a:t> </a:t>
            </a:r>
            <a:r>
              <a:rPr lang="en-US" dirty="0" err="1"/>
              <a:t>esto</a:t>
            </a:r>
            <a:r>
              <a:rPr lang="en-US" dirty="0"/>
              <a:t> </a:t>
            </a:r>
            <a:r>
              <a:rPr lang="en-US" dirty="0" err="1"/>
              <a:t>en</a:t>
            </a:r>
            <a:r>
              <a:rPr lang="en-US" dirty="0"/>
              <a:t> la </a:t>
            </a:r>
            <a:r>
              <a:rPr lang="en-US" dirty="0" err="1"/>
              <a:t>montaña</a:t>
            </a:r>
            <a:r>
              <a:rPr lang="en-US" dirty="0"/>
              <a:t> </a:t>
            </a:r>
            <a:r>
              <a:rPr lang="en-US" dirty="0" err="1"/>
              <a:t>cuando</a:t>
            </a:r>
            <a:r>
              <a:rPr lang="en-US" dirty="0"/>
              <a:t> Dios </a:t>
            </a:r>
            <a:r>
              <a:rPr lang="en-US" dirty="0" err="1"/>
              <a:t>pasó</a:t>
            </a:r>
            <a:r>
              <a:rPr lang="en-US" dirty="0"/>
              <a:t> </a:t>
            </a:r>
            <a:r>
              <a:rPr lang="en-US" dirty="0" err="1"/>
              <a:t>por</a:t>
            </a:r>
            <a:r>
              <a:rPr lang="en-US" dirty="0"/>
              <a:t> la </a:t>
            </a:r>
            <a:r>
              <a:rPr lang="en-US" dirty="0" err="1"/>
              <a:t>hendidura</a:t>
            </a:r>
            <a:r>
              <a:rPr lang="en-US" dirty="0"/>
              <a:t> </a:t>
            </a:r>
            <a:r>
              <a:rPr lang="en-US" dirty="0" err="1"/>
              <a:t>protectora</a:t>
            </a:r>
            <a:r>
              <a:rPr lang="en-US" dirty="0"/>
              <a:t> </a:t>
            </a:r>
            <a:r>
              <a:rPr lang="en-US" dirty="0" err="1"/>
              <a:t>en</a:t>
            </a:r>
            <a:r>
              <a:rPr lang="en-US" dirty="0"/>
              <a:t> la </a:t>
            </a:r>
            <a:r>
              <a:rPr lang="en-US" dirty="0" err="1"/>
              <a:t>roca</a:t>
            </a:r>
            <a:r>
              <a:rPr lang="en-US" dirty="0"/>
              <a:t> y </a:t>
            </a:r>
            <a:r>
              <a:rPr lang="en-US" dirty="0" err="1"/>
              <a:t>Moisés</a:t>
            </a:r>
            <a:r>
              <a:rPr lang="en-US" dirty="0"/>
              <a:t> </a:t>
            </a:r>
            <a:r>
              <a:rPr lang="en-US" dirty="0" err="1"/>
              <a:t>contempló</a:t>
            </a:r>
            <a:r>
              <a:rPr lang="en-US" dirty="0"/>
              <a:t> algo de Su gloria. En ese </a:t>
            </a:r>
            <a:r>
              <a:rPr lang="en-US" dirty="0" err="1"/>
              <a:t>momento</a:t>
            </a:r>
            <a:r>
              <a:rPr lang="en-US" dirty="0"/>
              <a:t> Dios </a:t>
            </a:r>
            <a:r>
              <a:rPr lang="en-US" dirty="0" err="1"/>
              <a:t>proclamó</a:t>
            </a:r>
            <a:r>
              <a:rPr lang="en-US" dirty="0"/>
              <a:t> Su </a:t>
            </a:r>
            <a:r>
              <a:rPr lang="en-US" dirty="0" err="1"/>
              <a:t>propio</a:t>
            </a:r>
            <a:r>
              <a:rPr lang="en-US" dirty="0"/>
              <a:t> </a:t>
            </a:r>
            <a:r>
              <a:rPr lang="en-US" dirty="0" err="1"/>
              <a:t>carácter</a:t>
            </a:r>
            <a:r>
              <a:rPr lang="en-US" dirty="0"/>
              <a:t> </a:t>
            </a:r>
            <a:r>
              <a:rPr lang="en-US" dirty="0" err="1"/>
              <a:t>en</a:t>
            </a:r>
            <a:r>
              <a:rPr lang="en-US" dirty="0"/>
              <a:t> </a:t>
            </a:r>
            <a:r>
              <a:rPr lang="en-US" dirty="0" err="1"/>
              <a:t>el</a:t>
            </a:r>
            <a:r>
              <a:rPr lang="en-US" dirty="0"/>
              <a:t> </a:t>
            </a:r>
            <a:r>
              <a:rPr lang="en-US" dirty="0" err="1"/>
              <a:t>cual</a:t>
            </a:r>
            <a:r>
              <a:rPr lang="en-US" dirty="0"/>
              <a:t> Su </a:t>
            </a:r>
            <a:r>
              <a:rPr lang="en-US" dirty="0" err="1"/>
              <a:t>gracia</a:t>
            </a:r>
            <a:r>
              <a:rPr lang="en-US" dirty="0"/>
              <a:t> y misericordia </a:t>
            </a:r>
            <a:r>
              <a:rPr lang="en-US" dirty="0" err="1"/>
              <a:t>fueron</a:t>
            </a:r>
            <a:r>
              <a:rPr lang="en-US" dirty="0"/>
              <a:t> </a:t>
            </a:r>
            <a:r>
              <a:rPr lang="en-US" dirty="0" err="1"/>
              <a:t>repetidamente</a:t>
            </a:r>
            <a:r>
              <a:rPr lang="en-US" dirty="0"/>
              <a:t> </a:t>
            </a:r>
            <a:r>
              <a:rPr lang="en-US" dirty="0" err="1"/>
              <a:t>enfatizadas</a:t>
            </a:r>
            <a:r>
              <a:rPr lang="en-US" dirty="0"/>
              <a:t>. La </a:t>
            </a:r>
            <a:r>
              <a:rPr lang="en-US" u="sng" dirty="0" err="1"/>
              <a:t>completa</a:t>
            </a:r>
            <a:r>
              <a:rPr lang="en-US" u="sng" dirty="0"/>
              <a:t> </a:t>
            </a:r>
            <a:r>
              <a:rPr lang="en-US" u="sng" dirty="0" err="1"/>
              <a:t>reconciliación</a:t>
            </a:r>
            <a:r>
              <a:rPr lang="en-US" u="sng" dirty="0"/>
              <a:t> del </a:t>
            </a:r>
            <a:r>
              <a:rPr lang="en-US" dirty="0" err="1"/>
              <a:t>caído</a:t>
            </a:r>
            <a:r>
              <a:rPr lang="en-US" dirty="0"/>
              <a:t> Israel con Dios no </a:t>
            </a:r>
            <a:r>
              <a:rPr lang="en-US" dirty="0" err="1"/>
              <a:t>tuvo</a:t>
            </a:r>
            <a:r>
              <a:rPr lang="en-US" dirty="0"/>
              <a:t> </a:t>
            </a:r>
            <a:r>
              <a:rPr lang="en-US" dirty="0" err="1"/>
              <a:t>lugar</a:t>
            </a:r>
            <a:r>
              <a:rPr lang="en-US" dirty="0"/>
              <a:t> hasta que (un hombre) </a:t>
            </a:r>
            <a:r>
              <a:rPr lang="en-US" dirty="0" err="1"/>
              <a:t>Moisés</a:t>
            </a:r>
            <a:r>
              <a:rPr lang="en-US" dirty="0"/>
              <a:t> </a:t>
            </a:r>
            <a:r>
              <a:rPr lang="en-US" dirty="0" err="1"/>
              <a:t>como</a:t>
            </a:r>
            <a:r>
              <a:rPr lang="en-US" dirty="0"/>
              <a:t> </a:t>
            </a:r>
            <a:r>
              <a:rPr lang="en-US" dirty="0" err="1"/>
              <a:t>intercesor</a:t>
            </a:r>
            <a:r>
              <a:rPr lang="en-US" dirty="0"/>
              <a:t> </a:t>
            </a:r>
            <a:r>
              <a:rPr lang="en-US" dirty="0" err="1"/>
              <a:t>apoyó</a:t>
            </a:r>
            <a:r>
              <a:rPr lang="en-US" dirty="0"/>
              <a:t> </a:t>
            </a:r>
            <a:r>
              <a:rPr lang="en-US" dirty="0" err="1"/>
              <a:t>su</a:t>
            </a:r>
            <a:r>
              <a:rPr lang="en-US" dirty="0"/>
              <a:t> </a:t>
            </a:r>
            <a:r>
              <a:rPr lang="en-US" dirty="0" err="1"/>
              <a:t>súplica</a:t>
            </a:r>
            <a:r>
              <a:rPr lang="en-US" dirty="0"/>
              <a:t> final </a:t>
            </a:r>
            <a:r>
              <a:rPr lang="en-US" dirty="0" err="1"/>
              <a:t>por</a:t>
            </a:r>
            <a:r>
              <a:rPr lang="en-US" dirty="0"/>
              <a:t> Israel </a:t>
            </a:r>
            <a:r>
              <a:rPr lang="en-US" dirty="0" err="1"/>
              <a:t>en</a:t>
            </a:r>
            <a:r>
              <a:rPr lang="en-US" dirty="0"/>
              <a:t> </a:t>
            </a:r>
            <a:r>
              <a:rPr lang="en-US" dirty="0" err="1"/>
              <a:t>el</a:t>
            </a:r>
            <a:r>
              <a:rPr lang="en-US" dirty="0"/>
              <a:t> </a:t>
            </a:r>
            <a:r>
              <a:rPr lang="en-US" dirty="0" err="1"/>
              <a:t>carácter</a:t>
            </a:r>
            <a:r>
              <a:rPr lang="en-US" dirty="0"/>
              <a:t> </a:t>
            </a:r>
            <a:r>
              <a:rPr lang="en-US" dirty="0" err="1"/>
              <a:t>inmutable</a:t>
            </a:r>
            <a:r>
              <a:rPr lang="en-US" dirty="0"/>
              <a:t> de amor y misericordia de Dios. </a:t>
            </a:r>
            <a:r>
              <a:rPr lang="en-US" dirty="0" err="1"/>
              <a:t>Nuestras</a:t>
            </a:r>
            <a:r>
              <a:rPr lang="en-US" dirty="0"/>
              <a:t> </a:t>
            </a:r>
            <a:r>
              <a:rPr lang="en-US" dirty="0" err="1"/>
              <a:t>oraciones</a:t>
            </a:r>
            <a:r>
              <a:rPr lang="en-US" dirty="0"/>
              <a:t> de </a:t>
            </a:r>
            <a:r>
              <a:rPr lang="en-US" dirty="0" err="1"/>
              <a:t>intercesión</a:t>
            </a:r>
            <a:r>
              <a:rPr lang="en-US" dirty="0"/>
              <a:t> </a:t>
            </a:r>
            <a:r>
              <a:rPr lang="en-US" dirty="0" err="1"/>
              <a:t>sólo</a:t>
            </a:r>
            <a:r>
              <a:rPr lang="en-US" dirty="0"/>
              <a:t> son </a:t>
            </a:r>
            <a:r>
              <a:rPr lang="en-US" dirty="0" err="1"/>
              <a:t>eficaces</a:t>
            </a:r>
            <a:r>
              <a:rPr lang="en-US" dirty="0"/>
              <a:t> </a:t>
            </a:r>
            <a:r>
              <a:rPr lang="en-US" dirty="0" err="1"/>
              <a:t>en</a:t>
            </a:r>
            <a:r>
              <a:rPr lang="en-US" dirty="0"/>
              <a:t> la </a:t>
            </a:r>
            <a:r>
              <a:rPr lang="en-US" dirty="0" err="1"/>
              <a:t>medida</a:t>
            </a:r>
            <a:r>
              <a:rPr lang="en-US" dirty="0"/>
              <a:t> </a:t>
            </a:r>
            <a:r>
              <a:rPr lang="en-US" dirty="0" err="1"/>
              <a:t>en</a:t>
            </a:r>
            <a:r>
              <a:rPr lang="en-US" dirty="0"/>
              <a:t> que </a:t>
            </a:r>
            <a:r>
              <a:rPr lang="en-US" dirty="0" err="1"/>
              <a:t>nos</a:t>
            </a:r>
            <a:r>
              <a:rPr lang="en-US" dirty="0"/>
              <a:t> </a:t>
            </a:r>
            <a:r>
              <a:rPr lang="en-US" dirty="0" err="1"/>
              <a:t>sometemos</a:t>
            </a:r>
            <a:r>
              <a:rPr lang="en-US" dirty="0"/>
              <a:t>, o </a:t>
            </a:r>
            <a:r>
              <a:rPr lang="en-US" dirty="0" err="1"/>
              <a:t>mejor</a:t>
            </a:r>
            <a:r>
              <a:rPr lang="en-US" dirty="0"/>
              <a:t> </a:t>
            </a:r>
            <a:r>
              <a:rPr lang="en-US" dirty="0" err="1"/>
              <a:t>aún</a:t>
            </a:r>
            <a:r>
              <a:rPr lang="en-US" dirty="0"/>
              <a:t>, </a:t>
            </a:r>
            <a:r>
              <a:rPr lang="en-US" dirty="0" err="1"/>
              <a:t>nos</a:t>
            </a:r>
            <a:r>
              <a:rPr lang="en-US" dirty="0"/>
              <a:t> </a:t>
            </a:r>
            <a:r>
              <a:rPr lang="en-US" dirty="0" err="1"/>
              <a:t>abandonamos</a:t>
            </a:r>
            <a:r>
              <a:rPr lang="en-US" dirty="0"/>
              <a:t> a </a:t>
            </a:r>
            <a:r>
              <a:rPr lang="en-US" dirty="0" err="1"/>
              <a:t>nosotros</a:t>
            </a:r>
            <a:r>
              <a:rPr lang="en-US" dirty="0"/>
              <a:t> </a:t>
            </a:r>
            <a:r>
              <a:rPr lang="en-US" dirty="0" err="1"/>
              <a:t>mismos</a:t>
            </a:r>
            <a:r>
              <a:rPr lang="en-US" dirty="0"/>
              <a:t> y a </a:t>
            </a:r>
            <a:r>
              <a:rPr lang="en-US" dirty="0" err="1"/>
              <a:t>aquellos</a:t>
            </a:r>
            <a:r>
              <a:rPr lang="en-US" dirty="0"/>
              <a:t> </a:t>
            </a:r>
            <a:r>
              <a:rPr lang="en-US" dirty="0" err="1"/>
              <a:t>por</a:t>
            </a:r>
            <a:r>
              <a:rPr lang="en-US" dirty="0"/>
              <a:t> </a:t>
            </a:r>
            <a:r>
              <a:rPr lang="en-US" dirty="0" err="1"/>
              <a:t>quienes</a:t>
            </a:r>
            <a:r>
              <a:rPr lang="en-US" dirty="0"/>
              <a:t> </a:t>
            </a:r>
            <a:r>
              <a:rPr lang="en-US" dirty="0" err="1"/>
              <a:t>oramos</a:t>
            </a:r>
            <a:r>
              <a:rPr lang="en-US" dirty="0"/>
              <a:t>, a la total </a:t>
            </a:r>
            <a:r>
              <a:rPr lang="en-US" dirty="0" err="1"/>
              <a:t>dependencia</a:t>
            </a:r>
            <a:r>
              <a:rPr lang="en-US" dirty="0"/>
              <a:t> de la </a:t>
            </a:r>
            <a:r>
              <a:rPr lang="en-US" dirty="0" err="1"/>
              <a:t>gracia</a:t>
            </a:r>
            <a:r>
              <a:rPr lang="en-US" dirty="0"/>
              <a:t> de Dios. (</a:t>
            </a:r>
            <a:r>
              <a:rPr lang="en-US" dirty="0" err="1"/>
              <a:t>ves</a:t>
            </a:r>
            <a:r>
              <a:rPr lang="en-US" dirty="0"/>
              <a:t> a Dios </a:t>
            </a:r>
            <a:r>
              <a:rPr lang="en-US" dirty="0" err="1"/>
              <a:t>sólo</a:t>
            </a:r>
            <a:r>
              <a:rPr lang="en-US" dirty="0"/>
              <a:t> </a:t>
            </a:r>
            <a:r>
              <a:rPr lang="en-US" dirty="0" err="1"/>
              <a:t>si</a:t>
            </a:r>
            <a:r>
              <a:rPr lang="en-US" dirty="0"/>
              <a:t> </a:t>
            </a:r>
            <a:r>
              <a:rPr lang="en-US" dirty="0" err="1"/>
              <a:t>estás</a:t>
            </a:r>
            <a:r>
              <a:rPr lang="en-US" dirty="0"/>
              <a:t> </a:t>
            </a:r>
            <a:r>
              <a:rPr lang="en-US" dirty="0" err="1"/>
              <a:t>en</a:t>
            </a:r>
            <a:r>
              <a:rPr lang="en-US" dirty="0"/>
              <a:t> la </a:t>
            </a:r>
            <a:r>
              <a:rPr lang="en-US" u="sng" dirty="0" err="1"/>
              <a:t>roca</a:t>
            </a:r>
            <a:r>
              <a:rPr lang="en-US" u="sng" dirty="0"/>
              <a:t> </a:t>
            </a:r>
            <a:r>
              <a:rPr lang="en-US" dirty="0"/>
              <a:t>- </a:t>
            </a:r>
            <a:r>
              <a:rPr lang="en-US" dirty="0" err="1"/>
              <a:t>en</a:t>
            </a:r>
            <a:r>
              <a:rPr lang="en-US" dirty="0"/>
              <a:t> Jesús)</a:t>
            </a:r>
          </a:p>
        </p:txBody>
      </p:sp>
      <p:sp>
        <p:nvSpPr>
          <p:cNvPr id="4" name="Slide Number Placeholder 3"/>
          <p:cNvSpPr>
            <a:spLocks noGrp="1"/>
          </p:cNvSpPr>
          <p:nvPr>
            <p:ph type="sldNum" sz="quarter" idx="10"/>
          </p:nvPr>
        </p:nvSpPr>
        <p:spPr/>
        <p:txBody>
          <a:bodyPr/>
          <a:lstStyle/>
          <a:p>
            <a:fld id="{87D77045-401A-4D5E-BFE3-54C21A8A6634}" type="slidenum">
              <a:rPr lang="en-US" smtClean="0"/>
              <a:t>45</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b="1">
                <a:solidFill>
                  <a:schemeClr val="tx2"/>
                </a:solidFill>
              </a:rPr>
              <a:t>Ex.</a:t>
            </a:r>
            <a:r>
              <a:rPr lang="en-US">
                <a:solidFill>
                  <a:schemeClr val="tx2"/>
                </a:solidFill>
              </a:rPr>
              <a:t> Isaías</a:t>
            </a:r>
            <a:endParaRPr lang="en-US" sz="1000">
              <a:solidFill>
                <a:schemeClr val="tx2"/>
              </a:solidFill>
            </a:endParaRPr>
          </a:p>
        </p:txBody>
      </p:sp>
      <p:sp>
        <p:nvSpPr>
          <p:cNvPr id="4" name="Slide Number Placeholder 3"/>
          <p:cNvSpPr>
            <a:spLocks noGrp="1"/>
          </p:cNvSpPr>
          <p:nvPr>
            <p:ph type="sldNum" sz="quarter" idx="10"/>
          </p:nvPr>
        </p:nvSpPr>
        <p:spPr/>
        <p:txBody>
          <a:bodyPr/>
          <a:lstStyle/>
          <a:p>
            <a:fld id="{87D77045-401A-4D5E-BFE3-54C21A8A6634}" type="slidenum">
              <a:rPr lang="en-US" smtClean="0"/>
              <a:t>46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41338" indent="-541338" eaLnBrk="1" hangingPunct="1">
              <a:buClr>
                <a:srgbClr val="967D42"/>
              </a:buClr>
              <a:buFont typeface="Gill Sans MT" pitchFamily="34" charset="0"/>
              <a:buAutoNum type="arabicParenBoth"/>
              <a:defRPr/>
            </a:pPr>
            <a:r>
              <a:rPr lang="en-US" sz="1200">
                <a:effectLst>
                  <a:outerShdw blurRad="38100" dist="38100" dir="2700000" algn="tl">
                    <a:srgbClr val="C0C0C0"/>
                  </a:outerShdw>
                </a:effectLst>
              </a:rPr>
              <a:t>Sobre la oración 2-11</a:t>
            </a:r>
          </a:p>
          <a:p>
            <a:pPr marL="541338" indent="-541338" eaLnBrk="1" hangingPunct="1">
              <a:buClr>
                <a:srgbClr val="967D42"/>
              </a:buClr>
              <a:buFont typeface="Gill Sans MT" pitchFamily="34" charset="0"/>
              <a:buAutoNum type="arabicParenBoth"/>
              <a:defRPr/>
            </a:pPr>
            <a:r>
              <a:rPr lang="en-US" sz="1200">
                <a:effectLst>
                  <a:outerShdw blurRad="38100" dist="38100" dir="2700000" algn="tl">
                    <a:srgbClr val="C0C0C0"/>
                  </a:outerShdw>
                </a:effectLst>
              </a:rPr>
              <a:t>Qué es/qué no es la oración 12-17</a:t>
            </a:r>
          </a:p>
          <a:p>
            <a:pPr marL="541338" indent="-541338" eaLnBrk="1" hangingPunct="1">
              <a:buClr>
                <a:srgbClr val="967D42"/>
              </a:buClr>
              <a:buFont typeface="Gill Sans MT" pitchFamily="34" charset="0"/>
              <a:buAutoNum type="arabicParenBoth"/>
              <a:defRPr/>
            </a:pPr>
            <a:r>
              <a:rPr lang="en-US" sz="1200">
                <a:effectLst>
                  <a:outerShdw blurRad="38100" dist="38100" dir="2700000" algn="tl">
                    <a:srgbClr val="C0C0C0"/>
                  </a:outerShdw>
                </a:effectLst>
              </a:rPr>
              <a:t>Características de la oración 18-23</a:t>
            </a:r>
          </a:p>
          <a:p>
            <a:pPr marL="541338" indent="-541338" eaLnBrk="1" hangingPunct="1">
              <a:buClr>
                <a:srgbClr val="967D42"/>
              </a:buClr>
              <a:buFont typeface="Gill Sans MT" pitchFamily="34" charset="0"/>
              <a:buAutoNum type="arabicParenBoth"/>
              <a:defRPr/>
            </a:pPr>
            <a:r>
              <a:rPr lang="en-US" sz="1200">
                <a:effectLst>
                  <a:outerShdw blurRad="38100" dist="38100" dir="2700000" algn="tl">
                    <a:srgbClr val="C0C0C0"/>
                  </a:outerShdw>
                </a:effectLst>
              </a:rPr>
              <a:t>Obstáculos a la oración 24-32</a:t>
            </a:r>
          </a:p>
          <a:p>
            <a:pPr marL="541338" indent="-541338" eaLnBrk="1" hangingPunct="1">
              <a:buClr>
                <a:srgbClr val="967D42"/>
              </a:buClr>
              <a:buFont typeface="Gill Sans MT" pitchFamily="34" charset="0"/>
              <a:buAutoNum type="arabicParenBoth"/>
              <a:defRPr/>
            </a:pPr>
            <a:r>
              <a:rPr lang="en-US" sz="1200">
                <a:effectLst>
                  <a:outerShdw blurRad="38100" dist="38100" dir="2700000" algn="tl">
                    <a:srgbClr val="C0C0C0"/>
                  </a:outerShdw>
                </a:effectLst>
              </a:rPr>
              <a:t>Tipos de oración 33-57</a:t>
            </a:r>
          </a:p>
          <a:p>
            <a:pPr marL="541338" indent="-541338" eaLnBrk="1" hangingPunct="1">
              <a:buClr>
                <a:srgbClr val="967D42"/>
              </a:buClr>
              <a:buFont typeface="Gill Sans MT" pitchFamily="34" charset="0"/>
              <a:buAutoNum type="arabicParenBoth"/>
              <a:defRPr/>
            </a:pPr>
            <a:r>
              <a:rPr lang="en-US" sz="1200">
                <a:effectLst>
                  <a:outerShdw blurRad="38100" dist="38100" dir="2700000" algn="tl">
                    <a:srgbClr val="C0C0C0"/>
                  </a:outerShdw>
                </a:effectLst>
              </a:rPr>
              <a:t>El poder de la oración 58-63</a:t>
            </a:r>
          </a:p>
          <a:p>
            <a:pPr marL="541338" indent="-541338" eaLnBrk="1" hangingPunct="1">
              <a:buClr>
                <a:srgbClr val="967D42"/>
              </a:buClr>
              <a:buFont typeface="Gill Sans MT" pitchFamily="34" charset="0"/>
              <a:buAutoNum type="arabicParenBoth"/>
              <a:defRPr/>
            </a:pPr>
            <a:r>
              <a:rPr lang="en-US" sz="1200">
                <a:effectLst>
                  <a:outerShdw blurRad="38100" dist="38100" dir="2700000" algn="tl">
                    <a:srgbClr val="C0C0C0"/>
                  </a:outerShdw>
                </a:effectLst>
              </a:rPr>
              <a:t>Puntos de acción 64-69</a:t>
            </a:r>
          </a:p>
          <a:p>
            <a:r>
              <a:rPr lang="en-US"/>
              <a:t>Libros 70</a:t>
            </a:r>
          </a:p>
        </p:txBody>
      </p:sp>
      <p:sp>
        <p:nvSpPr>
          <p:cNvPr id="4" name="Slide Number Placeholder 3"/>
          <p:cNvSpPr>
            <a:spLocks noGrp="1"/>
          </p:cNvSpPr>
          <p:nvPr>
            <p:ph type="sldNum" sz="quarter" idx="10"/>
          </p:nvPr>
        </p:nvSpPr>
        <p:spPr/>
        <p:txBody>
          <a:bodyPr/>
          <a:lstStyle/>
          <a:p>
            <a:fld id="{87D77045-401A-4D5E-BFE3-54C21A8A6634}" type="slidenum">
              <a:rPr lang="en-US" smtClean="0"/>
              <a:t>7</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845885" lvl="1" indent="-370074">
              <a:buClr>
                <a:schemeClr val="bg2">
                  <a:lumMod val="50000"/>
                </a:schemeClr>
              </a:buClr>
              <a:defRPr/>
            </a:pPr>
            <a:r>
              <a:rPr lang="en-US">
                <a:solidFill>
                  <a:srgbClr val="000000"/>
                </a:solidFill>
              </a:rPr>
              <a:t>1. 1. Espíritu Santo</a:t>
            </a:r>
          </a:p>
          <a:p>
            <a:pPr marL="1321695" lvl="2" indent="-370074">
              <a:buClr>
                <a:schemeClr val="bg2">
                  <a:lumMod val="50000"/>
                </a:schemeClr>
              </a:buClr>
              <a:defRPr/>
            </a:pPr>
            <a:r>
              <a:rPr lang="en-US">
                <a:solidFill>
                  <a:srgbClr val="000000"/>
                </a:solidFill>
              </a:rPr>
              <a:t>A. "Si ..... da buenos regalos, .....) </a:t>
            </a:r>
          </a:p>
          <a:p>
            <a:pPr marL="1321695" lvl="2" indent="-370074">
              <a:buClr>
                <a:schemeClr val="bg2">
                  <a:lumMod val="50000"/>
                </a:schemeClr>
              </a:buClr>
              <a:defRPr/>
            </a:pPr>
            <a:r>
              <a:rPr lang="en-US">
                <a:solidFill>
                  <a:srgbClr val="000000"/>
                </a:solidFill>
              </a:rPr>
              <a:t>B. Si Él le dio a Jesús.... Os dará todas las cosas en Jesús (Rom. 8:32)</a:t>
            </a:r>
          </a:p>
          <a:p>
            <a:pPr marL="1797505" lvl="3" indent="-370074">
              <a:buClr>
                <a:schemeClr val="bg2">
                  <a:lumMod val="50000"/>
                </a:schemeClr>
              </a:buClr>
              <a:defRPr/>
            </a:pPr>
            <a:r>
              <a:rPr lang="en-US">
                <a:solidFill>
                  <a:srgbClr val="000000"/>
                </a:solidFill>
              </a:rPr>
              <a:t>A.=&gt;a. en Jesús / en Su sacrificio - perdón, limpieza, todas las bendiciones... (justicia dada)</a:t>
            </a:r>
          </a:p>
          <a:p>
            <a:pPr marL="1797505" lvl="3" indent="-370074">
              <a:buClr>
                <a:schemeClr val="bg2">
                  <a:lumMod val="50000"/>
                </a:schemeClr>
              </a:buClr>
              <a:defRPr/>
            </a:pPr>
            <a:r>
              <a:rPr lang="en-US">
                <a:solidFill>
                  <a:srgbClr val="000000"/>
                </a:solidFill>
              </a:rPr>
              <a:t>B.=&gt;b. Espíritu Santo / crecimiento del carácter (crecimiento en la rectitud)</a:t>
            </a:r>
          </a:p>
          <a:p>
            <a:pPr marL="845885" lvl="1" indent="-370074">
              <a:buClr>
                <a:schemeClr val="bg2">
                  <a:lumMod val="50000"/>
                </a:schemeClr>
              </a:buClr>
              <a:defRPr/>
            </a:pPr>
            <a:r>
              <a:rPr lang="en-US">
                <a:solidFill>
                  <a:srgbClr val="000000"/>
                </a:solidFill>
              </a:rPr>
              <a:t>2. </a:t>
            </a:r>
            <a:r>
              <a:rPr lang="en-US" b="1" u="sng">
                <a:solidFill>
                  <a:srgbClr val="000000"/>
                </a:solidFill>
              </a:rPr>
              <a:t>Ej.</a:t>
            </a:r>
            <a:r>
              <a:rPr lang="en-US">
                <a:solidFill>
                  <a:srgbClr val="000000"/>
                </a:solidFill>
              </a:rPr>
              <a:t>  Iglesia Sheboygan</a:t>
            </a:r>
          </a:p>
          <a:p>
            <a:pPr marL="845885" lvl="1" indent="-370074">
              <a:buClr>
                <a:schemeClr val="bg2">
                  <a:lumMod val="50000"/>
                </a:schemeClr>
              </a:buClr>
              <a:defRPr/>
            </a:pPr>
            <a:r>
              <a:rPr lang="en-US">
                <a:solidFill>
                  <a:srgbClr val="000000"/>
                </a:solidFill>
              </a:rPr>
              <a:t>3. </a:t>
            </a:r>
            <a:r>
              <a:rPr lang="en-US" b="1" u="sng">
                <a:solidFill>
                  <a:srgbClr val="000000"/>
                </a:solidFill>
              </a:rPr>
              <a:t>Ex.  </a:t>
            </a:r>
            <a:r>
              <a:rPr lang="en-US">
                <a:solidFill>
                  <a:srgbClr val="000000"/>
                </a:solidFill>
              </a:rPr>
              <a:t>Iglesia primaria; Ej</a:t>
            </a:r>
            <a:r>
              <a:rPr lang="en-US" b="1">
                <a:solidFill>
                  <a:srgbClr val="000000"/>
                </a:solidFill>
              </a:rPr>
              <a:t>. </a:t>
            </a:r>
            <a:r>
              <a:rPr lang="en-US">
                <a:solidFill>
                  <a:srgbClr val="000000"/>
                </a:solidFill>
              </a:rPr>
              <a:t>Eric </a:t>
            </a:r>
            <a:r>
              <a:rPr lang="en-US" baseline="0">
                <a:solidFill>
                  <a:srgbClr val="000000"/>
                </a:solidFill>
              </a:rPr>
              <a:t>adicciones </a:t>
            </a:r>
            <a:endParaRPr lang="en-US">
              <a:solidFill>
                <a:srgbClr val="000000"/>
              </a:solidFill>
            </a:endParaRPr>
          </a:p>
          <a:p>
            <a:pPr marL="845885" lvl="1" indent="-370074">
              <a:buClr>
                <a:schemeClr val="bg2">
                  <a:lumMod val="50000"/>
                </a:schemeClr>
              </a:buClr>
              <a:defRPr/>
            </a:pPr>
            <a:r>
              <a:rPr lang="en-US">
                <a:solidFill>
                  <a:srgbClr val="000000"/>
                </a:solidFill>
              </a:rPr>
              <a:t>4. Hechos 1:8; 3:12; 4:31,33; 5:12; 6:8; 8:10,19</a:t>
            </a:r>
          </a:p>
          <a:p>
            <a:pPr marL="845885" lvl="1" indent="-370074">
              <a:buClr>
                <a:schemeClr val="bg2">
                  <a:lumMod val="50000"/>
                </a:schemeClr>
              </a:buClr>
              <a:defRPr/>
            </a:pPr>
            <a:endParaRPr lang="en-US">
              <a:solidFill>
                <a:srgbClr val="000000"/>
              </a:solidFill>
            </a:endParaRPr>
          </a:p>
        </p:txBody>
      </p:sp>
      <p:sp>
        <p:nvSpPr>
          <p:cNvPr id="4" name="Slide Number Placeholder 3"/>
          <p:cNvSpPr>
            <a:spLocks noGrp="1"/>
          </p:cNvSpPr>
          <p:nvPr>
            <p:ph type="sldNum" sz="quarter" idx="10"/>
          </p:nvPr>
        </p:nvSpPr>
        <p:spPr/>
        <p:txBody>
          <a:bodyPr/>
          <a:lstStyle/>
          <a:p>
            <a:fld id="{87D77045-401A-4D5E-BFE3-54C21A8A6634}" type="slidenum">
              <a:rPr lang="en-US" smtClean="0"/>
              <a:t>47</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844420" lvl="1" indent="-368827">
              <a:spcBef>
                <a:spcPct val="0"/>
              </a:spcBef>
              <a:buClr>
                <a:srgbClr val="948A54"/>
              </a:buClr>
            </a:pPr>
            <a:r>
              <a:rPr lang="en-US">
                <a:solidFill>
                  <a:srgbClr val="000000"/>
                </a:solidFill>
              </a:rPr>
              <a:t>Espíritu Santo </a:t>
            </a:r>
          </a:p>
          <a:p>
            <a:pPr marL="1321631" lvl="2" indent="-368827">
              <a:spcBef>
                <a:spcPct val="0"/>
              </a:spcBef>
              <a:buClr>
                <a:srgbClr val="948A54"/>
              </a:buClr>
            </a:pPr>
            <a:r>
              <a:rPr lang="en-US">
                <a:solidFill>
                  <a:srgbClr val="000000"/>
                </a:solidFill>
              </a:rPr>
              <a:t>A.  (Rom. 8:32)</a:t>
            </a:r>
          </a:p>
          <a:p>
            <a:pPr marL="1321631" lvl="2" indent="-368827">
              <a:spcBef>
                <a:spcPct val="0"/>
              </a:spcBef>
              <a:buClr>
                <a:srgbClr val="948A54"/>
              </a:buClr>
            </a:pPr>
            <a:r>
              <a:rPr lang="en-US">
                <a:solidFill>
                  <a:srgbClr val="000000"/>
                </a:solidFill>
              </a:rPr>
              <a:t>B. (Luca 11:13)</a:t>
            </a:r>
          </a:p>
          <a:p>
            <a:pPr marL="1321631" lvl="2" indent="-368827">
              <a:spcBef>
                <a:spcPct val="0"/>
              </a:spcBef>
              <a:buClr>
                <a:srgbClr val="948A54"/>
              </a:buClr>
            </a:pPr>
            <a:r>
              <a:rPr lang="en-US">
                <a:solidFill>
                  <a:srgbClr val="000000"/>
                </a:solidFill>
              </a:rPr>
              <a:t>Párrafo - "95%...", Tozer</a:t>
            </a:r>
          </a:p>
        </p:txBody>
      </p:sp>
      <p:sp>
        <p:nvSpPr>
          <p:cNvPr id="4" name="Slide Number Placeholder 3"/>
          <p:cNvSpPr>
            <a:spLocks noGrp="1"/>
          </p:cNvSpPr>
          <p:nvPr>
            <p:ph type="sldNum" sz="quarter" idx="10"/>
          </p:nvPr>
        </p:nvSpPr>
        <p:spPr/>
        <p:txBody>
          <a:bodyPr/>
          <a:lstStyle/>
          <a:p>
            <a:fld id="{87D77045-401A-4D5E-BFE3-54C21A8A6634}" type="slidenum">
              <a:rPr lang="en-US" smtClean="0"/>
              <a:t>48</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845885" lvl="1" indent="-370074">
              <a:buClr>
                <a:schemeClr val="bg2">
                  <a:lumMod val="50000"/>
                </a:schemeClr>
              </a:buClr>
              <a:defRPr/>
            </a:pPr>
            <a:endParaRPr lang="en-US">
              <a:solidFill>
                <a:srgbClr val="000000"/>
              </a:solidFill>
            </a:endParaRPr>
          </a:p>
        </p:txBody>
      </p:sp>
      <p:sp>
        <p:nvSpPr>
          <p:cNvPr id="4" name="Slide Number Placeholder 3"/>
          <p:cNvSpPr>
            <a:spLocks noGrp="1"/>
          </p:cNvSpPr>
          <p:nvPr>
            <p:ph type="sldNum" sz="quarter" idx="10"/>
          </p:nvPr>
        </p:nvSpPr>
        <p:spPr/>
        <p:txBody>
          <a:bodyPr/>
          <a:lstStyle/>
          <a:p>
            <a:fld id="{87D77045-401A-4D5E-BFE3-54C21A8A6634}" type="slidenum">
              <a:rPr lang="en-US" smtClean="0"/>
              <a:t>49</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eaLnBrk="1" hangingPunct="1">
              <a:lnSpc>
                <a:spcPct val="80000"/>
              </a:lnSpc>
              <a:spcBef>
                <a:spcPct val="0"/>
              </a:spcBef>
            </a:pPr>
            <a:r>
              <a:rPr lang="en-US" sz="1100"/>
              <a:t>"Estad quietos y sabed que yo soy Dios: Seré exaltado entre los cielos, seré exaltado en la tierra". Salmo 46:10.  {SD 109.1} </a:t>
            </a:r>
          </a:p>
          <a:p>
            <a:pPr lvl="1" eaLnBrk="1" hangingPunct="1">
              <a:lnSpc>
                <a:spcPct val="80000"/>
              </a:lnSpc>
              <a:spcBef>
                <a:spcPct val="0"/>
              </a:spcBef>
            </a:pPr>
            <a:r>
              <a:rPr lang="en-US" sz="1100"/>
              <a:t>=&gt; "Estos obreros nunca podrán alcanzar el mayor éxito hasta que aprendan el secreto de la fuerza. Deben darse </a:t>
            </a:r>
            <a:r>
              <a:rPr lang="en-US" sz="1100" b="1"/>
              <a:t>tiempo para pensar, para orar, para esperar </a:t>
            </a:r>
            <a:r>
              <a:rPr lang="en-US" sz="1100"/>
              <a:t>en Dios una renovación del poder físico, mental y espiritual. "{Pr 320.3}</a:t>
            </a:r>
          </a:p>
          <a:p>
            <a:pPr lvl="1" eaLnBrk="1" hangingPunct="1">
              <a:lnSpc>
                <a:spcPct val="80000"/>
              </a:lnSpc>
              <a:spcBef>
                <a:spcPct val="0"/>
              </a:spcBef>
              <a:buClr>
                <a:srgbClr val="948A54"/>
              </a:buClr>
              <a:buFont typeface="Wingdings 2" pitchFamily="18" charset="2"/>
              <a:buNone/>
            </a:pPr>
            <a:r>
              <a:rPr lang="en-US" sz="1100" b="1" u="sng">
                <a:solidFill>
                  <a:srgbClr val="000000"/>
                </a:solidFill>
              </a:rPr>
              <a:t>Ex.</a:t>
            </a:r>
            <a:r>
              <a:rPr lang="en-US" sz="1100">
                <a:solidFill>
                  <a:srgbClr val="000000"/>
                </a:solidFill>
              </a:rPr>
              <a:t>  Moisés (escucha)</a:t>
            </a:r>
          </a:p>
          <a:p>
            <a:pPr lvl="1" eaLnBrk="1" hangingPunct="1">
              <a:lnSpc>
                <a:spcPct val="80000"/>
              </a:lnSpc>
              <a:spcBef>
                <a:spcPct val="0"/>
              </a:spcBef>
              <a:buClr>
                <a:srgbClr val="948A54"/>
              </a:buClr>
              <a:buFont typeface="Wingdings 2" pitchFamily="18" charset="2"/>
              <a:buNone/>
            </a:pPr>
            <a:r>
              <a:rPr lang="en-US" sz="1100" b="1" u="sng">
                <a:solidFill>
                  <a:srgbClr val="000000"/>
                </a:solidFill>
              </a:rPr>
              <a:t>Ex.</a:t>
            </a:r>
            <a:r>
              <a:rPr lang="en-US" sz="1100">
                <a:solidFill>
                  <a:srgbClr val="000000"/>
                </a:solidFill>
              </a:rPr>
              <a:t>  Daniel</a:t>
            </a:r>
          </a:p>
          <a:p>
            <a:pPr lvl="1" eaLnBrk="1" hangingPunct="1">
              <a:lnSpc>
                <a:spcPct val="80000"/>
              </a:lnSpc>
              <a:spcBef>
                <a:spcPct val="0"/>
              </a:spcBef>
              <a:buClr>
                <a:srgbClr val="948A54"/>
              </a:buClr>
              <a:buFont typeface="Wingdings 2" pitchFamily="18" charset="2"/>
              <a:buNone/>
            </a:pPr>
            <a:r>
              <a:rPr lang="en-US" sz="1100" b="1">
                <a:solidFill>
                  <a:srgbClr val="000000"/>
                </a:solidFill>
              </a:rPr>
              <a:t>1. </a:t>
            </a:r>
            <a:r>
              <a:rPr lang="en-US" sz="1100"/>
              <a:t>"</a:t>
            </a:r>
            <a:r>
              <a:rPr lang="en-US" sz="1100" b="1"/>
              <a:t>No os apresuréis </a:t>
            </a:r>
            <a:r>
              <a:rPr lang="en-US" sz="1100"/>
              <a:t>ni os descuidéis en vuestras oraciones". {ST, 18 de noviembre de 1886 par. 8} </a:t>
            </a:r>
          </a:p>
          <a:p>
            <a:pPr lvl="1" eaLnBrk="1" hangingPunct="1">
              <a:lnSpc>
                <a:spcPct val="80000"/>
              </a:lnSpc>
              <a:spcBef>
                <a:spcPct val="0"/>
              </a:spcBef>
              <a:buClr>
                <a:srgbClr val="948A54"/>
              </a:buClr>
              <a:buFont typeface="Wingdings 2" pitchFamily="18" charset="2"/>
              <a:buNone/>
            </a:pPr>
            <a:r>
              <a:rPr lang="en-US" sz="1100"/>
              <a:t>    Varias veces al día </a:t>
            </a:r>
            <a:r>
              <a:rPr lang="en-US" sz="1100" b="1"/>
              <a:t>deben consagrarse </a:t>
            </a:r>
            <a:r>
              <a:rPr lang="en-US" sz="1100"/>
              <a:t>preciosos y dorados </a:t>
            </a:r>
            <a:r>
              <a:rPr lang="en-US" sz="1100" b="1"/>
              <a:t>momentos a la oración </a:t>
            </a:r>
            <a:r>
              <a:rPr lang="en-US" sz="1100"/>
              <a:t>y al estudio de las Escrituras (Testimonios para la Iglesia, vol. 4, 459.) {Pr 18.3}.</a:t>
            </a:r>
          </a:p>
          <a:p>
            <a:pPr lvl="1" eaLnBrk="1" hangingPunct="1">
              <a:lnSpc>
                <a:spcPct val="80000"/>
              </a:lnSpc>
              <a:spcBef>
                <a:spcPct val="0"/>
              </a:spcBef>
              <a:buClr>
                <a:srgbClr val="948A54"/>
              </a:buClr>
              <a:buFont typeface="Wingdings 2" pitchFamily="18" charset="2"/>
              <a:buNone/>
            </a:pPr>
            <a:r>
              <a:rPr lang="en-US" sz="1100" b="1">
                <a:solidFill>
                  <a:srgbClr val="000000"/>
                </a:solidFill>
              </a:rPr>
              <a:t>2. </a:t>
            </a:r>
            <a:r>
              <a:rPr lang="en-US" sz="1100">
                <a:solidFill>
                  <a:srgbClr val="000000"/>
                </a:solidFill>
              </a:rPr>
              <a:t>Lamentaciones 3:26 "Es bueno que </a:t>
            </a:r>
            <a:r>
              <a:rPr lang="en-US" sz="1100" b="1">
                <a:solidFill>
                  <a:srgbClr val="000000"/>
                </a:solidFill>
              </a:rPr>
              <a:t>espere en silencio </a:t>
            </a:r>
            <a:r>
              <a:rPr lang="en-US" sz="1100">
                <a:solidFill>
                  <a:srgbClr val="000000"/>
                </a:solidFill>
              </a:rPr>
              <a:t>la salvación del Señor"</a:t>
            </a:r>
          </a:p>
          <a:p>
            <a:pPr lvl="1" eaLnBrk="1" hangingPunct="1">
              <a:lnSpc>
                <a:spcPct val="80000"/>
              </a:lnSpc>
              <a:spcBef>
                <a:spcPct val="0"/>
              </a:spcBef>
              <a:buClr>
                <a:srgbClr val="948A54"/>
              </a:buClr>
              <a:buFont typeface="Wingdings 2" pitchFamily="18" charset="2"/>
              <a:buNone/>
            </a:pPr>
            <a:r>
              <a:rPr lang="en-US" sz="1100" b="1">
                <a:solidFill>
                  <a:srgbClr val="000000"/>
                </a:solidFill>
              </a:rPr>
              <a:t>3. </a:t>
            </a:r>
            <a:r>
              <a:rPr lang="en-US" sz="1100"/>
              <a:t>(Testimonios para la Iglesia, tomo 4, pág. 459.) {Pr 18.3} La comunión con Dios es sumamente esencial para la </a:t>
            </a:r>
            <a:r>
              <a:rPr lang="en-US" sz="1100" b="1"/>
              <a:t>salud espiritual</a:t>
            </a:r>
            <a:r>
              <a:rPr lang="en-US" sz="1100"/>
              <a:t>, y sólo aquí puede </a:t>
            </a:r>
            <a:r>
              <a:rPr lang="en-US" sz="1100" b="1"/>
              <a:t>obtenerse esa sabiduría y juicio correcto </a:t>
            </a:r>
            <a:r>
              <a:rPr lang="en-US" sz="1100"/>
              <a:t>tan necesarios en el desempeño de todo deber.</a:t>
            </a:r>
            <a:endParaRPr lang="en-US" sz="1100">
              <a:solidFill>
                <a:srgbClr val="000000"/>
              </a:solidFill>
            </a:endParaRPr>
          </a:p>
          <a:p>
            <a:pPr lvl="1" eaLnBrk="1" hangingPunct="1">
              <a:lnSpc>
                <a:spcPct val="80000"/>
              </a:lnSpc>
              <a:spcBef>
                <a:spcPct val="0"/>
              </a:spcBef>
              <a:buClr>
                <a:srgbClr val="948A54"/>
              </a:buClr>
              <a:buFont typeface="Wingdings 2" pitchFamily="18" charset="2"/>
              <a:buNone/>
            </a:pPr>
            <a:r>
              <a:rPr lang="en-US" sz="1100" b="1">
                <a:solidFill>
                  <a:srgbClr val="000000"/>
                </a:solidFill>
              </a:rPr>
              <a:t>4. </a:t>
            </a:r>
            <a:r>
              <a:rPr lang="en-US" sz="1100"/>
              <a:t>(Testimonios para los ministros, 513, 514.) {Pr 42.5} Oren sinceramente por una </a:t>
            </a:r>
            <a:r>
              <a:rPr lang="en-US" sz="1100" b="1"/>
              <a:t>comprensión </a:t>
            </a:r>
            <a:r>
              <a:rPr lang="en-US" sz="1100"/>
              <a:t>de los tiempos en que vivimos, por una concepción más completa de su propósito y por una mayor eficiencia en la salvación de las almas. </a:t>
            </a:r>
            <a:endParaRPr lang="en-US" sz="1100">
              <a:solidFill>
                <a:srgbClr val="000000"/>
              </a:solidFill>
            </a:endParaRPr>
          </a:p>
          <a:p>
            <a:pPr lvl="1" eaLnBrk="1" hangingPunct="1">
              <a:lnSpc>
                <a:spcPct val="80000"/>
              </a:lnSpc>
              <a:spcBef>
                <a:spcPct val="0"/>
              </a:spcBef>
              <a:buClr>
                <a:srgbClr val="948A54"/>
              </a:buClr>
              <a:buFont typeface="Wingdings 2" pitchFamily="18" charset="2"/>
              <a:buNone/>
            </a:pPr>
            <a:r>
              <a:rPr lang="en-US" sz="1100" b="1">
                <a:solidFill>
                  <a:srgbClr val="000000"/>
                </a:solidFill>
              </a:rPr>
              <a:t>5. Diferencia </a:t>
            </a:r>
            <a:r>
              <a:rPr lang="en-US" sz="1100">
                <a:solidFill>
                  <a:srgbClr val="000000"/>
                </a:solidFill>
              </a:rPr>
              <a:t>entre (a) meditación - </a:t>
            </a:r>
            <a:r>
              <a:rPr lang="en-US" sz="1100" b="1">
                <a:solidFill>
                  <a:srgbClr val="000000"/>
                </a:solidFill>
              </a:rPr>
              <a:t>oriental </a:t>
            </a:r>
            <a:r>
              <a:rPr lang="en-US" sz="1100">
                <a:solidFill>
                  <a:srgbClr val="000000"/>
                </a:solidFill>
              </a:rPr>
              <a:t>y (b) meditación/contemplación/retención de Jesús, Su Palabra, Su Ley, Su carácter.</a:t>
            </a:r>
          </a:p>
          <a:p>
            <a:pPr marL="1216482" lvl="2" indent="-294415">
              <a:lnSpc>
                <a:spcPct val="80000"/>
              </a:lnSpc>
              <a:spcBef>
                <a:spcPct val="0"/>
              </a:spcBef>
              <a:buClr>
                <a:srgbClr val="948A54"/>
              </a:buClr>
              <a:buFont typeface="Calibri" pitchFamily="34" charset="0"/>
              <a:buAutoNum type="alphaLcPeriod"/>
            </a:pPr>
            <a:r>
              <a:rPr lang="en-US" sz="1900">
                <a:solidFill>
                  <a:srgbClr val="000000"/>
                </a:solidFill>
              </a:rPr>
              <a:t>Centro = tú, tu poder, o centrado en nada </a:t>
            </a:r>
          </a:p>
          <a:p>
            <a:pPr marL="1216482" lvl="2" indent="-294415">
              <a:lnSpc>
                <a:spcPct val="80000"/>
              </a:lnSpc>
              <a:spcBef>
                <a:spcPct val="0"/>
              </a:spcBef>
              <a:buClr>
                <a:srgbClr val="948A54"/>
              </a:buClr>
              <a:buFont typeface="Calibri" pitchFamily="34" charset="0"/>
              <a:buAutoNum type="alphaLcPeriod"/>
            </a:pPr>
            <a:r>
              <a:rPr lang="en-US" sz="1900">
                <a:solidFill>
                  <a:srgbClr val="000000"/>
                </a:solidFill>
              </a:rPr>
              <a:t>Centro = Dios</a:t>
            </a:r>
          </a:p>
          <a:p>
            <a:pPr lvl="1" eaLnBrk="1" hangingPunct="1">
              <a:lnSpc>
                <a:spcPct val="80000"/>
              </a:lnSpc>
              <a:spcBef>
                <a:spcPct val="0"/>
              </a:spcBef>
              <a:buClr>
                <a:srgbClr val="948A54"/>
              </a:buClr>
              <a:buFont typeface="Wingdings 2" pitchFamily="18" charset="2"/>
              <a:buNone/>
            </a:pPr>
            <a:endParaRPr lang="en-US" sz="1900">
              <a:solidFill>
                <a:srgbClr val="000000"/>
              </a:solidFill>
            </a:endParaRPr>
          </a:p>
        </p:txBody>
      </p:sp>
      <p:sp>
        <p:nvSpPr>
          <p:cNvPr id="4" name="Slide Number Placeholder 3"/>
          <p:cNvSpPr>
            <a:spLocks noGrp="1"/>
          </p:cNvSpPr>
          <p:nvPr>
            <p:ph type="sldNum" sz="quarter" idx="10"/>
          </p:nvPr>
        </p:nvSpPr>
        <p:spPr/>
        <p:txBody>
          <a:bodyPr/>
          <a:lstStyle/>
          <a:p>
            <a:fld id="{87D77045-401A-4D5E-BFE3-54C21A8A6634}" type="slidenum">
              <a:rPr lang="en-US" smtClean="0"/>
              <a:t>52</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marL="237905" indent="-237905">
              <a:spcBef>
                <a:spcPct val="0"/>
              </a:spcBef>
              <a:defRPr/>
            </a:pPr>
            <a:r>
              <a:rPr lang="en-US" b="1" dirty="0"/>
              <a:t>1. </a:t>
            </a:r>
            <a:r>
              <a:rPr lang="en-US" dirty="0" err="1"/>
              <a:t>Quieto</a:t>
            </a:r>
            <a:r>
              <a:rPr lang="en-US" dirty="0"/>
              <a:t> - </a:t>
            </a:r>
            <a:r>
              <a:rPr lang="en-US" dirty="0" err="1"/>
              <a:t>silencioso</a:t>
            </a:r>
            <a:r>
              <a:rPr lang="en-US" dirty="0"/>
              <a:t> </a:t>
            </a:r>
            <a:r>
              <a:rPr lang="en-US" dirty="0" err="1"/>
              <a:t>en</a:t>
            </a:r>
            <a:r>
              <a:rPr lang="en-US" dirty="0"/>
              <a:t> la </a:t>
            </a:r>
            <a:r>
              <a:rPr lang="en-US" dirty="0" err="1"/>
              <a:t>presencia</a:t>
            </a:r>
            <a:r>
              <a:rPr lang="en-US" dirty="0"/>
              <a:t> de Dios - </a:t>
            </a:r>
            <a:r>
              <a:rPr lang="en-US" b="1" dirty="0"/>
              <a:t>Sal. 46:10</a:t>
            </a:r>
            <a:r>
              <a:rPr lang="en-US" dirty="0"/>
              <a:t>, </a:t>
            </a:r>
            <a:r>
              <a:rPr lang="en-US" b="1" dirty="0" err="1">
                <a:solidFill>
                  <a:srgbClr val="000000"/>
                </a:solidFill>
              </a:rPr>
              <a:t>Lamentaciones</a:t>
            </a:r>
            <a:r>
              <a:rPr lang="en-US" b="1" dirty="0">
                <a:solidFill>
                  <a:srgbClr val="000000"/>
                </a:solidFill>
              </a:rPr>
              <a:t> 3:26 </a:t>
            </a:r>
            <a:r>
              <a:rPr lang="en-US" dirty="0">
                <a:solidFill>
                  <a:srgbClr val="000000"/>
                </a:solidFill>
              </a:rPr>
              <a:t>('</a:t>
            </a:r>
            <a:r>
              <a:rPr lang="en-US" dirty="0" err="1">
                <a:solidFill>
                  <a:srgbClr val="000000"/>
                </a:solidFill>
              </a:rPr>
              <a:t>espera</a:t>
            </a:r>
            <a:r>
              <a:rPr lang="en-US" dirty="0">
                <a:solidFill>
                  <a:srgbClr val="000000"/>
                </a:solidFill>
              </a:rPr>
              <a:t> </a:t>
            </a:r>
            <a:r>
              <a:rPr lang="en-US" dirty="0" err="1">
                <a:solidFill>
                  <a:srgbClr val="000000"/>
                </a:solidFill>
              </a:rPr>
              <a:t>en</a:t>
            </a:r>
            <a:r>
              <a:rPr lang="en-US" dirty="0">
                <a:solidFill>
                  <a:srgbClr val="000000"/>
                </a:solidFill>
              </a:rPr>
              <a:t> </a:t>
            </a:r>
            <a:r>
              <a:rPr lang="en-US" dirty="0" err="1">
                <a:solidFill>
                  <a:srgbClr val="000000"/>
                </a:solidFill>
              </a:rPr>
              <a:t>silencio</a:t>
            </a:r>
            <a:r>
              <a:rPr lang="en-US" dirty="0">
                <a:solidFill>
                  <a:srgbClr val="000000"/>
                </a:solidFill>
              </a:rPr>
              <a:t>')</a:t>
            </a:r>
            <a:endParaRPr lang="en-US" dirty="0"/>
          </a:p>
          <a:p>
            <a:pPr marL="237905" indent="-237905">
              <a:spcBef>
                <a:spcPct val="0"/>
              </a:spcBef>
              <a:buFontTx/>
              <a:buChar char="•"/>
              <a:defRPr/>
            </a:pPr>
            <a:r>
              <a:rPr lang="en-US" dirty="0"/>
              <a:t>"</a:t>
            </a:r>
            <a:r>
              <a:rPr lang="en-US" b="1" dirty="0"/>
              <a:t>No </a:t>
            </a:r>
            <a:r>
              <a:rPr lang="en-US" b="1" dirty="0" err="1"/>
              <a:t>os</a:t>
            </a:r>
            <a:r>
              <a:rPr lang="en-US" b="1" dirty="0"/>
              <a:t> </a:t>
            </a:r>
            <a:r>
              <a:rPr lang="en-US" b="1" dirty="0" err="1"/>
              <a:t>apresuréis</a:t>
            </a:r>
            <a:r>
              <a:rPr lang="en-US" b="1" dirty="0"/>
              <a:t> </a:t>
            </a:r>
            <a:r>
              <a:rPr lang="en-US" dirty="0" err="1"/>
              <a:t>ni</a:t>
            </a:r>
            <a:r>
              <a:rPr lang="en-US" dirty="0"/>
              <a:t> </a:t>
            </a:r>
            <a:r>
              <a:rPr lang="en-US" dirty="0" err="1"/>
              <a:t>os</a:t>
            </a:r>
            <a:r>
              <a:rPr lang="en-US" dirty="0"/>
              <a:t> </a:t>
            </a:r>
            <a:r>
              <a:rPr lang="en-US" dirty="0" err="1"/>
              <a:t>descuidéis</a:t>
            </a:r>
            <a:r>
              <a:rPr lang="en-US" dirty="0"/>
              <a:t> </a:t>
            </a:r>
            <a:r>
              <a:rPr lang="en-US" dirty="0" err="1"/>
              <a:t>en</a:t>
            </a:r>
            <a:r>
              <a:rPr lang="en-US" dirty="0"/>
              <a:t> </a:t>
            </a:r>
            <a:r>
              <a:rPr lang="en-US" dirty="0" err="1"/>
              <a:t>vuestras</a:t>
            </a:r>
            <a:r>
              <a:rPr lang="en-US" dirty="0"/>
              <a:t> </a:t>
            </a:r>
            <a:r>
              <a:rPr lang="en-US" dirty="0" err="1"/>
              <a:t>oraciones</a:t>
            </a:r>
            <a:r>
              <a:rPr lang="en-US" dirty="0"/>
              <a:t>". {ST, 18 de </a:t>
            </a:r>
            <a:r>
              <a:rPr lang="en-US" dirty="0" err="1"/>
              <a:t>noviembre</a:t>
            </a:r>
            <a:r>
              <a:rPr lang="en-US" dirty="0"/>
              <a:t> de 1886 par. 8}</a:t>
            </a:r>
          </a:p>
          <a:p>
            <a:pPr marL="237905" indent="-237905">
              <a:spcBef>
                <a:spcPct val="0"/>
              </a:spcBef>
              <a:buFontTx/>
              <a:buChar char="•"/>
              <a:defRPr/>
            </a:pPr>
            <a:r>
              <a:rPr lang="en-US" dirty="0"/>
              <a:t>"y </a:t>
            </a:r>
            <a:r>
              <a:rPr lang="en-US" b="1" dirty="0" err="1"/>
              <a:t>en</a:t>
            </a:r>
            <a:r>
              <a:rPr lang="en-US" b="1" dirty="0"/>
              <a:t> la </a:t>
            </a:r>
            <a:r>
              <a:rPr lang="en-US" b="1" dirty="0" err="1"/>
              <a:t>quietud</a:t>
            </a:r>
            <a:r>
              <a:rPr lang="en-US" b="1" dirty="0"/>
              <a:t> y </a:t>
            </a:r>
            <a:r>
              <a:rPr lang="en-US" b="1" dirty="0" err="1"/>
              <a:t>el</a:t>
            </a:r>
            <a:r>
              <a:rPr lang="en-US" b="1" dirty="0"/>
              <a:t> </a:t>
            </a:r>
            <a:r>
              <a:rPr lang="en-US" b="1" dirty="0" err="1"/>
              <a:t>silencio</a:t>
            </a:r>
            <a:r>
              <a:rPr lang="en-US" b="1" dirty="0"/>
              <a:t> </a:t>
            </a:r>
            <a:r>
              <a:rPr lang="en-US" dirty="0"/>
              <a:t>del alma, </a:t>
            </a:r>
            <a:r>
              <a:rPr lang="en-US" b="1" dirty="0" err="1"/>
              <a:t>esa</a:t>
            </a:r>
            <a:r>
              <a:rPr lang="en-US" b="1" dirty="0"/>
              <a:t> </a:t>
            </a:r>
            <a:r>
              <a:rPr lang="en-US" b="1" dirty="0" err="1"/>
              <a:t>voz</a:t>
            </a:r>
            <a:r>
              <a:rPr lang="en-US" b="1" dirty="0"/>
              <a:t> </a:t>
            </a:r>
            <a:r>
              <a:rPr lang="en-US" dirty="0"/>
              <a:t>que </a:t>
            </a:r>
            <a:r>
              <a:rPr lang="en-US" dirty="0" err="1"/>
              <a:t>nunca</a:t>
            </a:r>
            <a:r>
              <a:rPr lang="en-US" dirty="0"/>
              <a:t> </a:t>
            </a:r>
            <a:r>
              <a:rPr lang="en-US" dirty="0" err="1"/>
              <a:t>deja</a:t>
            </a:r>
            <a:r>
              <a:rPr lang="en-US" dirty="0"/>
              <a:t> de responder al </a:t>
            </a:r>
            <a:r>
              <a:rPr lang="en-US" dirty="0" err="1"/>
              <a:t>grito</a:t>
            </a:r>
            <a:r>
              <a:rPr lang="en-US" dirty="0"/>
              <a:t> de la </a:t>
            </a:r>
            <a:r>
              <a:rPr lang="en-US" dirty="0" err="1"/>
              <a:t>necesidad</a:t>
            </a:r>
            <a:r>
              <a:rPr lang="en-US" dirty="0"/>
              <a:t> </a:t>
            </a:r>
            <a:r>
              <a:rPr lang="en-US" dirty="0" err="1"/>
              <a:t>humana</a:t>
            </a:r>
            <a:r>
              <a:rPr lang="en-US" dirty="0"/>
              <a:t>, </a:t>
            </a:r>
            <a:r>
              <a:rPr lang="en-US" b="1" dirty="0" err="1"/>
              <a:t>hablará</a:t>
            </a:r>
            <a:r>
              <a:rPr lang="en-US" b="1" dirty="0"/>
              <a:t> a </a:t>
            </a:r>
            <a:r>
              <a:rPr lang="en-US" b="1" dirty="0" err="1"/>
              <a:t>nuestros</a:t>
            </a:r>
            <a:r>
              <a:rPr lang="en-US" b="1" dirty="0"/>
              <a:t> </a:t>
            </a:r>
            <a:r>
              <a:rPr lang="en-US" b="1" dirty="0" err="1"/>
              <a:t>corazones</a:t>
            </a:r>
            <a:r>
              <a:rPr lang="en-US" dirty="0"/>
              <a:t>". {ST, 29 de </a:t>
            </a:r>
            <a:r>
              <a:rPr lang="en-US" dirty="0" err="1"/>
              <a:t>enero</a:t>
            </a:r>
            <a:r>
              <a:rPr lang="en-US" dirty="0"/>
              <a:t> de 1902 par. 1}</a:t>
            </a:r>
          </a:p>
          <a:p>
            <a:pPr marL="237905" indent="-237905">
              <a:spcBef>
                <a:spcPct val="0"/>
              </a:spcBef>
              <a:defRPr/>
            </a:pPr>
            <a:r>
              <a:rPr lang="en-US" b="1" dirty="0"/>
              <a:t>2. </a:t>
            </a:r>
            <a:r>
              <a:rPr lang="en-US" dirty="0" err="1">
                <a:solidFill>
                  <a:srgbClr val="000000"/>
                </a:solidFill>
              </a:rPr>
              <a:t>Contemplación</a:t>
            </a:r>
            <a:r>
              <a:rPr lang="en-US" dirty="0">
                <a:solidFill>
                  <a:srgbClr val="000000"/>
                </a:solidFill>
              </a:rPr>
              <a:t> </a:t>
            </a:r>
            <a:r>
              <a:rPr lang="en-US" baseline="0" dirty="0">
                <a:solidFill>
                  <a:srgbClr val="000000"/>
                </a:solidFill>
              </a:rPr>
              <a:t>(</a:t>
            </a:r>
            <a:r>
              <a:rPr lang="en-US" dirty="0">
                <a:solidFill>
                  <a:srgbClr val="000000"/>
                </a:solidFill>
              </a:rPr>
              <a:t>Su </a:t>
            </a:r>
            <a:r>
              <a:rPr lang="en-US" dirty="0" err="1">
                <a:solidFill>
                  <a:srgbClr val="000000"/>
                </a:solidFill>
              </a:rPr>
              <a:t>carácter</a:t>
            </a:r>
            <a:r>
              <a:rPr lang="en-US" dirty="0">
                <a:solidFill>
                  <a:srgbClr val="000000"/>
                </a:solidFill>
              </a:rPr>
              <a:t>, </a:t>
            </a:r>
            <a:r>
              <a:rPr lang="en-US" dirty="0" err="1">
                <a:solidFill>
                  <a:srgbClr val="000000"/>
                </a:solidFill>
              </a:rPr>
              <a:t>sacrificio</a:t>
            </a:r>
            <a:r>
              <a:rPr lang="en-US" dirty="0">
                <a:solidFill>
                  <a:srgbClr val="000000"/>
                </a:solidFill>
              </a:rPr>
              <a:t>, Palabra, ley, </a:t>
            </a:r>
            <a:r>
              <a:rPr lang="en-US" dirty="0" err="1">
                <a:solidFill>
                  <a:srgbClr val="000000"/>
                </a:solidFill>
              </a:rPr>
              <a:t>obras</a:t>
            </a:r>
            <a:r>
              <a:rPr lang="en-US" dirty="0">
                <a:solidFill>
                  <a:srgbClr val="000000"/>
                </a:solidFill>
              </a:rPr>
              <a:t>,....)</a:t>
            </a:r>
          </a:p>
          <a:p>
            <a:pPr marL="237905" indent="-237905">
              <a:spcBef>
                <a:spcPct val="0"/>
              </a:spcBef>
              <a:defRPr/>
            </a:pPr>
            <a:r>
              <a:rPr lang="en-US" dirty="0" err="1"/>
              <a:t>Debemos</a:t>
            </a:r>
            <a:r>
              <a:rPr lang="en-US" dirty="0"/>
              <a:t> </a:t>
            </a:r>
            <a:r>
              <a:rPr lang="en-US" b="1" dirty="0" err="1"/>
              <a:t>contemplar</a:t>
            </a:r>
            <a:r>
              <a:rPr lang="en-US" b="1" dirty="0"/>
              <a:t> </a:t>
            </a:r>
            <a:r>
              <a:rPr lang="en-US" dirty="0"/>
              <a:t>las </a:t>
            </a:r>
            <a:r>
              <a:rPr lang="en-US" dirty="0" err="1"/>
              <a:t>maravillosas</a:t>
            </a:r>
            <a:r>
              <a:rPr lang="en-US" dirty="0"/>
              <a:t> </a:t>
            </a:r>
            <a:r>
              <a:rPr lang="en-US" dirty="0" err="1"/>
              <a:t>obras</a:t>
            </a:r>
            <a:r>
              <a:rPr lang="en-US" dirty="0"/>
              <a:t> de Dios y </a:t>
            </a:r>
            <a:r>
              <a:rPr lang="en-US" dirty="0" err="1"/>
              <a:t>repetir</a:t>
            </a:r>
            <a:r>
              <a:rPr lang="en-US" dirty="0"/>
              <a:t> a </a:t>
            </a:r>
            <a:r>
              <a:rPr lang="en-US" dirty="0" err="1"/>
              <a:t>nuestros</a:t>
            </a:r>
            <a:r>
              <a:rPr lang="en-US" dirty="0"/>
              <a:t> </a:t>
            </a:r>
            <a:r>
              <a:rPr lang="en-US" dirty="0" err="1"/>
              <a:t>hijos</a:t>
            </a:r>
            <a:r>
              <a:rPr lang="en-US" dirty="0"/>
              <a:t> las </a:t>
            </a:r>
            <a:r>
              <a:rPr lang="en-US" dirty="0" err="1"/>
              <a:t>lecciones</a:t>
            </a:r>
            <a:r>
              <a:rPr lang="en-US" dirty="0"/>
              <a:t> </a:t>
            </a:r>
            <a:r>
              <a:rPr lang="en-US" dirty="0" err="1"/>
              <a:t>aprendidas</a:t>
            </a:r>
            <a:r>
              <a:rPr lang="en-US" dirty="0"/>
              <a:t>, para que </a:t>
            </a:r>
            <a:r>
              <a:rPr lang="en-US" dirty="0" err="1"/>
              <a:t>podamos</a:t>
            </a:r>
            <a:r>
              <a:rPr lang="en-US" dirty="0"/>
              <a:t> </a:t>
            </a:r>
            <a:r>
              <a:rPr lang="en-US" dirty="0" err="1"/>
              <a:t>guiarlos</a:t>
            </a:r>
            <a:r>
              <a:rPr lang="en-US" dirty="0"/>
              <a:t> a </a:t>
            </a:r>
            <a:r>
              <a:rPr lang="en-US" dirty="0" err="1"/>
              <a:t>ver</a:t>
            </a:r>
            <a:r>
              <a:rPr lang="en-US" dirty="0"/>
              <a:t> Su </a:t>
            </a:r>
            <a:r>
              <a:rPr lang="en-US" dirty="0" err="1"/>
              <a:t>destora</a:t>
            </a:r>
            <a:r>
              <a:rPr lang="en-US" dirty="0"/>
              <a:t>, Su </a:t>
            </a:r>
            <a:r>
              <a:rPr lang="en-US" b="1" dirty="0" err="1"/>
              <a:t>poder</a:t>
            </a:r>
            <a:r>
              <a:rPr lang="en-US" b="1" dirty="0"/>
              <a:t> </a:t>
            </a:r>
            <a:r>
              <a:rPr lang="en-US" dirty="0"/>
              <a:t>y Su </a:t>
            </a:r>
            <a:r>
              <a:rPr lang="en-US" dirty="0" err="1"/>
              <a:t>grandeza</a:t>
            </a:r>
            <a:r>
              <a:rPr lang="en-US" dirty="0"/>
              <a:t> </a:t>
            </a:r>
            <a:r>
              <a:rPr lang="en-US" dirty="0" err="1"/>
              <a:t>en</a:t>
            </a:r>
            <a:r>
              <a:rPr lang="en-US" dirty="0"/>
              <a:t> Sus </a:t>
            </a:r>
            <a:r>
              <a:rPr lang="en-US" dirty="0" err="1"/>
              <a:t>obras</a:t>
            </a:r>
            <a:r>
              <a:rPr lang="en-US" dirty="0"/>
              <a:t> </a:t>
            </a:r>
            <a:r>
              <a:rPr lang="en-US" dirty="0" err="1"/>
              <a:t>creadas</a:t>
            </a:r>
            <a:r>
              <a:rPr lang="en-US" dirty="0"/>
              <a:t>.  {CT 453.4} </a:t>
            </a:r>
            <a:endParaRPr lang="en-US" dirty="0">
              <a:solidFill>
                <a:srgbClr val="000000"/>
              </a:solidFill>
            </a:endParaRPr>
          </a:p>
          <a:p>
            <a:pPr marL="237905" indent="-237905">
              <a:spcBef>
                <a:spcPct val="0"/>
              </a:spcBef>
              <a:defRPr/>
            </a:pPr>
            <a:r>
              <a:rPr lang="en-US" b="1" dirty="0"/>
              <a:t>3.</a:t>
            </a:r>
            <a:r>
              <a:rPr lang="en-US" dirty="0"/>
              <a:t> Mirar, </a:t>
            </a:r>
            <a:r>
              <a:rPr lang="en-US" dirty="0" err="1"/>
              <a:t>analizar</a:t>
            </a:r>
            <a:r>
              <a:rPr lang="en-US" dirty="0"/>
              <a:t> </a:t>
            </a:r>
            <a:r>
              <a:rPr lang="en-US" dirty="0" err="1"/>
              <a:t>desde</a:t>
            </a:r>
            <a:r>
              <a:rPr lang="en-US" dirty="0"/>
              <a:t> </a:t>
            </a:r>
            <a:r>
              <a:rPr lang="en-US" dirty="0" err="1"/>
              <a:t>muchas</a:t>
            </a:r>
            <a:r>
              <a:rPr lang="en-US" dirty="0"/>
              <a:t> </a:t>
            </a:r>
            <a:r>
              <a:rPr lang="en-US" dirty="0" err="1"/>
              <a:t>perspectivas</a:t>
            </a:r>
            <a:r>
              <a:rPr lang="en-US" dirty="0"/>
              <a:t> </a:t>
            </a:r>
            <a:r>
              <a:rPr lang="en-US" dirty="0" err="1"/>
              <a:t>diferentes</a:t>
            </a:r>
            <a:endParaRPr lang="en-US" dirty="0">
              <a:solidFill>
                <a:srgbClr val="000000"/>
              </a:solidFill>
            </a:endParaRPr>
          </a:p>
          <a:p>
            <a:pPr marL="237905" indent="-237905">
              <a:spcBef>
                <a:spcPct val="0"/>
              </a:spcBef>
              <a:defRPr/>
            </a:pPr>
            <a:r>
              <a:rPr lang="en-US" b="1" dirty="0">
                <a:solidFill>
                  <a:srgbClr val="000000"/>
                </a:solidFill>
              </a:rPr>
              <a:t>4. </a:t>
            </a:r>
            <a:r>
              <a:rPr lang="en-US" dirty="0" err="1">
                <a:solidFill>
                  <a:srgbClr val="000000"/>
                </a:solidFill>
              </a:rPr>
              <a:t>repetir</a:t>
            </a:r>
            <a:r>
              <a:rPr lang="en-US" dirty="0">
                <a:solidFill>
                  <a:srgbClr val="000000"/>
                </a:solidFill>
              </a:rPr>
              <a:t>, </a:t>
            </a:r>
            <a:r>
              <a:rPr lang="en-US" dirty="0" err="1">
                <a:solidFill>
                  <a:srgbClr val="000000"/>
                </a:solidFill>
              </a:rPr>
              <a:t>memorizar</a:t>
            </a:r>
            <a:r>
              <a:rPr lang="en-US" dirty="0">
                <a:solidFill>
                  <a:srgbClr val="000000"/>
                </a:solidFill>
              </a:rPr>
              <a:t>, las </a:t>
            </a:r>
            <a:r>
              <a:rPr lang="en-US" dirty="0" err="1">
                <a:solidFill>
                  <a:srgbClr val="000000"/>
                </a:solidFill>
              </a:rPr>
              <a:t>promesas</a:t>
            </a:r>
            <a:r>
              <a:rPr lang="en-US" dirty="0">
                <a:solidFill>
                  <a:srgbClr val="000000"/>
                </a:solidFill>
              </a:rPr>
              <a:t> de Dios </a:t>
            </a:r>
          </a:p>
          <a:p>
            <a:pPr marL="237905" indent="-237905">
              <a:spcBef>
                <a:spcPct val="0"/>
              </a:spcBef>
              <a:defRPr/>
            </a:pPr>
            <a:r>
              <a:rPr lang="en-US" dirty="0"/>
              <a:t>"</a:t>
            </a:r>
            <a:r>
              <a:rPr lang="en-US" dirty="0" err="1"/>
              <a:t>Varias</a:t>
            </a:r>
            <a:r>
              <a:rPr lang="en-US" dirty="0"/>
              <a:t> </a:t>
            </a:r>
            <a:r>
              <a:rPr lang="en-US" dirty="0" err="1"/>
              <a:t>veces</a:t>
            </a:r>
            <a:r>
              <a:rPr lang="en-US" dirty="0"/>
              <a:t> al día </a:t>
            </a:r>
            <a:r>
              <a:rPr lang="en-US" dirty="0" err="1"/>
              <a:t>deben</a:t>
            </a:r>
            <a:r>
              <a:rPr lang="en-US" dirty="0"/>
              <a:t> </a:t>
            </a:r>
            <a:r>
              <a:rPr lang="en-US" dirty="0" err="1"/>
              <a:t>consagrarse</a:t>
            </a:r>
            <a:r>
              <a:rPr lang="en-US" dirty="0"/>
              <a:t> </a:t>
            </a:r>
            <a:r>
              <a:rPr lang="en-US" dirty="0" err="1"/>
              <a:t>preciosos</a:t>
            </a:r>
            <a:r>
              <a:rPr lang="en-US" dirty="0"/>
              <a:t> y dorados </a:t>
            </a:r>
            <a:r>
              <a:rPr lang="en-US" dirty="0" err="1"/>
              <a:t>momentos</a:t>
            </a:r>
            <a:r>
              <a:rPr lang="en-US" dirty="0"/>
              <a:t> a la </a:t>
            </a:r>
            <a:r>
              <a:rPr lang="en-US" dirty="0" err="1"/>
              <a:t>oración</a:t>
            </a:r>
            <a:r>
              <a:rPr lang="en-US" dirty="0"/>
              <a:t> y al </a:t>
            </a:r>
            <a:r>
              <a:rPr lang="en-US" dirty="0" err="1"/>
              <a:t>estudio</a:t>
            </a:r>
            <a:r>
              <a:rPr lang="en-US" dirty="0"/>
              <a:t> de las </a:t>
            </a:r>
            <a:r>
              <a:rPr lang="en-US" dirty="0" err="1"/>
              <a:t>Escrituras</a:t>
            </a:r>
            <a:r>
              <a:rPr lang="en-US" dirty="0"/>
              <a:t>, </a:t>
            </a:r>
            <a:r>
              <a:rPr lang="en-US" dirty="0" err="1"/>
              <a:t>aunque</a:t>
            </a:r>
            <a:r>
              <a:rPr lang="en-US" dirty="0"/>
              <a:t> </a:t>
            </a:r>
            <a:r>
              <a:rPr lang="en-US" dirty="0" err="1"/>
              <a:t>sólo</a:t>
            </a:r>
            <a:r>
              <a:rPr lang="en-US" dirty="0"/>
              <a:t> sea </a:t>
            </a:r>
            <a:r>
              <a:rPr lang="en-US" b="1" dirty="0"/>
              <a:t>para </a:t>
            </a:r>
            <a:r>
              <a:rPr lang="en-US" b="1" dirty="0" err="1"/>
              <a:t>memorizar</a:t>
            </a:r>
            <a:r>
              <a:rPr lang="en-US" b="1" dirty="0"/>
              <a:t> un </a:t>
            </a:r>
            <a:r>
              <a:rPr lang="en-US" b="1" dirty="0" err="1"/>
              <a:t>texto</a:t>
            </a:r>
            <a:r>
              <a:rPr lang="en-US" dirty="0"/>
              <a:t>, a fin de que </a:t>
            </a:r>
            <a:r>
              <a:rPr lang="en-US" dirty="0" err="1"/>
              <a:t>exista</a:t>
            </a:r>
            <a:r>
              <a:rPr lang="en-US" dirty="0"/>
              <a:t> </a:t>
            </a:r>
            <a:r>
              <a:rPr lang="en-US" dirty="0" err="1"/>
              <a:t>vida</a:t>
            </a:r>
            <a:r>
              <a:rPr lang="en-US" dirty="0"/>
              <a:t> </a:t>
            </a:r>
            <a:r>
              <a:rPr lang="en-US" dirty="0" err="1"/>
              <a:t>espiritual</a:t>
            </a:r>
            <a:r>
              <a:rPr lang="en-US" dirty="0"/>
              <a:t> </a:t>
            </a:r>
            <a:r>
              <a:rPr lang="en-US" dirty="0" err="1"/>
              <a:t>en</a:t>
            </a:r>
            <a:r>
              <a:rPr lang="en-US" dirty="0"/>
              <a:t> </a:t>
            </a:r>
            <a:r>
              <a:rPr lang="en-US" dirty="0" err="1"/>
              <a:t>el</a:t>
            </a:r>
            <a:r>
              <a:rPr lang="en-US" dirty="0"/>
              <a:t> alma". (Testimonios para la </a:t>
            </a:r>
            <a:r>
              <a:rPr lang="en-US" dirty="0" err="1"/>
              <a:t>Iglesia</a:t>
            </a:r>
            <a:r>
              <a:rPr lang="en-US" dirty="0"/>
              <a:t>, vol. 4, 459.) {</a:t>
            </a:r>
            <a:r>
              <a:rPr lang="en-US" dirty="0" err="1"/>
              <a:t>Pr</a:t>
            </a:r>
            <a:r>
              <a:rPr lang="en-US" dirty="0"/>
              <a:t> 18.3}</a:t>
            </a:r>
            <a:endParaRPr lang="de-DE" dirty="0"/>
          </a:p>
          <a:p>
            <a:pPr marL="237905" indent="-237905">
              <a:spcBef>
                <a:spcPct val="0"/>
              </a:spcBef>
              <a:defRPr/>
            </a:pPr>
            <a:r>
              <a:rPr lang="en-US" dirty="0"/>
              <a:t>"Los </a:t>
            </a:r>
            <a:r>
              <a:rPr lang="en-US" dirty="0" err="1"/>
              <a:t>cristianos</a:t>
            </a:r>
            <a:r>
              <a:rPr lang="en-US" dirty="0"/>
              <a:t> </a:t>
            </a:r>
            <a:r>
              <a:rPr lang="en-US" dirty="0" err="1"/>
              <a:t>deberían</a:t>
            </a:r>
            <a:r>
              <a:rPr lang="en-US" dirty="0"/>
              <a:t>... cultivar </a:t>
            </a:r>
            <a:r>
              <a:rPr lang="en-US" dirty="0" err="1"/>
              <a:t>el</a:t>
            </a:r>
            <a:r>
              <a:rPr lang="en-US" dirty="0"/>
              <a:t> amor a la </a:t>
            </a:r>
            <a:r>
              <a:rPr lang="en-US" dirty="0" err="1"/>
              <a:t>meditación</a:t>
            </a:r>
            <a:r>
              <a:rPr lang="en-US" dirty="0"/>
              <a:t> y </a:t>
            </a:r>
            <a:r>
              <a:rPr lang="en-US" dirty="0" err="1"/>
              <a:t>abrigar</a:t>
            </a:r>
            <a:r>
              <a:rPr lang="en-US" dirty="0"/>
              <a:t> un </a:t>
            </a:r>
            <a:r>
              <a:rPr lang="en-US" dirty="0" err="1"/>
              <a:t>espíritu</a:t>
            </a:r>
            <a:r>
              <a:rPr lang="en-US" dirty="0"/>
              <a:t> de </a:t>
            </a:r>
            <a:r>
              <a:rPr lang="en-US" dirty="0" err="1"/>
              <a:t>devoción</a:t>
            </a:r>
            <a:r>
              <a:rPr lang="en-US" dirty="0"/>
              <a:t>. Muchos </a:t>
            </a:r>
            <a:r>
              <a:rPr lang="en-US" dirty="0" err="1"/>
              <a:t>parecen</a:t>
            </a:r>
            <a:r>
              <a:rPr lang="en-US" dirty="0"/>
              <a:t> </a:t>
            </a:r>
            <a:r>
              <a:rPr lang="en-US" dirty="0" err="1"/>
              <a:t>envidiar</a:t>
            </a:r>
            <a:r>
              <a:rPr lang="en-US" dirty="0"/>
              <a:t> </a:t>
            </a:r>
            <a:r>
              <a:rPr lang="en-US" dirty="0" err="1"/>
              <a:t>los</a:t>
            </a:r>
            <a:r>
              <a:rPr lang="en-US" dirty="0"/>
              <a:t> </a:t>
            </a:r>
            <a:r>
              <a:rPr lang="en-US" dirty="0" err="1"/>
              <a:t>momentos</a:t>
            </a:r>
            <a:r>
              <a:rPr lang="en-US" dirty="0"/>
              <a:t> </a:t>
            </a:r>
            <a:r>
              <a:rPr lang="en-US" dirty="0" err="1"/>
              <a:t>dedicados</a:t>
            </a:r>
            <a:r>
              <a:rPr lang="en-US" dirty="0"/>
              <a:t> a la </a:t>
            </a:r>
            <a:r>
              <a:rPr lang="en-US" dirty="0" err="1"/>
              <a:t>meditación</a:t>
            </a:r>
            <a:r>
              <a:rPr lang="en-US" dirty="0"/>
              <a:t>, al </a:t>
            </a:r>
            <a:r>
              <a:rPr lang="en-US" dirty="0" err="1"/>
              <a:t>estudio</a:t>
            </a:r>
            <a:r>
              <a:rPr lang="en-US" dirty="0"/>
              <a:t> de las </a:t>
            </a:r>
            <a:r>
              <a:rPr lang="en-US" dirty="0" err="1"/>
              <a:t>Escrituras</a:t>
            </a:r>
            <a:r>
              <a:rPr lang="en-US" dirty="0"/>
              <a:t> y a la </a:t>
            </a:r>
            <a:r>
              <a:rPr lang="en-US" dirty="0" err="1"/>
              <a:t>oración</a:t>
            </a:r>
            <a:r>
              <a:rPr lang="en-US" dirty="0"/>
              <a:t>, </a:t>
            </a:r>
            <a:r>
              <a:rPr lang="en-US" dirty="0" err="1"/>
              <a:t>como</a:t>
            </a:r>
            <a:r>
              <a:rPr lang="en-US" dirty="0"/>
              <a:t> </a:t>
            </a:r>
            <a:r>
              <a:rPr lang="en-US" dirty="0" err="1"/>
              <a:t>si</a:t>
            </a:r>
            <a:r>
              <a:rPr lang="en-US" dirty="0"/>
              <a:t> </a:t>
            </a:r>
            <a:r>
              <a:rPr lang="en-US" dirty="0" err="1"/>
              <a:t>el</a:t>
            </a:r>
            <a:r>
              <a:rPr lang="en-US" dirty="0"/>
              <a:t> </a:t>
            </a:r>
            <a:r>
              <a:rPr lang="en-US" dirty="0" err="1"/>
              <a:t>tiempo</a:t>
            </a:r>
            <a:r>
              <a:rPr lang="en-US" dirty="0"/>
              <a:t> </a:t>
            </a:r>
            <a:r>
              <a:rPr lang="en-US" dirty="0" err="1"/>
              <a:t>así</a:t>
            </a:r>
            <a:r>
              <a:rPr lang="en-US" dirty="0"/>
              <a:t> </a:t>
            </a:r>
            <a:r>
              <a:rPr lang="en-US" dirty="0" err="1"/>
              <a:t>ocupado</a:t>
            </a:r>
            <a:r>
              <a:rPr lang="en-US" dirty="0"/>
              <a:t> se </a:t>
            </a:r>
            <a:r>
              <a:rPr lang="en-US" dirty="0" err="1"/>
              <a:t>perdiera</a:t>
            </a:r>
            <a:r>
              <a:rPr lang="en-US" dirty="0"/>
              <a:t>. </a:t>
            </a:r>
            <a:r>
              <a:rPr lang="en-US" dirty="0" err="1"/>
              <a:t>Desearía</a:t>
            </a:r>
            <a:r>
              <a:rPr lang="en-US" dirty="0"/>
              <a:t> que </a:t>
            </a:r>
            <a:r>
              <a:rPr lang="en-US" dirty="0" err="1"/>
              <a:t>todos</a:t>
            </a:r>
            <a:r>
              <a:rPr lang="en-US" dirty="0"/>
              <a:t> </a:t>
            </a:r>
            <a:r>
              <a:rPr lang="en-US" dirty="0" err="1"/>
              <a:t>ustedes</a:t>
            </a:r>
            <a:r>
              <a:rPr lang="en-US" dirty="0"/>
              <a:t> </a:t>
            </a:r>
            <a:r>
              <a:rPr lang="en-US" dirty="0" err="1"/>
              <a:t>pudieran</a:t>
            </a:r>
            <a:r>
              <a:rPr lang="en-US" dirty="0"/>
              <a:t> </a:t>
            </a:r>
            <a:r>
              <a:rPr lang="en-US" dirty="0" err="1"/>
              <a:t>ver</a:t>
            </a:r>
            <a:r>
              <a:rPr lang="en-US" dirty="0"/>
              <a:t> </a:t>
            </a:r>
            <a:r>
              <a:rPr lang="en-US" dirty="0" err="1"/>
              <a:t>estas</a:t>
            </a:r>
            <a:r>
              <a:rPr lang="en-US" dirty="0"/>
              <a:t> </a:t>
            </a:r>
            <a:r>
              <a:rPr lang="en-US" dirty="0" err="1"/>
              <a:t>cosas</a:t>
            </a:r>
            <a:r>
              <a:rPr lang="en-US" dirty="0"/>
              <a:t> a la luz que Dios </a:t>
            </a:r>
            <a:r>
              <a:rPr lang="en-US" dirty="0" err="1"/>
              <a:t>quiere</a:t>
            </a:r>
            <a:r>
              <a:rPr lang="en-US" dirty="0"/>
              <a:t> que las </a:t>
            </a:r>
            <a:r>
              <a:rPr lang="en-US" dirty="0" err="1"/>
              <a:t>vean</a:t>
            </a:r>
            <a:r>
              <a:rPr lang="en-US" dirty="0"/>
              <a:t>, </a:t>
            </a:r>
            <a:r>
              <a:rPr lang="en-US" dirty="0" err="1"/>
              <a:t>porque</a:t>
            </a:r>
            <a:r>
              <a:rPr lang="en-US" dirty="0"/>
              <a:t> </a:t>
            </a:r>
            <a:r>
              <a:rPr lang="en-US" dirty="0" err="1"/>
              <a:t>entonces</a:t>
            </a:r>
            <a:r>
              <a:rPr lang="en-US" dirty="0"/>
              <a:t> </a:t>
            </a:r>
            <a:r>
              <a:rPr lang="en-US" dirty="0" err="1"/>
              <a:t>darían</a:t>
            </a:r>
            <a:r>
              <a:rPr lang="en-US" dirty="0"/>
              <a:t> la mayor </a:t>
            </a:r>
            <a:r>
              <a:rPr lang="en-US" dirty="0" err="1"/>
              <a:t>importancia</a:t>
            </a:r>
            <a:r>
              <a:rPr lang="en-US" dirty="0"/>
              <a:t> al </a:t>
            </a:r>
            <a:r>
              <a:rPr lang="en-US" dirty="0" err="1"/>
              <a:t>reino</a:t>
            </a:r>
            <a:r>
              <a:rPr lang="en-US" dirty="0"/>
              <a:t> de </a:t>
            </a:r>
            <a:r>
              <a:rPr lang="en-US" dirty="0" err="1"/>
              <a:t>los</a:t>
            </a:r>
            <a:r>
              <a:rPr lang="en-US" dirty="0"/>
              <a:t> </a:t>
            </a:r>
            <a:r>
              <a:rPr lang="en-US" dirty="0" err="1"/>
              <a:t>cielos</a:t>
            </a:r>
            <a:r>
              <a:rPr lang="en-US" dirty="0"/>
              <a:t>. </a:t>
            </a:r>
            <a:r>
              <a:rPr lang="en-US" dirty="0" err="1"/>
              <a:t>Mantener</a:t>
            </a:r>
            <a:r>
              <a:rPr lang="en-US" dirty="0"/>
              <a:t> </a:t>
            </a:r>
            <a:r>
              <a:rPr lang="en-US" dirty="0" err="1"/>
              <a:t>vuestro</a:t>
            </a:r>
            <a:r>
              <a:rPr lang="en-US" dirty="0"/>
              <a:t> </a:t>
            </a:r>
            <a:r>
              <a:rPr lang="en-US" dirty="0" err="1"/>
              <a:t>corazón</a:t>
            </a:r>
            <a:r>
              <a:rPr lang="en-US" dirty="0"/>
              <a:t> </a:t>
            </a:r>
            <a:r>
              <a:rPr lang="en-US" dirty="0" err="1"/>
              <a:t>en</a:t>
            </a:r>
            <a:r>
              <a:rPr lang="en-US" dirty="0"/>
              <a:t> </a:t>
            </a:r>
            <a:r>
              <a:rPr lang="en-US" dirty="0" err="1"/>
              <a:t>el</a:t>
            </a:r>
            <a:r>
              <a:rPr lang="en-US" dirty="0"/>
              <a:t> Cielo </a:t>
            </a:r>
            <a:r>
              <a:rPr lang="en-US" dirty="0" err="1"/>
              <a:t>dará</a:t>
            </a:r>
            <a:r>
              <a:rPr lang="en-US" dirty="0"/>
              <a:t> vigor a </a:t>
            </a:r>
            <a:r>
              <a:rPr lang="en-US" dirty="0" err="1"/>
              <a:t>todas</a:t>
            </a:r>
            <a:r>
              <a:rPr lang="en-US" dirty="0"/>
              <a:t> </a:t>
            </a:r>
            <a:r>
              <a:rPr lang="en-US" dirty="0" err="1"/>
              <a:t>vuestras</a:t>
            </a:r>
            <a:r>
              <a:rPr lang="en-US" dirty="0"/>
              <a:t> gracias y </a:t>
            </a:r>
            <a:r>
              <a:rPr lang="en-US" dirty="0" err="1"/>
              <a:t>dará</a:t>
            </a:r>
            <a:r>
              <a:rPr lang="en-US" dirty="0"/>
              <a:t> </a:t>
            </a:r>
            <a:r>
              <a:rPr lang="en-US" dirty="0" err="1"/>
              <a:t>vida</a:t>
            </a:r>
            <a:r>
              <a:rPr lang="en-US" dirty="0"/>
              <a:t> a </a:t>
            </a:r>
            <a:r>
              <a:rPr lang="en-US" dirty="0" err="1"/>
              <a:t>todos</a:t>
            </a:r>
            <a:r>
              <a:rPr lang="en-US" dirty="0"/>
              <a:t> </a:t>
            </a:r>
            <a:r>
              <a:rPr lang="en-US" dirty="0" err="1"/>
              <a:t>vuestros</a:t>
            </a:r>
            <a:r>
              <a:rPr lang="en-US" dirty="0"/>
              <a:t> </a:t>
            </a:r>
            <a:r>
              <a:rPr lang="en-US" dirty="0" err="1"/>
              <a:t>deberes</a:t>
            </a:r>
            <a:r>
              <a:rPr lang="en-US" dirty="0"/>
              <a:t>. </a:t>
            </a:r>
            <a:r>
              <a:rPr lang="en-US" dirty="0" err="1"/>
              <a:t>Disciplinar</a:t>
            </a:r>
            <a:r>
              <a:rPr lang="en-US" dirty="0"/>
              <a:t> la </a:t>
            </a:r>
            <a:r>
              <a:rPr lang="en-US" dirty="0" err="1"/>
              <a:t>mente</a:t>
            </a:r>
            <a:r>
              <a:rPr lang="en-US" dirty="0"/>
              <a:t> para que </a:t>
            </a:r>
            <a:r>
              <a:rPr lang="en-US" dirty="0" err="1"/>
              <a:t>habite</a:t>
            </a:r>
            <a:r>
              <a:rPr lang="en-US" dirty="0"/>
              <a:t> </a:t>
            </a:r>
            <a:r>
              <a:rPr lang="en-US" dirty="0" err="1"/>
              <a:t>en</a:t>
            </a:r>
            <a:r>
              <a:rPr lang="en-US" dirty="0"/>
              <a:t> las </a:t>
            </a:r>
            <a:r>
              <a:rPr lang="en-US" dirty="0" err="1"/>
              <a:t>cosas</a:t>
            </a:r>
            <a:r>
              <a:rPr lang="en-US" dirty="0"/>
              <a:t> </a:t>
            </a:r>
            <a:r>
              <a:rPr lang="en-US" dirty="0" err="1"/>
              <a:t>celestiales</a:t>
            </a:r>
            <a:r>
              <a:rPr lang="en-US" dirty="0"/>
              <a:t>, </a:t>
            </a:r>
            <a:r>
              <a:rPr lang="en-US" dirty="0" err="1"/>
              <a:t>dará</a:t>
            </a:r>
            <a:r>
              <a:rPr lang="en-US" dirty="0"/>
              <a:t> </a:t>
            </a:r>
            <a:r>
              <a:rPr lang="en-US" dirty="0" err="1"/>
              <a:t>vida</a:t>
            </a:r>
            <a:r>
              <a:rPr lang="en-US" dirty="0"/>
              <a:t> y </a:t>
            </a:r>
            <a:r>
              <a:rPr lang="en-US" dirty="0" err="1"/>
              <a:t>seriedad</a:t>
            </a:r>
            <a:r>
              <a:rPr lang="en-US" dirty="0"/>
              <a:t> a </a:t>
            </a:r>
            <a:r>
              <a:rPr lang="en-US" dirty="0" err="1"/>
              <a:t>todos</a:t>
            </a:r>
            <a:r>
              <a:rPr lang="en-US" dirty="0"/>
              <a:t> </a:t>
            </a:r>
            <a:r>
              <a:rPr lang="en-US" dirty="0" err="1"/>
              <a:t>nuestros</a:t>
            </a:r>
            <a:r>
              <a:rPr lang="en-US" dirty="0"/>
              <a:t> </a:t>
            </a:r>
            <a:r>
              <a:rPr lang="en-US" dirty="0" err="1"/>
              <a:t>esfuerzos</a:t>
            </a:r>
            <a:r>
              <a:rPr lang="en-US" dirty="0"/>
              <a:t>".  {SD 109.2}  </a:t>
            </a:r>
          </a:p>
          <a:p>
            <a:pPr marL="237905" indent="-237905">
              <a:spcBef>
                <a:spcPct val="0"/>
              </a:spcBef>
              <a:defRPr/>
            </a:pPr>
            <a:r>
              <a:rPr lang="en-US" dirty="0"/>
              <a:t>"El </a:t>
            </a:r>
            <a:r>
              <a:rPr lang="en-US" dirty="0" err="1"/>
              <a:t>Señor</a:t>
            </a:r>
            <a:r>
              <a:rPr lang="en-US" dirty="0"/>
              <a:t> </a:t>
            </a:r>
            <a:r>
              <a:rPr lang="en-US" dirty="0" err="1"/>
              <a:t>habla</a:t>
            </a:r>
            <a:r>
              <a:rPr lang="en-US" dirty="0"/>
              <a:t> al </a:t>
            </a:r>
            <a:r>
              <a:rPr lang="en-US" dirty="0" err="1"/>
              <a:t>corazón</a:t>
            </a:r>
            <a:r>
              <a:rPr lang="en-US" dirty="0"/>
              <a:t> que se </a:t>
            </a:r>
            <a:r>
              <a:rPr lang="en-US" dirty="0" err="1"/>
              <a:t>humilla</a:t>
            </a:r>
            <a:r>
              <a:rPr lang="en-US" dirty="0"/>
              <a:t> ante </a:t>
            </a:r>
            <a:r>
              <a:rPr lang="en-US" dirty="0" err="1"/>
              <a:t>Él</a:t>
            </a:r>
            <a:r>
              <a:rPr lang="en-US" dirty="0"/>
              <a:t>. En </a:t>
            </a:r>
            <a:r>
              <a:rPr lang="en-US" dirty="0" err="1"/>
              <a:t>el</a:t>
            </a:r>
            <a:r>
              <a:rPr lang="en-US" dirty="0"/>
              <a:t> altar de la </a:t>
            </a:r>
            <a:r>
              <a:rPr lang="en-US" dirty="0" err="1"/>
              <a:t>oración</a:t>
            </a:r>
            <a:r>
              <a:rPr lang="en-US" dirty="0"/>
              <a:t>, al </a:t>
            </a:r>
            <a:r>
              <a:rPr lang="en-US" dirty="0" err="1"/>
              <a:t>tocar</a:t>
            </a:r>
            <a:r>
              <a:rPr lang="en-US" dirty="0"/>
              <a:t> </a:t>
            </a:r>
            <a:r>
              <a:rPr lang="en-US" dirty="0" err="1"/>
              <a:t>por</a:t>
            </a:r>
            <a:r>
              <a:rPr lang="en-US" dirty="0"/>
              <a:t> la </a:t>
            </a:r>
            <a:r>
              <a:rPr lang="en-US" dirty="0" err="1"/>
              <a:t>fe</a:t>
            </a:r>
            <a:r>
              <a:rPr lang="en-US" dirty="0"/>
              <a:t> </a:t>
            </a:r>
            <a:r>
              <a:rPr lang="en-US" dirty="0" err="1"/>
              <a:t>el</a:t>
            </a:r>
            <a:r>
              <a:rPr lang="en-US" dirty="0"/>
              <a:t> </a:t>
            </a:r>
            <a:r>
              <a:rPr lang="en-US" dirty="0" err="1"/>
              <a:t>trono</a:t>
            </a:r>
            <a:r>
              <a:rPr lang="en-US" dirty="0"/>
              <a:t> de la </a:t>
            </a:r>
            <a:r>
              <a:rPr lang="en-US" dirty="0" err="1"/>
              <a:t>gracia</a:t>
            </a:r>
            <a:r>
              <a:rPr lang="en-US" dirty="0"/>
              <a:t>, </a:t>
            </a:r>
            <a:r>
              <a:rPr lang="en-US" dirty="0" err="1"/>
              <a:t>recibimos</a:t>
            </a:r>
            <a:r>
              <a:rPr lang="en-US" dirty="0"/>
              <a:t> de la mano de Dios </a:t>
            </a:r>
            <a:r>
              <a:rPr lang="en-US" dirty="0" err="1"/>
              <a:t>esa</a:t>
            </a:r>
            <a:r>
              <a:rPr lang="en-US" dirty="0"/>
              <a:t> </a:t>
            </a:r>
            <a:r>
              <a:rPr lang="en-US" dirty="0" err="1"/>
              <a:t>antorcha</a:t>
            </a:r>
            <a:r>
              <a:rPr lang="en-US" dirty="0"/>
              <a:t> celestial que </a:t>
            </a:r>
            <a:r>
              <a:rPr lang="en-US" dirty="0" err="1"/>
              <a:t>ilumina</a:t>
            </a:r>
            <a:r>
              <a:rPr lang="en-US" dirty="0"/>
              <a:t> </a:t>
            </a:r>
            <a:r>
              <a:rPr lang="en-US" dirty="0" err="1"/>
              <a:t>nuestras</a:t>
            </a:r>
            <a:r>
              <a:rPr lang="en-US" dirty="0"/>
              <a:t> </a:t>
            </a:r>
            <a:r>
              <a:rPr lang="en-US" dirty="0" err="1"/>
              <a:t>tinieblas</a:t>
            </a:r>
            <a:r>
              <a:rPr lang="en-US" dirty="0"/>
              <a:t> y </a:t>
            </a:r>
            <a:r>
              <a:rPr lang="en-US" dirty="0" err="1"/>
              <a:t>nos</a:t>
            </a:r>
            <a:r>
              <a:rPr lang="en-US" dirty="0"/>
              <a:t> </a:t>
            </a:r>
            <a:r>
              <a:rPr lang="en-US" dirty="0" err="1"/>
              <a:t>convence</a:t>
            </a:r>
            <a:r>
              <a:rPr lang="en-US" dirty="0"/>
              <a:t> de </a:t>
            </a:r>
            <a:r>
              <a:rPr lang="en-US" dirty="0" err="1"/>
              <a:t>nuestra</a:t>
            </a:r>
            <a:r>
              <a:rPr lang="en-US" dirty="0"/>
              <a:t> </a:t>
            </a:r>
            <a:r>
              <a:rPr lang="en-US" dirty="0" err="1"/>
              <a:t>necesidad</a:t>
            </a:r>
            <a:r>
              <a:rPr lang="en-US" dirty="0"/>
              <a:t> </a:t>
            </a:r>
            <a:r>
              <a:rPr lang="en-US" dirty="0" err="1"/>
              <a:t>espiritual</a:t>
            </a:r>
            <a:r>
              <a:rPr lang="en-US" dirty="0"/>
              <a:t>. El </a:t>
            </a:r>
            <a:r>
              <a:rPr lang="en-US" dirty="0" err="1"/>
              <a:t>Espíritu</a:t>
            </a:r>
            <a:r>
              <a:rPr lang="en-US" dirty="0"/>
              <a:t> Santo </a:t>
            </a:r>
            <a:r>
              <a:rPr lang="en-US" dirty="0" err="1"/>
              <a:t>toma</a:t>
            </a:r>
            <a:r>
              <a:rPr lang="en-US" dirty="0"/>
              <a:t> de las </a:t>
            </a:r>
            <a:r>
              <a:rPr lang="en-US" dirty="0" err="1"/>
              <a:t>cosas</a:t>
            </a:r>
            <a:r>
              <a:rPr lang="en-US" dirty="0"/>
              <a:t> de Dios, y las </a:t>
            </a:r>
            <a:r>
              <a:rPr lang="en-US" dirty="0" err="1"/>
              <a:t>revela</a:t>
            </a:r>
            <a:r>
              <a:rPr lang="en-US" dirty="0"/>
              <a:t> al que </a:t>
            </a:r>
            <a:r>
              <a:rPr lang="en-US" dirty="0" err="1"/>
              <a:t>busca</a:t>
            </a:r>
            <a:r>
              <a:rPr lang="en-US" dirty="0"/>
              <a:t> </a:t>
            </a:r>
            <a:r>
              <a:rPr lang="en-US" dirty="0" err="1"/>
              <a:t>sinceramente</a:t>
            </a:r>
            <a:r>
              <a:rPr lang="en-US" dirty="0"/>
              <a:t> </a:t>
            </a:r>
            <a:r>
              <a:rPr lang="en-US" dirty="0" err="1"/>
              <a:t>el</a:t>
            </a:r>
            <a:r>
              <a:rPr lang="en-US" dirty="0"/>
              <a:t> </a:t>
            </a:r>
            <a:r>
              <a:rPr lang="en-US" dirty="0" err="1"/>
              <a:t>tesoro</a:t>
            </a:r>
            <a:r>
              <a:rPr lang="en-US" dirty="0"/>
              <a:t> celestial. Si </a:t>
            </a:r>
            <a:r>
              <a:rPr lang="en-US" dirty="0" err="1"/>
              <a:t>nos</a:t>
            </a:r>
            <a:r>
              <a:rPr lang="en-US" dirty="0"/>
              <a:t> </a:t>
            </a:r>
            <a:r>
              <a:rPr lang="en-US" dirty="0" err="1"/>
              <a:t>sometemos</a:t>
            </a:r>
            <a:r>
              <a:rPr lang="en-US" dirty="0"/>
              <a:t> a </a:t>
            </a:r>
            <a:r>
              <a:rPr lang="en-US" dirty="0" err="1"/>
              <a:t>su</a:t>
            </a:r>
            <a:r>
              <a:rPr lang="en-US" dirty="0"/>
              <a:t> </a:t>
            </a:r>
            <a:r>
              <a:rPr lang="en-US" dirty="0" err="1"/>
              <a:t>guía</a:t>
            </a:r>
            <a:r>
              <a:rPr lang="en-US" dirty="0"/>
              <a:t>, </a:t>
            </a:r>
            <a:r>
              <a:rPr lang="en-US" dirty="0" err="1"/>
              <a:t>nos</a:t>
            </a:r>
            <a:r>
              <a:rPr lang="en-US" dirty="0"/>
              <a:t> conduce a </a:t>
            </a:r>
            <a:r>
              <a:rPr lang="en-US" dirty="0" err="1"/>
              <a:t>toda</a:t>
            </a:r>
            <a:r>
              <a:rPr lang="en-US" dirty="0"/>
              <a:t> luz. Al </a:t>
            </a:r>
            <a:r>
              <a:rPr lang="en-US" dirty="0" err="1"/>
              <a:t>contemplar</a:t>
            </a:r>
            <a:r>
              <a:rPr lang="en-US" dirty="0"/>
              <a:t> la gloria de Cristo, </a:t>
            </a:r>
            <a:r>
              <a:rPr lang="en-US" dirty="0" err="1"/>
              <a:t>nos</a:t>
            </a:r>
            <a:r>
              <a:rPr lang="en-US" dirty="0"/>
              <a:t> </a:t>
            </a:r>
            <a:r>
              <a:rPr lang="en-US" dirty="0" err="1"/>
              <a:t>convertimos</a:t>
            </a:r>
            <a:r>
              <a:rPr lang="en-US" dirty="0"/>
              <a:t> </a:t>
            </a:r>
            <a:r>
              <a:rPr lang="en-US" dirty="0" err="1"/>
              <a:t>en</a:t>
            </a:r>
            <a:r>
              <a:rPr lang="en-US" dirty="0"/>
              <a:t> </a:t>
            </a:r>
            <a:r>
              <a:rPr lang="en-US" dirty="0" err="1"/>
              <a:t>su</a:t>
            </a:r>
            <a:r>
              <a:rPr lang="en-US" dirty="0"/>
              <a:t> imagen. </a:t>
            </a:r>
            <a:r>
              <a:rPr lang="en-US" dirty="0" err="1"/>
              <a:t>Tenemos</a:t>
            </a:r>
            <a:r>
              <a:rPr lang="en-US" dirty="0"/>
              <a:t> </a:t>
            </a:r>
            <a:r>
              <a:rPr lang="en-US" dirty="0" err="1"/>
              <a:t>esa</a:t>
            </a:r>
            <a:r>
              <a:rPr lang="en-US" dirty="0"/>
              <a:t> </a:t>
            </a:r>
            <a:r>
              <a:rPr lang="en-US" dirty="0" err="1"/>
              <a:t>fe</a:t>
            </a:r>
            <a:r>
              <a:rPr lang="en-US" dirty="0"/>
              <a:t> que </a:t>
            </a:r>
            <a:r>
              <a:rPr lang="en-US" dirty="0" err="1"/>
              <a:t>obra</a:t>
            </a:r>
            <a:r>
              <a:rPr lang="en-US" dirty="0"/>
              <a:t> </a:t>
            </a:r>
            <a:r>
              <a:rPr lang="en-US" dirty="0" err="1"/>
              <a:t>por</a:t>
            </a:r>
            <a:r>
              <a:rPr lang="en-US" dirty="0"/>
              <a:t> amor, y </a:t>
            </a:r>
            <a:r>
              <a:rPr lang="en-US" dirty="0" err="1"/>
              <a:t>purifica</a:t>
            </a:r>
            <a:r>
              <a:rPr lang="en-US" dirty="0"/>
              <a:t> </a:t>
            </a:r>
            <a:r>
              <a:rPr lang="en-US" dirty="0" err="1"/>
              <a:t>el</a:t>
            </a:r>
            <a:r>
              <a:rPr lang="en-US" dirty="0"/>
              <a:t> alma. </a:t>
            </a:r>
            <a:r>
              <a:rPr lang="en-US" dirty="0" err="1"/>
              <a:t>Nuestros</a:t>
            </a:r>
            <a:r>
              <a:rPr lang="en-US" dirty="0"/>
              <a:t> </a:t>
            </a:r>
            <a:r>
              <a:rPr lang="en-US" dirty="0" err="1"/>
              <a:t>corazones</a:t>
            </a:r>
            <a:r>
              <a:rPr lang="en-US" dirty="0"/>
              <a:t> son </a:t>
            </a:r>
            <a:r>
              <a:rPr lang="en-US" dirty="0" err="1"/>
              <a:t>renovados</a:t>
            </a:r>
            <a:r>
              <a:rPr lang="en-US" dirty="0"/>
              <a:t>, y </a:t>
            </a:r>
            <a:r>
              <a:rPr lang="en-US" dirty="0" err="1"/>
              <a:t>estamos</a:t>
            </a:r>
            <a:r>
              <a:rPr lang="en-US" dirty="0"/>
              <a:t> </a:t>
            </a:r>
            <a:r>
              <a:rPr lang="en-US" dirty="0" err="1"/>
              <a:t>dispuestos</a:t>
            </a:r>
            <a:r>
              <a:rPr lang="en-US" dirty="0"/>
              <a:t> a </a:t>
            </a:r>
            <a:r>
              <a:rPr lang="en-US" dirty="0" err="1"/>
              <a:t>obedecer</a:t>
            </a:r>
            <a:r>
              <a:rPr lang="en-US" dirty="0"/>
              <a:t> a Dios </a:t>
            </a:r>
            <a:r>
              <a:rPr lang="en-US" dirty="0" err="1"/>
              <a:t>en</a:t>
            </a:r>
            <a:r>
              <a:rPr lang="en-US" dirty="0"/>
              <a:t> </a:t>
            </a:r>
            <a:r>
              <a:rPr lang="en-US" dirty="0" err="1"/>
              <a:t>todas</a:t>
            </a:r>
            <a:r>
              <a:rPr lang="en-US" dirty="0"/>
              <a:t> las </a:t>
            </a:r>
            <a:r>
              <a:rPr lang="en-US" dirty="0" err="1"/>
              <a:t>cosas</a:t>
            </a:r>
            <a:r>
              <a:rPr lang="en-US" dirty="0"/>
              <a:t>."--Review and Herald, 15 de </a:t>
            </a:r>
            <a:r>
              <a:rPr lang="en-US" dirty="0" err="1"/>
              <a:t>diciembre</a:t>
            </a:r>
            <a:r>
              <a:rPr lang="en-US" dirty="0"/>
              <a:t> de 1896. {YRP 109.3} </a:t>
            </a:r>
          </a:p>
          <a:p>
            <a:pPr marL="237905" indent="-237905">
              <a:spcBef>
                <a:spcPct val="0"/>
              </a:spcBef>
              <a:defRPr/>
            </a:pPr>
            <a:r>
              <a:rPr lang="en-US" dirty="0"/>
              <a:t>- "</a:t>
            </a:r>
            <a:r>
              <a:rPr lang="en-US" dirty="0" err="1"/>
              <a:t>Somos</a:t>
            </a:r>
            <a:r>
              <a:rPr lang="en-US" dirty="0"/>
              <a:t> </a:t>
            </a:r>
            <a:r>
              <a:rPr lang="en-US" dirty="0" err="1"/>
              <a:t>cambiados</a:t>
            </a:r>
            <a:r>
              <a:rPr lang="en-US" dirty="0"/>
              <a:t> al </a:t>
            </a:r>
            <a:r>
              <a:rPr lang="en-US" dirty="0" err="1"/>
              <a:t>contemplar</a:t>
            </a:r>
            <a:r>
              <a:rPr lang="en-US" dirty="0"/>
              <a:t>..."</a:t>
            </a:r>
          </a:p>
          <a:p>
            <a:pPr marL="237905" indent="-237905">
              <a:spcBef>
                <a:spcPct val="0"/>
              </a:spcBef>
              <a:defRPr/>
            </a:pPr>
            <a:endParaRPr lang="en-US" dirty="0"/>
          </a:p>
        </p:txBody>
      </p:sp>
      <p:sp>
        <p:nvSpPr>
          <p:cNvPr id="4" name="Slide Number Placeholder 3"/>
          <p:cNvSpPr>
            <a:spLocks noGrp="1"/>
          </p:cNvSpPr>
          <p:nvPr>
            <p:ph type="sldNum" sz="quarter" idx="10"/>
          </p:nvPr>
        </p:nvSpPr>
        <p:spPr/>
        <p:txBody>
          <a:bodyPr/>
          <a:lstStyle/>
          <a:p>
            <a:fld id="{87D77045-401A-4D5E-BFE3-54C21A8A6634}" type="slidenum">
              <a:rPr lang="en-US" smtClean="0"/>
              <a:t>53</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spcBef>
                <a:spcPct val="0"/>
              </a:spcBef>
            </a:pPr>
            <a:r>
              <a:rPr lang="en-US"/>
              <a:t>"Los que no aprenden todos los días en la escuela de Cristo, los que </a:t>
            </a:r>
            <a:r>
              <a:rPr lang="en-US" b="1"/>
              <a:t>no dedican mucho tiempo a la oración sincera</a:t>
            </a:r>
            <a:r>
              <a:rPr lang="en-US"/>
              <a:t>, no son aptos para manejar la obra de Dios en ninguna de sus ramas; porque si lo hacen, </a:t>
            </a:r>
            <a:r>
              <a:rPr lang="en-US" b="1"/>
              <a:t>la depravación </a:t>
            </a:r>
            <a:r>
              <a:rPr lang="en-US"/>
              <a:t>humana seguramente los vencerá y elevarán sus almas a la </a:t>
            </a:r>
            <a:r>
              <a:rPr lang="en-US" b="1"/>
              <a:t>vanidad</a:t>
            </a:r>
            <a:r>
              <a:rPr lang="en-US"/>
              <a:t>." (TM 169)</a:t>
            </a:r>
            <a:endParaRPr lang="de-DE"/>
          </a:p>
          <a:p>
            <a:pPr eaLnBrk="1" hangingPunct="1">
              <a:spcBef>
                <a:spcPct val="0"/>
              </a:spcBef>
            </a:pPr>
            <a:r>
              <a:rPr lang="en-US"/>
              <a:t>"Podemos estar seguros de esto: el secreto de todo fracaso es nuestro fracaso en la oración secreta" (</a:t>
            </a:r>
            <a:r>
              <a:rPr lang="en-US" i="1"/>
              <a:t>El cristiano arrodillado</a:t>
            </a:r>
            <a:r>
              <a:rPr lang="en-US"/>
              <a:t>, p. 14).</a:t>
            </a:r>
          </a:p>
        </p:txBody>
      </p:sp>
      <p:sp>
        <p:nvSpPr>
          <p:cNvPr id="4" name="Slide Number Placeholder 3"/>
          <p:cNvSpPr>
            <a:spLocks noGrp="1"/>
          </p:cNvSpPr>
          <p:nvPr>
            <p:ph type="sldNum" sz="quarter" idx="10"/>
          </p:nvPr>
        </p:nvSpPr>
        <p:spPr/>
        <p:txBody>
          <a:bodyPr/>
          <a:lstStyle/>
          <a:p>
            <a:fld id="{87D77045-401A-4D5E-BFE3-54C21A8A6634}" type="slidenum">
              <a:rPr lang="en-US" smtClean="0"/>
              <a:t>54</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eaLnBrk="1" hangingPunct="1">
              <a:spcBef>
                <a:spcPct val="0"/>
              </a:spcBef>
            </a:pPr>
            <a:r>
              <a:rPr lang="en-US" b="1" dirty="0"/>
              <a:t>"</a:t>
            </a:r>
            <a:r>
              <a:rPr lang="en-US" b="1" dirty="0" err="1"/>
              <a:t>Puedes</a:t>
            </a:r>
            <a:r>
              <a:rPr lang="en-US" b="1" dirty="0"/>
              <a:t> </a:t>
            </a:r>
            <a:r>
              <a:rPr lang="en-US" b="1" dirty="0" err="1"/>
              <a:t>hacer</a:t>
            </a:r>
            <a:r>
              <a:rPr lang="en-US" b="1" dirty="0"/>
              <a:t> </a:t>
            </a:r>
            <a:r>
              <a:rPr lang="en-US" b="1" dirty="0" err="1"/>
              <a:t>más</a:t>
            </a:r>
            <a:r>
              <a:rPr lang="en-US" b="1" dirty="0"/>
              <a:t> que </a:t>
            </a:r>
            <a:r>
              <a:rPr lang="en-US" b="1" dirty="0" err="1"/>
              <a:t>orar</a:t>
            </a:r>
            <a:r>
              <a:rPr lang="en-US" b="1" dirty="0"/>
              <a:t> </a:t>
            </a:r>
            <a:r>
              <a:rPr lang="en-US" b="1" dirty="0" err="1"/>
              <a:t>después</a:t>
            </a:r>
            <a:r>
              <a:rPr lang="en-US" b="1" dirty="0"/>
              <a:t> de </a:t>
            </a:r>
            <a:r>
              <a:rPr lang="en-US" b="1" dirty="0" err="1"/>
              <a:t>haber</a:t>
            </a:r>
            <a:r>
              <a:rPr lang="en-US" b="1" dirty="0"/>
              <a:t> </a:t>
            </a:r>
            <a:r>
              <a:rPr lang="en-US" b="1" dirty="0" err="1"/>
              <a:t>orado</a:t>
            </a:r>
            <a:r>
              <a:rPr lang="en-US" b="1" dirty="0"/>
              <a:t>, </a:t>
            </a:r>
            <a:r>
              <a:rPr lang="en-US" b="1" dirty="0" err="1"/>
              <a:t>pero</a:t>
            </a:r>
            <a:r>
              <a:rPr lang="en-US" b="1" dirty="0"/>
              <a:t> </a:t>
            </a:r>
            <a:r>
              <a:rPr lang="en-US" b="1" dirty="0" err="1"/>
              <a:t>nunca</a:t>
            </a:r>
            <a:r>
              <a:rPr lang="en-US" b="1" dirty="0"/>
              <a:t> </a:t>
            </a:r>
            <a:r>
              <a:rPr lang="en-US" b="1" dirty="0" err="1"/>
              <a:t>podrás</a:t>
            </a:r>
            <a:r>
              <a:rPr lang="en-US" b="1" dirty="0"/>
              <a:t> </a:t>
            </a:r>
            <a:r>
              <a:rPr lang="en-US" b="1" dirty="0" err="1"/>
              <a:t>hacer</a:t>
            </a:r>
            <a:r>
              <a:rPr lang="en-US" b="1" dirty="0"/>
              <a:t> </a:t>
            </a:r>
            <a:r>
              <a:rPr lang="en-US" b="1" dirty="0" err="1"/>
              <a:t>más</a:t>
            </a:r>
            <a:r>
              <a:rPr lang="en-US" b="1" dirty="0"/>
              <a:t> que </a:t>
            </a:r>
            <a:r>
              <a:rPr lang="en-US" b="1" dirty="0" err="1"/>
              <a:t>orar</a:t>
            </a:r>
            <a:r>
              <a:rPr lang="en-US" b="1" dirty="0"/>
              <a:t> hasta que </a:t>
            </a:r>
            <a:r>
              <a:rPr lang="en-US" b="1" dirty="0" err="1"/>
              <a:t>hayas</a:t>
            </a:r>
            <a:r>
              <a:rPr lang="en-US" b="1" dirty="0"/>
              <a:t> </a:t>
            </a:r>
            <a:r>
              <a:rPr lang="en-US" b="1" dirty="0" err="1"/>
              <a:t>orado</a:t>
            </a:r>
            <a:r>
              <a:rPr lang="en-US" b="1" dirty="0"/>
              <a:t>". </a:t>
            </a:r>
            <a:r>
              <a:rPr lang="en-US" b="1" dirty="0" err="1"/>
              <a:t>A.J.Gordon</a:t>
            </a:r>
            <a:endParaRPr lang="de-DE" b="1" dirty="0"/>
          </a:p>
          <a:p>
            <a:pPr lvl="1" eaLnBrk="1" hangingPunct="1">
              <a:spcBef>
                <a:spcPct val="0"/>
              </a:spcBef>
            </a:pPr>
            <a:r>
              <a:rPr lang="en-US" dirty="0"/>
              <a:t>"La mayor </a:t>
            </a:r>
            <a:r>
              <a:rPr lang="en-US" dirty="0" err="1"/>
              <a:t>deficiencia</a:t>
            </a:r>
            <a:r>
              <a:rPr lang="en-US" dirty="0"/>
              <a:t> de las </a:t>
            </a:r>
            <a:r>
              <a:rPr lang="en-US" dirty="0" err="1"/>
              <a:t>iglesias</a:t>
            </a:r>
            <a:r>
              <a:rPr lang="en-US" dirty="0"/>
              <a:t> hoy </a:t>
            </a:r>
            <a:r>
              <a:rPr lang="en-US" dirty="0" err="1"/>
              <a:t>en</a:t>
            </a:r>
            <a:r>
              <a:rPr lang="en-US" dirty="0"/>
              <a:t> día </a:t>
            </a:r>
            <a:r>
              <a:rPr lang="en-US" dirty="0" err="1"/>
              <a:t>está</a:t>
            </a:r>
            <a:r>
              <a:rPr lang="en-US" dirty="0"/>
              <a:t> </a:t>
            </a:r>
            <a:r>
              <a:rPr lang="en-US" dirty="0" err="1"/>
              <a:t>en</a:t>
            </a:r>
            <a:r>
              <a:rPr lang="en-US" dirty="0"/>
              <a:t> </a:t>
            </a:r>
            <a:r>
              <a:rPr lang="en-US" dirty="0" err="1"/>
              <a:t>el</a:t>
            </a:r>
            <a:r>
              <a:rPr lang="en-US" dirty="0"/>
              <a:t> </a:t>
            </a:r>
            <a:r>
              <a:rPr lang="en-US" dirty="0" err="1"/>
              <a:t>poder</a:t>
            </a:r>
            <a:r>
              <a:rPr lang="en-US" dirty="0"/>
              <a:t>". Alvin J. Vander Griend</a:t>
            </a:r>
          </a:p>
          <a:p>
            <a:pPr lvl="1" eaLnBrk="1" hangingPunct="1">
              <a:spcBef>
                <a:spcPct val="0"/>
              </a:spcBef>
            </a:pPr>
            <a:r>
              <a:rPr lang="en-US" dirty="0"/>
              <a:t>"Muchos, </a:t>
            </a:r>
            <a:r>
              <a:rPr lang="en-US" dirty="0" err="1"/>
              <a:t>incluso</a:t>
            </a:r>
            <a:r>
              <a:rPr lang="en-US" dirty="0"/>
              <a:t> </a:t>
            </a:r>
            <a:r>
              <a:rPr lang="en-US" dirty="0" err="1"/>
              <a:t>en</a:t>
            </a:r>
            <a:r>
              <a:rPr lang="en-US" dirty="0"/>
              <a:t> sus </a:t>
            </a:r>
            <a:r>
              <a:rPr lang="en-US" dirty="0" err="1"/>
              <a:t>épocas</a:t>
            </a:r>
            <a:r>
              <a:rPr lang="en-US" dirty="0"/>
              <a:t> de </a:t>
            </a:r>
            <a:r>
              <a:rPr lang="en-US" dirty="0" err="1"/>
              <a:t>devoción</a:t>
            </a:r>
            <a:r>
              <a:rPr lang="en-US" dirty="0"/>
              <a:t>, no </a:t>
            </a:r>
            <a:r>
              <a:rPr lang="en-US" dirty="0" err="1"/>
              <a:t>logran</a:t>
            </a:r>
            <a:r>
              <a:rPr lang="en-US" dirty="0"/>
              <a:t> </a:t>
            </a:r>
            <a:r>
              <a:rPr lang="en-US" dirty="0" err="1"/>
              <a:t>recibir</a:t>
            </a:r>
            <a:r>
              <a:rPr lang="en-US" dirty="0"/>
              <a:t> la </a:t>
            </a:r>
            <a:r>
              <a:rPr lang="en-US" dirty="0" err="1"/>
              <a:t>bendición</a:t>
            </a:r>
            <a:r>
              <a:rPr lang="en-US" dirty="0"/>
              <a:t> de la </a:t>
            </a:r>
            <a:r>
              <a:rPr lang="en-US" dirty="0" err="1"/>
              <a:t>verdadera</a:t>
            </a:r>
            <a:r>
              <a:rPr lang="en-US" dirty="0"/>
              <a:t> </a:t>
            </a:r>
            <a:r>
              <a:rPr lang="en-US" dirty="0" err="1"/>
              <a:t>comunión</a:t>
            </a:r>
            <a:r>
              <a:rPr lang="en-US" dirty="0"/>
              <a:t> con Dios. Tienen </a:t>
            </a:r>
            <a:r>
              <a:rPr lang="en-US" dirty="0" err="1"/>
              <a:t>demasiada</a:t>
            </a:r>
            <a:r>
              <a:rPr lang="en-US" dirty="0"/>
              <a:t> </a:t>
            </a:r>
            <a:r>
              <a:rPr lang="en-US" b="1" dirty="0" err="1"/>
              <a:t>prisa</a:t>
            </a:r>
            <a:r>
              <a:rPr lang="en-US" dirty="0"/>
              <a:t>. Con pasos </a:t>
            </a:r>
            <a:r>
              <a:rPr lang="en-US" b="1" dirty="0" err="1"/>
              <a:t>apresurados</a:t>
            </a:r>
            <a:r>
              <a:rPr lang="en-US" b="1" dirty="0"/>
              <a:t> </a:t>
            </a:r>
            <a:r>
              <a:rPr lang="en-US" dirty="0" err="1"/>
              <a:t>atraviesan</a:t>
            </a:r>
            <a:r>
              <a:rPr lang="en-US" dirty="0"/>
              <a:t> </a:t>
            </a:r>
            <a:r>
              <a:rPr lang="en-US" dirty="0" err="1"/>
              <a:t>el</a:t>
            </a:r>
            <a:r>
              <a:rPr lang="en-US" dirty="0"/>
              <a:t> </a:t>
            </a:r>
            <a:r>
              <a:rPr lang="en-US" dirty="0" err="1"/>
              <a:t>círculo</a:t>
            </a:r>
            <a:r>
              <a:rPr lang="en-US" dirty="0"/>
              <a:t> de la </a:t>
            </a:r>
            <a:r>
              <a:rPr lang="en-US" dirty="0" err="1"/>
              <a:t>presencia</a:t>
            </a:r>
            <a:r>
              <a:rPr lang="en-US" dirty="0"/>
              <a:t> amorosa de Cristo, </a:t>
            </a:r>
            <a:r>
              <a:rPr lang="en-US" dirty="0" err="1"/>
              <a:t>deteniéndose</a:t>
            </a:r>
            <a:r>
              <a:rPr lang="en-US" dirty="0"/>
              <a:t> </a:t>
            </a:r>
            <a:r>
              <a:rPr lang="en-US" dirty="0" err="1"/>
              <a:t>tal</a:t>
            </a:r>
            <a:r>
              <a:rPr lang="en-US" dirty="0"/>
              <a:t> </a:t>
            </a:r>
            <a:r>
              <a:rPr lang="en-US" dirty="0" err="1"/>
              <a:t>vez</a:t>
            </a:r>
            <a:r>
              <a:rPr lang="en-US" dirty="0"/>
              <a:t> un </a:t>
            </a:r>
            <a:r>
              <a:rPr lang="en-US" dirty="0" err="1"/>
              <a:t>momento</a:t>
            </a:r>
            <a:r>
              <a:rPr lang="en-US" dirty="0"/>
              <a:t> </a:t>
            </a:r>
            <a:r>
              <a:rPr lang="en-US" dirty="0" err="1"/>
              <a:t>dentro</a:t>
            </a:r>
            <a:r>
              <a:rPr lang="en-US" dirty="0"/>
              <a:t> del </a:t>
            </a:r>
            <a:r>
              <a:rPr lang="en-US" dirty="0" err="1"/>
              <a:t>recinto</a:t>
            </a:r>
            <a:r>
              <a:rPr lang="en-US" dirty="0"/>
              <a:t> </a:t>
            </a:r>
            <a:r>
              <a:rPr lang="en-US" dirty="0" err="1"/>
              <a:t>sagrado</a:t>
            </a:r>
            <a:r>
              <a:rPr lang="en-US" dirty="0"/>
              <a:t>, </a:t>
            </a:r>
            <a:r>
              <a:rPr lang="en-US" dirty="0" err="1"/>
              <a:t>pero</a:t>
            </a:r>
            <a:r>
              <a:rPr lang="en-US" dirty="0"/>
              <a:t> sin </a:t>
            </a:r>
            <a:r>
              <a:rPr lang="en-US" dirty="0" err="1"/>
              <a:t>esperar</a:t>
            </a:r>
            <a:r>
              <a:rPr lang="en-US" dirty="0"/>
              <a:t> </a:t>
            </a:r>
            <a:r>
              <a:rPr lang="en-US" dirty="0" err="1"/>
              <a:t>el</a:t>
            </a:r>
            <a:r>
              <a:rPr lang="en-US" dirty="0"/>
              <a:t> </a:t>
            </a:r>
            <a:r>
              <a:rPr lang="en-US" dirty="0" err="1"/>
              <a:t>consejo</a:t>
            </a:r>
            <a:r>
              <a:rPr lang="en-US" dirty="0"/>
              <a:t>. No </a:t>
            </a:r>
            <a:r>
              <a:rPr lang="en-US" dirty="0" err="1"/>
              <a:t>tienen</a:t>
            </a:r>
            <a:r>
              <a:rPr lang="en-US" dirty="0"/>
              <a:t> </a:t>
            </a:r>
            <a:r>
              <a:rPr lang="en-US" dirty="0" err="1"/>
              <a:t>tiempo</a:t>
            </a:r>
            <a:r>
              <a:rPr lang="en-US" dirty="0"/>
              <a:t> para </a:t>
            </a:r>
            <a:r>
              <a:rPr lang="en-US" dirty="0" err="1"/>
              <a:t>permanecer</a:t>
            </a:r>
            <a:r>
              <a:rPr lang="en-US" dirty="0"/>
              <a:t> con </a:t>
            </a:r>
            <a:r>
              <a:rPr lang="en-US" dirty="0" err="1"/>
              <a:t>el</a:t>
            </a:r>
            <a:r>
              <a:rPr lang="en-US" dirty="0"/>
              <a:t> </a:t>
            </a:r>
            <a:r>
              <a:rPr lang="en-US" dirty="0" err="1"/>
              <a:t>divino</a:t>
            </a:r>
            <a:r>
              <a:rPr lang="en-US" dirty="0"/>
              <a:t> Maestro. </a:t>
            </a:r>
            <a:r>
              <a:rPr lang="en-US" b="1" dirty="0"/>
              <a:t>Con sus cargas </a:t>
            </a:r>
            <a:r>
              <a:rPr lang="en-US" b="1" dirty="0" err="1"/>
              <a:t>regresan</a:t>
            </a:r>
            <a:r>
              <a:rPr lang="en-US" b="1" dirty="0"/>
              <a:t> a </a:t>
            </a:r>
            <a:r>
              <a:rPr lang="en-US" b="1" dirty="0" err="1"/>
              <a:t>su</a:t>
            </a:r>
            <a:r>
              <a:rPr lang="en-US" b="1" dirty="0"/>
              <a:t> </a:t>
            </a:r>
            <a:r>
              <a:rPr lang="en-US" b="1" dirty="0" err="1"/>
              <a:t>trabajo</a:t>
            </a:r>
            <a:r>
              <a:rPr lang="en-US" dirty="0"/>
              <a:t>". {</a:t>
            </a:r>
            <a:r>
              <a:rPr lang="en-US" dirty="0" err="1"/>
              <a:t>Pr</a:t>
            </a:r>
            <a:r>
              <a:rPr lang="en-US" dirty="0"/>
              <a:t> 320.2}</a:t>
            </a:r>
            <a:endParaRPr lang="de-DE" dirty="0"/>
          </a:p>
        </p:txBody>
      </p:sp>
      <p:sp>
        <p:nvSpPr>
          <p:cNvPr id="4" name="Slide Number Placeholder 3"/>
          <p:cNvSpPr>
            <a:spLocks noGrp="1"/>
          </p:cNvSpPr>
          <p:nvPr>
            <p:ph type="sldNum" sz="quarter" idx="10"/>
          </p:nvPr>
        </p:nvSpPr>
        <p:spPr/>
        <p:txBody>
          <a:bodyPr/>
          <a:lstStyle/>
          <a:p>
            <a:fld id="{87D77045-401A-4D5E-BFE3-54C21A8A6634}" type="slidenum">
              <a:rPr lang="en-US" smtClean="0"/>
              <a:t>55</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pPr marL="741801" lvl="1" indent="-282513">
              <a:lnSpc>
                <a:spcPct val="80000"/>
              </a:lnSpc>
              <a:spcBef>
                <a:spcPct val="0"/>
              </a:spcBef>
              <a:buClr>
                <a:srgbClr val="948A54"/>
              </a:buClr>
              <a:defRPr/>
            </a:pPr>
            <a:r>
              <a:rPr lang="en-US" sz="4200" b="1" dirty="0"/>
              <a:t>1. </a:t>
            </a:r>
            <a:r>
              <a:rPr lang="en-US" sz="4200" dirty="0"/>
              <a:t>Nos </a:t>
            </a:r>
            <a:r>
              <a:rPr lang="en-US" sz="4200" dirty="0" err="1"/>
              <a:t>quedamos</a:t>
            </a:r>
            <a:r>
              <a:rPr lang="en-US" sz="4200" dirty="0"/>
              <a:t> </a:t>
            </a:r>
            <a:r>
              <a:rPr lang="en-US" sz="4200" dirty="0" err="1"/>
              <a:t>como</a:t>
            </a:r>
            <a:r>
              <a:rPr lang="en-US" sz="4200" dirty="0"/>
              <a:t> </a:t>
            </a:r>
            <a:r>
              <a:rPr lang="en-US" sz="4200" dirty="0" err="1"/>
              <a:t>estamos</a:t>
            </a:r>
            <a:r>
              <a:rPr lang="en-US" sz="4200" dirty="0"/>
              <a:t>: (</a:t>
            </a:r>
            <a:r>
              <a:rPr lang="en-US" sz="4200" dirty="0" err="1"/>
              <a:t>discutir</a:t>
            </a:r>
            <a:r>
              <a:rPr lang="en-US" sz="4200" dirty="0"/>
              <a:t>, </a:t>
            </a:r>
            <a:r>
              <a:rPr lang="en-US" sz="4200" dirty="0" err="1"/>
              <a:t>señalar</a:t>
            </a:r>
            <a:r>
              <a:rPr lang="en-US" sz="4200" dirty="0"/>
              <a:t> con </a:t>
            </a:r>
            <a:r>
              <a:rPr lang="en-US" sz="4200" dirty="0" err="1"/>
              <a:t>el</a:t>
            </a:r>
            <a:r>
              <a:rPr lang="en-US" sz="4200" dirty="0"/>
              <a:t> </a:t>
            </a:r>
            <a:r>
              <a:rPr lang="en-US" sz="4200" dirty="0" err="1"/>
              <a:t>dedo</a:t>
            </a:r>
            <a:r>
              <a:rPr lang="en-US" sz="4200" dirty="0"/>
              <a:t>, </a:t>
            </a:r>
            <a:r>
              <a:rPr lang="en-US" sz="4200" dirty="0" err="1"/>
              <a:t>hacer</a:t>
            </a:r>
            <a:r>
              <a:rPr lang="en-US" sz="4200" dirty="0"/>
              <a:t> </a:t>
            </a:r>
            <a:r>
              <a:rPr lang="en-US" sz="4200" dirty="0" err="1"/>
              <a:t>estudios</a:t>
            </a:r>
            <a:r>
              <a:rPr lang="en-US" sz="4200" dirty="0"/>
              <a:t>, </a:t>
            </a:r>
            <a:r>
              <a:rPr lang="en-US" sz="4200" dirty="0" err="1"/>
              <a:t>elaborar</a:t>
            </a:r>
            <a:r>
              <a:rPr lang="en-US" sz="4200" dirty="0"/>
              <a:t> </a:t>
            </a:r>
            <a:r>
              <a:rPr lang="en-US" sz="4200" dirty="0" err="1"/>
              <a:t>nuevas</a:t>
            </a:r>
            <a:r>
              <a:rPr lang="en-US" sz="4200" dirty="0"/>
              <a:t> </a:t>
            </a:r>
            <a:r>
              <a:rPr lang="en-US" sz="4200" dirty="0" err="1"/>
              <a:t>propuestas</a:t>
            </a:r>
            <a:r>
              <a:rPr lang="en-US" sz="4200" dirty="0"/>
              <a:t>, </a:t>
            </a:r>
            <a:r>
              <a:rPr lang="en-US" sz="4200" dirty="0" err="1"/>
              <a:t>formar</a:t>
            </a:r>
            <a:r>
              <a:rPr lang="en-US" sz="4200" dirty="0"/>
              <a:t> </a:t>
            </a:r>
            <a:r>
              <a:rPr lang="en-US" sz="4200" dirty="0" err="1"/>
              <a:t>más</a:t>
            </a:r>
            <a:r>
              <a:rPr lang="en-US" sz="4200" dirty="0"/>
              <a:t> </a:t>
            </a:r>
            <a:r>
              <a:rPr lang="en-US" sz="4200" dirty="0" err="1"/>
              <a:t>comités</a:t>
            </a:r>
            <a:r>
              <a:rPr lang="en-US" sz="4200" dirty="0"/>
              <a:t>, </a:t>
            </a:r>
            <a:r>
              <a:rPr lang="en-US" sz="4200" dirty="0" err="1"/>
              <a:t>lanzar</a:t>
            </a:r>
            <a:r>
              <a:rPr lang="en-US" sz="4200" dirty="0"/>
              <a:t> </a:t>
            </a:r>
            <a:r>
              <a:rPr lang="en-US" sz="4200" dirty="0" err="1"/>
              <a:t>más</a:t>
            </a:r>
            <a:r>
              <a:rPr lang="en-US" sz="4200" dirty="0"/>
              <a:t> </a:t>
            </a:r>
            <a:r>
              <a:rPr lang="en-US" sz="4200" dirty="0" err="1"/>
              <a:t>programas</a:t>
            </a:r>
            <a:r>
              <a:rPr lang="en-US" sz="4200" dirty="0"/>
              <a:t>, </a:t>
            </a:r>
            <a:r>
              <a:rPr lang="en-US" sz="4200" dirty="0" err="1"/>
              <a:t>asistir</a:t>
            </a:r>
            <a:r>
              <a:rPr lang="en-US" sz="4200" dirty="0"/>
              <a:t> a </a:t>
            </a:r>
            <a:r>
              <a:rPr lang="en-US" sz="4200" dirty="0" err="1"/>
              <a:t>más</a:t>
            </a:r>
            <a:r>
              <a:rPr lang="en-US" sz="4200" dirty="0"/>
              <a:t> </a:t>
            </a:r>
            <a:r>
              <a:rPr lang="en-US" sz="4200" dirty="0" err="1"/>
              <a:t>seminarios</a:t>
            </a:r>
            <a:r>
              <a:rPr lang="en-US" sz="4200" dirty="0"/>
              <a:t>)</a:t>
            </a:r>
          </a:p>
          <a:p>
            <a:pPr marL="741801" lvl="1" indent="-282513">
              <a:lnSpc>
                <a:spcPct val="80000"/>
              </a:lnSpc>
              <a:spcBef>
                <a:spcPct val="0"/>
              </a:spcBef>
              <a:buClr>
                <a:srgbClr val="948A54"/>
              </a:buClr>
              <a:defRPr/>
            </a:pPr>
            <a:r>
              <a:rPr lang="en-US" sz="3800" dirty="0"/>
              <a:t>=&gt; La mayor </a:t>
            </a:r>
            <a:r>
              <a:rPr lang="en-US" sz="3800" dirty="0" err="1"/>
              <a:t>deficiencia</a:t>
            </a:r>
            <a:r>
              <a:rPr lang="en-US" sz="3800" dirty="0"/>
              <a:t> de las </a:t>
            </a:r>
            <a:r>
              <a:rPr lang="en-US" sz="3800" dirty="0" err="1"/>
              <a:t>iglesias</a:t>
            </a:r>
            <a:r>
              <a:rPr lang="en-US" sz="3800" dirty="0"/>
              <a:t> hoy </a:t>
            </a:r>
            <a:r>
              <a:rPr lang="en-US" sz="3800" dirty="0" err="1"/>
              <a:t>en</a:t>
            </a:r>
            <a:r>
              <a:rPr lang="en-US" sz="3800" dirty="0"/>
              <a:t> día es de </a:t>
            </a:r>
            <a:r>
              <a:rPr lang="en-US" sz="3800" dirty="0" err="1"/>
              <a:t>poder</a:t>
            </a:r>
            <a:r>
              <a:rPr lang="en-US" sz="3800" dirty="0"/>
              <a:t>. Y </a:t>
            </a:r>
            <a:r>
              <a:rPr lang="en-US" sz="3800" dirty="0" err="1"/>
              <a:t>el</a:t>
            </a:r>
            <a:r>
              <a:rPr lang="en-US" sz="3800" dirty="0"/>
              <a:t> </a:t>
            </a:r>
            <a:r>
              <a:rPr lang="en-US" sz="3800" dirty="0" err="1"/>
              <a:t>poder</a:t>
            </a:r>
            <a:r>
              <a:rPr lang="en-US" sz="3800" dirty="0"/>
              <a:t> para </a:t>
            </a:r>
            <a:r>
              <a:rPr lang="en-US" sz="3800" dirty="0" err="1"/>
              <a:t>el</a:t>
            </a:r>
            <a:r>
              <a:rPr lang="en-US" sz="3800" dirty="0"/>
              <a:t> </a:t>
            </a:r>
            <a:r>
              <a:rPr lang="en-US" sz="3800" dirty="0" err="1"/>
              <a:t>ministerio</a:t>
            </a:r>
            <a:r>
              <a:rPr lang="en-US" sz="3800" dirty="0"/>
              <a:t> </a:t>
            </a:r>
            <a:r>
              <a:rPr lang="en-US" sz="3800" dirty="0" err="1"/>
              <a:t>sólo</a:t>
            </a:r>
            <a:r>
              <a:rPr lang="en-US" sz="3800" dirty="0"/>
              <a:t> </a:t>
            </a:r>
            <a:r>
              <a:rPr lang="en-US" sz="3800" dirty="0" err="1"/>
              <a:t>puede</a:t>
            </a:r>
            <a:r>
              <a:rPr lang="en-US" sz="3800" dirty="0"/>
              <a:t> ser </a:t>
            </a:r>
            <a:r>
              <a:rPr lang="en-US" sz="3800" dirty="0" err="1"/>
              <a:t>liberado</a:t>
            </a:r>
            <a:r>
              <a:rPr lang="en-US" sz="3800" dirty="0"/>
              <a:t> a </a:t>
            </a:r>
            <a:r>
              <a:rPr lang="en-US" sz="3800" dirty="0" err="1"/>
              <a:t>través</a:t>
            </a:r>
            <a:r>
              <a:rPr lang="en-US" sz="3800" dirty="0"/>
              <a:t> de la </a:t>
            </a:r>
            <a:r>
              <a:rPr lang="en-US" sz="3800" dirty="0" err="1"/>
              <a:t>oración</a:t>
            </a:r>
            <a:r>
              <a:rPr lang="en-US" sz="3800" dirty="0"/>
              <a:t>.</a:t>
            </a:r>
          </a:p>
          <a:p>
            <a:pPr marL="741801" lvl="1" indent="-282513">
              <a:lnSpc>
                <a:spcPct val="80000"/>
              </a:lnSpc>
              <a:spcBef>
                <a:spcPct val="0"/>
              </a:spcBef>
              <a:buClr>
                <a:srgbClr val="948A54"/>
              </a:buClr>
              <a:defRPr/>
            </a:pPr>
            <a:r>
              <a:rPr lang="en-US" sz="4200" b="1" dirty="0"/>
              <a:t>2. </a:t>
            </a:r>
            <a:r>
              <a:rPr lang="en-US" sz="4200" dirty="0"/>
              <a:t>Estamos </a:t>
            </a:r>
            <a:r>
              <a:rPr lang="en-US" sz="4200" dirty="0" err="1"/>
              <a:t>hartos</a:t>
            </a:r>
            <a:r>
              <a:rPr lang="en-US" sz="4200" dirty="0"/>
              <a:t> de </a:t>
            </a:r>
            <a:r>
              <a:rPr lang="en-US" sz="4200" dirty="0" err="1"/>
              <a:t>disputas</a:t>
            </a:r>
            <a:r>
              <a:rPr lang="en-US" sz="4200" dirty="0"/>
              <a:t> </a:t>
            </a:r>
            <a:r>
              <a:rPr lang="en-US" sz="4200" dirty="0" err="1"/>
              <a:t>irrelevantes</a:t>
            </a:r>
            <a:r>
              <a:rPr lang="en-US" sz="4200" dirty="0"/>
              <a:t> </a:t>
            </a:r>
            <a:r>
              <a:rPr lang="en-US" sz="4200" dirty="0" err="1"/>
              <a:t>sobre</a:t>
            </a:r>
            <a:r>
              <a:rPr lang="en-US" sz="4200" dirty="0"/>
              <a:t> puntos </a:t>
            </a:r>
            <a:r>
              <a:rPr lang="en-US" sz="4200" dirty="0" err="1"/>
              <a:t>finos</a:t>
            </a:r>
            <a:r>
              <a:rPr lang="en-US" sz="4200" dirty="0"/>
              <a:t> de la </a:t>
            </a:r>
            <a:r>
              <a:rPr lang="en-US" sz="4200" dirty="0" err="1"/>
              <a:t>teología</a:t>
            </a:r>
            <a:r>
              <a:rPr lang="en-US" sz="4200" dirty="0"/>
              <a:t>, y de la </a:t>
            </a:r>
            <a:r>
              <a:rPr lang="en-US" sz="4200" dirty="0" err="1"/>
              <a:t>falta</a:t>
            </a:r>
            <a:r>
              <a:rPr lang="en-US" sz="4200" dirty="0"/>
              <a:t> de amor </a:t>
            </a:r>
            <a:r>
              <a:rPr lang="en-US" sz="4200" dirty="0" err="1"/>
              <a:t>mostrada</a:t>
            </a:r>
            <a:r>
              <a:rPr lang="en-US" sz="4200" dirty="0"/>
              <a:t> </a:t>
            </a:r>
            <a:r>
              <a:rPr lang="en-US" sz="4200" dirty="0" err="1"/>
              <a:t>en</a:t>
            </a:r>
            <a:r>
              <a:rPr lang="en-US" sz="4200" dirty="0"/>
              <a:t> las </a:t>
            </a:r>
            <a:r>
              <a:rPr lang="en-US" sz="4200" dirty="0" err="1"/>
              <a:t>muchas</a:t>
            </a:r>
            <a:r>
              <a:rPr lang="en-US" sz="4200" dirty="0"/>
              <a:t> </a:t>
            </a:r>
            <a:r>
              <a:rPr lang="en-US" sz="4200" dirty="0" err="1"/>
              <a:t>luchas</a:t>
            </a:r>
            <a:r>
              <a:rPr lang="en-US" sz="4200" dirty="0"/>
              <a:t> de </a:t>
            </a:r>
            <a:r>
              <a:rPr lang="en-US" sz="4200" dirty="0" err="1"/>
              <a:t>poder</a:t>
            </a:r>
            <a:r>
              <a:rPr lang="en-US" sz="4200" dirty="0"/>
              <a:t> </a:t>
            </a:r>
            <a:r>
              <a:rPr lang="en-US" sz="4200" dirty="0" err="1"/>
              <a:t>en</a:t>
            </a:r>
            <a:r>
              <a:rPr lang="en-US" sz="4200" dirty="0"/>
              <a:t> las que </a:t>
            </a:r>
            <a:r>
              <a:rPr lang="en-US" sz="4200" dirty="0" err="1"/>
              <a:t>nos</a:t>
            </a:r>
            <a:r>
              <a:rPr lang="en-US" sz="4200" dirty="0"/>
              <a:t> </a:t>
            </a:r>
            <a:r>
              <a:rPr lang="en-US" sz="4200" dirty="0" err="1"/>
              <a:t>involucramos</a:t>
            </a:r>
            <a:r>
              <a:rPr lang="en-US" sz="4200" dirty="0"/>
              <a:t> para </a:t>
            </a:r>
            <a:r>
              <a:rPr lang="en-US" sz="4200" dirty="0" err="1"/>
              <a:t>preservar</a:t>
            </a:r>
            <a:r>
              <a:rPr lang="en-US" sz="4200" dirty="0"/>
              <a:t> </a:t>
            </a:r>
            <a:r>
              <a:rPr lang="en-US" sz="4200" dirty="0" err="1"/>
              <a:t>nuestra</a:t>
            </a:r>
            <a:r>
              <a:rPr lang="en-US" sz="4200" dirty="0"/>
              <a:t> </a:t>
            </a:r>
            <a:r>
              <a:rPr lang="en-US" sz="4200" dirty="0" err="1"/>
              <a:t>versión</a:t>
            </a:r>
            <a:r>
              <a:rPr lang="en-US" sz="4200" dirty="0"/>
              <a:t> de la </a:t>
            </a:r>
            <a:r>
              <a:rPr lang="en-US" sz="4200" dirty="0" err="1"/>
              <a:t>verdad</a:t>
            </a:r>
            <a:r>
              <a:rPr lang="en-US" sz="4200" dirty="0"/>
              <a:t>. </a:t>
            </a:r>
          </a:p>
          <a:p>
            <a:pPr marL="741801" lvl="1" indent="-282513">
              <a:lnSpc>
                <a:spcPct val="80000"/>
              </a:lnSpc>
              <a:spcBef>
                <a:spcPct val="0"/>
              </a:spcBef>
              <a:buClr>
                <a:srgbClr val="948A54"/>
              </a:buClr>
              <a:defRPr/>
            </a:pPr>
            <a:r>
              <a:rPr lang="en-US" sz="4200" b="1" dirty="0"/>
              <a:t>3. </a:t>
            </a:r>
            <a:r>
              <a:rPr lang="en-US" sz="4200" dirty="0"/>
              <a:t>Estamos </a:t>
            </a:r>
            <a:r>
              <a:rPr lang="en-US" sz="4200" dirty="0" err="1"/>
              <a:t>cansados</a:t>
            </a:r>
            <a:r>
              <a:rPr lang="en-US" sz="4200" dirty="0"/>
              <a:t> de las </a:t>
            </a:r>
            <a:r>
              <a:rPr lang="en-US" sz="4200" dirty="0" err="1"/>
              <a:t>críticas</a:t>
            </a:r>
            <a:r>
              <a:rPr lang="en-US" sz="4200" dirty="0"/>
              <a:t>, </a:t>
            </a:r>
            <a:r>
              <a:rPr lang="en-US" sz="4200" dirty="0" err="1"/>
              <a:t>los</a:t>
            </a:r>
            <a:r>
              <a:rPr lang="en-US" sz="4200" dirty="0"/>
              <a:t> </a:t>
            </a:r>
            <a:r>
              <a:rPr lang="en-US" sz="4200" dirty="0" err="1"/>
              <a:t>reproches</a:t>
            </a:r>
            <a:r>
              <a:rPr lang="en-US" sz="4200" dirty="0"/>
              <a:t> y las </a:t>
            </a:r>
            <a:r>
              <a:rPr lang="en-US" sz="4200" dirty="0" err="1"/>
              <a:t>actitudes</a:t>
            </a:r>
            <a:r>
              <a:rPr lang="en-US" sz="4200" dirty="0"/>
              <a:t> </a:t>
            </a:r>
            <a:r>
              <a:rPr lang="en-US" sz="4200" dirty="0" err="1"/>
              <a:t>provincianas</a:t>
            </a:r>
            <a:r>
              <a:rPr lang="en-US" sz="4200" dirty="0"/>
              <a:t> que </a:t>
            </a:r>
            <a:r>
              <a:rPr lang="en-US" sz="4200" dirty="0" err="1"/>
              <a:t>nos</a:t>
            </a:r>
            <a:r>
              <a:rPr lang="en-US" sz="4200" dirty="0"/>
              <a:t> </a:t>
            </a:r>
            <a:r>
              <a:rPr lang="en-US" sz="4200" dirty="0" err="1"/>
              <a:t>mantienen</a:t>
            </a:r>
            <a:r>
              <a:rPr lang="en-US" sz="4200" dirty="0"/>
              <a:t> </a:t>
            </a:r>
            <a:r>
              <a:rPr lang="en-US" sz="4200" dirty="0" err="1"/>
              <a:t>encerrados</a:t>
            </a:r>
            <a:r>
              <a:rPr lang="en-US" sz="4200" dirty="0"/>
              <a:t> </a:t>
            </a:r>
            <a:r>
              <a:rPr lang="en-US" sz="4200" dirty="0" err="1"/>
              <a:t>en</a:t>
            </a:r>
            <a:r>
              <a:rPr lang="en-US" sz="4200" dirty="0"/>
              <a:t> </a:t>
            </a:r>
            <a:r>
              <a:rPr lang="en-US" sz="4200" dirty="0" err="1"/>
              <a:t>nuestro</a:t>
            </a:r>
            <a:r>
              <a:rPr lang="en-US" sz="4200" dirty="0"/>
              <a:t> </a:t>
            </a:r>
            <a:r>
              <a:rPr lang="en-US" sz="4200" dirty="0" err="1"/>
              <a:t>pequeño</a:t>
            </a:r>
            <a:r>
              <a:rPr lang="en-US" sz="4200" dirty="0"/>
              <a:t> </a:t>
            </a:r>
            <a:r>
              <a:rPr lang="en-US" sz="4200" dirty="0" err="1"/>
              <a:t>mundo</a:t>
            </a:r>
            <a:r>
              <a:rPr lang="en-US" sz="4200" dirty="0"/>
              <a:t>, </a:t>
            </a:r>
            <a:r>
              <a:rPr lang="en-US" sz="4200" dirty="0" err="1"/>
              <a:t>fuera</a:t>
            </a:r>
            <a:r>
              <a:rPr lang="en-US" sz="4200" dirty="0"/>
              <a:t> del </a:t>
            </a:r>
            <a:r>
              <a:rPr lang="en-US" sz="4200" dirty="0" err="1"/>
              <a:t>alcance</a:t>
            </a:r>
            <a:r>
              <a:rPr lang="en-US" sz="4200" dirty="0"/>
              <a:t> y del </a:t>
            </a:r>
            <a:r>
              <a:rPr lang="en-US" sz="4200" dirty="0" err="1"/>
              <a:t>contacto</a:t>
            </a:r>
            <a:r>
              <a:rPr lang="en-US" sz="4200" dirty="0"/>
              <a:t> con las personas a las que se </a:t>
            </a:r>
            <a:r>
              <a:rPr lang="en-US" sz="4200" dirty="0" err="1"/>
              <a:t>supone</a:t>
            </a:r>
            <a:r>
              <a:rPr lang="en-US" sz="4200" dirty="0"/>
              <a:t> que </a:t>
            </a:r>
            <a:r>
              <a:rPr lang="en-US" sz="4200" dirty="0" err="1"/>
              <a:t>debemos</a:t>
            </a:r>
            <a:r>
              <a:rPr lang="en-US" sz="4200" dirty="0"/>
              <a:t> </a:t>
            </a:r>
            <a:r>
              <a:rPr lang="en-US" sz="4200" dirty="0" err="1"/>
              <a:t>amar</a:t>
            </a:r>
            <a:r>
              <a:rPr lang="en-US" sz="4200" dirty="0"/>
              <a:t> y </a:t>
            </a:r>
            <a:r>
              <a:rPr lang="en-US" sz="4200" dirty="0" err="1"/>
              <a:t>ganar</a:t>
            </a:r>
            <a:r>
              <a:rPr lang="en-US" sz="4200" dirty="0"/>
              <a:t> para Cristo.</a:t>
            </a:r>
          </a:p>
          <a:p>
            <a:pPr marL="741801" lvl="1" indent="-282513">
              <a:lnSpc>
                <a:spcPct val="80000"/>
              </a:lnSpc>
              <a:spcBef>
                <a:spcPct val="0"/>
              </a:spcBef>
              <a:buClr>
                <a:srgbClr val="948A54"/>
              </a:buClr>
              <a:defRPr/>
            </a:pPr>
            <a:r>
              <a:rPr lang="en-US" sz="800" b="1" dirty="0"/>
              <a:t>4. </a:t>
            </a:r>
            <a:r>
              <a:rPr lang="en-US" sz="800" dirty="0" err="1"/>
              <a:t>Encajonamos</a:t>
            </a:r>
            <a:r>
              <a:rPr lang="en-US" sz="800" dirty="0"/>
              <a:t> a Dios con </a:t>
            </a:r>
            <a:r>
              <a:rPr lang="en-US" sz="800" dirty="0" err="1"/>
              <a:t>nuestras</a:t>
            </a:r>
            <a:r>
              <a:rPr lang="en-US" sz="800" dirty="0"/>
              <a:t> </a:t>
            </a:r>
            <a:r>
              <a:rPr lang="en-US" sz="800" dirty="0" err="1"/>
              <a:t>preferencias</a:t>
            </a:r>
            <a:r>
              <a:rPr lang="en-US" sz="800" dirty="0"/>
              <a:t>, </a:t>
            </a:r>
            <a:r>
              <a:rPr lang="en-US" sz="800" dirty="0" err="1"/>
              <a:t>tradiciones</a:t>
            </a:r>
            <a:r>
              <a:rPr lang="en-US" sz="800" dirty="0"/>
              <a:t>, </a:t>
            </a:r>
            <a:r>
              <a:rPr lang="en-US" sz="800" dirty="0" err="1"/>
              <a:t>cristianismo</a:t>
            </a:r>
            <a:r>
              <a:rPr lang="en-US" sz="800" dirty="0"/>
              <a:t> cultural y </a:t>
            </a:r>
            <a:r>
              <a:rPr lang="en-US" sz="800" dirty="0" err="1"/>
              <a:t>formas</a:t>
            </a:r>
            <a:r>
              <a:rPr lang="en-US" sz="800" dirty="0"/>
              <a:t> </a:t>
            </a:r>
            <a:r>
              <a:rPr lang="en-US" sz="800" dirty="0" err="1"/>
              <a:t>religiosas</a:t>
            </a:r>
            <a:r>
              <a:rPr lang="en-US" sz="800" dirty="0"/>
              <a:t> que </a:t>
            </a:r>
            <a:r>
              <a:rPr lang="en-US" sz="800" dirty="0" err="1"/>
              <a:t>él</a:t>
            </a:r>
            <a:r>
              <a:rPr lang="en-US" sz="800" dirty="0"/>
              <a:t> no </a:t>
            </a:r>
            <a:r>
              <a:rPr lang="en-US" sz="800" dirty="0" err="1"/>
              <a:t>puede</a:t>
            </a:r>
            <a:r>
              <a:rPr lang="en-US" sz="800" dirty="0"/>
              <a:t> </a:t>
            </a:r>
            <a:r>
              <a:rPr lang="en-US" sz="800" dirty="0" err="1"/>
              <a:t>controlar</a:t>
            </a:r>
            <a:r>
              <a:rPr lang="en-US" sz="800" dirty="0"/>
              <a:t>. </a:t>
            </a:r>
            <a:r>
              <a:rPr lang="en-US" sz="800" dirty="0" err="1"/>
              <a:t>Cuando</a:t>
            </a:r>
            <a:r>
              <a:rPr lang="en-US" sz="800" dirty="0"/>
              <a:t> </a:t>
            </a:r>
            <a:r>
              <a:rPr lang="en-US" sz="800" dirty="0" err="1"/>
              <a:t>hacemos</a:t>
            </a:r>
            <a:r>
              <a:rPr lang="en-US" sz="800" dirty="0"/>
              <a:t> a </a:t>
            </a:r>
            <a:r>
              <a:rPr lang="en-US" sz="800" dirty="0" err="1"/>
              <a:t>dios</a:t>
            </a:r>
            <a:r>
              <a:rPr lang="en-US" sz="800" dirty="0"/>
              <a:t> a </a:t>
            </a:r>
            <a:r>
              <a:rPr lang="en-US" sz="800" dirty="0" err="1"/>
              <a:t>nuestra</a:t>
            </a:r>
            <a:r>
              <a:rPr lang="en-US" sz="800" dirty="0"/>
              <a:t> imagen , no </a:t>
            </a:r>
            <a:r>
              <a:rPr lang="en-US" sz="800" dirty="0" err="1"/>
              <a:t>podemos</a:t>
            </a:r>
            <a:r>
              <a:rPr lang="en-US" sz="800" dirty="0"/>
              <a:t> </a:t>
            </a:r>
            <a:r>
              <a:rPr lang="en-US" sz="800" dirty="0" err="1"/>
              <a:t>tener</a:t>
            </a:r>
            <a:r>
              <a:rPr lang="en-US" sz="800" dirty="0"/>
              <a:t> </a:t>
            </a:r>
            <a:r>
              <a:rPr lang="en-US" sz="800" dirty="0" err="1"/>
              <a:t>mucha</a:t>
            </a:r>
            <a:r>
              <a:rPr lang="en-US" sz="800" dirty="0"/>
              <a:t> </a:t>
            </a:r>
            <a:r>
              <a:rPr lang="en-US" sz="800" dirty="0" err="1"/>
              <a:t>confianza</a:t>
            </a:r>
            <a:r>
              <a:rPr lang="en-US" sz="800" dirty="0"/>
              <a:t> </a:t>
            </a:r>
            <a:r>
              <a:rPr lang="en-US" sz="800" dirty="0" err="1"/>
              <a:t>en</a:t>
            </a:r>
            <a:r>
              <a:rPr lang="en-US" sz="800" dirty="0"/>
              <a:t> </a:t>
            </a:r>
            <a:r>
              <a:rPr lang="en-US" sz="800" dirty="0" err="1"/>
              <a:t>él</a:t>
            </a:r>
            <a:r>
              <a:rPr lang="en-US" sz="800" dirty="0"/>
              <a:t>.</a:t>
            </a:r>
            <a:endParaRPr lang="en-US" sz="4200" dirty="0"/>
          </a:p>
          <a:p>
            <a:pPr marL="741801" lvl="1" indent="-282513">
              <a:lnSpc>
                <a:spcPct val="80000"/>
              </a:lnSpc>
              <a:spcBef>
                <a:spcPct val="0"/>
              </a:spcBef>
              <a:buClr>
                <a:srgbClr val="948A54"/>
              </a:buClr>
              <a:defRPr/>
            </a:pPr>
            <a:r>
              <a:rPr lang="en-US" sz="3800" b="1" dirty="0"/>
              <a:t>5. </a:t>
            </a:r>
            <a:r>
              <a:rPr lang="en-US" sz="800" dirty="0"/>
              <a:t>¿Por </a:t>
            </a:r>
            <a:r>
              <a:rPr lang="en-US" sz="800" dirty="0" err="1"/>
              <a:t>qué</a:t>
            </a:r>
            <a:r>
              <a:rPr lang="en-US" sz="800" dirty="0"/>
              <a:t> tantos de </a:t>
            </a:r>
            <a:r>
              <a:rPr lang="en-US" sz="800" dirty="0" err="1"/>
              <a:t>nosotros</a:t>
            </a:r>
            <a:r>
              <a:rPr lang="en-US" sz="800" dirty="0"/>
              <a:t> </a:t>
            </a:r>
            <a:r>
              <a:rPr lang="en-US" sz="800" dirty="0" err="1"/>
              <a:t>somos</a:t>
            </a:r>
            <a:r>
              <a:rPr lang="en-US" sz="800" dirty="0"/>
              <a:t> </a:t>
            </a:r>
            <a:r>
              <a:rPr lang="en-US" sz="800" dirty="0" err="1"/>
              <a:t>cristianos</a:t>
            </a:r>
            <a:r>
              <a:rPr lang="en-US" sz="800" dirty="0"/>
              <a:t> tan </a:t>
            </a:r>
            <a:r>
              <a:rPr lang="en-US" sz="800" dirty="0" err="1"/>
              <a:t>derrotados</a:t>
            </a:r>
            <a:r>
              <a:rPr lang="en-US" sz="800" dirty="0"/>
              <a:t>, </a:t>
            </a:r>
            <a:r>
              <a:rPr lang="en-US" sz="800" dirty="0" err="1"/>
              <a:t>cuando</a:t>
            </a:r>
            <a:r>
              <a:rPr lang="en-US" sz="800" dirty="0"/>
              <a:t> </a:t>
            </a:r>
            <a:r>
              <a:rPr lang="en-US" sz="800" dirty="0" err="1"/>
              <a:t>conocemos</a:t>
            </a:r>
            <a:r>
              <a:rPr lang="en-US" sz="800" dirty="0"/>
              <a:t> </a:t>
            </a:r>
            <a:r>
              <a:rPr lang="en-US" sz="800" dirty="0" err="1"/>
              <a:t>todas</a:t>
            </a:r>
            <a:r>
              <a:rPr lang="en-US" sz="800" dirty="0"/>
              <a:t> las </a:t>
            </a:r>
            <a:r>
              <a:rPr lang="en-US" sz="800" dirty="0" err="1"/>
              <a:t>doctrinas</a:t>
            </a:r>
            <a:r>
              <a:rPr lang="en-US" sz="800" dirty="0"/>
              <a:t> </a:t>
            </a:r>
            <a:r>
              <a:rPr lang="en-US" sz="800" dirty="0" err="1"/>
              <a:t>correctas</a:t>
            </a:r>
            <a:r>
              <a:rPr lang="en-US" sz="800" dirty="0"/>
              <a:t>, y </a:t>
            </a:r>
            <a:r>
              <a:rPr lang="en-US" sz="800" dirty="0" err="1"/>
              <a:t>todos</a:t>
            </a:r>
            <a:r>
              <a:rPr lang="en-US" sz="800" dirty="0"/>
              <a:t> </a:t>
            </a:r>
            <a:r>
              <a:rPr lang="en-US" sz="800" dirty="0" err="1"/>
              <a:t>los</a:t>
            </a:r>
            <a:r>
              <a:rPr lang="en-US" sz="800" dirty="0"/>
              <a:t> </a:t>
            </a:r>
            <a:r>
              <a:rPr lang="en-US" sz="800" dirty="0" err="1"/>
              <a:t>textos</a:t>
            </a:r>
            <a:r>
              <a:rPr lang="en-US" sz="800" dirty="0"/>
              <a:t> </a:t>
            </a:r>
            <a:r>
              <a:rPr lang="en-US" sz="800" dirty="0" err="1"/>
              <a:t>correctos</a:t>
            </a:r>
            <a:r>
              <a:rPr lang="en-US" sz="800" dirty="0"/>
              <a:t>?  </a:t>
            </a:r>
            <a:r>
              <a:rPr lang="en-US" sz="800" dirty="0" err="1"/>
              <a:t>Hemos</a:t>
            </a:r>
            <a:r>
              <a:rPr lang="en-US" sz="800" dirty="0"/>
              <a:t> </a:t>
            </a:r>
            <a:r>
              <a:rPr lang="en-US" sz="800" dirty="0" err="1"/>
              <a:t>escuchado</a:t>
            </a:r>
            <a:r>
              <a:rPr lang="en-US" sz="800" dirty="0"/>
              <a:t> </a:t>
            </a:r>
            <a:r>
              <a:rPr lang="en-US" sz="800" dirty="0" err="1"/>
              <a:t>todo</a:t>
            </a:r>
            <a:r>
              <a:rPr lang="en-US" sz="800" dirty="0"/>
              <a:t> </a:t>
            </a:r>
            <a:r>
              <a:rPr lang="en-US" sz="800" dirty="0" err="1"/>
              <a:t>esto</a:t>
            </a:r>
            <a:r>
              <a:rPr lang="en-US" sz="800" dirty="0"/>
              <a:t> antes. Y sin embargo, </a:t>
            </a:r>
            <a:r>
              <a:rPr lang="en-US" sz="800" dirty="0" err="1"/>
              <a:t>parece</a:t>
            </a:r>
            <a:r>
              <a:rPr lang="en-US" sz="800" dirty="0"/>
              <a:t> que no </a:t>
            </a:r>
            <a:r>
              <a:rPr lang="en-US" sz="800" dirty="0" err="1"/>
              <a:t>podemos</a:t>
            </a:r>
            <a:r>
              <a:rPr lang="en-US" sz="800" dirty="0"/>
              <a:t> resolver </a:t>
            </a:r>
            <a:r>
              <a:rPr lang="en-US" sz="800" dirty="0" err="1"/>
              <a:t>este</a:t>
            </a:r>
            <a:r>
              <a:rPr lang="en-US" sz="800" dirty="0"/>
              <a:t> </a:t>
            </a:r>
            <a:r>
              <a:rPr lang="en-US" sz="800" dirty="0" err="1"/>
              <a:t>asunto</a:t>
            </a:r>
            <a:r>
              <a:rPr lang="en-US" sz="800" dirty="0"/>
              <a:t> del amor de Dios. </a:t>
            </a:r>
          </a:p>
          <a:p>
            <a:pPr marL="741801" lvl="1" indent="-282513">
              <a:lnSpc>
                <a:spcPct val="80000"/>
              </a:lnSpc>
              <a:spcBef>
                <a:spcPct val="0"/>
              </a:spcBef>
              <a:buClr>
                <a:srgbClr val="948A54"/>
              </a:buClr>
              <a:defRPr/>
            </a:pPr>
            <a:r>
              <a:rPr lang="en-US" sz="800" dirty="0"/>
              <a:t>=&gt; EGW </a:t>
            </a:r>
            <a:r>
              <a:rPr lang="en-US" sz="800" dirty="0" err="1"/>
              <a:t>afirma</a:t>
            </a:r>
            <a:r>
              <a:rPr lang="en-US" sz="800" dirty="0"/>
              <a:t>:  "un </a:t>
            </a:r>
            <a:r>
              <a:rPr lang="en-US" sz="800" b="1" dirty="0" err="1"/>
              <a:t>avivamiento</a:t>
            </a:r>
            <a:r>
              <a:rPr lang="en-US" sz="800" b="1" dirty="0"/>
              <a:t> </a:t>
            </a:r>
            <a:r>
              <a:rPr lang="en-US" sz="800" dirty="0"/>
              <a:t>de la </a:t>
            </a:r>
            <a:r>
              <a:rPr lang="en-US" sz="800" dirty="0" err="1"/>
              <a:t>verdadera</a:t>
            </a:r>
            <a:r>
              <a:rPr lang="en-US" sz="800" dirty="0"/>
              <a:t> </a:t>
            </a:r>
            <a:r>
              <a:rPr lang="en-US" sz="800" dirty="0" err="1"/>
              <a:t>piedad</a:t>
            </a:r>
            <a:r>
              <a:rPr lang="en-US" sz="800" dirty="0"/>
              <a:t> entre </a:t>
            </a:r>
            <a:r>
              <a:rPr lang="en-US" sz="800" dirty="0" err="1"/>
              <a:t>nosotros</a:t>
            </a:r>
            <a:r>
              <a:rPr lang="en-US" sz="800" dirty="0"/>
              <a:t> es la mayor y </a:t>
            </a:r>
            <a:r>
              <a:rPr lang="en-US" sz="800" dirty="0" err="1"/>
              <a:t>más</a:t>
            </a:r>
            <a:r>
              <a:rPr lang="en-US" sz="800" dirty="0"/>
              <a:t> </a:t>
            </a:r>
            <a:r>
              <a:rPr lang="en-US" sz="800" dirty="0" err="1"/>
              <a:t>urgente</a:t>
            </a:r>
            <a:r>
              <a:rPr lang="en-US" sz="800" dirty="0"/>
              <a:t> de </a:t>
            </a:r>
            <a:r>
              <a:rPr lang="en-US" sz="800" dirty="0" err="1"/>
              <a:t>todas</a:t>
            </a:r>
            <a:r>
              <a:rPr lang="en-US" sz="800" dirty="0"/>
              <a:t> </a:t>
            </a:r>
            <a:r>
              <a:rPr lang="en-US" sz="800" dirty="0" err="1"/>
              <a:t>nuestras</a:t>
            </a:r>
            <a:r>
              <a:rPr lang="en-US" sz="800" dirty="0"/>
              <a:t> </a:t>
            </a:r>
            <a:r>
              <a:rPr lang="en-US" sz="800" dirty="0" err="1"/>
              <a:t>necesidades</a:t>
            </a:r>
            <a:r>
              <a:rPr lang="en-US" sz="800" dirty="0"/>
              <a:t>.       </a:t>
            </a:r>
            <a:r>
              <a:rPr lang="en-US" sz="800" dirty="0" err="1"/>
              <a:t>Buscar</a:t>
            </a:r>
            <a:r>
              <a:rPr lang="en-US" sz="800" dirty="0"/>
              <a:t> </a:t>
            </a:r>
            <a:r>
              <a:rPr lang="en-US" sz="800" dirty="0" err="1"/>
              <a:t>esto</a:t>
            </a:r>
            <a:r>
              <a:rPr lang="en-US" sz="800" dirty="0"/>
              <a:t> </a:t>
            </a:r>
            <a:r>
              <a:rPr lang="en-US" sz="800" dirty="0" err="1"/>
              <a:t>debe</a:t>
            </a:r>
            <a:r>
              <a:rPr lang="en-US" sz="800" dirty="0"/>
              <a:t> ser </a:t>
            </a:r>
            <a:r>
              <a:rPr lang="en-US" sz="800" dirty="0" err="1"/>
              <a:t>nuestro</a:t>
            </a:r>
            <a:r>
              <a:rPr lang="en-US" sz="800" dirty="0"/>
              <a:t> primer </a:t>
            </a:r>
            <a:r>
              <a:rPr lang="en-US" sz="800" dirty="0" err="1"/>
              <a:t>trabajo</a:t>
            </a:r>
            <a:r>
              <a:rPr lang="en-US" sz="800" dirty="0"/>
              <a:t>". </a:t>
            </a:r>
          </a:p>
          <a:p>
            <a:pPr marL="741801" lvl="1" indent="-282513">
              <a:lnSpc>
                <a:spcPct val="80000"/>
              </a:lnSpc>
              <a:spcBef>
                <a:spcPct val="0"/>
              </a:spcBef>
              <a:buClr>
                <a:srgbClr val="948A54"/>
              </a:buClr>
              <a:defRPr/>
            </a:pPr>
            <a:r>
              <a:rPr lang="en-US" sz="800" dirty="0"/>
              <a:t>Y da </a:t>
            </a:r>
            <a:r>
              <a:rPr lang="en-US" sz="800" dirty="0" err="1"/>
              <a:t>el</a:t>
            </a:r>
            <a:r>
              <a:rPr lang="en-US" sz="800" dirty="0"/>
              <a:t> </a:t>
            </a:r>
            <a:r>
              <a:rPr lang="en-US" sz="800" dirty="0" err="1"/>
              <a:t>método</a:t>
            </a:r>
            <a:r>
              <a:rPr lang="en-US" sz="800" dirty="0"/>
              <a:t>:  "un </a:t>
            </a:r>
            <a:r>
              <a:rPr lang="en-US" sz="800" dirty="0" err="1"/>
              <a:t>avivamiento</a:t>
            </a:r>
            <a:r>
              <a:rPr lang="en-US" sz="800" dirty="0"/>
              <a:t> </a:t>
            </a:r>
            <a:r>
              <a:rPr lang="en-US" sz="800" dirty="0" err="1"/>
              <a:t>sólo</a:t>
            </a:r>
            <a:r>
              <a:rPr lang="en-US" sz="800" dirty="0"/>
              <a:t> </a:t>
            </a:r>
            <a:r>
              <a:rPr lang="en-US" sz="800" dirty="0" err="1"/>
              <a:t>puede</a:t>
            </a:r>
            <a:r>
              <a:rPr lang="en-US" sz="800" dirty="0"/>
              <a:t> </a:t>
            </a:r>
            <a:r>
              <a:rPr lang="en-US" sz="800" dirty="0" err="1"/>
              <a:t>esperarse</a:t>
            </a:r>
            <a:r>
              <a:rPr lang="en-US" sz="800" dirty="0"/>
              <a:t> </a:t>
            </a:r>
            <a:r>
              <a:rPr lang="en-US" sz="800" dirty="0" err="1"/>
              <a:t>como</a:t>
            </a:r>
            <a:r>
              <a:rPr lang="en-US" sz="800" dirty="0"/>
              <a:t> </a:t>
            </a:r>
            <a:r>
              <a:rPr lang="en-US" sz="800" b="1" dirty="0" err="1"/>
              <a:t>respuesta</a:t>
            </a:r>
            <a:r>
              <a:rPr lang="en-US" sz="800" b="1" dirty="0"/>
              <a:t> a la </a:t>
            </a:r>
            <a:r>
              <a:rPr lang="en-US" sz="800" b="1" dirty="0" err="1"/>
              <a:t>oración</a:t>
            </a:r>
            <a:r>
              <a:rPr lang="en-US" sz="800" dirty="0"/>
              <a:t>".</a:t>
            </a:r>
            <a:endParaRPr lang="de-DE" sz="3800" dirty="0"/>
          </a:p>
          <a:p>
            <a:pPr marL="741801" lvl="1" indent="-282513">
              <a:lnSpc>
                <a:spcPct val="80000"/>
              </a:lnSpc>
              <a:spcBef>
                <a:spcPct val="0"/>
              </a:spcBef>
              <a:buClr>
                <a:srgbClr val="948A54"/>
              </a:buClr>
              <a:defRPr/>
            </a:pPr>
            <a:r>
              <a:rPr lang="en-US" sz="800" dirty="0"/>
              <a:t>"</a:t>
            </a:r>
            <a:r>
              <a:rPr lang="en-US" sz="800" dirty="0" err="1"/>
              <a:t>Estos</a:t>
            </a:r>
            <a:r>
              <a:rPr lang="en-US" sz="800" dirty="0"/>
              <a:t> </a:t>
            </a:r>
            <a:r>
              <a:rPr lang="en-US" sz="800" dirty="0" err="1"/>
              <a:t>trabajadores</a:t>
            </a:r>
            <a:r>
              <a:rPr lang="en-US" sz="800" dirty="0"/>
              <a:t> </a:t>
            </a:r>
            <a:r>
              <a:rPr lang="en-US" sz="800" dirty="0" err="1"/>
              <a:t>nunca</a:t>
            </a:r>
            <a:r>
              <a:rPr lang="en-US" sz="800" dirty="0"/>
              <a:t> </a:t>
            </a:r>
            <a:r>
              <a:rPr lang="en-US" sz="800" dirty="0" err="1"/>
              <a:t>podrán</a:t>
            </a:r>
            <a:r>
              <a:rPr lang="en-US" sz="800" dirty="0"/>
              <a:t> </a:t>
            </a:r>
            <a:r>
              <a:rPr lang="en-US" sz="800" dirty="0" err="1"/>
              <a:t>alcanzar</a:t>
            </a:r>
            <a:r>
              <a:rPr lang="en-US" sz="800" dirty="0"/>
              <a:t> </a:t>
            </a:r>
            <a:r>
              <a:rPr lang="en-US" sz="800" dirty="0" err="1"/>
              <a:t>el</a:t>
            </a:r>
            <a:r>
              <a:rPr lang="en-US" sz="800" dirty="0"/>
              <a:t> mayor </a:t>
            </a:r>
            <a:r>
              <a:rPr lang="en-US" sz="800" dirty="0" err="1"/>
              <a:t>éxito</a:t>
            </a:r>
            <a:r>
              <a:rPr lang="en-US" sz="800" dirty="0"/>
              <a:t> hasta que </a:t>
            </a:r>
            <a:r>
              <a:rPr lang="en-US" sz="800" dirty="0" err="1"/>
              <a:t>aprendan</a:t>
            </a:r>
            <a:r>
              <a:rPr lang="en-US" sz="800" dirty="0"/>
              <a:t> </a:t>
            </a:r>
            <a:r>
              <a:rPr lang="en-US" sz="800" dirty="0" err="1"/>
              <a:t>el</a:t>
            </a:r>
            <a:r>
              <a:rPr lang="en-US" sz="800" dirty="0"/>
              <a:t> </a:t>
            </a:r>
            <a:r>
              <a:rPr lang="en-US" sz="800" dirty="0" err="1"/>
              <a:t>secreto</a:t>
            </a:r>
            <a:r>
              <a:rPr lang="en-US" sz="800" dirty="0"/>
              <a:t> de la </a:t>
            </a:r>
            <a:r>
              <a:rPr lang="en-US" sz="800" dirty="0" err="1"/>
              <a:t>fuerza</a:t>
            </a:r>
            <a:r>
              <a:rPr lang="en-US" sz="800" dirty="0"/>
              <a:t>. Deben </a:t>
            </a:r>
            <a:r>
              <a:rPr lang="en-US" sz="800" dirty="0" err="1"/>
              <a:t>darse</a:t>
            </a:r>
            <a:r>
              <a:rPr lang="en-US" sz="800" dirty="0"/>
              <a:t> </a:t>
            </a:r>
            <a:r>
              <a:rPr lang="en-US" sz="800" b="1" dirty="0" err="1"/>
              <a:t>tiempo</a:t>
            </a:r>
            <a:r>
              <a:rPr lang="en-US" sz="800" b="1" dirty="0"/>
              <a:t> para </a:t>
            </a:r>
            <a:r>
              <a:rPr lang="en-US" sz="800" b="1" dirty="0" err="1"/>
              <a:t>pensar</a:t>
            </a:r>
            <a:r>
              <a:rPr lang="en-US" sz="800" b="1" dirty="0"/>
              <a:t>, para </a:t>
            </a:r>
            <a:r>
              <a:rPr lang="en-US" sz="800" b="1" dirty="0" err="1"/>
              <a:t>orar</a:t>
            </a:r>
            <a:r>
              <a:rPr lang="en-US" sz="800" b="1" dirty="0"/>
              <a:t>, para </a:t>
            </a:r>
            <a:r>
              <a:rPr lang="en-US" sz="800" b="1" dirty="0" err="1"/>
              <a:t>esperar</a:t>
            </a:r>
            <a:r>
              <a:rPr lang="en-US" sz="800" b="1" dirty="0"/>
              <a:t> </a:t>
            </a:r>
            <a:r>
              <a:rPr lang="en-US" sz="800" dirty="0" err="1"/>
              <a:t>en</a:t>
            </a:r>
            <a:r>
              <a:rPr lang="en-US" sz="800" dirty="0"/>
              <a:t> Dios </a:t>
            </a:r>
            <a:r>
              <a:rPr lang="en-US" sz="800" dirty="0" err="1"/>
              <a:t>una</a:t>
            </a:r>
            <a:r>
              <a:rPr lang="en-US" sz="800" dirty="0"/>
              <a:t> </a:t>
            </a:r>
            <a:r>
              <a:rPr lang="en-US" sz="800" u="sng" dirty="0" err="1"/>
              <a:t>renovación</a:t>
            </a:r>
            <a:r>
              <a:rPr lang="en-US" sz="800" u="sng" dirty="0"/>
              <a:t> del </a:t>
            </a:r>
            <a:r>
              <a:rPr lang="en-US" sz="800" u="sng" dirty="0" err="1"/>
              <a:t>poder</a:t>
            </a:r>
            <a:r>
              <a:rPr lang="en-US" sz="800" u="sng" dirty="0"/>
              <a:t> </a:t>
            </a:r>
            <a:r>
              <a:rPr lang="en-US" sz="800" u="sng" dirty="0" err="1"/>
              <a:t>físico</a:t>
            </a:r>
            <a:r>
              <a:rPr lang="en-US" sz="800" u="sng" dirty="0"/>
              <a:t>, mental y </a:t>
            </a:r>
            <a:r>
              <a:rPr lang="en-US" sz="800" u="sng" dirty="0" err="1"/>
              <a:t>espiritual</a:t>
            </a:r>
            <a:r>
              <a:rPr lang="en-US" sz="800" dirty="0"/>
              <a:t>. </a:t>
            </a:r>
            <a:r>
              <a:rPr lang="en-US" sz="800" dirty="0" err="1"/>
              <a:t>Necesitan</a:t>
            </a:r>
            <a:r>
              <a:rPr lang="en-US" sz="800" dirty="0"/>
              <a:t> la </a:t>
            </a:r>
            <a:r>
              <a:rPr lang="en-US" sz="800" dirty="0" err="1"/>
              <a:t>influencia</a:t>
            </a:r>
            <a:r>
              <a:rPr lang="en-US" sz="800" dirty="0"/>
              <a:t> </a:t>
            </a:r>
            <a:r>
              <a:rPr lang="en-US" sz="800" dirty="0" err="1"/>
              <a:t>edificante</a:t>
            </a:r>
            <a:r>
              <a:rPr lang="en-US" sz="800" dirty="0"/>
              <a:t> de </a:t>
            </a:r>
            <a:r>
              <a:rPr lang="en-US" sz="800" u="sng" dirty="0" err="1"/>
              <a:t>su</a:t>
            </a:r>
            <a:r>
              <a:rPr lang="en-US" sz="800" u="sng" dirty="0"/>
              <a:t> </a:t>
            </a:r>
            <a:r>
              <a:rPr lang="en-US" sz="800" u="sng" dirty="0" err="1"/>
              <a:t>Espíritu</a:t>
            </a:r>
            <a:r>
              <a:rPr lang="en-US" sz="800" dirty="0"/>
              <a:t>. Recibiendo </a:t>
            </a:r>
            <a:r>
              <a:rPr lang="en-US" sz="800" dirty="0" err="1"/>
              <a:t>esto</a:t>
            </a:r>
            <a:r>
              <a:rPr lang="en-US" sz="800" dirty="0"/>
              <a:t>, </a:t>
            </a:r>
            <a:r>
              <a:rPr lang="en-US" sz="800" dirty="0" err="1"/>
              <a:t>serán</a:t>
            </a:r>
            <a:r>
              <a:rPr lang="en-US" sz="800" dirty="0"/>
              <a:t> </a:t>
            </a:r>
            <a:r>
              <a:rPr lang="en-US" sz="800" dirty="0" err="1"/>
              <a:t>vivificados</a:t>
            </a:r>
            <a:r>
              <a:rPr lang="en-US" sz="800" dirty="0"/>
              <a:t> </a:t>
            </a:r>
            <a:r>
              <a:rPr lang="en-US" sz="800" dirty="0" err="1"/>
              <a:t>por</a:t>
            </a:r>
            <a:r>
              <a:rPr lang="en-US" sz="800" dirty="0"/>
              <a:t> </a:t>
            </a:r>
            <a:r>
              <a:rPr lang="en-US" sz="800" dirty="0" err="1"/>
              <a:t>una</a:t>
            </a:r>
            <a:r>
              <a:rPr lang="en-US" sz="800" dirty="0"/>
              <a:t> </a:t>
            </a:r>
            <a:r>
              <a:rPr lang="en-US" sz="800" dirty="0" err="1"/>
              <a:t>vida</a:t>
            </a:r>
            <a:r>
              <a:rPr lang="en-US" sz="800" dirty="0"/>
              <a:t> fresca. El </a:t>
            </a:r>
            <a:r>
              <a:rPr lang="en-US" sz="800" dirty="0" err="1"/>
              <a:t>cuerpo</a:t>
            </a:r>
            <a:r>
              <a:rPr lang="en-US" sz="800" dirty="0"/>
              <a:t> </a:t>
            </a:r>
            <a:r>
              <a:rPr lang="en-US" sz="800" dirty="0" err="1"/>
              <a:t>cansado</a:t>
            </a:r>
            <a:r>
              <a:rPr lang="en-US" sz="800" dirty="0"/>
              <a:t> y </a:t>
            </a:r>
            <a:r>
              <a:rPr lang="en-US" sz="800" dirty="0" err="1"/>
              <a:t>el</a:t>
            </a:r>
            <a:r>
              <a:rPr lang="en-US" sz="800" dirty="0"/>
              <a:t> </a:t>
            </a:r>
            <a:r>
              <a:rPr lang="en-US" sz="800" dirty="0" err="1"/>
              <a:t>cerebro</a:t>
            </a:r>
            <a:r>
              <a:rPr lang="en-US" sz="800" dirty="0"/>
              <a:t> </a:t>
            </a:r>
            <a:r>
              <a:rPr lang="en-US" sz="800" dirty="0" err="1"/>
              <a:t>fatigado</a:t>
            </a:r>
            <a:r>
              <a:rPr lang="en-US" sz="800" dirty="0"/>
              <a:t> se </a:t>
            </a:r>
            <a:r>
              <a:rPr lang="en-US" sz="800" dirty="0" err="1"/>
              <a:t>refrescarán</a:t>
            </a:r>
            <a:r>
              <a:rPr lang="en-US" sz="800" dirty="0"/>
              <a:t>, </a:t>
            </a:r>
            <a:r>
              <a:rPr lang="en-US" sz="800" dirty="0" err="1"/>
              <a:t>el</a:t>
            </a:r>
            <a:r>
              <a:rPr lang="en-US" sz="800" dirty="0"/>
              <a:t> </a:t>
            </a:r>
            <a:r>
              <a:rPr lang="en-US" sz="800" dirty="0" err="1"/>
              <a:t>corazón</a:t>
            </a:r>
            <a:r>
              <a:rPr lang="en-US" sz="800" dirty="0"/>
              <a:t> </a:t>
            </a:r>
            <a:r>
              <a:rPr lang="en-US" sz="800" dirty="0" err="1"/>
              <a:t>agobiado</a:t>
            </a:r>
            <a:r>
              <a:rPr lang="en-US" sz="800" dirty="0"/>
              <a:t> se </a:t>
            </a:r>
            <a:r>
              <a:rPr lang="en-US" sz="800" dirty="0" err="1"/>
              <a:t>aligerará</a:t>
            </a:r>
            <a:r>
              <a:rPr lang="en-US" sz="800" dirty="0"/>
              <a:t>". {</a:t>
            </a:r>
            <a:r>
              <a:rPr lang="en-US" sz="800" dirty="0" err="1"/>
              <a:t>Pr</a:t>
            </a:r>
            <a:r>
              <a:rPr lang="en-US" sz="800" dirty="0"/>
              <a:t> 320.3}</a:t>
            </a:r>
          </a:p>
          <a:p>
            <a:pPr marL="741801" lvl="1" indent="-282513">
              <a:lnSpc>
                <a:spcPct val="80000"/>
              </a:lnSpc>
              <a:spcBef>
                <a:spcPct val="0"/>
              </a:spcBef>
              <a:buClr>
                <a:srgbClr val="948A54"/>
              </a:buClr>
              <a:defRPr/>
            </a:pPr>
            <a:endParaRPr lang="de-DE" sz="800" dirty="0"/>
          </a:p>
        </p:txBody>
      </p:sp>
      <p:sp>
        <p:nvSpPr>
          <p:cNvPr id="4" name="Slide Number Placeholder 3"/>
          <p:cNvSpPr>
            <a:spLocks noGrp="1"/>
          </p:cNvSpPr>
          <p:nvPr>
            <p:ph type="sldNum" sz="quarter" idx="10"/>
          </p:nvPr>
        </p:nvSpPr>
        <p:spPr/>
        <p:txBody>
          <a:bodyPr/>
          <a:lstStyle/>
          <a:p>
            <a:fld id="{87D77045-401A-4D5E-BFE3-54C21A8A6634}" type="slidenum">
              <a:rPr lang="en-US" smtClean="0"/>
              <a:t>56</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3971" indent="1618">
              <a:lnSpc>
                <a:spcPct val="90000"/>
              </a:lnSpc>
              <a:buClr>
                <a:srgbClr val="948A54"/>
              </a:buClr>
            </a:pPr>
            <a:r>
              <a:rPr lang="en-US" dirty="0"/>
              <a:t>"Todo lo que </a:t>
            </a:r>
            <a:r>
              <a:rPr lang="en-US" dirty="0" err="1"/>
              <a:t>pidáis</a:t>
            </a:r>
            <a:r>
              <a:rPr lang="en-US" dirty="0"/>
              <a:t> </a:t>
            </a:r>
            <a:r>
              <a:rPr lang="en-US" dirty="0" err="1"/>
              <a:t>en</a:t>
            </a:r>
            <a:r>
              <a:rPr lang="en-US" dirty="0"/>
              <a:t> mi </a:t>
            </a:r>
            <a:r>
              <a:rPr lang="en-US" dirty="0" err="1"/>
              <a:t>nombre</a:t>
            </a:r>
            <a:r>
              <a:rPr lang="en-US" dirty="0"/>
              <a:t>..."</a:t>
            </a:r>
          </a:p>
          <a:p>
            <a:pPr marL="33971" indent="1618">
              <a:lnSpc>
                <a:spcPct val="90000"/>
              </a:lnSpc>
              <a:buClr>
                <a:srgbClr val="948A54"/>
              </a:buClr>
            </a:pPr>
            <a:r>
              <a:rPr lang="en-US" dirty="0"/>
              <a:t>"Dios </a:t>
            </a:r>
            <a:r>
              <a:rPr lang="en-US" dirty="0" err="1"/>
              <a:t>está</a:t>
            </a:r>
            <a:r>
              <a:rPr lang="en-US" dirty="0"/>
              <a:t> </a:t>
            </a:r>
            <a:r>
              <a:rPr lang="en-US" dirty="0" err="1"/>
              <a:t>dispuesto</a:t>
            </a:r>
            <a:r>
              <a:rPr lang="en-US" dirty="0"/>
              <a:t> a </a:t>
            </a:r>
            <a:r>
              <a:rPr lang="en-US" dirty="0" err="1"/>
              <a:t>escuchar</a:t>
            </a:r>
            <a:r>
              <a:rPr lang="en-US" dirty="0"/>
              <a:t> la </a:t>
            </a:r>
            <a:r>
              <a:rPr lang="en-US" dirty="0" err="1"/>
              <a:t>oración</a:t>
            </a:r>
            <a:r>
              <a:rPr lang="en-US" dirty="0"/>
              <a:t> </a:t>
            </a:r>
            <a:r>
              <a:rPr lang="en-US" dirty="0" err="1"/>
              <a:t>sincera</a:t>
            </a:r>
            <a:r>
              <a:rPr lang="en-US" dirty="0"/>
              <a:t> del </a:t>
            </a:r>
            <a:r>
              <a:rPr lang="en-US" dirty="0" err="1"/>
              <a:t>más</a:t>
            </a:r>
            <a:r>
              <a:rPr lang="en-US" dirty="0"/>
              <a:t> </a:t>
            </a:r>
            <a:r>
              <a:rPr lang="en-US" dirty="0" err="1"/>
              <a:t>humilde</a:t>
            </a:r>
            <a:r>
              <a:rPr lang="en-US" dirty="0"/>
              <a:t> de sus </a:t>
            </a:r>
            <a:r>
              <a:rPr lang="en-US" dirty="0" err="1"/>
              <a:t>hijos</a:t>
            </a:r>
            <a:r>
              <a:rPr lang="en-US" dirty="0"/>
              <a:t>" </a:t>
            </a:r>
            <a:r>
              <a:rPr lang="en-US" sz="2900" dirty="0"/>
              <a:t>(El </a:t>
            </a:r>
            <a:r>
              <a:rPr lang="en-US" sz="2900" dirty="0" err="1"/>
              <a:t>camino</a:t>
            </a:r>
            <a:r>
              <a:rPr lang="en-US" sz="2900" dirty="0"/>
              <a:t> a Cristo 94).</a:t>
            </a:r>
          </a:p>
          <a:p>
            <a:pPr marL="33971" indent="1618">
              <a:lnSpc>
                <a:spcPct val="90000"/>
              </a:lnSpc>
              <a:buClr>
                <a:srgbClr val="948A54"/>
              </a:buClr>
            </a:pPr>
            <a:r>
              <a:rPr lang="en-US" dirty="0"/>
              <a:t>"Dios </a:t>
            </a:r>
            <a:r>
              <a:rPr lang="en-US" dirty="0" err="1"/>
              <a:t>escucha</a:t>
            </a:r>
            <a:r>
              <a:rPr lang="en-US" dirty="0"/>
              <a:t> las </a:t>
            </a:r>
            <a:r>
              <a:rPr lang="en-US" dirty="0" err="1"/>
              <a:t>oraciones</a:t>
            </a:r>
            <a:r>
              <a:rPr lang="en-US" dirty="0"/>
              <a:t> de </a:t>
            </a:r>
            <a:r>
              <a:rPr lang="en-US" dirty="0" err="1"/>
              <a:t>todos</a:t>
            </a:r>
            <a:r>
              <a:rPr lang="en-US" dirty="0"/>
              <a:t> </a:t>
            </a:r>
            <a:r>
              <a:rPr lang="en-US" dirty="0" err="1"/>
              <a:t>los</a:t>
            </a:r>
            <a:r>
              <a:rPr lang="en-US" dirty="0"/>
              <a:t> que le </a:t>
            </a:r>
            <a:r>
              <a:rPr lang="en-US" dirty="0" err="1"/>
              <a:t>buscan</a:t>
            </a:r>
            <a:r>
              <a:rPr lang="en-US" dirty="0"/>
              <a:t> de </a:t>
            </a:r>
            <a:r>
              <a:rPr lang="en-US" dirty="0" err="1"/>
              <a:t>verdad</a:t>
            </a:r>
            <a:r>
              <a:rPr lang="en-US" dirty="0"/>
              <a:t>. </a:t>
            </a:r>
            <a:r>
              <a:rPr lang="en-US" dirty="0" err="1"/>
              <a:t>Él</a:t>
            </a:r>
            <a:r>
              <a:rPr lang="en-US" dirty="0"/>
              <a:t> </a:t>
            </a:r>
            <a:r>
              <a:rPr lang="en-US" dirty="0" err="1"/>
              <a:t>tiene</a:t>
            </a:r>
            <a:r>
              <a:rPr lang="en-US" dirty="0"/>
              <a:t> </a:t>
            </a:r>
            <a:r>
              <a:rPr lang="en-US" dirty="0" err="1"/>
              <a:t>el</a:t>
            </a:r>
            <a:r>
              <a:rPr lang="en-US" dirty="0"/>
              <a:t> </a:t>
            </a:r>
            <a:r>
              <a:rPr lang="en-US" dirty="0" err="1"/>
              <a:t>poder</a:t>
            </a:r>
            <a:r>
              <a:rPr lang="en-US" dirty="0"/>
              <a:t> que </a:t>
            </a:r>
            <a:r>
              <a:rPr lang="en-US" dirty="0" err="1"/>
              <a:t>todos</a:t>
            </a:r>
            <a:r>
              <a:rPr lang="en-US" dirty="0"/>
              <a:t> </a:t>
            </a:r>
            <a:r>
              <a:rPr lang="en-US" dirty="0" err="1"/>
              <a:t>necesitamos</a:t>
            </a:r>
            <a:r>
              <a:rPr lang="en-US" dirty="0"/>
              <a:t>. </a:t>
            </a:r>
            <a:r>
              <a:rPr lang="en-US" dirty="0" err="1"/>
              <a:t>Llena</a:t>
            </a:r>
            <a:r>
              <a:rPr lang="en-US" dirty="0"/>
              <a:t> </a:t>
            </a:r>
            <a:r>
              <a:rPr lang="en-US" dirty="0" err="1"/>
              <a:t>el</a:t>
            </a:r>
            <a:r>
              <a:rPr lang="en-US" dirty="0"/>
              <a:t> </a:t>
            </a:r>
            <a:r>
              <a:rPr lang="en-US" dirty="0" err="1"/>
              <a:t>corazón</a:t>
            </a:r>
            <a:r>
              <a:rPr lang="en-US" dirty="0"/>
              <a:t> de amor, </a:t>
            </a:r>
            <a:r>
              <a:rPr lang="en-US" dirty="0" err="1"/>
              <a:t>gozo</a:t>
            </a:r>
            <a:r>
              <a:rPr lang="en-US" dirty="0"/>
              <a:t>, </a:t>
            </a:r>
            <a:r>
              <a:rPr lang="en-US" dirty="0" err="1"/>
              <a:t>paz</a:t>
            </a:r>
            <a:r>
              <a:rPr lang="en-US" dirty="0"/>
              <a:t> y </a:t>
            </a:r>
            <a:r>
              <a:rPr lang="en-US" dirty="0" err="1"/>
              <a:t>santidad</a:t>
            </a:r>
            <a:r>
              <a:rPr lang="en-US" dirty="0"/>
              <a:t>". </a:t>
            </a:r>
            <a:r>
              <a:rPr lang="en-US" sz="2900" dirty="0"/>
              <a:t>(Testimonios para la </a:t>
            </a:r>
            <a:r>
              <a:rPr lang="en-US" sz="2900" dirty="0" err="1"/>
              <a:t>Iglesia</a:t>
            </a:r>
            <a:r>
              <a:rPr lang="en-US" sz="2900" dirty="0"/>
              <a:t>, vol. 9, 169.) {</a:t>
            </a:r>
            <a:r>
              <a:rPr lang="en-US" sz="2900" dirty="0" err="1"/>
              <a:t>Pr</a:t>
            </a:r>
            <a:r>
              <a:rPr lang="en-US" sz="2900" dirty="0"/>
              <a:t> 34.</a:t>
            </a:r>
            <a:r>
              <a:rPr lang="en-US" dirty="0"/>
              <a:t>3} </a:t>
            </a:r>
            <a:endParaRPr lang="en-US" b="1" dirty="0"/>
          </a:p>
          <a:p>
            <a:pPr marL="33971" indent="1618">
              <a:lnSpc>
                <a:spcPct val="90000"/>
              </a:lnSpc>
              <a:buClr>
                <a:srgbClr val="948A54"/>
              </a:buClr>
            </a:pPr>
            <a:r>
              <a:rPr lang="en-US" dirty="0"/>
              <a:t>"</a:t>
            </a:r>
            <a:r>
              <a:rPr lang="en-US" dirty="0" err="1"/>
              <a:t>Nuestro</a:t>
            </a:r>
            <a:r>
              <a:rPr lang="en-US" dirty="0"/>
              <a:t> Padre celestial </a:t>
            </a:r>
            <a:r>
              <a:rPr lang="en-US" dirty="0" err="1"/>
              <a:t>espera</a:t>
            </a:r>
            <a:r>
              <a:rPr lang="en-US" dirty="0"/>
              <a:t> para </a:t>
            </a:r>
            <a:r>
              <a:rPr lang="en-US" dirty="0" err="1"/>
              <a:t>concedernos</a:t>
            </a:r>
            <a:r>
              <a:rPr lang="en-US" dirty="0"/>
              <a:t> la </a:t>
            </a:r>
            <a:r>
              <a:rPr lang="en-US" dirty="0" err="1"/>
              <a:t>plenitud</a:t>
            </a:r>
            <a:r>
              <a:rPr lang="en-US" dirty="0"/>
              <a:t> de </a:t>
            </a:r>
            <a:r>
              <a:rPr lang="en-US" dirty="0" err="1"/>
              <a:t>su</a:t>
            </a:r>
            <a:r>
              <a:rPr lang="en-US" dirty="0"/>
              <a:t> </a:t>
            </a:r>
            <a:r>
              <a:rPr lang="en-US" dirty="0" err="1"/>
              <a:t>bendición</a:t>
            </a:r>
            <a:r>
              <a:rPr lang="en-US" dirty="0"/>
              <a:t>. Es </a:t>
            </a:r>
            <a:r>
              <a:rPr lang="en-US" dirty="0" err="1"/>
              <a:t>nuestro</a:t>
            </a:r>
            <a:r>
              <a:rPr lang="en-US" dirty="0"/>
              <a:t> privilegio </a:t>
            </a:r>
            <a:r>
              <a:rPr lang="en-US" dirty="0" err="1"/>
              <a:t>beber</a:t>
            </a:r>
            <a:r>
              <a:rPr lang="en-US" dirty="0"/>
              <a:t> </a:t>
            </a:r>
            <a:r>
              <a:rPr lang="en-US" dirty="0" err="1"/>
              <a:t>ampliamente</a:t>
            </a:r>
            <a:r>
              <a:rPr lang="en-US" dirty="0"/>
              <a:t> </a:t>
            </a:r>
            <a:r>
              <a:rPr lang="en-US" dirty="0" err="1"/>
              <a:t>en</a:t>
            </a:r>
            <a:r>
              <a:rPr lang="en-US" dirty="0"/>
              <a:t> la </a:t>
            </a:r>
            <a:r>
              <a:rPr lang="en-US" dirty="0" err="1"/>
              <a:t>fuente</a:t>
            </a:r>
            <a:r>
              <a:rPr lang="en-US" dirty="0"/>
              <a:t> de amor sin </a:t>
            </a:r>
            <a:r>
              <a:rPr lang="en-US" dirty="0" err="1"/>
              <a:t>límites</a:t>
            </a:r>
            <a:r>
              <a:rPr lang="en-US" dirty="0"/>
              <a:t>". </a:t>
            </a:r>
            <a:r>
              <a:rPr lang="en-US" sz="1100" dirty="0"/>
              <a:t>{SC 94.1} </a:t>
            </a:r>
          </a:p>
        </p:txBody>
      </p:sp>
      <p:sp>
        <p:nvSpPr>
          <p:cNvPr id="4" name="Slide Number Placeholder 3"/>
          <p:cNvSpPr>
            <a:spLocks noGrp="1"/>
          </p:cNvSpPr>
          <p:nvPr>
            <p:ph type="sldNum" sz="quarter" idx="10"/>
          </p:nvPr>
        </p:nvSpPr>
        <p:spPr/>
        <p:txBody>
          <a:bodyPr/>
          <a:lstStyle/>
          <a:p>
            <a:fld id="{87D77045-401A-4D5E-BFE3-54C21A8A6634}" type="slidenum">
              <a:rPr lang="en-US" smtClean="0"/>
              <a:t>57</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461034" lvl="1">
              <a:lnSpc>
                <a:spcPct val="90000"/>
              </a:lnSpc>
              <a:spcBef>
                <a:spcPct val="0"/>
              </a:spcBef>
              <a:buClr>
                <a:srgbClr val="948A54"/>
              </a:buClr>
            </a:pPr>
            <a:r>
              <a:rPr lang="en-US" sz="1000"/>
              <a:t>"La mayor deficiencia de las iglesias hoy en día está en el </a:t>
            </a:r>
            <a:r>
              <a:rPr lang="en-US" sz="1000" b="1"/>
              <a:t>poder</a:t>
            </a:r>
            <a:r>
              <a:rPr lang="en-US" sz="1000"/>
              <a:t>. Y el </a:t>
            </a:r>
            <a:r>
              <a:rPr lang="en-US" sz="1000" b="1"/>
              <a:t>poder </a:t>
            </a:r>
            <a:r>
              <a:rPr lang="en-US" sz="1000"/>
              <a:t>para el ministerio sólo puede ser liberado a través de </a:t>
            </a:r>
            <a:r>
              <a:rPr lang="en-US" sz="1000" b="1"/>
              <a:t>la oración</a:t>
            </a:r>
            <a:r>
              <a:rPr lang="en-US" sz="1000"/>
              <a:t>."</a:t>
            </a:r>
            <a:endParaRPr lang="de-DE" sz="1000"/>
          </a:p>
          <a:p>
            <a:pPr marL="461034" lvl="1">
              <a:lnSpc>
                <a:spcPct val="90000"/>
              </a:lnSpc>
              <a:spcBef>
                <a:spcPct val="0"/>
              </a:spcBef>
            </a:pPr>
            <a:r>
              <a:rPr lang="en-US" sz="1000"/>
              <a:t>"Todo trabajador que siga el ejemplo de Cristo estará preparado para recibir y utilizar el </a:t>
            </a:r>
            <a:r>
              <a:rPr lang="en-US" sz="1000" b="1"/>
              <a:t>PODER </a:t>
            </a:r>
            <a:r>
              <a:rPr lang="en-US" sz="1000"/>
              <a:t>que Dios ha prometido a Su iglesia para la maduración de la cosecha de la tierra. Mañana tras mañana, a quienes se arrodillen ante el Señor y renueven sus votos de consagración a Él, les concederá la presencia de su Espíritu, con su </a:t>
            </a:r>
            <a:r>
              <a:rPr lang="en-US" sz="1000" b="1"/>
              <a:t>PODER </a:t>
            </a:r>
            <a:r>
              <a:rPr lang="en-US" sz="1000"/>
              <a:t>vivificador y santificador." -GW. P. 511.</a:t>
            </a:r>
            <a:endParaRPr lang="en-US" sz="1000" b="1"/>
          </a:p>
        </p:txBody>
      </p:sp>
      <p:sp>
        <p:nvSpPr>
          <p:cNvPr id="4" name="Slide Number Placeholder 3"/>
          <p:cNvSpPr>
            <a:spLocks noGrp="1"/>
          </p:cNvSpPr>
          <p:nvPr>
            <p:ph type="sldNum" sz="quarter" idx="10"/>
          </p:nvPr>
        </p:nvSpPr>
        <p:spPr/>
        <p:txBody>
          <a:bodyPr/>
          <a:lstStyle/>
          <a:p>
            <a:fld id="{87D77045-401A-4D5E-BFE3-54C21A8A6634}" type="slidenum">
              <a:rPr lang="en-US" smtClean="0"/>
              <a:t>59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237905" indent="-237905">
              <a:spcBef>
                <a:spcPct val="0"/>
              </a:spcBef>
              <a:defRPr/>
            </a:pPr>
            <a:r>
              <a:rPr lang="en-US" b="1" dirty="0"/>
              <a:t>1. </a:t>
            </a:r>
            <a:r>
              <a:rPr lang="en-US" dirty="0"/>
              <a:t>Dios ha </a:t>
            </a:r>
            <a:r>
              <a:rPr lang="en-US" dirty="0" err="1"/>
              <a:t>registrado</a:t>
            </a:r>
            <a:r>
              <a:rPr lang="en-US" dirty="0"/>
              <a:t> </a:t>
            </a:r>
            <a:r>
              <a:rPr lang="en-US" dirty="0" err="1"/>
              <a:t>más</a:t>
            </a:r>
            <a:r>
              <a:rPr lang="en-US" dirty="0"/>
              <a:t> de </a:t>
            </a:r>
            <a:r>
              <a:rPr lang="en-US" b="1" dirty="0"/>
              <a:t>650 </a:t>
            </a:r>
            <a:r>
              <a:rPr lang="en-US" b="1" dirty="0" err="1"/>
              <a:t>oraciones</a:t>
            </a:r>
            <a:r>
              <a:rPr lang="en-US" dirty="0"/>
              <a:t>, </a:t>
            </a:r>
            <a:r>
              <a:rPr lang="en-US" u="sng" dirty="0" err="1"/>
              <a:t>aparte</a:t>
            </a:r>
            <a:r>
              <a:rPr lang="en-US" u="sng" dirty="0"/>
              <a:t> de </a:t>
            </a:r>
            <a:r>
              <a:rPr lang="en-US" u="sng" dirty="0" err="1"/>
              <a:t>los</a:t>
            </a:r>
            <a:r>
              <a:rPr lang="en-US" u="sng" dirty="0"/>
              <a:t> Salmos, que </a:t>
            </a:r>
            <a:r>
              <a:rPr lang="en-US" dirty="0"/>
              <a:t>es un </a:t>
            </a:r>
            <a:r>
              <a:rPr lang="en-US" dirty="0" err="1"/>
              <a:t>libro</a:t>
            </a:r>
            <a:r>
              <a:rPr lang="en-US" dirty="0"/>
              <a:t> de </a:t>
            </a:r>
            <a:r>
              <a:rPr lang="en-US" dirty="0" err="1"/>
              <a:t>oraciones</a:t>
            </a:r>
            <a:r>
              <a:rPr lang="en-US" dirty="0"/>
              <a:t> </a:t>
            </a:r>
            <a:r>
              <a:rPr lang="en-US" dirty="0" err="1"/>
              <a:t>en</a:t>
            </a:r>
            <a:r>
              <a:rPr lang="en-US" dirty="0"/>
              <a:t> </a:t>
            </a:r>
            <a:r>
              <a:rPr lang="en-US" dirty="0" err="1"/>
              <a:t>sí</a:t>
            </a:r>
            <a:r>
              <a:rPr lang="en-US" dirty="0"/>
              <a:t> </a:t>
            </a:r>
            <a:r>
              <a:rPr lang="en-US" dirty="0" err="1"/>
              <a:t>mismo</a:t>
            </a:r>
            <a:r>
              <a:rPr lang="en-US" dirty="0"/>
              <a:t>.  De </a:t>
            </a:r>
            <a:r>
              <a:rPr lang="en-US" dirty="0" err="1"/>
              <a:t>estas</a:t>
            </a:r>
            <a:r>
              <a:rPr lang="en-US" dirty="0"/>
              <a:t> 650 </a:t>
            </a:r>
            <a:r>
              <a:rPr lang="en-US" dirty="0" err="1"/>
              <a:t>oraciones</a:t>
            </a:r>
            <a:r>
              <a:rPr lang="en-US" dirty="0"/>
              <a:t>, </a:t>
            </a:r>
            <a:r>
              <a:rPr lang="en-US" b="1" dirty="0"/>
              <a:t>450 </a:t>
            </a:r>
            <a:r>
              <a:rPr lang="en-US" dirty="0" err="1"/>
              <a:t>tienen</a:t>
            </a:r>
            <a:r>
              <a:rPr lang="en-US" dirty="0"/>
              <a:t> </a:t>
            </a:r>
            <a:r>
              <a:rPr lang="en-US" dirty="0" err="1"/>
              <a:t>respuesta</a:t>
            </a:r>
            <a:r>
              <a:rPr lang="en-US" dirty="0"/>
              <a:t> </a:t>
            </a:r>
            <a:r>
              <a:rPr lang="en-US" dirty="0" err="1"/>
              <a:t>registrada</a:t>
            </a:r>
            <a:r>
              <a:rPr lang="en-US" dirty="0"/>
              <a:t>. </a:t>
            </a:r>
          </a:p>
          <a:p>
            <a:pPr marL="237905" indent="-237905">
              <a:spcBef>
                <a:spcPct val="0"/>
              </a:spcBef>
              <a:defRPr/>
            </a:pPr>
            <a:r>
              <a:rPr lang="en-US" dirty="0"/>
              <a:t>"Y </a:t>
            </a:r>
            <a:r>
              <a:rPr lang="en-US" dirty="0" err="1"/>
              <a:t>todas</a:t>
            </a:r>
            <a:r>
              <a:rPr lang="en-US" dirty="0"/>
              <a:t> </a:t>
            </a:r>
            <a:r>
              <a:rPr lang="en-US" dirty="0" err="1"/>
              <a:t>estas</a:t>
            </a:r>
            <a:r>
              <a:rPr lang="en-US" dirty="0"/>
              <a:t> </a:t>
            </a:r>
            <a:r>
              <a:rPr lang="en-US" dirty="0" err="1"/>
              <a:t>cosas</a:t>
            </a:r>
            <a:r>
              <a:rPr lang="en-US" dirty="0"/>
              <a:t> les </a:t>
            </a:r>
            <a:r>
              <a:rPr lang="en-US" dirty="0" err="1"/>
              <a:t>sucedieron</a:t>
            </a:r>
            <a:r>
              <a:rPr lang="en-US" dirty="0"/>
              <a:t> a </a:t>
            </a:r>
            <a:r>
              <a:rPr lang="en-US" dirty="0" err="1"/>
              <a:t>ellos</a:t>
            </a:r>
            <a:r>
              <a:rPr lang="en-US" dirty="0"/>
              <a:t> </a:t>
            </a:r>
            <a:r>
              <a:rPr lang="en-US" dirty="0" err="1"/>
              <a:t>como</a:t>
            </a:r>
            <a:r>
              <a:rPr lang="en-US" dirty="0"/>
              <a:t> </a:t>
            </a:r>
            <a:r>
              <a:rPr lang="en-US" b="1" dirty="0" err="1"/>
              <a:t>ejemplo</a:t>
            </a:r>
            <a:r>
              <a:rPr lang="en-US" dirty="0"/>
              <a:t>, y </a:t>
            </a:r>
            <a:r>
              <a:rPr lang="en-US" dirty="0" err="1"/>
              <a:t>fueron</a:t>
            </a:r>
            <a:r>
              <a:rPr lang="en-US" dirty="0"/>
              <a:t> </a:t>
            </a:r>
            <a:r>
              <a:rPr lang="en-US" dirty="0" err="1"/>
              <a:t>escritas</a:t>
            </a:r>
            <a:r>
              <a:rPr lang="en-US" dirty="0"/>
              <a:t> para </a:t>
            </a:r>
            <a:r>
              <a:rPr lang="en-US" b="1" dirty="0" err="1"/>
              <a:t>nuestra</a:t>
            </a:r>
            <a:r>
              <a:rPr lang="en-US" b="1" dirty="0"/>
              <a:t> </a:t>
            </a:r>
            <a:r>
              <a:rPr lang="en-US" b="1" dirty="0" err="1"/>
              <a:t>amonestación</a:t>
            </a:r>
            <a:r>
              <a:rPr lang="en-US" dirty="0"/>
              <a:t>, a </a:t>
            </a:r>
            <a:r>
              <a:rPr lang="en-US" dirty="0" err="1"/>
              <a:t>quienes</a:t>
            </a:r>
            <a:r>
              <a:rPr lang="en-US" dirty="0"/>
              <a:t> </a:t>
            </a:r>
            <a:r>
              <a:rPr lang="en-US" dirty="0" err="1"/>
              <a:t>han</a:t>
            </a:r>
            <a:r>
              <a:rPr lang="en-US" dirty="0"/>
              <a:t> </a:t>
            </a:r>
            <a:r>
              <a:rPr lang="en-US" dirty="0" err="1"/>
              <a:t>llegado</a:t>
            </a:r>
            <a:r>
              <a:rPr lang="en-US" dirty="0"/>
              <a:t> </a:t>
            </a:r>
            <a:r>
              <a:rPr lang="en-US" dirty="0" err="1"/>
              <a:t>los</a:t>
            </a:r>
            <a:r>
              <a:rPr lang="en-US" dirty="0"/>
              <a:t> fines de </a:t>
            </a:r>
            <a:r>
              <a:rPr lang="en-US" dirty="0" err="1"/>
              <a:t>los</a:t>
            </a:r>
            <a:r>
              <a:rPr lang="en-US" dirty="0"/>
              <a:t> siglos" (1 Co. 10:11).</a:t>
            </a:r>
            <a:endParaRPr lang="de-DE" dirty="0"/>
          </a:p>
          <a:p>
            <a:pPr marL="237905" indent="-237905">
              <a:spcBef>
                <a:spcPct val="0"/>
              </a:spcBef>
              <a:defRPr/>
            </a:pPr>
            <a:r>
              <a:rPr lang="en-US" dirty="0"/>
              <a:t>El </a:t>
            </a:r>
            <a:r>
              <a:rPr lang="en-US" dirty="0" err="1"/>
              <a:t>sesenta</a:t>
            </a:r>
            <a:r>
              <a:rPr lang="en-US" dirty="0"/>
              <a:t> y </a:t>
            </a:r>
            <a:r>
              <a:rPr lang="en-US" dirty="0" err="1"/>
              <a:t>nueve</a:t>
            </a:r>
            <a:r>
              <a:rPr lang="en-US" dirty="0"/>
              <a:t> </a:t>
            </a:r>
            <a:r>
              <a:rPr lang="en-US" dirty="0" err="1"/>
              <a:t>por</a:t>
            </a:r>
            <a:r>
              <a:rPr lang="en-US" dirty="0"/>
              <a:t> </a:t>
            </a:r>
            <a:r>
              <a:rPr lang="en-US" dirty="0" err="1"/>
              <a:t>ciento</a:t>
            </a:r>
            <a:r>
              <a:rPr lang="en-US" dirty="0"/>
              <a:t> </a:t>
            </a:r>
            <a:r>
              <a:rPr lang="en-US" b="1" dirty="0"/>
              <a:t>(69%) </a:t>
            </a:r>
            <a:r>
              <a:rPr lang="en-US" dirty="0"/>
              <a:t>de las </a:t>
            </a:r>
            <a:r>
              <a:rPr lang="en-US" dirty="0" err="1"/>
              <a:t>oraciones</a:t>
            </a:r>
            <a:r>
              <a:rPr lang="en-US" dirty="0"/>
              <a:t> </a:t>
            </a:r>
            <a:r>
              <a:rPr lang="en-US" dirty="0" err="1"/>
              <a:t>bíblicas</a:t>
            </a:r>
            <a:r>
              <a:rPr lang="en-US" dirty="0"/>
              <a:t> </a:t>
            </a:r>
            <a:r>
              <a:rPr lang="en-US" b="1" dirty="0" err="1"/>
              <a:t>recibieron</a:t>
            </a:r>
            <a:r>
              <a:rPr lang="en-US" b="1" dirty="0"/>
              <a:t> </a:t>
            </a:r>
            <a:r>
              <a:rPr lang="en-US" b="1" dirty="0" err="1"/>
              <a:t>respuesta</a:t>
            </a:r>
            <a:r>
              <a:rPr lang="en-US" dirty="0"/>
              <a:t>, la </a:t>
            </a:r>
            <a:r>
              <a:rPr lang="en-US" dirty="0" err="1"/>
              <a:t>mayoría</a:t>
            </a:r>
            <a:r>
              <a:rPr lang="en-US" dirty="0"/>
              <a:t> de </a:t>
            </a:r>
            <a:r>
              <a:rPr lang="en-US" dirty="0" err="1"/>
              <a:t>ellas</a:t>
            </a:r>
            <a:r>
              <a:rPr lang="en-US" dirty="0"/>
              <a:t> de forma </a:t>
            </a:r>
            <a:r>
              <a:rPr lang="en-US" dirty="0" err="1"/>
              <a:t>inmediata</a:t>
            </a:r>
            <a:r>
              <a:rPr lang="en-US" dirty="0"/>
              <a:t>/</a:t>
            </a:r>
            <a:r>
              <a:rPr lang="en-US" dirty="0" err="1"/>
              <a:t>instantánea</a:t>
            </a:r>
            <a:r>
              <a:rPr lang="en-US" dirty="0"/>
              <a:t>. </a:t>
            </a:r>
            <a:r>
              <a:rPr lang="en-US" dirty="0" err="1"/>
              <a:t>Eso</a:t>
            </a:r>
            <a:r>
              <a:rPr lang="en-US" dirty="0"/>
              <a:t> </a:t>
            </a:r>
            <a:r>
              <a:rPr lang="en-US" dirty="0" err="1"/>
              <a:t>significa</a:t>
            </a:r>
            <a:r>
              <a:rPr lang="en-US" dirty="0"/>
              <a:t> que Dios </a:t>
            </a:r>
            <a:r>
              <a:rPr lang="en-US" dirty="0" err="1"/>
              <a:t>respondió</a:t>
            </a:r>
            <a:r>
              <a:rPr lang="en-US" dirty="0"/>
              <a:t> </a:t>
            </a:r>
            <a:r>
              <a:rPr lang="en-US" dirty="0" err="1"/>
              <a:t>directamente</a:t>
            </a:r>
            <a:r>
              <a:rPr lang="en-US" dirty="0"/>
              <a:t> al </a:t>
            </a:r>
            <a:r>
              <a:rPr lang="en-US" dirty="0" err="1"/>
              <a:t>menos</a:t>
            </a:r>
            <a:r>
              <a:rPr lang="en-US" dirty="0"/>
              <a:t> </a:t>
            </a:r>
            <a:r>
              <a:rPr lang="en-US" dirty="0" err="1"/>
              <a:t>siete</a:t>
            </a:r>
            <a:r>
              <a:rPr lang="en-US" dirty="0"/>
              <a:t> </a:t>
            </a:r>
            <a:r>
              <a:rPr lang="en-US" b="1" dirty="0"/>
              <a:t>(7) </a:t>
            </a:r>
            <a:r>
              <a:rPr lang="en-US" dirty="0"/>
              <a:t>de </a:t>
            </a:r>
            <a:r>
              <a:rPr lang="en-US" dirty="0" err="1"/>
              <a:t>cada</a:t>
            </a:r>
            <a:r>
              <a:rPr lang="en-US" dirty="0"/>
              <a:t> </a:t>
            </a:r>
            <a:r>
              <a:rPr lang="en-US" dirty="0" err="1"/>
              <a:t>diez</a:t>
            </a:r>
            <a:r>
              <a:rPr lang="en-US" dirty="0"/>
              <a:t> </a:t>
            </a:r>
            <a:r>
              <a:rPr lang="en-US" b="1" dirty="0"/>
              <a:t>(10) </a:t>
            </a:r>
            <a:r>
              <a:rPr lang="en-US" b="1" dirty="0" err="1"/>
              <a:t>oraciones</a:t>
            </a:r>
            <a:r>
              <a:rPr lang="en-US" b="1" dirty="0"/>
              <a:t> </a:t>
            </a:r>
            <a:r>
              <a:rPr lang="en-US" dirty="0" err="1"/>
              <a:t>bíblicas</a:t>
            </a:r>
            <a:r>
              <a:rPr lang="en-US" dirty="0"/>
              <a:t>.</a:t>
            </a:r>
          </a:p>
          <a:p>
            <a:pPr marL="237905" indent="-237905">
              <a:spcBef>
                <a:spcPct val="0"/>
              </a:spcBef>
              <a:defRPr/>
            </a:pPr>
            <a:r>
              <a:rPr lang="en-US" b="1" dirty="0"/>
              <a:t>2.</a:t>
            </a:r>
            <a:r>
              <a:rPr lang="en-US" dirty="0"/>
              <a:t> </a:t>
            </a:r>
            <a:r>
              <a:rPr lang="en-US" dirty="0" err="1"/>
              <a:t>Considera</a:t>
            </a:r>
            <a:r>
              <a:rPr lang="en-US" dirty="0"/>
              <a:t> </a:t>
            </a:r>
            <a:r>
              <a:rPr lang="en-US" dirty="0" err="1"/>
              <a:t>estos</a:t>
            </a:r>
            <a:r>
              <a:rPr lang="en-US" dirty="0"/>
              <a:t> </a:t>
            </a:r>
            <a:r>
              <a:rPr lang="en-US" dirty="0" err="1"/>
              <a:t>versículos</a:t>
            </a:r>
            <a:r>
              <a:rPr lang="en-US" dirty="0"/>
              <a:t>: </a:t>
            </a:r>
            <a:r>
              <a:rPr lang="en-US" b="1" dirty="0"/>
              <a:t>Joel 2:32; </a:t>
            </a:r>
            <a:r>
              <a:rPr lang="en-US" b="1" dirty="0" err="1"/>
              <a:t>Hechos</a:t>
            </a:r>
            <a:r>
              <a:rPr lang="en-US" b="1" dirty="0"/>
              <a:t> 2:21; Prov. 8:17</a:t>
            </a:r>
            <a:r>
              <a:rPr lang="en-US" i="1" dirty="0"/>
              <a:t>. </a:t>
            </a:r>
          </a:p>
          <a:p>
            <a:pPr marL="237905" marR="0" indent="-237905" algn="l" defTabSz="914400" rtl="0" eaLnBrk="1" fontAlgn="auto" latinLnBrk="0" hangingPunct="1">
              <a:lnSpc>
                <a:spcPct val="100000"/>
              </a:lnSpc>
              <a:spcBef>
                <a:spcPct val="0"/>
              </a:spcBef>
              <a:spcAft>
                <a:spcPct val="0"/>
              </a:spcAft>
              <a:buClrTx/>
              <a:buSzTx/>
              <a:buFontTx/>
              <a:buNone/>
              <a:defRPr/>
            </a:pPr>
            <a:r>
              <a:rPr lang="en-US" sz="1200" kern="1200" baseline="0" dirty="0">
                <a:solidFill>
                  <a:schemeClr val="tx1"/>
                </a:solidFill>
                <a:latin typeface="+mn-lt"/>
                <a:ea typeface="+mn-ea"/>
                <a:cs typeface="+mn-cs"/>
              </a:rPr>
              <a:t>Joel 2:32 Y </a:t>
            </a:r>
            <a:r>
              <a:rPr lang="en-US" sz="1200" kern="1200" baseline="0" dirty="0" err="1">
                <a:solidFill>
                  <a:schemeClr val="tx1"/>
                </a:solidFill>
                <a:latin typeface="+mn-lt"/>
                <a:ea typeface="+mn-ea"/>
                <a:cs typeface="+mn-cs"/>
              </a:rPr>
              <a:t>acontecerá</a:t>
            </a:r>
            <a:r>
              <a:rPr lang="en-US" sz="1200" kern="1200" baseline="0" dirty="0">
                <a:solidFill>
                  <a:schemeClr val="tx1"/>
                </a:solidFill>
                <a:latin typeface="+mn-lt"/>
                <a:ea typeface="+mn-ea"/>
                <a:cs typeface="+mn-cs"/>
              </a:rPr>
              <a:t> </a:t>
            </a:r>
            <a:r>
              <a:rPr lang="en-US" sz="1200" i="1" kern="1200" baseline="0" dirty="0">
                <a:solidFill>
                  <a:schemeClr val="tx1"/>
                </a:solidFill>
                <a:latin typeface="+mn-lt"/>
                <a:ea typeface="+mn-ea"/>
                <a:cs typeface="+mn-cs"/>
              </a:rPr>
              <a:t>Que </a:t>
            </a:r>
            <a:r>
              <a:rPr lang="en-US" sz="1200" i="1" kern="1200" baseline="0" dirty="0" err="1">
                <a:solidFill>
                  <a:schemeClr val="tx1"/>
                </a:solidFill>
                <a:latin typeface="+mn-lt"/>
                <a:ea typeface="+mn-ea"/>
                <a:cs typeface="+mn-cs"/>
              </a:rPr>
              <a:t>todo</a:t>
            </a:r>
            <a:r>
              <a:rPr lang="en-US" sz="1200" i="1" kern="1200" baseline="0" dirty="0">
                <a:solidFill>
                  <a:schemeClr val="tx1"/>
                </a:solidFill>
                <a:latin typeface="+mn-lt"/>
                <a:ea typeface="+mn-ea"/>
                <a:cs typeface="+mn-cs"/>
              </a:rPr>
              <a:t> </a:t>
            </a:r>
            <a:r>
              <a:rPr lang="en-US" sz="1200" i="1" kern="1200" baseline="0" dirty="0" err="1">
                <a:solidFill>
                  <a:schemeClr val="tx1"/>
                </a:solidFill>
                <a:latin typeface="+mn-lt"/>
                <a:ea typeface="+mn-ea"/>
                <a:cs typeface="+mn-cs"/>
              </a:rPr>
              <a:t>aquel</a:t>
            </a:r>
            <a:r>
              <a:rPr lang="en-US" sz="1200" i="1" kern="1200" baseline="0" dirty="0">
                <a:solidFill>
                  <a:schemeClr val="tx1"/>
                </a:solidFill>
                <a:latin typeface="+mn-lt"/>
                <a:ea typeface="+mn-ea"/>
                <a:cs typeface="+mn-cs"/>
              </a:rPr>
              <a:t> que </a:t>
            </a:r>
            <a:r>
              <a:rPr lang="en-US" sz="1200" i="1" kern="1200" baseline="0" dirty="0" err="1">
                <a:solidFill>
                  <a:schemeClr val="tx1"/>
                </a:solidFill>
                <a:latin typeface="+mn-lt"/>
                <a:ea typeface="+mn-ea"/>
                <a:cs typeface="+mn-cs"/>
              </a:rPr>
              <a:t>invocare</a:t>
            </a:r>
            <a:r>
              <a:rPr lang="en-US" sz="1200" i="1" kern="1200" baseline="0" dirty="0">
                <a:solidFill>
                  <a:schemeClr val="tx1"/>
                </a:solidFill>
                <a:latin typeface="+mn-lt"/>
                <a:ea typeface="+mn-ea"/>
                <a:cs typeface="+mn-cs"/>
              </a:rPr>
              <a:t> </a:t>
            </a:r>
            <a:r>
              <a:rPr lang="en-US" sz="1200" i="1" kern="1200" baseline="0" dirty="0" err="1">
                <a:solidFill>
                  <a:schemeClr val="tx1"/>
                </a:solidFill>
                <a:latin typeface="+mn-lt"/>
                <a:ea typeface="+mn-ea"/>
                <a:cs typeface="+mn-cs"/>
              </a:rPr>
              <a:t>el</a:t>
            </a:r>
            <a:r>
              <a:rPr lang="en-US" sz="1200" i="1" kern="1200" baseline="0" dirty="0">
                <a:solidFill>
                  <a:schemeClr val="tx1"/>
                </a:solidFill>
                <a:latin typeface="+mn-lt"/>
                <a:ea typeface="+mn-ea"/>
                <a:cs typeface="+mn-cs"/>
              </a:rPr>
              <a:t> </a:t>
            </a:r>
            <a:r>
              <a:rPr lang="en-US" sz="1200" i="1" kern="1200" baseline="0" dirty="0" err="1">
                <a:solidFill>
                  <a:schemeClr val="tx1"/>
                </a:solidFill>
                <a:latin typeface="+mn-lt"/>
                <a:ea typeface="+mn-ea"/>
                <a:cs typeface="+mn-cs"/>
              </a:rPr>
              <a:t>nombre</a:t>
            </a:r>
            <a:r>
              <a:rPr lang="en-US" sz="1200" i="1" kern="1200" baseline="0" dirty="0">
                <a:solidFill>
                  <a:schemeClr val="tx1"/>
                </a:solidFill>
                <a:latin typeface="+mn-lt"/>
                <a:ea typeface="+mn-ea"/>
                <a:cs typeface="+mn-cs"/>
              </a:rPr>
              <a:t> de </a:t>
            </a:r>
            <a:r>
              <a:rPr lang="en-US" sz="1200" i="1" kern="1200" baseline="0" dirty="0" err="1">
                <a:solidFill>
                  <a:schemeClr val="tx1"/>
                </a:solidFill>
                <a:latin typeface="+mn-lt"/>
                <a:ea typeface="+mn-ea"/>
                <a:cs typeface="+mn-cs"/>
              </a:rPr>
              <a:t>Jehová</a:t>
            </a:r>
            <a:r>
              <a:rPr lang="en-US" sz="1200" i="1" kern="1200" baseline="0" dirty="0">
                <a:solidFill>
                  <a:schemeClr val="tx1"/>
                </a:solidFill>
                <a:latin typeface="+mn-lt"/>
                <a:ea typeface="+mn-ea"/>
                <a:cs typeface="+mn-cs"/>
              </a:rPr>
              <a:t> </a:t>
            </a:r>
            <a:r>
              <a:rPr lang="en-US" sz="1200" i="1" kern="1200" baseline="0" dirty="0" err="1">
                <a:solidFill>
                  <a:schemeClr val="tx1"/>
                </a:solidFill>
                <a:latin typeface="+mn-lt"/>
                <a:ea typeface="+mn-ea"/>
                <a:cs typeface="+mn-cs"/>
              </a:rPr>
              <a:t>Será</a:t>
            </a:r>
            <a:r>
              <a:rPr lang="en-US" sz="1200" i="1" kern="1200" baseline="0" dirty="0">
                <a:solidFill>
                  <a:schemeClr val="tx1"/>
                </a:solidFill>
                <a:latin typeface="+mn-lt"/>
                <a:ea typeface="+mn-ea"/>
                <a:cs typeface="+mn-cs"/>
              </a:rPr>
              <a:t> salvo. </a:t>
            </a:r>
            <a:r>
              <a:rPr lang="en-US" sz="1200" i="1" kern="1200" baseline="0" dirty="0" err="1">
                <a:solidFill>
                  <a:schemeClr val="tx1"/>
                </a:solidFill>
                <a:latin typeface="+mn-lt"/>
                <a:ea typeface="+mn-ea"/>
                <a:cs typeface="+mn-cs"/>
              </a:rPr>
              <a:t>Porque</a:t>
            </a:r>
            <a:r>
              <a:rPr lang="en-US" sz="1200" i="1" kern="1200" baseline="0" dirty="0">
                <a:solidFill>
                  <a:schemeClr val="tx1"/>
                </a:solidFill>
                <a:latin typeface="+mn-lt"/>
                <a:ea typeface="+mn-ea"/>
                <a:cs typeface="+mn-cs"/>
              </a:rPr>
              <a:t> </a:t>
            </a:r>
            <a:r>
              <a:rPr lang="en-US" sz="1200" i="1" kern="1200" baseline="0" dirty="0" err="1">
                <a:solidFill>
                  <a:schemeClr val="tx1"/>
                </a:solidFill>
                <a:latin typeface="+mn-lt"/>
                <a:ea typeface="+mn-ea"/>
                <a:cs typeface="+mn-cs"/>
              </a:rPr>
              <a:t>en</a:t>
            </a:r>
            <a:r>
              <a:rPr lang="en-US" sz="1200" i="1" kern="1200" baseline="0" dirty="0">
                <a:solidFill>
                  <a:schemeClr val="tx1"/>
                </a:solidFill>
                <a:latin typeface="+mn-lt"/>
                <a:ea typeface="+mn-ea"/>
                <a:cs typeface="+mn-cs"/>
              </a:rPr>
              <a:t> </a:t>
            </a:r>
            <a:r>
              <a:rPr lang="en-US" sz="1200" i="1" kern="1200" baseline="0" dirty="0" err="1">
                <a:solidFill>
                  <a:schemeClr val="tx1"/>
                </a:solidFill>
                <a:latin typeface="+mn-lt"/>
                <a:ea typeface="+mn-ea"/>
                <a:cs typeface="+mn-cs"/>
              </a:rPr>
              <a:t>el</a:t>
            </a:r>
            <a:r>
              <a:rPr lang="en-US" sz="1200" i="1" kern="1200" baseline="0" dirty="0">
                <a:solidFill>
                  <a:schemeClr val="tx1"/>
                </a:solidFill>
                <a:latin typeface="+mn-lt"/>
                <a:ea typeface="+mn-ea"/>
                <a:cs typeface="+mn-cs"/>
              </a:rPr>
              <a:t> monte de </a:t>
            </a:r>
            <a:r>
              <a:rPr lang="en-US" sz="1200" i="1" kern="1200" baseline="0" dirty="0" err="1">
                <a:solidFill>
                  <a:schemeClr val="tx1"/>
                </a:solidFill>
                <a:latin typeface="+mn-lt"/>
                <a:ea typeface="+mn-ea"/>
                <a:cs typeface="+mn-cs"/>
              </a:rPr>
              <a:t>Sión</a:t>
            </a:r>
            <a:r>
              <a:rPr lang="en-US" sz="1200" i="1" kern="1200" baseline="0" dirty="0">
                <a:solidFill>
                  <a:schemeClr val="tx1"/>
                </a:solidFill>
                <a:latin typeface="+mn-lt"/>
                <a:ea typeface="+mn-ea"/>
                <a:cs typeface="+mn-cs"/>
              </a:rPr>
              <a:t> y </a:t>
            </a:r>
            <a:r>
              <a:rPr lang="en-US" sz="1200" i="1" kern="1200" baseline="0" dirty="0" err="1">
                <a:solidFill>
                  <a:schemeClr val="tx1"/>
                </a:solidFill>
                <a:latin typeface="+mn-lt"/>
                <a:ea typeface="+mn-ea"/>
                <a:cs typeface="+mn-cs"/>
              </a:rPr>
              <a:t>en</a:t>
            </a:r>
            <a:r>
              <a:rPr lang="en-US" sz="1200" i="1" kern="1200" baseline="0" dirty="0">
                <a:solidFill>
                  <a:schemeClr val="tx1"/>
                </a:solidFill>
                <a:latin typeface="+mn-lt"/>
                <a:ea typeface="+mn-ea"/>
                <a:cs typeface="+mn-cs"/>
              </a:rPr>
              <a:t> </a:t>
            </a:r>
            <a:r>
              <a:rPr lang="en-US" sz="1200" i="1" kern="1200" baseline="0" dirty="0" err="1">
                <a:solidFill>
                  <a:schemeClr val="tx1"/>
                </a:solidFill>
                <a:latin typeface="+mn-lt"/>
                <a:ea typeface="+mn-ea"/>
                <a:cs typeface="+mn-cs"/>
              </a:rPr>
              <a:t>Jerusalén</a:t>
            </a:r>
            <a:r>
              <a:rPr lang="en-US" sz="1200" i="1" kern="1200" baseline="0" dirty="0">
                <a:solidFill>
                  <a:schemeClr val="tx1"/>
                </a:solidFill>
                <a:latin typeface="+mn-lt"/>
                <a:ea typeface="+mn-ea"/>
                <a:cs typeface="+mn-cs"/>
              </a:rPr>
              <a:t> </a:t>
            </a:r>
            <a:r>
              <a:rPr lang="en-US" sz="1200" i="1" kern="1200" baseline="0" dirty="0" err="1">
                <a:solidFill>
                  <a:schemeClr val="tx1"/>
                </a:solidFill>
                <a:latin typeface="+mn-lt"/>
                <a:ea typeface="+mn-ea"/>
                <a:cs typeface="+mn-cs"/>
              </a:rPr>
              <a:t>habrá</a:t>
            </a:r>
            <a:r>
              <a:rPr lang="en-US" sz="1200" i="1" kern="1200" baseline="0" dirty="0">
                <a:solidFill>
                  <a:schemeClr val="tx1"/>
                </a:solidFill>
                <a:latin typeface="+mn-lt"/>
                <a:ea typeface="+mn-ea"/>
                <a:cs typeface="+mn-cs"/>
              </a:rPr>
              <a:t> </a:t>
            </a:r>
            <a:r>
              <a:rPr lang="en-US" sz="1200" i="1" kern="1200" baseline="0" dirty="0" err="1">
                <a:solidFill>
                  <a:schemeClr val="tx1"/>
                </a:solidFill>
                <a:latin typeface="+mn-lt"/>
                <a:ea typeface="+mn-ea"/>
                <a:cs typeface="+mn-cs"/>
              </a:rPr>
              <a:t>liberación</a:t>
            </a:r>
            <a:r>
              <a:rPr lang="en-US" sz="1200" i="1" kern="1200" baseline="0" dirty="0">
                <a:solidFill>
                  <a:schemeClr val="tx1"/>
                </a:solidFill>
                <a:latin typeface="+mn-lt"/>
                <a:ea typeface="+mn-ea"/>
                <a:cs typeface="+mn-cs"/>
              </a:rPr>
              <a:t>, </a:t>
            </a:r>
            <a:r>
              <a:rPr lang="en-US" sz="1200" i="1" kern="1200" baseline="0" dirty="0" err="1">
                <a:solidFill>
                  <a:schemeClr val="tx1"/>
                </a:solidFill>
                <a:latin typeface="+mn-lt"/>
                <a:ea typeface="+mn-ea"/>
                <a:cs typeface="+mn-cs"/>
              </a:rPr>
              <a:t>como</a:t>
            </a:r>
            <a:r>
              <a:rPr lang="en-US" sz="1200" i="1" kern="1200" baseline="0" dirty="0">
                <a:solidFill>
                  <a:schemeClr val="tx1"/>
                </a:solidFill>
                <a:latin typeface="+mn-lt"/>
                <a:ea typeface="+mn-ea"/>
                <a:cs typeface="+mn-cs"/>
              </a:rPr>
              <a:t> ha </a:t>
            </a:r>
            <a:r>
              <a:rPr lang="en-US" sz="1200" i="1" kern="1200" baseline="0" dirty="0" err="1">
                <a:solidFill>
                  <a:schemeClr val="tx1"/>
                </a:solidFill>
                <a:latin typeface="+mn-lt"/>
                <a:ea typeface="+mn-ea"/>
                <a:cs typeface="+mn-cs"/>
              </a:rPr>
              <a:t>dicho</a:t>
            </a:r>
            <a:r>
              <a:rPr lang="en-US" sz="1200" i="1" kern="1200" baseline="0" dirty="0">
                <a:solidFill>
                  <a:schemeClr val="tx1"/>
                </a:solidFill>
                <a:latin typeface="+mn-lt"/>
                <a:ea typeface="+mn-ea"/>
                <a:cs typeface="+mn-cs"/>
              </a:rPr>
              <a:t> </a:t>
            </a:r>
            <a:r>
              <a:rPr lang="en-US" sz="1200" i="1" kern="1200" baseline="0" dirty="0" err="1">
                <a:solidFill>
                  <a:schemeClr val="tx1"/>
                </a:solidFill>
                <a:latin typeface="+mn-lt"/>
                <a:ea typeface="+mn-ea"/>
                <a:cs typeface="+mn-cs"/>
              </a:rPr>
              <a:t>Yahveh</a:t>
            </a:r>
            <a:r>
              <a:rPr lang="en-US" sz="1200" i="1" kern="1200" baseline="0" dirty="0">
                <a:solidFill>
                  <a:schemeClr val="tx1"/>
                </a:solidFill>
                <a:latin typeface="+mn-lt"/>
                <a:ea typeface="+mn-ea"/>
                <a:cs typeface="+mn-cs"/>
              </a:rPr>
              <a:t>, entre </a:t>
            </a:r>
            <a:r>
              <a:rPr lang="en-US" sz="1200" i="1" kern="1200" baseline="0" dirty="0" err="1">
                <a:solidFill>
                  <a:schemeClr val="tx1"/>
                </a:solidFill>
                <a:latin typeface="+mn-lt"/>
                <a:ea typeface="+mn-ea"/>
                <a:cs typeface="+mn-cs"/>
              </a:rPr>
              <a:t>el</a:t>
            </a:r>
            <a:r>
              <a:rPr lang="en-US" sz="1200" i="1" kern="1200" baseline="0" dirty="0">
                <a:solidFill>
                  <a:schemeClr val="tx1"/>
                </a:solidFill>
                <a:latin typeface="+mn-lt"/>
                <a:ea typeface="+mn-ea"/>
                <a:cs typeface="+mn-cs"/>
              </a:rPr>
              <a:t> </a:t>
            </a:r>
            <a:r>
              <a:rPr lang="en-US" sz="1200" i="1" kern="1200" baseline="0" dirty="0" err="1">
                <a:solidFill>
                  <a:schemeClr val="tx1"/>
                </a:solidFill>
                <a:latin typeface="+mn-lt"/>
                <a:ea typeface="+mn-ea"/>
                <a:cs typeface="+mn-cs"/>
              </a:rPr>
              <a:t>remanente</a:t>
            </a:r>
            <a:r>
              <a:rPr lang="en-US" sz="1200" i="1" kern="1200" baseline="0" dirty="0">
                <a:solidFill>
                  <a:schemeClr val="tx1"/>
                </a:solidFill>
                <a:latin typeface="+mn-lt"/>
                <a:ea typeface="+mn-ea"/>
                <a:cs typeface="+mn-cs"/>
              </a:rPr>
              <a:t> al que </a:t>
            </a:r>
            <a:r>
              <a:rPr lang="en-US" sz="1200" i="1" kern="1200" baseline="0" dirty="0" err="1">
                <a:solidFill>
                  <a:schemeClr val="tx1"/>
                </a:solidFill>
                <a:latin typeface="+mn-lt"/>
                <a:ea typeface="+mn-ea"/>
                <a:cs typeface="+mn-cs"/>
              </a:rPr>
              <a:t>Yahveh</a:t>
            </a:r>
            <a:r>
              <a:rPr lang="en-US" sz="1200" i="1" kern="1200" baseline="0" dirty="0">
                <a:solidFill>
                  <a:schemeClr val="tx1"/>
                </a:solidFill>
                <a:latin typeface="+mn-lt"/>
                <a:ea typeface="+mn-ea"/>
                <a:cs typeface="+mn-cs"/>
              </a:rPr>
              <a:t> </a:t>
            </a:r>
            <a:r>
              <a:rPr lang="en-US" sz="1200" i="1" kern="1200" baseline="0" dirty="0" err="1">
                <a:solidFill>
                  <a:schemeClr val="tx1"/>
                </a:solidFill>
                <a:latin typeface="+mn-lt"/>
                <a:ea typeface="+mn-ea"/>
                <a:cs typeface="+mn-cs"/>
              </a:rPr>
              <a:t>llame</a:t>
            </a:r>
            <a:r>
              <a:rPr lang="en-US" sz="1200" i="1"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Hechos</a:t>
            </a:r>
            <a:r>
              <a:rPr lang="en-US" sz="1200" kern="1200" baseline="0" dirty="0">
                <a:solidFill>
                  <a:schemeClr val="tx1"/>
                </a:solidFill>
                <a:latin typeface="+mn-lt"/>
                <a:ea typeface="+mn-ea"/>
                <a:cs typeface="+mn-cs"/>
              </a:rPr>
              <a:t> 2:21 Y </a:t>
            </a:r>
            <a:r>
              <a:rPr lang="en-US" sz="1200" kern="1200" baseline="0" dirty="0" err="1">
                <a:solidFill>
                  <a:schemeClr val="tx1"/>
                </a:solidFill>
                <a:latin typeface="+mn-lt"/>
                <a:ea typeface="+mn-ea"/>
                <a:cs typeface="+mn-cs"/>
              </a:rPr>
              <a:t>sucederá</a:t>
            </a:r>
            <a:r>
              <a:rPr lang="en-US" sz="1200" kern="1200" baseline="0" dirty="0">
                <a:solidFill>
                  <a:schemeClr val="tx1"/>
                </a:solidFill>
                <a:latin typeface="+mn-lt"/>
                <a:ea typeface="+mn-ea"/>
                <a:cs typeface="+mn-cs"/>
              </a:rPr>
              <a:t> </a:t>
            </a:r>
            <a:r>
              <a:rPr lang="en-US" sz="1200" i="1" kern="1200" baseline="0" dirty="0">
                <a:solidFill>
                  <a:schemeClr val="tx1"/>
                </a:solidFill>
                <a:latin typeface="+mn-lt"/>
                <a:ea typeface="+mn-ea"/>
                <a:cs typeface="+mn-cs"/>
              </a:rPr>
              <a:t>que </a:t>
            </a:r>
            <a:r>
              <a:rPr lang="en-US" sz="1200" i="1" kern="1200" baseline="0" dirty="0" err="1">
                <a:solidFill>
                  <a:schemeClr val="tx1"/>
                </a:solidFill>
                <a:latin typeface="+mn-lt"/>
                <a:ea typeface="+mn-ea"/>
                <a:cs typeface="+mn-cs"/>
              </a:rPr>
              <a:t>todo</a:t>
            </a:r>
            <a:r>
              <a:rPr lang="en-US" sz="1200" i="1" kern="1200" baseline="0" dirty="0">
                <a:solidFill>
                  <a:schemeClr val="tx1"/>
                </a:solidFill>
                <a:latin typeface="+mn-lt"/>
                <a:ea typeface="+mn-ea"/>
                <a:cs typeface="+mn-cs"/>
              </a:rPr>
              <a:t> </a:t>
            </a:r>
            <a:r>
              <a:rPr lang="en-US" sz="1200" i="1" kern="1200" baseline="0" dirty="0" err="1">
                <a:solidFill>
                  <a:schemeClr val="tx1"/>
                </a:solidFill>
                <a:latin typeface="+mn-lt"/>
                <a:ea typeface="+mn-ea"/>
                <a:cs typeface="+mn-cs"/>
              </a:rPr>
              <a:t>el</a:t>
            </a:r>
            <a:r>
              <a:rPr lang="en-US" sz="1200" i="1" kern="1200" baseline="0" dirty="0">
                <a:solidFill>
                  <a:schemeClr val="tx1"/>
                </a:solidFill>
                <a:latin typeface="+mn-lt"/>
                <a:ea typeface="+mn-ea"/>
                <a:cs typeface="+mn-cs"/>
              </a:rPr>
              <a:t> que </a:t>
            </a:r>
            <a:r>
              <a:rPr lang="en-US" sz="1200" i="1" kern="1200" baseline="0" dirty="0" err="1">
                <a:solidFill>
                  <a:schemeClr val="tx1"/>
                </a:solidFill>
                <a:latin typeface="+mn-lt"/>
                <a:ea typeface="+mn-ea"/>
                <a:cs typeface="+mn-cs"/>
              </a:rPr>
              <a:t>invoque</a:t>
            </a:r>
            <a:r>
              <a:rPr lang="en-US" sz="1200" i="1" kern="1200" baseline="0" dirty="0">
                <a:solidFill>
                  <a:schemeClr val="tx1"/>
                </a:solidFill>
                <a:latin typeface="+mn-lt"/>
                <a:ea typeface="+mn-ea"/>
                <a:cs typeface="+mn-cs"/>
              </a:rPr>
              <a:t> </a:t>
            </a:r>
            <a:r>
              <a:rPr lang="en-US" sz="1200" i="1" kern="1200" baseline="0" dirty="0" err="1">
                <a:solidFill>
                  <a:schemeClr val="tx1"/>
                </a:solidFill>
                <a:latin typeface="+mn-lt"/>
                <a:ea typeface="+mn-ea"/>
                <a:cs typeface="+mn-cs"/>
              </a:rPr>
              <a:t>el</a:t>
            </a:r>
            <a:r>
              <a:rPr lang="en-US" sz="1200" i="1" kern="1200" baseline="0" dirty="0">
                <a:solidFill>
                  <a:schemeClr val="tx1"/>
                </a:solidFill>
                <a:latin typeface="+mn-lt"/>
                <a:ea typeface="+mn-ea"/>
                <a:cs typeface="+mn-cs"/>
              </a:rPr>
              <a:t> </a:t>
            </a:r>
            <a:r>
              <a:rPr lang="en-US" sz="1200" i="1" kern="1200" baseline="0" dirty="0" err="1">
                <a:solidFill>
                  <a:schemeClr val="tx1"/>
                </a:solidFill>
                <a:latin typeface="+mn-lt"/>
                <a:ea typeface="+mn-ea"/>
                <a:cs typeface="+mn-cs"/>
              </a:rPr>
              <a:t>nombre</a:t>
            </a:r>
            <a:r>
              <a:rPr lang="en-US" sz="1200" i="1" kern="1200" baseline="0" dirty="0">
                <a:solidFill>
                  <a:schemeClr val="tx1"/>
                </a:solidFill>
                <a:latin typeface="+mn-lt"/>
                <a:ea typeface="+mn-ea"/>
                <a:cs typeface="+mn-cs"/>
              </a:rPr>
              <a:t> del SEÑOR se </a:t>
            </a:r>
            <a:r>
              <a:rPr lang="en-US" sz="1200" i="1" kern="1200" baseline="0" dirty="0" err="1">
                <a:solidFill>
                  <a:schemeClr val="tx1"/>
                </a:solidFill>
                <a:latin typeface="+mn-lt"/>
                <a:ea typeface="+mn-ea"/>
                <a:cs typeface="+mn-cs"/>
              </a:rPr>
              <a:t>salvará</a:t>
            </a:r>
            <a:r>
              <a:rPr lang="en-US" sz="1200" i="1" kern="1200" baseline="0" dirty="0">
                <a:solidFill>
                  <a:schemeClr val="tx1"/>
                </a:solidFill>
                <a:latin typeface="+mn-lt"/>
                <a:ea typeface="+mn-ea"/>
                <a:cs typeface="+mn-cs"/>
              </a:rPr>
              <a:t>.</a:t>
            </a:r>
          </a:p>
          <a:p>
            <a:r>
              <a:rPr lang="en-US" sz="1200" kern="1200" baseline="0" dirty="0" err="1">
                <a:solidFill>
                  <a:schemeClr val="tx1"/>
                </a:solidFill>
                <a:latin typeface="+mn-lt"/>
                <a:ea typeface="+mn-ea"/>
                <a:cs typeface="+mn-cs"/>
              </a:rPr>
              <a:t>Proverbios</a:t>
            </a:r>
            <a:r>
              <a:rPr lang="en-US" sz="1200" kern="1200" baseline="0" dirty="0">
                <a:solidFill>
                  <a:schemeClr val="tx1"/>
                </a:solidFill>
                <a:latin typeface="+mn-lt"/>
                <a:ea typeface="+mn-ea"/>
                <a:cs typeface="+mn-cs"/>
              </a:rPr>
              <a:t> 8:17 </a:t>
            </a:r>
            <a:r>
              <a:rPr lang="en-US" sz="1200" kern="1200" baseline="0" dirty="0" err="1">
                <a:solidFill>
                  <a:schemeClr val="tx1"/>
                </a:solidFill>
                <a:latin typeface="+mn-lt"/>
                <a:ea typeface="+mn-ea"/>
                <a:cs typeface="+mn-cs"/>
              </a:rPr>
              <a:t>Yo</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amo</a:t>
            </a:r>
            <a:r>
              <a:rPr lang="en-US" sz="1200" kern="1200" baseline="0" dirty="0">
                <a:solidFill>
                  <a:schemeClr val="tx1"/>
                </a:solidFill>
                <a:latin typeface="+mn-lt"/>
                <a:ea typeface="+mn-ea"/>
                <a:cs typeface="+mn-cs"/>
              </a:rPr>
              <a:t> a </a:t>
            </a:r>
            <a:r>
              <a:rPr lang="en-US" sz="1200" kern="1200" baseline="0" dirty="0" err="1">
                <a:solidFill>
                  <a:schemeClr val="tx1"/>
                </a:solidFill>
                <a:latin typeface="+mn-lt"/>
                <a:ea typeface="+mn-ea"/>
                <a:cs typeface="+mn-cs"/>
              </a:rPr>
              <a:t>los</a:t>
            </a:r>
            <a:r>
              <a:rPr lang="en-US" sz="1200" kern="1200" baseline="0" dirty="0">
                <a:solidFill>
                  <a:schemeClr val="tx1"/>
                </a:solidFill>
                <a:latin typeface="+mn-lt"/>
                <a:ea typeface="+mn-ea"/>
                <a:cs typeface="+mn-cs"/>
              </a:rPr>
              <a:t> que me </a:t>
            </a:r>
            <a:r>
              <a:rPr lang="en-US" sz="1200" kern="1200" baseline="0" dirty="0" err="1">
                <a:solidFill>
                  <a:schemeClr val="tx1"/>
                </a:solidFill>
                <a:latin typeface="+mn-lt"/>
                <a:ea typeface="+mn-ea"/>
                <a:cs typeface="+mn-cs"/>
              </a:rPr>
              <a:t>aman</a:t>
            </a:r>
            <a:r>
              <a:rPr lang="en-US" sz="1200" kern="1200" baseline="0" dirty="0">
                <a:solidFill>
                  <a:schemeClr val="tx1"/>
                </a:solidFill>
                <a:latin typeface="+mn-lt"/>
                <a:ea typeface="+mn-ea"/>
                <a:cs typeface="+mn-cs"/>
              </a:rPr>
              <a:t>, Y </a:t>
            </a:r>
            <a:r>
              <a:rPr lang="en-US" sz="1200" kern="1200" baseline="0" dirty="0" err="1">
                <a:solidFill>
                  <a:schemeClr val="tx1"/>
                </a:solidFill>
                <a:latin typeface="+mn-lt"/>
                <a:ea typeface="+mn-ea"/>
                <a:cs typeface="+mn-cs"/>
              </a:rPr>
              <a:t>los</a:t>
            </a:r>
            <a:r>
              <a:rPr lang="en-US" sz="1200" kern="1200" baseline="0" dirty="0">
                <a:solidFill>
                  <a:schemeClr val="tx1"/>
                </a:solidFill>
                <a:latin typeface="+mn-lt"/>
                <a:ea typeface="+mn-ea"/>
                <a:cs typeface="+mn-cs"/>
              </a:rPr>
              <a:t> que me </a:t>
            </a:r>
            <a:r>
              <a:rPr lang="en-US" sz="1200" kern="1200" baseline="0" dirty="0" err="1">
                <a:solidFill>
                  <a:schemeClr val="tx1"/>
                </a:solidFill>
                <a:latin typeface="+mn-lt"/>
                <a:ea typeface="+mn-ea"/>
                <a:cs typeface="+mn-cs"/>
              </a:rPr>
              <a:t>buscan</a:t>
            </a:r>
            <a:r>
              <a:rPr lang="en-US" sz="1200" kern="1200" baseline="0" dirty="0">
                <a:solidFill>
                  <a:schemeClr val="tx1"/>
                </a:solidFill>
                <a:latin typeface="+mn-lt"/>
                <a:ea typeface="+mn-ea"/>
                <a:cs typeface="+mn-cs"/>
              </a:rPr>
              <a:t> con diligencia me </a:t>
            </a:r>
            <a:r>
              <a:rPr lang="en-US" sz="1200" kern="1200" baseline="0" dirty="0" err="1">
                <a:solidFill>
                  <a:schemeClr val="tx1"/>
                </a:solidFill>
                <a:latin typeface="+mn-lt"/>
                <a:ea typeface="+mn-ea"/>
                <a:cs typeface="+mn-cs"/>
              </a:rPr>
              <a:t>encontrarán</a:t>
            </a:r>
            <a:r>
              <a:rPr lang="en-US" sz="1200" kern="1200" baseline="0" dirty="0">
                <a:solidFill>
                  <a:schemeClr val="tx1"/>
                </a:solidFill>
                <a:latin typeface="+mn-lt"/>
                <a:ea typeface="+mn-ea"/>
                <a:cs typeface="+mn-cs"/>
              </a:rPr>
              <a:t>.</a:t>
            </a:r>
            <a:endParaRPr lang="en-US" sz="1200" baseline="0" dirty="0"/>
          </a:p>
          <a:p>
            <a:pPr marL="237905" indent="-237905">
              <a:spcBef>
                <a:spcPct val="0"/>
              </a:spcBef>
              <a:defRPr/>
            </a:pPr>
            <a:r>
              <a:rPr lang="en-US" dirty="0"/>
              <a:t>- Dios se </a:t>
            </a:r>
            <a:r>
              <a:rPr lang="en-US" dirty="0" err="1"/>
              <a:t>toma</a:t>
            </a:r>
            <a:r>
              <a:rPr lang="en-US" dirty="0"/>
              <a:t> tan </a:t>
            </a:r>
            <a:r>
              <a:rPr lang="en-US" dirty="0" err="1"/>
              <a:t>en</a:t>
            </a:r>
            <a:r>
              <a:rPr lang="en-US" dirty="0"/>
              <a:t> serio </a:t>
            </a:r>
            <a:r>
              <a:rPr lang="en-US" dirty="0" err="1"/>
              <a:t>una</a:t>
            </a:r>
            <a:r>
              <a:rPr lang="en-US" dirty="0"/>
              <a:t> </a:t>
            </a:r>
            <a:r>
              <a:rPr lang="en-US" dirty="0" err="1"/>
              <a:t>relación</a:t>
            </a:r>
            <a:r>
              <a:rPr lang="en-US" dirty="0"/>
              <a:t> </a:t>
            </a:r>
            <a:r>
              <a:rPr lang="en-US" dirty="0" err="1"/>
              <a:t>estrecha</a:t>
            </a:r>
            <a:r>
              <a:rPr lang="en-US" dirty="0"/>
              <a:t> con </a:t>
            </a:r>
            <a:r>
              <a:rPr lang="en-US" dirty="0" err="1"/>
              <a:t>su</a:t>
            </a:r>
            <a:r>
              <a:rPr lang="en-US" dirty="0"/>
              <a:t> pueblo que le </a:t>
            </a:r>
            <a:r>
              <a:rPr lang="en-US" dirty="0" err="1"/>
              <a:t>invita</a:t>
            </a:r>
            <a:r>
              <a:rPr lang="en-US" dirty="0"/>
              <a:t> </a:t>
            </a:r>
            <a:r>
              <a:rPr lang="en-US" dirty="0" err="1"/>
              <a:t>repetidamente</a:t>
            </a:r>
            <a:r>
              <a:rPr lang="en-US" dirty="0"/>
              <a:t> a </a:t>
            </a:r>
            <a:r>
              <a:rPr lang="en-US" dirty="0" err="1"/>
              <a:t>orar</a:t>
            </a:r>
            <a:r>
              <a:rPr lang="en-US" dirty="0"/>
              <a:t>, </a:t>
            </a:r>
            <a:r>
              <a:rPr lang="en-US" dirty="0" err="1"/>
              <a:t>explicándole</a:t>
            </a:r>
            <a:r>
              <a:rPr lang="en-US" dirty="0"/>
              <a:t> </a:t>
            </a:r>
            <a:r>
              <a:rPr lang="en-US" dirty="0" err="1"/>
              <a:t>cuidadosamente</a:t>
            </a:r>
            <a:r>
              <a:rPr lang="en-US" dirty="0"/>
              <a:t> </a:t>
            </a:r>
            <a:r>
              <a:rPr lang="en-US" dirty="0" err="1"/>
              <a:t>cómo</a:t>
            </a:r>
            <a:r>
              <a:rPr lang="en-US" dirty="0"/>
              <a:t> </a:t>
            </a:r>
            <a:r>
              <a:rPr lang="en-US" dirty="0" err="1"/>
              <a:t>hacerlo</a:t>
            </a:r>
            <a:r>
              <a:rPr lang="en-US" dirty="0"/>
              <a:t> y </a:t>
            </a:r>
            <a:r>
              <a:rPr lang="en-US" dirty="0" err="1"/>
              <a:t>prometiéndole</a:t>
            </a:r>
            <a:r>
              <a:rPr lang="en-US" dirty="0"/>
              <a:t> </a:t>
            </a:r>
            <a:r>
              <a:rPr lang="en-US" dirty="0" err="1"/>
              <a:t>solemnemente</a:t>
            </a:r>
            <a:r>
              <a:rPr lang="en-US" dirty="0"/>
              <a:t> que le </a:t>
            </a:r>
            <a:r>
              <a:rPr lang="en-US" dirty="0" err="1"/>
              <a:t>responderá</a:t>
            </a:r>
            <a:r>
              <a:rPr lang="en-US" dirty="0"/>
              <a:t>.</a:t>
            </a:r>
            <a:endParaRPr lang="de-DE" dirty="0"/>
          </a:p>
          <a:p>
            <a:pPr marL="237905" indent="-237905">
              <a:spcBef>
                <a:spcPct val="0"/>
              </a:spcBef>
              <a:defRPr/>
            </a:pPr>
            <a:r>
              <a:rPr lang="en-US" b="1" dirty="0"/>
              <a:t>3. </a:t>
            </a:r>
            <a:r>
              <a:rPr lang="en-US" dirty="0"/>
              <a:t>Dios </a:t>
            </a:r>
            <a:r>
              <a:rPr lang="en-US" dirty="0" err="1"/>
              <a:t>hace</a:t>
            </a:r>
            <a:r>
              <a:rPr lang="en-US" dirty="0"/>
              <a:t> </a:t>
            </a:r>
            <a:r>
              <a:rPr lang="en-US" dirty="0" err="1"/>
              <a:t>mucho</a:t>
            </a:r>
            <a:r>
              <a:rPr lang="en-US" dirty="0"/>
              <a:t> </a:t>
            </a:r>
            <a:r>
              <a:rPr lang="en-US" dirty="0" err="1"/>
              <a:t>más</a:t>
            </a:r>
            <a:r>
              <a:rPr lang="en-US" dirty="0"/>
              <a:t> que </a:t>
            </a:r>
            <a:r>
              <a:rPr lang="en-US" dirty="0" err="1"/>
              <a:t>invitarnos</a:t>
            </a:r>
            <a:r>
              <a:rPr lang="en-US" dirty="0"/>
              <a:t> a </a:t>
            </a:r>
            <a:r>
              <a:rPr lang="en-US" dirty="0" err="1"/>
              <a:t>orar</a:t>
            </a:r>
            <a:r>
              <a:rPr lang="en-US" dirty="0"/>
              <a:t>. </a:t>
            </a:r>
            <a:r>
              <a:rPr lang="en-US" dirty="0" err="1"/>
              <a:t>También</a:t>
            </a:r>
            <a:r>
              <a:rPr lang="en-US" dirty="0"/>
              <a:t> </a:t>
            </a:r>
            <a:r>
              <a:rPr lang="en-US" dirty="0" err="1"/>
              <a:t>nos</a:t>
            </a:r>
            <a:r>
              <a:rPr lang="en-US" dirty="0"/>
              <a:t> </a:t>
            </a:r>
            <a:r>
              <a:rPr lang="en-US" dirty="0" err="1"/>
              <a:t>muestra</a:t>
            </a:r>
            <a:r>
              <a:rPr lang="en-US" dirty="0"/>
              <a:t> </a:t>
            </a:r>
            <a:r>
              <a:rPr lang="en-US" dirty="0" err="1"/>
              <a:t>el</a:t>
            </a:r>
            <a:r>
              <a:rPr lang="en-US" dirty="0"/>
              <a:t> </a:t>
            </a:r>
            <a:r>
              <a:rPr lang="en-US" dirty="0" err="1"/>
              <a:t>funcionamiento</a:t>
            </a:r>
            <a:r>
              <a:rPr lang="en-US" dirty="0"/>
              <a:t> </a:t>
            </a:r>
            <a:r>
              <a:rPr lang="en-US" dirty="0" err="1"/>
              <a:t>interno</a:t>
            </a:r>
            <a:r>
              <a:rPr lang="en-US" dirty="0"/>
              <a:t> de la </a:t>
            </a:r>
            <a:r>
              <a:rPr lang="en-US" dirty="0" err="1"/>
              <a:t>oración</a:t>
            </a:r>
            <a:r>
              <a:rPr lang="en-US" dirty="0"/>
              <a:t> </a:t>
            </a:r>
            <a:r>
              <a:rPr lang="en-US" dirty="0" err="1"/>
              <a:t>en</a:t>
            </a:r>
            <a:r>
              <a:rPr lang="en-US" dirty="0"/>
              <a:t> las </a:t>
            </a:r>
            <a:r>
              <a:rPr lang="en-US" dirty="0" err="1"/>
              <a:t>Escrituras</a:t>
            </a:r>
            <a:r>
              <a:rPr lang="en-US" dirty="0"/>
              <a:t>. Nos </a:t>
            </a:r>
            <a:r>
              <a:rPr lang="en-US" dirty="0" err="1"/>
              <a:t>habla</a:t>
            </a:r>
            <a:r>
              <a:rPr lang="en-US" dirty="0"/>
              <a:t> de las </a:t>
            </a:r>
            <a:r>
              <a:rPr lang="en-US" dirty="0" err="1"/>
              <a:t>condiciones</a:t>
            </a:r>
            <a:r>
              <a:rPr lang="en-US" dirty="0"/>
              <a:t> </a:t>
            </a:r>
            <a:r>
              <a:rPr lang="en-US" dirty="0" err="1"/>
              <a:t>en</a:t>
            </a:r>
            <a:r>
              <a:rPr lang="en-US" dirty="0"/>
              <a:t> las que las </a:t>
            </a:r>
            <a:r>
              <a:rPr lang="en-US" dirty="0" err="1"/>
              <a:t>oraciones</a:t>
            </a:r>
            <a:r>
              <a:rPr lang="en-US" dirty="0"/>
              <a:t> son </a:t>
            </a:r>
            <a:r>
              <a:rPr lang="en-US" dirty="0" err="1"/>
              <a:t>escuchadas</a:t>
            </a:r>
            <a:r>
              <a:rPr lang="en-US" dirty="0"/>
              <a:t> con mayor </a:t>
            </a:r>
            <a:r>
              <a:rPr lang="en-US" dirty="0" err="1"/>
              <a:t>eficacia</a:t>
            </a:r>
            <a:r>
              <a:rPr lang="en-US" dirty="0"/>
              <a:t>. Describe las barreras </a:t>
            </a:r>
            <a:r>
              <a:rPr lang="en-US" dirty="0" err="1"/>
              <a:t>en</a:t>
            </a:r>
            <a:r>
              <a:rPr lang="en-US" dirty="0"/>
              <a:t> la </a:t>
            </a:r>
            <a:r>
              <a:rPr lang="en-US" dirty="0" err="1"/>
              <a:t>vida</a:t>
            </a:r>
            <a:r>
              <a:rPr lang="en-US" dirty="0"/>
              <a:t> de hombres y </a:t>
            </a:r>
            <a:r>
              <a:rPr lang="en-US" dirty="0" err="1"/>
              <a:t>mujeres</a:t>
            </a:r>
            <a:r>
              <a:rPr lang="en-US" dirty="0"/>
              <a:t> que </a:t>
            </a:r>
            <a:r>
              <a:rPr lang="en-US" dirty="0" err="1"/>
              <a:t>impiden</a:t>
            </a:r>
            <a:r>
              <a:rPr lang="en-US" dirty="0"/>
              <a:t> que la </a:t>
            </a:r>
            <a:r>
              <a:rPr lang="en-US" dirty="0" err="1"/>
              <a:t>oración</a:t>
            </a:r>
            <a:r>
              <a:rPr lang="en-US" dirty="0"/>
              <a:t> sea </a:t>
            </a:r>
            <a:r>
              <a:rPr lang="en-US" dirty="0" err="1"/>
              <a:t>escuchada</a:t>
            </a:r>
            <a:r>
              <a:rPr lang="en-US" dirty="0"/>
              <a:t>. Nos da </a:t>
            </a:r>
            <a:r>
              <a:rPr lang="en-US" dirty="0" err="1"/>
              <a:t>modelos</a:t>
            </a:r>
            <a:r>
              <a:rPr lang="en-US" dirty="0"/>
              <a:t> de </a:t>
            </a:r>
            <a:r>
              <a:rPr lang="en-US" dirty="0" err="1"/>
              <a:t>oraciones</a:t>
            </a:r>
            <a:r>
              <a:rPr lang="en-US" dirty="0"/>
              <a:t> </a:t>
            </a:r>
            <a:r>
              <a:rPr lang="en-US" dirty="0" err="1"/>
              <a:t>como</a:t>
            </a:r>
            <a:r>
              <a:rPr lang="en-US" dirty="0"/>
              <a:t> </a:t>
            </a:r>
            <a:r>
              <a:rPr lang="en-US" dirty="0" err="1"/>
              <a:t>modelos</a:t>
            </a:r>
            <a:r>
              <a:rPr lang="en-US" dirty="0"/>
              <a:t> de </a:t>
            </a:r>
            <a:r>
              <a:rPr lang="en-US" dirty="0" err="1"/>
              <a:t>cómo</a:t>
            </a:r>
            <a:r>
              <a:rPr lang="en-US" dirty="0"/>
              <a:t> </a:t>
            </a:r>
            <a:r>
              <a:rPr lang="en-US" dirty="0" err="1"/>
              <a:t>podemos</a:t>
            </a:r>
            <a:r>
              <a:rPr lang="en-US" dirty="0"/>
              <a:t> </a:t>
            </a:r>
            <a:r>
              <a:rPr lang="en-US" dirty="0" err="1"/>
              <a:t>orar</a:t>
            </a:r>
            <a:r>
              <a:rPr lang="en-US" dirty="0"/>
              <a:t> </a:t>
            </a:r>
            <a:r>
              <a:rPr lang="en-US" dirty="0" err="1"/>
              <a:t>más</a:t>
            </a:r>
            <a:r>
              <a:rPr lang="en-US" dirty="0"/>
              <a:t> </a:t>
            </a:r>
            <a:r>
              <a:rPr lang="en-US" dirty="0" err="1"/>
              <a:t>eficazmente</a:t>
            </a:r>
            <a:r>
              <a:rPr lang="en-US" dirty="0"/>
              <a:t>. </a:t>
            </a:r>
            <a:r>
              <a:rPr lang="en-US" dirty="0" err="1"/>
              <a:t>Fíjate</a:t>
            </a:r>
            <a:r>
              <a:rPr lang="en-US" dirty="0"/>
              <a:t> </a:t>
            </a:r>
            <a:r>
              <a:rPr lang="en-US" dirty="0" err="1"/>
              <a:t>en</a:t>
            </a:r>
            <a:r>
              <a:rPr lang="en-US" dirty="0"/>
              <a:t> </a:t>
            </a:r>
            <a:r>
              <a:rPr lang="en-US" dirty="0" err="1"/>
              <a:t>estos</a:t>
            </a:r>
            <a:r>
              <a:rPr lang="en-US" dirty="0"/>
              <a:t> </a:t>
            </a:r>
            <a:r>
              <a:rPr lang="en-US" dirty="0" err="1"/>
              <a:t>versículos</a:t>
            </a:r>
            <a:r>
              <a:rPr lang="en-US" dirty="0"/>
              <a:t>: </a:t>
            </a:r>
            <a:r>
              <a:rPr lang="en-US" b="1" dirty="0"/>
              <a:t>2 </a:t>
            </a:r>
            <a:r>
              <a:rPr lang="en-US" b="1" dirty="0" err="1"/>
              <a:t>Crón</a:t>
            </a:r>
            <a:r>
              <a:rPr lang="en-US" b="1" dirty="0"/>
              <a:t>. 7:14; Joel 2:17; Mateo 6:9-13; Santiago 4:2,3. </a:t>
            </a:r>
          </a:p>
          <a:p>
            <a:pPr marL="237905" indent="-237905">
              <a:spcBef>
                <a:spcPct val="0"/>
              </a:spcBef>
              <a:defRPr/>
            </a:pPr>
            <a:r>
              <a:rPr lang="en-US" sz="1200" kern="1200" baseline="0" dirty="0">
                <a:solidFill>
                  <a:schemeClr val="tx1"/>
                </a:solidFill>
                <a:latin typeface="+mn-lt"/>
                <a:ea typeface="+mn-ea"/>
                <a:cs typeface="+mn-cs"/>
              </a:rPr>
              <a:t>Joel 2:17 Que </a:t>
            </a:r>
            <a:r>
              <a:rPr lang="en-US" sz="1200" kern="1200" baseline="0" dirty="0" err="1">
                <a:solidFill>
                  <a:schemeClr val="tx1"/>
                </a:solidFill>
                <a:latin typeface="+mn-lt"/>
                <a:ea typeface="+mn-ea"/>
                <a:cs typeface="+mn-cs"/>
              </a:rPr>
              <a:t>los</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sacerdotes</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ministros</a:t>
            </a:r>
            <a:r>
              <a:rPr lang="en-US" sz="1200" kern="1200" baseline="0" dirty="0">
                <a:solidFill>
                  <a:schemeClr val="tx1"/>
                </a:solidFill>
                <a:latin typeface="+mn-lt"/>
                <a:ea typeface="+mn-ea"/>
                <a:cs typeface="+mn-cs"/>
              </a:rPr>
              <a:t> de </a:t>
            </a:r>
            <a:r>
              <a:rPr lang="en-US" sz="1200" kern="1200" baseline="0" dirty="0" err="1">
                <a:solidFill>
                  <a:schemeClr val="tx1"/>
                </a:solidFill>
                <a:latin typeface="+mn-lt"/>
                <a:ea typeface="+mn-ea"/>
                <a:cs typeface="+mn-cs"/>
              </a:rPr>
              <a:t>Yahveh</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lloren</a:t>
            </a:r>
            <a:r>
              <a:rPr lang="en-US" sz="1200" kern="1200" baseline="0" dirty="0">
                <a:solidFill>
                  <a:schemeClr val="tx1"/>
                </a:solidFill>
                <a:latin typeface="+mn-lt"/>
                <a:ea typeface="+mn-ea"/>
                <a:cs typeface="+mn-cs"/>
              </a:rPr>
              <a:t> entre </a:t>
            </a:r>
            <a:r>
              <a:rPr lang="en-US" sz="1200" kern="1200" baseline="0" dirty="0" err="1">
                <a:solidFill>
                  <a:schemeClr val="tx1"/>
                </a:solidFill>
                <a:latin typeface="+mn-lt"/>
                <a:ea typeface="+mn-ea"/>
                <a:cs typeface="+mn-cs"/>
              </a:rPr>
              <a:t>el</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pórtico</a:t>
            </a:r>
            <a:r>
              <a:rPr lang="en-US" sz="1200" kern="1200" baseline="0" dirty="0">
                <a:solidFill>
                  <a:schemeClr val="tx1"/>
                </a:solidFill>
                <a:latin typeface="+mn-lt"/>
                <a:ea typeface="+mn-ea"/>
                <a:cs typeface="+mn-cs"/>
              </a:rPr>
              <a:t> y </a:t>
            </a:r>
            <a:r>
              <a:rPr lang="en-US" sz="1200" kern="1200" baseline="0" dirty="0" err="1">
                <a:solidFill>
                  <a:schemeClr val="tx1"/>
                </a:solidFill>
                <a:latin typeface="+mn-lt"/>
                <a:ea typeface="+mn-ea"/>
                <a:cs typeface="+mn-cs"/>
              </a:rPr>
              <a:t>el</a:t>
            </a:r>
            <a:r>
              <a:rPr lang="en-US" sz="1200" kern="1200" baseline="0" dirty="0">
                <a:solidFill>
                  <a:schemeClr val="tx1"/>
                </a:solidFill>
                <a:latin typeface="+mn-lt"/>
                <a:ea typeface="+mn-ea"/>
                <a:cs typeface="+mn-cs"/>
              </a:rPr>
              <a:t> altar, y </a:t>
            </a:r>
            <a:r>
              <a:rPr lang="en-US" sz="1200" kern="1200" baseline="0" dirty="0" err="1">
                <a:solidFill>
                  <a:schemeClr val="tx1"/>
                </a:solidFill>
                <a:latin typeface="+mn-lt"/>
                <a:ea typeface="+mn-ea"/>
                <a:cs typeface="+mn-cs"/>
              </a:rPr>
              <a:t>digan</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Perdona</a:t>
            </a:r>
            <a:r>
              <a:rPr lang="en-US" sz="1200" kern="1200" baseline="0" dirty="0">
                <a:solidFill>
                  <a:schemeClr val="tx1"/>
                </a:solidFill>
                <a:latin typeface="+mn-lt"/>
                <a:ea typeface="+mn-ea"/>
                <a:cs typeface="+mn-cs"/>
              </a:rPr>
              <a:t> a </a:t>
            </a:r>
            <a:r>
              <a:rPr lang="en-US" sz="1200" kern="1200" baseline="0" dirty="0" err="1">
                <a:solidFill>
                  <a:schemeClr val="tx1"/>
                </a:solidFill>
                <a:latin typeface="+mn-lt"/>
                <a:ea typeface="+mn-ea"/>
                <a:cs typeface="+mn-cs"/>
              </a:rPr>
              <a:t>tu</a:t>
            </a:r>
            <a:r>
              <a:rPr lang="en-US" sz="1200" kern="1200" baseline="0" dirty="0">
                <a:solidFill>
                  <a:schemeClr val="tx1"/>
                </a:solidFill>
                <a:latin typeface="+mn-lt"/>
                <a:ea typeface="+mn-ea"/>
                <a:cs typeface="+mn-cs"/>
              </a:rPr>
              <a:t> pueblo, </a:t>
            </a:r>
            <a:r>
              <a:rPr lang="en-US" sz="1200" kern="1200" baseline="0" dirty="0" err="1">
                <a:solidFill>
                  <a:schemeClr val="tx1"/>
                </a:solidFill>
                <a:latin typeface="+mn-lt"/>
                <a:ea typeface="+mn-ea"/>
                <a:cs typeface="+mn-cs"/>
              </a:rPr>
              <a:t>Yahveh</a:t>
            </a:r>
            <a:r>
              <a:rPr lang="en-US" sz="1200" kern="1200" baseline="0" dirty="0">
                <a:solidFill>
                  <a:schemeClr val="tx1"/>
                </a:solidFill>
                <a:latin typeface="+mn-lt"/>
                <a:ea typeface="+mn-ea"/>
                <a:cs typeface="+mn-cs"/>
              </a:rPr>
              <a:t>....</a:t>
            </a:r>
          </a:p>
          <a:p>
            <a:r>
              <a:rPr lang="en-US" sz="1200" kern="1200" baseline="0" dirty="0">
                <a:solidFill>
                  <a:schemeClr val="tx1"/>
                </a:solidFill>
                <a:latin typeface="+mn-lt"/>
                <a:ea typeface="+mn-ea"/>
                <a:cs typeface="+mn-cs"/>
              </a:rPr>
              <a:t>Santiago 4:2 </a:t>
            </a:r>
            <a:r>
              <a:rPr lang="en-US" sz="1200" kern="1200" baseline="0" dirty="0" err="1">
                <a:solidFill>
                  <a:schemeClr val="tx1"/>
                </a:solidFill>
                <a:latin typeface="+mn-lt"/>
                <a:ea typeface="+mn-ea"/>
                <a:cs typeface="+mn-cs"/>
              </a:rPr>
              <a:t>Codiciáis</a:t>
            </a:r>
            <a:r>
              <a:rPr lang="en-US" sz="1200" kern="1200" baseline="0" dirty="0">
                <a:solidFill>
                  <a:schemeClr val="tx1"/>
                </a:solidFill>
                <a:latin typeface="+mn-lt"/>
                <a:ea typeface="+mn-ea"/>
                <a:cs typeface="+mn-cs"/>
              </a:rPr>
              <a:t> y no </a:t>
            </a:r>
            <a:r>
              <a:rPr lang="en-US" sz="1200" kern="1200" baseline="0" dirty="0" err="1">
                <a:solidFill>
                  <a:schemeClr val="tx1"/>
                </a:solidFill>
                <a:latin typeface="+mn-lt"/>
                <a:ea typeface="+mn-ea"/>
                <a:cs typeface="+mn-cs"/>
              </a:rPr>
              <a:t>tenéis</a:t>
            </a:r>
            <a:r>
              <a:rPr lang="en-US" sz="1200" kern="1200" baseline="0" dirty="0">
                <a:solidFill>
                  <a:schemeClr val="tx1"/>
                </a:solidFill>
                <a:latin typeface="+mn-lt"/>
                <a:ea typeface="+mn-ea"/>
                <a:cs typeface="+mn-cs"/>
              </a:rPr>
              <a:t>...... Pero no </a:t>
            </a:r>
            <a:r>
              <a:rPr lang="en-US" sz="1200" kern="1200" baseline="0" dirty="0" err="1">
                <a:solidFill>
                  <a:schemeClr val="tx1"/>
                </a:solidFill>
                <a:latin typeface="+mn-lt"/>
                <a:ea typeface="+mn-ea"/>
                <a:cs typeface="+mn-cs"/>
              </a:rPr>
              <a:t>tenéis</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porque</a:t>
            </a:r>
            <a:r>
              <a:rPr lang="en-US" sz="1200" kern="1200" baseline="0" dirty="0">
                <a:solidFill>
                  <a:schemeClr val="tx1"/>
                </a:solidFill>
                <a:latin typeface="+mn-lt"/>
                <a:ea typeface="+mn-ea"/>
                <a:cs typeface="+mn-cs"/>
              </a:rPr>
              <a:t> no </a:t>
            </a:r>
            <a:r>
              <a:rPr lang="en-US" sz="1200" kern="1200" baseline="0" dirty="0" err="1">
                <a:solidFill>
                  <a:schemeClr val="tx1"/>
                </a:solidFill>
                <a:latin typeface="+mn-lt"/>
                <a:ea typeface="+mn-ea"/>
                <a:cs typeface="+mn-cs"/>
              </a:rPr>
              <a:t>pedís</a:t>
            </a:r>
            <a:r>
              <a:rPr lang="en-US" sz="1200" kern="1200" baseline="0" dirty="0">
                <a:solidFill>
                  <a:schemeClr val="tx1"/>
                </a:solidFill>
                <a:latin typeface="+mn-lt"/>
                <a:ea typeface="+mn-ea"/>
                <a:cs typeface="+mn-cs"/>
              </a:rPr>
              <a:t>.</a:t>
            </a:r>
            <a:endParaRPr lang="en-US" b="1" dirty="0"/>
          </a:p>
          <a:p>
            <a:pPr marL="237905" indent="-237905">
              <a:defRPr/>
            </a:pPr>
            <a:r>
              <a:rPr lang="en-US" b="1" dirty="0"/>
              <a:t>4. </a:t>
            </a:r>
            <a:r>
              <a:rPr lang="en-US" dirty="0"/>
              <a:t>La Biblia </a:t>
            </a:r>
            <a:r>
              <a:rPr lang="en-US" dirty="0" err="1"/>
              <a:t>hace</a:t>
            </a:r>
            <a:r>
              <a:rPr lang="en-US" dirty="0"/>
              <a:t> </a:t>
            </a:r>
            <a:r>
              <a:rPr lang="en-US" dirty="0" err="1"/>
              <a:t>mucho</a:t>
            </a:r>
            <a:r>
              <a:rPr lang="en-US" dirty="0"/>
              <a:t> </a:t>
            </a:r>
            <a:r>
              <a:rPr lang="en-US" dirty="0" err="1"/>
              <a:t>más</a:t>
            </a:r>
            <a:r>
              <a:rPr lang="en-US" dirty="0"/>
              <a:t> que </a:t>
            </a:r>
            <a:r>
              <a:rPr lang="en-US" dirty="0" err="1"/>
              <a:t>describir</a:t>
            </a:r>
            <a:r>
              <a:rPr lang="en-US" dirty="0"/>
              <a:t> la </a:t>
            </a:r>
            <a:r>
              <a:rPr lang="en-US" dirty="0" err="1"/>
              <a:t>oración</a:t>
            </a:r>
            <a:r>
              <a:rPr lang="en-US" dirty="0"/>
              <a:t>. </a:t>
            </a:r>
            <a:r>
              <a:rPr lang="en-US" dirty="0" err="1"/>
              <a:t>También</a:t>
            </a:r>
            <a:r>
              <a:rPr lang="en-US" dirty="0"/>
              <a:t> </a:t>
            </a:r>
            <a:r>
              <a:rPr lang="en-US" dirty="0" err="1"/>
              <a:t>nos</a:t>
            </a:r>
            <a:r>
              <a:rPr lang="en-US" dirty="0"/>
              <a:t> </a:t>
            </a:r>
            <a:r>
              <a:rPr lang="en-US" dirty="0" err="1"/>
              <a:t>invita</a:t>
            </a:r>
            <a:r>
              <a:rPr lang="en-US" dirty="0"/>
              <a:t> </a:t>
            </a:r>
            <a:r>
              <a:rPr lang="en-US" dirty="0" err="1"/>
              <a:t>directamente</a:t>
            </a:r>
            <a:r>
              <a:rPr lang="en-US" dirty="0"/>
              <a:t> a </a:t>
            </a:r>
            <a:r>
              <a:rPr lang="en-US" dirty="0" err="1"/>
              <a:t>orar</a:t>
            </a:r>
            <a:r>
              <a:rPr lang="en-US" dirty="0"/>
              <a:t>. Es </a:t>
            </a:r>
            <a:r>
              <a:rPr lang="en-US" dirty="0" err="1"/>
              <a:t>decir</a:t>
            </a:r>
            <a:r>
              <a:rPr lang="en-US" dirty="0"/>
              <a:t>, </a:t>
            </a:r>
            <a:r>
              <a:rPr lang="en-US" b="1" dirty="0"/>
              <a:t>Dios </a:t>
            </a:r>
            <a:r>
              <a:rPr lang="en-US" b="1" dirty="0" err="1"/>
              <a:t>busca</a:t>
            </a:r>
            <a:r>
              <a:rPr lang="en-US" b="1" dirty="0"/>
              <a:t> </a:t>
            </a:r>
            <a:r>
              <a:rPr lang="en-US" b="1" dirty="0" err="1"/>
              <a:t>activamente</a:t>
            </a:r>
            <a:r>
              <a:rPr lang="en-US" b="1" dirty="0"/>
              <a:t> </a:t>
            </a:r>
            <a:r>
              <a:rPr lang="en-US" b="1" dirty="0" err="1"/>
              <a:t>nuestras</a:t>
            </a:r>
            <a:r>
              <a:rPr lang="en-US" b="1" dirty="0"/>
              <a:t> </a:t>
            </a:r>
            <a:r>
              <a:rPr lang="en-US" b="1" dirty="0" err="1"/>
              <a:t>oraciones</a:t>
            </a:r>
            <a:r>
              <a:rPr lang="en-US" b="1" dirty="0"/>
              <a:t> y </a:t>
            </a:r>
            <a:r>
              <a:rPr lang="en-US" b="1" dirty="0" err="1"/>
              <a:t>nos</a:t>
            </a:r>
            <a:r>
              <a:rPr lang="en-US" b="1" dirty="0"/>
              <a:t> dirige a </a:t>
            </a:r>
            <a:r>
              <a:rPr lang="en-US" b="1" dirty="0" err="1"/>
              <a:t>invocarle</a:t>
            </a:r>
            <a:r>
              <a:rPr lang="en-US" dirty="0"/>
              <a:t>.   </a:t>
            </a:r>
            <a:r>
              <a:rPr lang="en-US" dirty="0" err="1"/>
              <a:t>Examina</a:t>
            </a:r>
            <a:r>
              <a:rPr lang="en-US" dirty="0"/>
              <a:t> </a:t>
            </a:r>
            <a:r>
              <a:rPr lang="en-US" dirty="0" err="1"/>
              <a:t>estos</a:t>
            </a:r>
            <a:r>
              <a:rPr lang="en-US" dirty="0"/>
              <a:t> </a:t>
            </a:r>
            <a:r>
              <a:rPr lang="en-US" dirty="0" err="1"/>
              <a:t>versículos</a:t>
            </a:r>
            <a:r>
              <a:rPr lang="en-US" dirty="0"/>
              <a:t> y </a:t>
            </a:r>
            <a:r>
              <a:rPr lang="en-US" dirty="0" err="1"/>
              <a:t>percibe</a:t>
            </a:r>
            <a:r>
              <a:rPr lang="en-US" dirty="0"/>
              <a:t> la </a:t>
            </a:r>
            <a:r>
              <a:rPr lang="en-US" dirty="0" err="1"/>
              <a:t>importancia</a:t>
            </a:r>
            <a:r>
              <a:rPr lang="en-US" dirty="0"/>
              <a:t> que Dios concede a </a:t>
            </a:r>
            <a:r>
              <a:rPr lang="en-US" dirty="0" err="1"/>
              <a:t>nuestras</a:t>
            </a:r>
            <a:r>
              <a:rPr lang="en-US" dirty="0"/>
              <a:t> </a:t>
            </a:r>
            <a:r>
              <a:rPr lang="en-US" dirty="0" err="1"/>
              <a:t>oraciones</a:t>
            </a:r>
            <a:r>
              <a:rPr lang="en-US" dirty="0"/>
              <a:t>.  </a:t>
            </a:r>
            <a:r>
              <a:rPr lang="en-US" dirty="0" err="1"/>
              <a:t>Recuerda</a:t>
            </a:r>
            <a:r>
              <a:rPr lang="en-US" dirty="0"/>
              <a:t> que </a:t>
            </a:r>
            <a:r>
              <a:rPr lang="en-US" dirty="0" err="1"/>
              <a:t>el</a:t>
            </a:r>
            <a:r>
              <a:rPr lang="en-US" dirty="0"/>
              <a:t> </a:t>
            </a:r>
            <a:r>
              <a:rPr lang="en-US" dirty="0" err="1"/>
              <a:t>Espíritu</a:t>
            </a:r>
            <a:r>
              <a:rPr lang="en-US" dirty="0"/>
              <a:t> de Dios </a:t>
            </a:r>
            <a:r>
              <a:rPr lang="en-US" dirty="0" err="1"/>
              <a:t>movió</a:t>
            </a:r>
            <a:r>
              <a:rPr lang="en-US" dirty="0"/>
              <a:t> a </a:t>
            </a:r>
            <a:r>
              <a:rPr lang="en-US" dirty="0" err="1"/>
              <a:t>los</a:t>
            </a:r>
            <a:r>
              <a:rPr lang="en-US" dirty="0"/>
              <a:t> </a:t>
            </a:r>
            <a:r>
              <a:rPr lang="en-US" dirty="0" err="1"/>
              <a:t>escritores</a:t>
            </a:r>
            <a:r>
              <a:rPr lang="en-US" dirty="0"/>
              <a:t> </a:t>
            </a:r>
            <a:r>
              <a:rPr lang="en-US" dirty="0" err="1"/>
              <a:t>bíblicos</a:t>
            </a:r>
            <a:r>
              <a:rPr lang="en-US" dirty="0"/>
              <a:t> a </a:t>
            </a:r>
            <a:r>
              <a:rPr lang="en-US" dirty="0" err="1"/>
              <a:t>pronunciar</a:t>
            </a:r>
            <a:r>
              <a:rPr lang="en-US" dirty="0"/>
              <a:t> </a:t>
            </a:r>
            <a:r>
              <a:rPr lang="en-US" dirty="0" err="1"/>
              <a:t>estas</a:t>
            </a:r>
            <a:r>
              <a:rPr lang="en-US" dirty="0"/>
              <a:t> palabras y a </a:t>
            </a:r>
            <a:r>
              <a:rPr lang="en-US" dirty="0" err="1"/>
              <a:t>escribirlas</a:t>
            </a:r>
            <a:r>
              <a:rPr lang="en-US" dirty="0"/>
              <a:t>:   </a:t>
            </a:r>
            <a:r>
              <a:rPr lang="en-US" b="1" dirty="0"/>
              <a:t>Job 22:27; Sal. 55:17; Fil. 4:6; 1 Tim. 2:1</a:t>
            </a:r>
            <a:r>
              <a:rPr lang="en-US" i="1" dirty="0"/>
              <a:t>. </a:t>
            </a:r>
            <a:r>
              <a:rPr lang="en-US" dirty="0" err="1"/>
              <a:t>Estos</a:t>
            </a:r>
            <a:r>
              <a:rPr lang="en-US" dirty="0"/>
              <a:t> son </a:t>
            </a:r>
            <a:r>
              <a:rPr lang="en-US" dirty="0" err="1"/>
              <a:t>sólo</a:t>
            </a:r>
            <a:r>
              <a:rPr lang="en-US" dirty="0"/>
              <a:t> </a:t>
            </a:r>
            <a:r>
              <a:rPr lang="en-US" dirty="0" err="1"/>
              <a:t>algunos</a:t>
            </a:r>
            <a:r>
              <a:rPr lang="en-US" dirty="0"/>
              <a:t> de </a:t>
            </a:r>
            <a:r>
              <a:rPr lang="en-US" dirty="0" err="1"/>
              <a:t>los</a:t>
            </a:r>
            <a:r>
              <a:rPr lang="en-US" dirty="0"/>
              <a:t> </a:t>
            </a:r>
            <a:r>
              <a:rPr lang="en-US" dirty="0" err="1"/>
              <a:t>muchos</a:t>
            </a:r>
            <a:r>
              <a:rPr lang="en-US" dirty="0"/>
              <a:t> </a:t>
            </a:r>
            <a:r>
              <a:rPr lang="en-US" dirty="0" err="1"/>
              <a:t>versículos</a:t>
            </a:r>
            <a:r>
              <a:rPr lang="en-US" dirty="0"/>
              <a:t> </a:t>
            </a:r>
            <a:r>
              <a:rPr lang="en-US" dirty="0" err="1"/>
              <a:t>bíblicos</a:t>
            </a:r>
            <a:r>
              <a:rPr lang="en-US" dirty="0"/>
              <a:t> </a:t>
            </a:r>
            <a:r>
              <a:rPr lang="en-US" dirty="0" err="1"/>
              <a:t>dedicados</a:t>
            </a:r>
            <a:r>
              <a:rPr lang="en-US" dirty="0"/>
              <a:t> a </a:t>
            </a:r>
            <a:r>
              <a:rPr lang="en-US" dirty="0" err="1"/>
              <a:t>dirigir</a:t>
            </a:r>
            <a:r>
              <a:rPr lang="en-US" dirty="0"/>
              <a:t> e </a:t>
            </a:r>
            <a:r>
              <a:rPr lang="en-US" dirty="0" err="1"/>
              <a:t>invitar</a:t>
            </a:r>
            <a:r>
              <a:rPr lang="en-US" dirty="0"/>
              <a:t> a </a:t>
            </a:r>
            <a:r>
              <a:rPr lang="en-US" dirty="0" err="1"/>
              <a:t>los</a:t>
            </a:r>
            <a:r>
              <a:rPr lang="en-US" dirty="0"/>
              <a:t> </a:t>
            </a:r>
            <a:r>
              <a:rPr lang="en-US" dirty="0" err="1"/>
              <a:t>hijos</a:t>
            </a:r>
            <a:r>
              <a:rPr lang="en-US" dirty="0"/>
              <a:t> de Dios a </a:t>
            </a:r>
            <a:r>
              <a:rPr lang="en-US" dirty="0" err="1"/>
              <a:t>orar</a:t>
            </a:r>
            <a:r>
              <a:rPr lang="en-US" dirty="0"/>
              <a:t>. Nos dan </a:t>
            </a:r>
            <a:r>
              <a:rPr lang="en-US" dirty="0" err="1"/>
              <a:t>una</a:t>
            </a:r>
            <a:r>
              <a:rPr lang="en-US" dirty="0"/>
              <a:t> </a:t>
            </a:r>
            <a:r>
              <a:rPr lang="en-US" dirty="0" err="1"/>
              <a:t>pequeña</a:t>
            </a:r>
            <a:r>
              <a:rPr lang="en-US" dirty="0"/>
              <a:t> idea de lo </a:t>
            </a:r>
            <a:r>
              <a:rPr lang="en-US" dirty="0" err="1"/>
              <a:t>importante</a:t>
            </a:r>
            <a:r>
              <a:rPr lang="en-US" dirty="0"/>
              <a:t> que es la </a:t>
            </a:r>
            <a:r>
              <a:rPr lang="en-US" dirty="0" err="1"/>
              <a:t>experiencia</a:t>
            </a:r>
            <a:r>
              <a:rPr lang="en-US" dirty="0"/>
              <a:t> de la </a:t>
            </a:r>
            <a:r>
              <a:rPr lang="en-US" dirty="0" err="1"/>
              <a:t>oración</a:t>
            </a:r>
            <a:r>
              <a:rPr lang="en-US" dirty="0"/>
              <a:t> a </a:t>
            </a:r>
            <a:r>
              <a:rPr lang="en-US" dirty="0" err="1"/>
              <a:t>los</a:t>
            </a:r>
            <a:r>
              <a:rPr lang="en-US" dirty="0"/>
              <a:t> </a:t>
            </a:r>
            <a:r>
              <a:rPr lang="en-US" dirty="0" err="1"/>
              <a:t>ojos</a:t>
            </a:r>
            <a:r>
              <a:rPr lang="en-US" dirty="0"/>
              <a:t> de Dios.</a:t>
            </a:r>
          </a:p>
          <a:p>
            <a:pPr marL="237905" indent="-237905">
              <a:defRPr/>
            </a:pPr>
            <a:r>
              <a:rPr lang="en-US" sz="1200" kern="1200" baseline="0" dirty="0">
                <a:solidFill>
                  <a:schemeClr val="tx1"/>
                </a:solidFill>
                <a:latin typeface="+mn-lt"/>
                <a:ea typeface="+mn-ea"/>
                <a:cs typeface="+mn-cs"/>
              </a:rPr>
              <a:t>Job 22:27 Le </a:t>
            </a:r>
            <a:r>
              <a:rPr lang="en-US" sz="1200" kern="1200" baseline="0" dirty="0" err="1">
                <a:solidFill>
                  <a:schemeClr val="tx1"/>
                </a:solidFill>
                <a:latin typeface="+mn-lt"/>
                <a:ea typeface="+mn-ea"/>
                <a:cs typeface="+mn-cs"/>
              </a:rPr>
              <a:t>harás</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tu</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oración</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Él</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te</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escuchará</a:t>
            </a:r>
            <a:r>
              <a:rPr lang="en-US" sz="1200" kern="1200" baseline="0" dirty="0">
                <a:solidFill>
                  <a:schemeClr val="tx1"/>
                </a:solidFill>
                <a:latin typeface="+mn-lt"/>
                <a:ea typeface="+mn-ea"/>
                <a:cs typeface="+mn-cs"/>
              </a:rPr>
              <a:t>,... </a:t>
            </a:r>
          </a:p>
          <a:p>
            <a:r>
              <a:rPr lang="en-US" sz="1200" kern="1200" baseline="0" dirty="0">
                <a:solidFill>
                  <a:schemeClr val="tx1"/>
                </a:solidFill>
                <a:latin typeface="+mn-lt"/>
                <a:ea typeface="+mn-ea"/>
                <a:cs typeface="+mn-cs"/>
              </a:rPr>
              <a:t>Salmo 55:17 Tarde, </a:t>
            </a:r>
            <a:r>
              <a:rPr lang="en-US" sz="1200" kern="1200" baseline="0" dirty="0" err="1">
                <a:solidFill>
                  <a:schemeClr val="tx1"/>
                </a:solidFill>
                <a:latin typeface="+mn-lt"/>
                <a:ea typeface="+mn-ea"/>
                <a:cs typeface="+mn-cs"/>
              </a:rPr>
              <a:t>mañana</a:t>
            </a:r>
            <a:r>
              <a:rPr lang="en-US" sz="1200" kern="1200" baseline="0" dirty="0">
                <a:solidFill>
                  <a:schemeClr val="tx1"/>
                </a:solidFill>
                <a:latin typeface="+mn-lt"/>
                <a:ea typeface="+mn-ea"/>
                <a:cs typeface="+mn-cs"/>
              </a:rPr>
              <a:t> y </a:t>
            </a:r>
            <a:r>
              <a:rPr lang="en-US" sz="1200" kern="1200" baseline="0" dirty="0" err="1">
                <a:solidFill>
                  <a:schemeClr val="tx1"/>
                </a:solidFill>
                <a:latin typeface="+mn-lt"/>
                <a:ea typeface="+mn-ea"/>
                <a:cs typeface="+mn-cs"/>
              </a:rPr>
              <a:t>mediodía</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oraré</a:t>
            </a:r>
            <a:r>
              <a:rPr lang="en-US" sz="1200" kern="1200" baseline="0" dirty="0">
                <a:solidFill>
                  <a:schemeClr val="tx1"/>
                </a:solidFill>
                <a:latin typeface="+mn-lt"/>
                <a:ea typeface="+mn-ea"/>
                <a:cs typeface="+mn-cs"/>
              </a:rPr>
              <a:t> y </a:t>
            </a:r>
            <a:r>
              <a:rPr lang="en-US" sz="1200" kern="1200" baseline="0" dirty="0" err="1">
                <a:solidFill>
                  <a:schemeClr val="tx1"/>
                </a:solidFill>
                <a:latin typeface="+mn-lt"/>
                <a:ea typeface="+mn-ea"/>
                <a:cs typeface="+mn-cs"/>
              </a:rPr>
              <a:t>clamaré</a:t>
            </a:r>
            <a:r>
              <a:rPr lang="en-US" sz="1200" kern="1200" baseline="0" dirty="0">
                <a:solidFill>
                  <a:schemeClr val="tx1"/>
                </a:solidFill>
                <a:latin typeface="+mn-lt"/>
                <a:ea typeface="+mn-ea"/>
                <a:cs typeface="+mn-cs"/>
              </a:rPr>
              <a:t>, Y </a:t>
            </a:r>
            <a:r>
              <a:rPr lang="en-US" sz="1200" kern="1200" baseline="0" dirty="0" err="1">
                <a:solidFill>
                  <a:schemeClr val="tx1"/>
                </a:solidFill>
                <a:latin typeface="+mn-lt"/>
                <a:ea typeface="+mn-ea"/>
                <a:cs typeface="+mn-cs"/>
              </a:rPr>
              <a:t>él</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oirá</a:t>
            </a:r>
            <a:r>
              <a:rPr lang="en-US" sz="1200" kern="1200" baseline="0" dirty="0">
                <a:solidFill>
                  <a:schemeClr val="tx1"/>
                </a:solidFill>
                <a:latin typeface="+mn-lt"/>
                <a:ea typeface="+mn-ea"/>
                <a:cs typeface="+mn-cs"/>
              </a:rPr>
              <a:t> mi </a:t>
            </a:r>
            <a:r>
              <a:rPr lang="en-US" sz="1200" kern="1200" baseline="0" dirty="0" err="1">
                <a:solidFill>
                  <a:schemeClr val="tx1"/>
                </a:solidFill>
                <a:latin typeface="+mn-lt"/>
                <a:ea typeface="+mn-ea"/>
                <a:cs typeface="+mn-cs"/>
              </a:rPr>
              <a:t>voz</a:t>
            </a:r>
            <a:r>
              <a:rPr lang="en-US" sz="1200" kern="1200" baseline="0" dirty="0">
                <a:solidFill>
                  <a:schemeClr val="tx1"/>
                </a:solidFill>
                <a:latin typeface="+mn-lt"/>
                <a:ea typeface="+mn-ea"/>
                <a:cs typeface="+mn-cs"/>
              </a:rPr>
              <a:t>.</a:t>
            </a:r>
          </a:p>
          <a:p>
            <a:pPr marL="0" marR="0" indent="0" algn="l" defTabSz="914400" rtl="0" eaLnBrk="1" fontAlgn="auto" latinLnBrk="0" hangingPunct="1">
              <a:lnSpc>
                <a:spcPct val="100000"/>
              </a:lnSpc>
              <a:spcBef>
                <a:spcPct val="0"/>
              </a:spcBef>
              <a:spcAft>
                <a:spcPct val="0"/>
              </a:spcAft>
              <a:buClrTx/>
              <a:buSzTx/>
              <a:buFontTx/>
              <a:buNone/>
              <a:defRPr/>
            </a:pPr>
            <a:r>
              <a:rPr lang="en-US" sz="1200" kern="1200" baseline="0" dirty="0" err="1">
                <a:solidFill>
                  <a:schemeClr val="tx1"/>
                </a:solidFill>
                <a:latin typeface="+mn-lt"/>
                <a:ea typeface="+mn-ea"/>
                <a:cs typeface="+mn-cs"/>
              </a:rPr>
              <a:t>Filipenses</a:t>
            </a:r>
            <a:r>
              <a:rPr lang="en-US" sz="1200" kern="1200" baseline="0" dirty="0">
                <a:solidFill>
                  <a:schemeClr val="tx1"/>
                </a:solidFill>
                <a:latin typeface="+mn-lt"/>
                <a:ea typeface="+mn-ea"/>
                <a:cs typeface="+mn-cs"/>
              </a:rPr>
              <a:t> 4:6 Por nada </a:t>
            </a:r>
            <a:r>
              <a:rPr lang="en-US" sz="1200" kern="1200" baseline="0" dirty="0" err="1">
                <a:solidFill>
                  <a:schemeClr val="tx1"/>
                </a:solidFill>
                <a:latin typeface="+mn-lt"/>
                <a:ea typeface="+mn-ea"/>
                <a:cs typeface="+mn-cs"/>
              </a:rPr>
              <a:t>estéis</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afanosos</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sino</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sean</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conocidas</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vuestras</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peticiones</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delante</a:t>
            </a:r>
            <a:r>
              <a:rPr lang="en-US" sz="1200" kern="1200" baseline="0" dirty="0">
                <a:solidFill>
                  <a:schemeClr val="tx1"/>
                </a:solidFill>
                <a:latin typeface="+mn-lt"/>
                <a:ea typeface="+mn-ea"/>
                <a:cs typeface="+mn-cs"/>
              </a:rPr>
              <a:t> de Dios </a:t>
            </a:r>
            <a:r>
              <a:rPr lang="en-US" sz="1200" kern="1200" baseline="0" dirty="0" err="1">
                <a:solidFill>
                  <a:schemeClr val="tx1"/>
                </a:solidFill>
                <a:latin typeface="+mn-lt"/>
                <a:ea typeface="+mn-ea"/>
                <a:cs typeface="+mn-cs"/>
              </a:rPr>
              <a:t>en</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toda</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oración</a:t>
            </a:r>
            <a:r>
              <a:rPr lang="en-US" sz="1200" kern="1200" baseline="0" dirty="0">
                <a:solidFill>
                  <a:schemeClr val="tx1"/>
                </a:solidFill>
                <a:latin typeface="+mn-lt"/>
                <a:ea typeface="+mn-ea"/>
                <a:cs typeface="+mn-cs"/>
              </a:rPr>
              <a:t> y </a:t>
            </a:r>
            <a:r>
              <a:rPr lang="en-US" sz="1200" kern="1200" baseline="0" dirty="0" err="1">
                <a:solidFill>
                  <a:schemeClr val="tx1"/>
                </a:solidFill>
                <a:latin typeface="+mn-lt"/>
                <a:ea typeface="+mn-ea"/>
                <a:cs typeface="+mn-cs"/>
              </a:rPr>
              <a:t>ruego</a:t>
            </a:r>
            <a:r>
              <a:rPr lang="en-US" sz="1200" kern="1200" baseline="0" dirty="0">
                <a:solidFill>
                  <a:schemeClr val="tx1"/>
                </a:solidFill>
                <a:latin typeface="+mn-lt"/>
                <a:ea typeface="+mn-ea"/>
                <a:cs typeface="+mn-cs"/>
              </a:rPr>
              <a:t>, con </a:t>
            </a:r>
            <a:r>
              <a:rPr lang="en-US" sz="1200" kern="1200" baseline="0" dirty="0" err="1">
                <a:solidFill>
                  <a:schemeClr val="tx1"/>
                </a:solidFill>
                <a:latin typeface="+mn-lt"/>
                <a:ea typeface="+mn-ea"/>
                <a:cs typeface="+mn-cs"/>
              </a:rPr>
              <a:t>acción</a:t>
            </a:r>
            <a:r>
              <a:rPr lang="en-US" sz="1200" kern="1200" baseline="0" dirty="0">
                <a:solidFill>
                  <a:schemeClr val="tx1"/>
                </a:solidFill>
                <a:latin typeface="+mn-lt"/>
                <a:ea typeface="+mn-ea"/>
                <a:cs typeface="+mn-cs"/>
              </a:rPr>
              <a:t> de gracias; </a:t>
            </a:r>
            <a:endParaRPr lang="en-US" dirty="0"/>
          </a:p>
          <a:p>
            <a:pPr marL="237905" indent="-237905">
              <a:defRPr/>
            </a:pPr>
            <a:r>
              <a:rPr lang="en-US" b="1" dirty="0"/>
              <a:t>5. </a:t>
            </a:r>
            <a:r>
              <a:rPr lang="en-US" dirty="0"/>
              <a:t>Una y </a:t>
            </a:r>
            <a:r>
              <a:rPr lang="en-US" dirty="0" err="1"/>
              <a:t>otra</a:t>
            </a:r>
            <a:r>
              <a:rPr lang="en-US" dirty="0"/>
              <a:t> </a:t>
            </a:r>
            <a:r>
              <a:rPr lang="en-US" dirty="0" err="1"/>
              <a:t>vez</a:t>
            </a:r>
            <a:r>
              <a:rPr lang="en-US" dirty="0"/>
              <a:t> la Biblia </a:t>
            </a:r>
            <a:r>
              <a:rPr lang="en-US" dirty="0" err="1"/>
              <a:t>promete</a:t>
            </a:r>
            <a:r>
              <a:rPr lang="en-US" dirty="0"/>
              <a:t> </a:t>
            </a:r>
            <a:r>
              <a:rPr lang="en-US" dirty="0" err="1"/>
              <a:t>claramente</a:t>
            </a:r>
            <a:r>
              <a:rPr lang="en-US" dirty="0"/>
              <a:t> </a:t>
            </a:r>
            <a:r>
              <a:rPr lang="en-US" dirty="0" err="1"/>
              <a:t>respuestas</a:t>
            </a:r>
            <a:r>
              <a:rPr lang="en-US" dirty="0"/>
              <a:t> a las </a:t>
            </a:r>
            <a:r>
              <a:rPr lang="en-US" dirty="0" err="1"/>
              <a:t>oraciones</a:t>
            </a:r>
            <a:r>
              <a:rPr lang="en-US" dirty="0"/>
              <a:t> que </a:t>
            </a:r>
            <a:r>
              <a:rPr lang="en-US" dirty="0" err="1"/>
              <a:t>siguen</a:t>
            </a:r>
            <a:r>
              <a:rPr lang="en-US" dirty="0"/>
              <a:t> </a:t>
            </a:r>
            <a:r>
              <a:rPr lang="en-US" dirty="0" err="1"/>
              <a:t>los</a:t>
            </a:r>
            <a:r>
              <a:rPr lang="en-US" dirty="0"/>
              <a:t> </a:t>
            </a:r>
            <a:r>
              <a:rPr lang="en-US" dirty="0" err="1"/>
              <a:t>principios</a:t>
            </a:r>
            <a:r>
              <a:rPr lang="en-US" dirty="0"/>
              <a:t> </a:t>
            </a:r>
            <a:r>
              <a:rPr lang="en-US" dirty="0" err="1"/>
              <a:t>divinos</a:t>
            </a:r>
            <a:r>
              <a:rPr lang="en-US" dirty="0"/>
              <a:t> de la </a:t>
            </a:r>
            <a:r>
              <a:rPr lang="en-US" dirty="0" err="1"/>
              <a:t>oración</a:t>
            </a:r>
            <a:r>
              <a:rPr lang="en-US" dirty="0"/>
              <a:t>: </a:t>
            </a:r>
            <a:r>
              <a:rPr lang="en-US" b="1" dirty="0"/>
              <a:t>Salmo 50:15; </a:t>
            </a:r>
            <a:r>
              <a:rPr lang="en-US" b="1" dirty="0" err="1"/>
              <a:t>Jeremías</a:t>
            </a:r>
            <a:r>
              <a:rPr lang="en-US" b="1" dirty="0"/>
              <a:t> 29:13; Lucas 11:9; Juan 16:24</a:t>
            </a:r>
            <a:r>
              <a:rPr lang="en-US" i="1" dirty="0"/>
              <a:t>. </a:t>
            </a:r>
            <a:r>
              <a:rPr lang="en-US" dirty="0"/>
              <a:t>Las </a:t>
            </a:r>
            <a:r>
              <a:rPr lang="en-US" dirty="0" err="1"/>
              <a:t>Escrituras</a:t>
            </a:r>
            <a:r>
              <a:rPr lang="en-US" dirty="0"/>
              <a:t> </a:t>
            </a:r>
            <a:r>
              <a:rPr lang="en-US" dirty="0" err="1"/>
              <a:t>están</a:t>
            </a:r>
            <a:r>
              <a:rPr lang="en-US" dirty="0"/>
              <a:t> </a:t>
            </a:r>
            <a:r>
              <a:rPr lang="en-US" dirty="0" err="1"/>
              <a:t>llenas</a:t>
            </a:r>
            <a:r>
              <a:rPr lang="en-US" dirty="0"/>
              <a:t> de </a:t>
            </a:r>
            <a:r>
              <a:rPr lang="en-US" dirty="0" err="1"/>
              <a:t>promesas</a:t>
            </a:r>
            <a:r>
              <a:rPr lang="en-US" dirty="0"/>
              <a:t> de Dios de responder a la </a:t>
            </a:r>
            <a:r>
              <a:rPr lang="en-US" dirty="0" err="1"/>
              <a:t>oración</a:t>
            </a:r>
            <a:r>
              <a:rPr lang="en-US" dirty="0"/>
              <a:t>. No </a:t>
            </a:r>
            <a:r>
              <a:rPr lang="en-US" dirty="0" err="1"/>
              <a:t>debe</a:t>
            </a:r>
            <a:r>
              <a:rPr lang="en-US" dirty="0"/>
              <a:t> </a:t>
            </a:r>
            <a:r>
              <a:rPr lang="en-US" dirty="0" err="1"/>
              <a:t>quedar</a:t>
            </a:r>
            <a:r>
              <a:rPr lang="en-US" dirty="0"/>
              <a:t> </a:t>
            </a:r>
            <a:r>
              <a:rPr lang="en-US" dirty="0" err="1"/>
              <a:t>ninguna</a:t>
            </a:r>
            <a:r>
              <a:rPr lang="en-US" dirty="0"/>
              <a:t> </a:t>
            </a:r>
            <a:r>
              <a:rPr lang="en-US" dirty="0" err="1"/>
              <a:t>duda</a:t>
            </a:r>
            <a:r>
              <a:rPr lang="en-US" dirty="0"/>
              <a:t> de que </a:t>
            </a:r>
            <a:r>
              <a:rPr lang="en-US" b="1" dirty="0"/>
              <a:t>Dios </a:t>
            </a:r>
            <a:r>
              <a:rPr lang="en-US" b="1" dirty="0" err="1"/>
              <a:t>quiere</a:t>
            </a:r>
            <a:r>
              <a:rPr lang="en-US" b="1" dirty="0"/>
              <a:t> responder a </a:t>
            </a:r>
            <a:r>
              <a:rPr lang="en-US" b="1" dirty="0" err="1"/>
              <a:t>tus</a:t>
            </a:r>
            <a:r>
              <a:rPr lang="en-US" b="1" dirty="0"/>
              <a:t> </a:t>
            </a:r>
            <a:r>
              <a:rPr lang="en-US" b="1" dirty="0" err="1"/>
              <a:t>oraciones</a:t>
            </a:r>
            <a:r>
              <a:rPr lang="en-US" b="1" dirty="0"/>
              <a:t>.</a:t>
            </a:r>
          </a:p>
          <a:p>
            <a:r>
              <a:rPr lang="en-US" sz="1200" kern="1200" baseline="0" dirty="0">
                <a:solidFill>
                  <a:schemeClr val="tx1"/>
                </a:solidFill>
                <a:latin typeface="+mn-lt"/>
                <a:ea typeface="+mn-ea"/>
                <a:cs typeface="+mn-cs"/>
              </a:rPr>
              <a:t>Salmo 50:15 </a:t>
            </a:r>
            <a:r>
              <a:rPr lang="en-US" sz="1200" kern="1200" baseline="0" dirty="0" err="1">
                <a:solidFill>
                  <a:schemeClr val="tx1"/>
                </a:solidFill>
                <a:latin typeface="+mn-lt"/>
                <a:ea typeface="+mn-ea"/>
                <a:cs typeface="+mn-cs"/>
              </a:rPr>
              <a:t>Invócame</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en</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el</a:t>
            </a:r>
            <a:r>
              <a:rPr lang="en-US" sz="1200" kern="1200" baseline="0" dirty="0">
                <a:solidFill>
                  <a:schemeClr val="tx1"/>
                </a:solidFill>
                <a:latin typeface="+mn-lt"/>
                <a:ea typeface="+mn-ea"/>
                <a:cs typeface="+mn-cs"/>
              </a:rPr>
              <a:t> día de la </a:t>
            </a:r>
            <a:r>
              <a:rPr lang="en-US" sz="1200" kern="1200" baseline="0" dirty="0" err="1">
                <a:solidFill>
                  <a:schemeClr val="tx1"/>
                </a:solidFill>
                <a:latin typeface="+mn-lt"/>
                <a:ea typeface="+mn-ea"/>
                <a:cs typeface="+mn-cs"/>
              </a:rPr>
              <a:t>angustia</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te</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libraré</a:t>
            </a:r>
            <a:r>
              <a:rPr lang="en-US" sz="1200" kern="1200" baseline="0" dirty="0">
                <a:solidFill>
                  <a:schemeClr val="tx1"/>
                </a:solidFill>
                <a:latin typeface="+mn-lt"/>
                <a:ea typeface="+mn-ea"/>
                <a:cs typeface="+mn-cs"/>
              </a:rPr>
              <a:t> y me </a:t>
            </a:r>
            <a:r>
              <a:rPr lang="en-US" sz="1200" kern="1200" baseline="0" dirty="0" err="1">
                <a:solidFill>
                  <a:schemeClr val="tx1"/>
                </a:solidFill>
                <a:latin typeface="+mn-lt"/>
                <a:ea typeface="+mn-ea"/>
                <a:cs typeface="+mn-cs"/>
              </a:rPr>
              <a:t>glorificarás</a:t>
            </a:r>
            <a:r>
              <a:rPr lang="en-US" sz="1200" kern="1200" baseline="0" dirty="0">
                <a:solidFill>
                  <a:schemeClr val="tx1"/>
                </a:solidFill>
                <a:latin typeface="+mn-lt"/>
                <a:ea typeface="+mn-ea"/>
                <a:cs typeface="+mn-cs"/>
              </a:rPr>
              <a:t>".</a:t>
            </a:r>
          </a:p>
          <a:p>
            <a:r>
              <a:rPr lang="en-US" sz="1200" kern="1200" baseline="0" dirty="0">
                <a:solidFill>
                  <a:schemeClr val="tx1"/>
                </a:solidFill>
                <a:latin typeface="+mn-lt"/>
                <a:ea typeface="+mn-ea"/>
                <a:cs typeface="+mn-cs"/>
              </a:rPr>
              <a:t>Lucas 11:9 " Por </a:t>
            </a:r>
            <a:r>
              <a:rPr lang="en-US" sz="1200" kern="1200" baseline="0" dirty="0" err="1">
                <a:solidFill>
                  <a:schemeClr val="tx1"/>
                </a:solidFill>
                <a:latin typeface="+mn-lt"/>
                <a:ea typeface="+mn-ea"/>
                <a:cs typeface="+mn-cs"/>
              </a:rPr>
              <a:t>eso</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os</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digo</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Pedid</a:t>
            </a:r>
            <a:r>
              <a:rPr lang="en-US" sz="1200" kern="1200" baseline="0" dirty="0">
                <a:solidFill>
                  <a:schemeClr val="tx1"/>
                </a:solidFill>
                <a:latin typeface="+mn-lt"/>
                <a:ea typeface="+mn-ea"/>
                <a:cs typeface="+mn-cs"/>
              </a:rPr>
              <a:t>, y se </a:t>
            </a:r>
            <a:r>
              <a:rPr lang="en-US" sz="1200" kern="1200" baseline="0" dirty="0" err="1">
                <a:solidFill>
                  <a:schemeClr val="tx1"/>
                </a:solidFill>
                <a:latin typeface="+mn-lt"/>
                <a:ea typeface="+mn-ea"/>
                <a:cs typeface="+mn-cs"/>
              </a:rPr>
              <a:t>os</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dará</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buscad</a:t>
            </a:r>
            <a:r>
              <a:rPr lang="en-US" sz="1200" kern="1200" baseline="0" dirty="0">
                <a:solidFill>
                  <a:schemeClr val="tx1"/>
                </a:solidFill>
                <a:latin typeface="+mn-lt"/>
                <a:ea typeface="+mn-ea"/>
                <a:cs typeface="+mn-cs"/>
              </a:rPr>
              <a:t>, y </a:t>
            </a:r>
            <a:r>
              <a:rPr lang="en-US" sz="1200" kern="1200" baseline="0" dirty="0" err="1">
                <a:solidFill>
                  <a:schemeClr val="tx1"/>
                </a:solidFill>
                <a:latin typeface="+mn-lt"/>
                <a:ea typeface="+mn-ea"/>
                <a:cs typeface="+mn-cs"/>
              </a:rPr>
              <a:t>hallaréis</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llamad</a:t>
            </a:r>
            <a:r>
              <a:rPr lang="en-US" sz="1200" kern="1200" baseline="0" dirty="0">
                <a:solidFill>
                  <a:schemeClr val="tx1"/>
                </a:solidFill>
                <a:latin typeface="+mn-lt"/>
                <a:ea typeface="+mn-ea"/>
                <a:cs typeface="+mn-cs"/>
              </a:rPr>
              <a:t>, y se </a:t>
            </a:r>
            <a:r>
              <a:rPr lang="en-US" sz="1200" kern="1200" baseline="0" dirty="0" err="1">
                <a:solidFill>
                  <a:schemeClr val="tx1"/>
                </a:solidFill>
                <a:latin typeface="+mn-lt"/>
                <a:ea typeface="+mn-ea"/>
                <a:cs typeface="+mn-cs"/>
              </a:rPr>
              <a:t>os</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abrirá</a:t>
            </a:r>
            <a:r>
              <a:rPr lang="en-US" sz="1200" kern="1200" baseline="0" dirty="0">
                <a:solidFill>
                  <a:schemeClr val="tx1"/>
                </a:solidFill>
                <a:latin typeface="+mn-lt"/>
                <a:ea typeface="+mn-ea"/>
                <a:cs typeface="+mn-cs"/>
              </a:rPr>
              <a:t>. </a:t>
            </a:r>
          </a:p>
        </p:txBody>
      </p:sp>
      <p:sp>
        <p:nvSpPr>
          <p:cNvPr id="4" name="Slide Number Placeholder 3"/>
          <p:cNvSpPr>
            <a:spLocks noGrp="1"/>
          </p:cNvSpPr>
          <p:nvPr>
            <p:ph type="sldNum" sz="quarter" idx="10"/>
          </p:nvPr>
        </p:nvSpPr>
        <p:spPr/>
        <p:txBody>
          <a:bodyPr/>
          <a:lstStyle/>
          <a:p>
            <a:fld id="{87D77045-401A-4D5E-BFE3-54C21A8A6634}" type="slidenum">
              <a:rPr lang="en-US" smtClean="0"/>
              <a:t>8</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462593" lvl="1">
              <a:lnSpc>
                <a:spcPct val="90000"/>
              </a:lnSpc>
              <a:spcBef>
                <a:spcPct val="0"/>
              </a:spcBef>
              <a:buClr>
                <a:srgbClr val="948A54"/>
              </a:buClr>
              <a:defRPr/>
            </a:pPr>
            <a:r>
              <a:rPr lang="en-US" sz="1000" dirty="0"/>
              <a:t>"La mayor </a:t>
            </a:r>
            <a:r>
              <a:rPr lang="en-US" sz="1000" dirty="0" err="1"/>
              <a:t>deficiencia</a:t>
            </a:r>
            <a:r>
              <a:rPr lang="en-US" sz="1000" dirty="0"/>
              <a:t> de las </a:t>
            </a:r>
            <a:r>
              <a:rPr lang="en-US" sz="1000" dirty="0" err="1"/>
              <a:t>iglesias</a:t>
            </a:r>
            <a:r>
              <a:rPr lang="en-US" sz="1000" dirty="0"/>
              <a:t> hoy </a:t>
            </a:r>
            <a:r>
              <a:rPr lang="en-US" sz="1000" dirty="0" err="1"/>
              <a:t>está</a:t>
            </a:r>
            <a:r>
              <a:rPr lang="en-US" sz="1000" dirty="0"/>
              <a:t> </a:t>
            </a:r>
            <a:r>
              <a:rPr lang="en-US" sz="1000" dirty="0" err="1"/>
              <a:t>en</a:t>
            </a:r>
            <a:r>
              <a:rPr lang="en-US" sz="1000" dirty="0"/>
              <a:t> </a:t>
            </a:r>
            <a:r>
              <a:rPr lang="en-US" sz="1000" dirty="0" err="1"/>
              <a:t>el</a:t>
            </a:r>
            <a:r>
              <a:rPr lang="en-US" sz="1000" dirty="0"/>
              <a:t> </a:t>
            </a:r>
            <a:r>
              <a:rPr lang="en-US" sz="1000" dirty="0" err="1"/>
              <a:t>poder</a:t>
            </a:r>
            <a:r>
              <a:rPr lang="en-US" sz="1000" dirty="0"/>
              <a:t>. </a:t>
            </a:r>
          </a:p>
          <a:p>
            <a:pPr marL="462593" lvl="1">
              <a:lnSpc>
                <a:spcPct val="90000"/>
              </a:lnSpc>
              <a:spcBef>
                <a:spcPct val="0"/>
              </a:spcBef>
              <a:buClr>
                <a:srgbClr val="948A54"/>
              </a:buClr>
              <a:defRPr/>
            </a:pPr>
            <a:r>
              <a:rPr lang="en-US" sz="1000" dirty="0"/>
              <a:t>Y </a:t>
            </a:r>
            <a:r>
              <a:rPr lang="en-US" sz="1000" dirty="0" err="1"/>
              <a:t>el</a:t>
            </a:r>
            <a:r>
              <a:rPr lang="en-US" sz="1000" dirty="0"/>
              <a:t> </a:t>
            </a:r>
            <a:r>
              <a:rPr lang="en-US" sz="1000" dirty="0" err="1"/>
              <a:t>poder</a:t>
            </a:r>
            <a:r>
              <a:rPr lang="en-US" sz="1000" dirty="0"/>
              <a:t> para </a:t>
            </a:r>
            <a:r>
              <a:rPr lang="en-US" sz="1000" dirty="0" err="1"/>
              <a:t>el</a:t>
            </a:r>
            <a:r>
              <a:rPr lang="en-US" sz="1000" dirty="0"/>
              <a:t> </a:t>
            </a:r>
            <a:r>
              <a:rPr lang="en-US" sz="1000" dirty="0" err="1"/>
              <a:t>ministerio</a:t>
            </a:r>
            <a:r>
              <a:rPr lang="en-US" sz="1000" dirty="0"/>
              <a:t> </a:t>
            </a:r>
            <a:r>
              <a:rPr lang="en-US" sz="1000" dirty="0" err="1"/>
              <a:t>sólo</a:t>
            </a:r>
            <a:r>
              <a:rPr lang="en-US" sz="1000" dirty="0"/>
              <a:t> </a:t>
            </a:r>
            <a:r>
              <a:rPr lang="en-US" sz="1000" dirty="0" err="1"/>
              <a:t>puede</a:t>
            </a:r>
            <a:r>
              <a:rPr lang="en-US" sz="1000" dirty="0"/>
              <a:t> </a:t>
            </a:r>
            <a:r>
              <a:rPr lang="en-US" sz="1000" dirty="0" err="1"/>
              <a:t>liberarse</a:t>
            </a:r>
            <a:r>
              <a:rPr lang="en-US" sz="1000" dirty="0"/>
              <a:t> a </a:t>
            </a:r>
            <a:r>
              <a:rPr lang="en-US" sz="1000" dirty="0" err="1"/>
              <a:t>través</a:t>
            </a:r>
            <a:r>
              <a:rPr lang="en-US" sz="1000" dirty="0"/>
              <a:t> de la </a:t>
            </a:r>
            <a:r>
              <a:rPr lang="en-US" sz="1000" dirty="0" err="1"/>
              <a:t>oración</a:t>
            </a:r>
            <a:r>
              <a:rPr lang="en-US" sz="1000" dirty="0"/>
              <a:t>".</a:t>
            </a:r>
            <a:endParaRPr lang="de-DE" sz="1000" dirty="0"/>
          </a:p>
          <a:p>
            <a:pPr marL="462593" lvl="1">
              <a:lnSpc>
                <a:spcPct val="90000"/>
              </a:lnSpc>
              <a:spcBef>
                <a:spcPct val="0"/>
              </a:spcBef>
              <a:defRPr/>
            </a:pPr>
            <a:r>
              <a:rPr lang="en-US" sz="1000" b="1" dirty="0"/>
              <a:t>            2 </a:t>
            </a:r>
            <a:r>
              <a:rPr lang="en-US" sz="1000" b="1" dirty="0" err="1"/>
              <a:t>Crón</a:t>
            </a:r>
            <a:r>
              <a:rPr lang="en-US" sz="1000" b="1" dirty="0"/>
              <a:t>. 7:14</a:t>
            </a:r>
          </a:p>
          <a:p>
            <a:pPr marL="462593" lvl="1">
              <a:lnSpc>
                <a:spcPct val="90000"/>
              </a:lnSpc>
              <a:spcBef>
                <a:spcPct val="0"/>
              </a:spcBef>
              <a:defRPr/>
            </a:pPr>
            <a:r>
              <a:rPr lang="en-US" sz="1000" dirty="0" err="1"/>
              <a:t>Cuando</a:t>
            </a:r>
            <a:r>
              <a:rPr lang="en-US" sz="1000" dirty="0"/>
              <a:t> </a:t>
            </a:r>
            <a:r>
              <a:rPr lang="en-US" sz="1000" dirty="0" err="1"/>
              <a:t>pedimos</a:t>
            </a:r>
            <a:r>
              <a:rPr lang="en-US" sz="1000" dirty="0"/>
              <a:t> </a:t>
            </a:r>
            <a:r>
              <a:rPr lang="en-US" sz="1000" dirty="0" err="1"/>
              <a:t>bendiciones</a:t>
            </a:r>
            <a:r>
              <a:rPr lang="en-US" sz="1000" dirty="0"/>
              <a:t> </a:t>
            </a:r>
            <a:r>
              <a:rPr lang="en-US" sz="1000" dirty="0" err="1"/>
              <a:t>terrenales</a:t>
            </a:r>
            <a:r>
              <a:rPr lang="en-US" sz="1000" dirty="0"/>
              <a:t>, la </a:t>
            </a:r>
            <a:r>
              <a:rPr lang="en-US" sz="1000" b="1" dirty="0" err="1"/>
              <a:t>respuesta</a:t>
            </a:r>
            <a:r>
              <a:rPr lang="en-US" sz="1000" b="1" dirty="0"/>
              <a:t> </a:t>
            </a:r>
            <a:r>
              <a:rPr lang="en-US" sz="1000" dirty="0"/>
              <a:t>a </a:t>
            </a:r>
            <a:r>
              <a:rPr lang="en-US" sz="1000" dirty="0" err="1"/>
              <a:t>nuestra</a:t>
            </a:r>
            <a:r>
              <a:rPr lang="en-US" sz="1000" dirty="0"/>
              <a:t> </a:t>
            </a:r>
            <a:r>
              <a:rPr lang="en-US" sz="1000" dirty="0" err="1"/>
              <a:t>oración</a:t>
            </a:r>
            <a:r>
              <a:rPr lang="en-US" sz="1000" dirty="0"/>
              <a:t> </a:t>
            </a:r>
            <a:r>
              <a:rPr lang="en-US" sz="1000" dirty="0" err="1"/>
              <a:t>puede</a:t>
            </a:r>
            <a:r>
              <a:rPr lang="en-US" sz="1000" dirty="0"/>
              <a:t> </a:t>
            </a:r>
            <a:r>
              <a:rPr lang="en-US" sz="1000" dirty="0" err="1"/>
              <a:t>demorarse</a:t>
            </a:r>
            <a:r>
              <a:rPr lang="en-US" sz="1000" dirty="0"/>
              <a:t>, o Dios </a:t>
            </a:r>
            <a:r>
              <a:rPr lang="en-US" sz="1000" dirty="0" err="1"/>
              <a:t>puede</a:t>
            </a:r>
            <a:r>
              <a:rPr lang="en-US" sz="1000" dirty="0"/>
              <a:t> </a:t>
            </a:r>
            <a:r>
              <a:rPr lang="en-US" sz="1000" dirty="0" err="1"/>
              <a:t>darnos</a:t>
            </a:r>
            <a:r>
              <a:rPr lang="en-US" sz="1000" dirty="0"/>
              <a:t> algo </a:t>
            </a:r>
            <a:r>
              <a:rPr lang="en-US" sz="1000" dirty="0" err="1"/>
              <a:t>distinto</a:t>
            </a:r>
            <a:r>
              <a:rPr lang="en-US" sz="1000" dirty="0"/>
              <a:t> de lo que </a:t>
            </a:r>
            <a:r>
              <a:rPr lang="en-US" sz="1000" dirty="0" err="1"/>
              <a:t>pedimos</a:t>
            </a:r>
            <a:r>
              <a:rPr lang="en-US" sz="1000" dirty="0"/>
              <a:t>, </a:t>
            </a:r>
            <a:r>
              <a:rPr lang="en-US" sz="1000" dirty="0" err="1"/>
              <a:t>pero</a:t>
            </a:r>
            <a:r>
              <a:rPr lang="en-US" sz="1000" dirty="0"/>
              <a:t> no </a:t>
            </a:r>
            <a:r>
              <a:rPr lang="en-US" sz="1000" dirty="0" err="1"/>
              <a:t>así</a:t>
            </a:r>
            <a:r>
              <a:rPr lang="en-US" sz="1000" dirty="0"/>
              <a:t> </a:t>
            </a:r>
            <a:r>
              <a:rPr lang="en-US" sz="1000" dirty="0" err="1"/>
              <a:t>cuando</a:t>
            </a:r>
            <a:r>
              <a:rPr lang="en-US" sz="1000" dirty="0"/>
              <a:t> </a:t>
            </a:r>
            <a:r>
              <a:rPr lang="en-US" sz="1000" dirty="0" err="1"/>
              <a:t>pedimos</a:t>
            </a:r>
            <a:r>
              <a:rPr lang="en-US" sz="1000" dirty="0"/>
              <a:t> la </a:t>
            </a:r>
            <a:r>
              <a:rPr lang="en-US" sz="1000" b="1" dirty="0" err="1"/>
              <a:t>liberación</a:t>
            </a:r>
            <a:r>
              <a:rPr lang="en-US" sz="1000" b="1" dirty="0"/>
              <a:t> del </a:t>
            </a:r>
            <a:r>
              <a:rPr lang="en-US" sz="1000" b="1" dirty="0" err="1"/>
              <a:t>pecado</a:t>
            </a:r>
            <a:r>
              <a:rPr lang="en-US" sz="1000" dirty="0"/>
              <a:t>. (El </a:t>
            </a:r>
            <a:r>
              <a:rPr lang="en-US" sz="1000" dirty="0" err="1"/>
              <a:t>Deseado</a:t>
            </a:r>
            <a:r>
              <a:rPr lang="en-US" sz="1000" dirty="0"/>
              <a:t> de </a:t>
            </a:r>
            <a:r>
              <a:rPr lang="en-US" sz="1000" dirty="0" err="1"/>
              <a:t>todas</a:t>
            </a:r>
            <a:r>
              <a:rPr lang="en-US" sz="1000" dirty="0"/>
              <a:t> las gentes, 266.) </a:t>
            </a:r>
          </a:p>
          <a:p>
            <a:pPr marL="462593" lvl="1">
              <a:lnSpc>
                <a:spcPct val="90000"/>
              </a:lnSpc>
              <a:spcBef>
                <a:spcPct val="0"/>
              </a:spcBef>
              <a:defRPr/>
            </a:pPr>
            <a:r>
              <a:rPr lang="en-US" sz="1000" b="1" u="sng" dirty="0"/>
              <a:t>Ex.  </a:t>
            </a:r>
            <a:r>
              <a:rPr lang="en-US" sz="1000" b="1" dirty="0" err="1"/>
              <a:t>Pecado</a:t>
            </a:r>
            <a:r>
              <a:rPr lang="en-US" sz="1000" dirty="0"/>
              <a:t> </a:t>
            </a:r>
            <a:r>
              <a:rPr lang="en-US" sz="1000" dirty="0" err="1"/>
              <a:t>alimentado</a:t>
            </a:r>
            <a:r>
              <a:rPr lang="en-US" sz="1000" dirty="0"/>
              <a:t> / </a:t>
            </a:r>
            <a:r>
              <a:rPr lang="en-US" sz="1000" dirty="0" err="1"/>
              <a:t>pedir</a:t>
            </a:r>
            <a:r>
              <a:rPr lang="en-US" sz="1000" dirty="0"/>
              <a:t> , </a:t>
            </a:r>
            <a:r>
              <a:rPr lang="en-US" sz="1000" dirty="0" err="1"/>
              <a:t>orar</a:t>
            </a:r>
            <a:r>
              <a:rPr lang="en-US" sz="1000" dirty="0"/>
              <a:t>, </a:t>
            </a:r>
            <a:r>
              <a:rPr lang="en-US" sz="1000" dirty="0" err="1"/>
              <a:t>pero</a:t>
            </a:r>
            <a:r>
              <a:rPr lang="en-US" sz="1000" dirty="0"/>
              <a:t> sin </a:t>
            </a:r>
            <a:r>
              <a:rPr lang="en-US" sz="1000" dirty="0" err="1"/>
              <a:t>poder</a:t>
            </a:r>
            <a:r>
              <a:rPr lang="en-US" sz="1000" dirty="0"/>
              <a:t> , sin </a:t>
            </a:r>
            <a:r>
              <a:rPr lang="en-US" sz="1000" dirty="0" err="1"/>
              <a:t>paz</a:t>
            </a:r>
            <a:endParaRPr lang="en-US" sz="1000" dirty="0"/>
          </a:p>
          <a:p>
            <a:pPr marL="462593" lvl="1">
              <a:lnSpc>
                <a:spcPct val="90000"/>
              </a:lnSpc>
              <a:spcBef>
                <a:spcPct val="0"/>
              </a:spcBef>
              <a:defRPr/>
            </a:pPr>
            <a:r>
              <a:rPr lang="en-US" sz="1000" dirty="0" err="1"/>
              <a:t>Isaías</a:t>
            </a:r>
            <a:r>
              <a:rPr lang="en-US" sz="1000" dirty="0"/>
              <a:t> 1</a:t>
            </a:r>
          </a:p>
          <a:p>
            <a:pPr marL="462593" lvl="1">
              <a:lnSpc>
                <a:spcPct val="90000"/>
              </a:lnSpc>
              <a:spcBef>
                <a:spcPct val="0"/>
              </a:spcBef>
              <a:defRPr/>
            </a:pPr>
            <a:r>
              <a:rPr lang="en-US" sz="1000" dirty="0" err="1"/>
              <a:t>Texto</a:t>
            </a:r>
            <a:r>
              <a:rPr lang="en-US" sz="1000" dirty="0"/>
              <a:t> - Pablo - </a:t>
            </a:r>
            <a:r>
              <a:rPr lang="en-US" sz="1000" dirty="0" err="1"/>
              <a:t>Gálatas</a:t>
            </a:r>
            <a:r>
              <a:rPr lang="en-US" sz="1000" dirty="0"/>
              <a:t> "He </a:t>
            </a:r>
            <a:r>
              <a:rPr lang="en-US" sz="1000" dirty="0" err="1"/>
              <a:t>sido</a:t>
            </a:r>
            <a:r>
              <a:rPr lang="en-US" sz="1000" dirty="0"/>
              <a:t> </a:t>
            </a:r>
            <a:r>
              <a:rPr lang="en-US" sz="1000" dirty="0" err="1"/>
              <a:t>crucificado</a:t>
            </a:r>
            <a:r>
              <a:rPr lang="en-US" sz="1000" dirty="0"/>
              <a:t>..."</a:t>
            </a:r>
            <a:endParaRPr lang="de-DE" sz="1000" dirty="0"/>
          </a:p>
          <a:p>
            <a:pPr marL="462593" lvl="1">
              <a:lnSpc>
                <a:spcPct val="90000"/>
              </a:lnSpc>
              <a:spcBef>
                <a:spcPct val="0"/>
              </a:spcBef>
              <a:defRPr/>
            </a:pPr>
            <a:r>
              <a:rPr lang="en-US" sz="1000" dirty="0"/>
              <a:t>"</a:t>
            </a:r>
            <a:r>
              <a:rPr lang="en-US" sz="1000" dirty="0" err="1"/>
              <a:t>Corremos</a:t>
            </a:r>
            <a:r>
              <a:rPr lang="en-US" sz="1000" dirty="0"/>
              <a:t> </a:t>
            </a:r>
            <a:r>
              <a:rPr lang="en-US" sz="1000" dirty="0" err="1"/>
              <a:t>el</a:t>
            </a:r>
            <a:r>
              <a:rPr lang="en-US" sz="1000" dirty="0"/>
              <a:t> gran </a:t>
            </a:r>
            <a:r>
              <a:rPr lang="en-US" sz="1000" dirty="0" err="1"/>
              <a:t>peligro</a:t>
            </a:r>
            <a:r>
              <a:rPr lang="en-US" sz="1000" dirty="0"/>
              <a:t> de </a:t>
            </a:r>
            <a:r>
              <a:rPr lang="en-US" sz="1000" dirty="0" err="1"/>
              <a:t>considerar</a:t>
            </a:r>
            <a:r>
              <a:rPr lang="en-US" sz="1000" dirty="0"/>
              <a:t> </a:t>
            </a:r>
            <a:r>
              <a:rPr lang="en-US" sz="1000" dirty="0" err="1"/>
              <a:t>el</a:t>
            </a:r>
            <a:r>
              <a:rPr lang="en-US" sz="1000" dirty="0"/>
              <a:t> </a:t>
            </a:r>
            <a:r>
              <a:rPr lang="en-US" sz="1000" dirty="0" err="1"/>
              <a:t>pecado</a:t>
            </a:r>
            <a:r>
              <a:rPr lang="en-US" sz="1000" dirty="0"/>
              <a:t> </a:t>
            </a:r>
            <a:r>
              <a:rPr lang="en-US" sz="1000" dirty="0" err="1"/>
              <a:t>como</a:t>
            </a:r>
            <a:r>
              <a:rPr lang="en-US" sz="1000" dirty="0"/>
              <a:t> algo </a:t>
            </a:r>
            <a:r>
              <a:rPr lang="en-US" sz="1000" dirty="0" err="1"/>
              <a:t>insignificante</a:t>
            </a:r>
            <a:r>
              <a:rPr lang="en-US" sz="1000" dirty="0"/>
              <a:t>, </a:t>
            </a:r>
            <a:r>
              <a:rPr lang="en-US" sz="1000" dirty="0" err="1"/>
              <a:t>indigno</a:t>
            </a:r>
            <a:r>
              <a:rPr lang="en-US" sz="1000" dirty="0"/>
              <a:t> de </a:t>
            </a:r>
            <a:r>
              <a:rPr lang="en-US" sz="1000" dirty="0" err="1"/>
              <a:t>atención</a:t>
            </a:r>
            <a:r>
              <a:rPr lang="en-US" sz="1000" dirty="0"/>
              <a:t>. Los </a:t>
            </a:r>
            <a:r>
              <a:rPr lang="en-US" sz="1000" dirty="0" err="1"/>
              <a:t>pecados</a:t>
            </a:r>
            <a:r>
              <a:rPr lang="en-US" sz="1000" dirty="0"/>
              <a:t> de </a:t>
            </a:r>
            <a:r>
              <a:rPr lang="en-US" sz="1000" dirty="0" err="1"/>
              <a:t>falta</a:t>
            </a:r>
            <a:r>
              <a:rPr lang="en-US" sz="1000" dirty="0"/>
              <a:t> de </a:t>
            </a:r>
            <a:r>
              <a:rPr lang="en-US" sz="1000" dirty="0" err="1"/>
              <a:t>amabilidad</a:t>
            </a:r>
            <a:r>
              <a:rPr lang="en-US" sz="1000" dirty="0"/>
              <a:t>, de </a:t>
            </a:r>
            <a:r>
              <a:rPr lang="en-US" sz="1000" dirty="0" err="1"/>
              <a:t>impaciencia</a:t>
            </a:r>
            <a:r>
              <a:rPr lang="en-US" sz="1000" dirty="0"/>
              <a:t>, de </a:t>
            </a:r>
            <a:r>
              <a:rPr lang="en-US" sz="1000" dirty="0" err="1"/>
              <a:t>buscar</a:t>
            </a:r>
            <a:r>
              <a:rPr lang="en-US" sz="1000" dirty="0"/>
              <a:t> </a:t>
            </a:r>
            <a:r>
              <a:rPr lang="en-US" sz="1000" dirty="0" err="1"/>
              <a:t>culpables</a:t>
            </a:r>
            <a:r>
              <a:rPr lang="en-US" sz="1000" dirty="0"/>
              <a:t>, de </a:t>
            </a:r>
            <a:r>
              <a:rPr lang="en-US" sz="1000" dirty="0" err="1"/>
              <a:t>falta</a:t>
            </a:r>
            <a:r>
              <a:rPr lang="en-US" sz="1000" dirty="0"/>
              <a:t> de </a:t>
            </a:r>
            <a:r>
              <a:rPr lang="en-US" sz="1000" dirty="0" err="1"/>
              <a:t>gratitud</a:t>
            </a:r>
            <a:r>
              <a:rPr lang="en-US" sz="1000" dirty="0"/>
              <a:t>, de </a:t>
            </a:r>
            <a:r>
              <a:rPr lang="en-US" sz="1000" dirty="0" err="1"/>
              <a:t>orgullo</a:t>
            </a:r>
            <a:r>
              <a:rPr lang="en-US" sz="1000" dirty="0"/>
              <a:t> </a:t>
            </a:r>
            <a:r>
              <a:rPr lang="en-US" sz="1000" dirty="0" err="1"/>
              <a:t>por</a:t>
            </a:r>
            <a:r>
              <a:rPr lang="en-US" sz="1000" dirty="0"/>
              <a:t> </a:t>
            </a:r>
            <a:r>
              <a:rPr lang="en-US" sz="1000" dirty="0" err="1"/>
              <a:t>imitar</a:t>
            </a:r>
            <a:r>
              <a:rPr lang="en-US" sz="1000" dirty="0"/>
              <a:t> las </a:t>
            </a:r>
            <a:r>
              <a:rPr lang="en-US" sz="1000" dirty="0" err="1"/>
              <a:t>modas</a:t>
            </a:r>
            <a:r>
              <a:rPr lang="en-US" sz="1000" dirty="0"/>
              <a:t> de un </a:t>
            </a:r>
            <a:r>
              <a:rPr lang="en-US" sz="1000" dirty="0" err="1"/>
              <a:t>mundo</a:t>
            </a:r>
            <a:r>
              <a:rPr lang="en-US" sz="1000" dirty="0"/>
              <a:t> </a:t>
            </a:r>
            <a:r>
              <a:rPr lang="en-US" sz="1000" dirty="0" err="1"/>
              <a:t>condenado</a:t>
            </a:r>
            <a:r>
              <a:rPr lang="en-US" sz="1000" dirty="0"/>
              <a:t>, no </a:t>
            </a:r>
            <a:r>
              <a:rPr lang="en-US" sz="1000" dirty="0" err="1"/>
              <a:t>deben</a:t>
            </a:r>
            <a:r>
              <a:rPr lang="en-US" sz="1000" dirty="0"/>
              <a:t> </a:t>
            </a:r>
            <a:r>
              <a:rPr lang="en-US" sz="1000" dirty="0" err="1"/>
              <a:t>considerarse</a:t>
            </a:r>
            <a:r>
              <a:rPr lang="en-US" sz="1000" dirty="0"/>
              <a:t> a la </a:t>
            </a:r>
            <a:r>
              <a:rPr lang="en-US" sz="1000" dirty="0" err="1"/>
              <a:t>ligera</a:t>
            </a:r>
            <a:r>
              <a:rPr lang="en-US" sz="1000" dirty="0"/>
              <a:t>. Los canales del </a:t>
            </a:r>
            <a:r>
              <a:rPr lang="en-US" sz="1000" dirty="0" err="1"/>
              <a:t>pensamiento</a:t>
            </a:r>
            <a:r>
              <a:rPr lang="en-US" sz="1000" dirty="0"/>
              <a:t> y de la </a:t>
            </a:r>
            <a:r>
              <a:rPr lang="en-US" sz="1000" dirty="0" err="1"/>
              <a:t>acción</a:t>
            </a:r>
            <a:r>
              <a:rPr lang="en-US" sz="1000" dirty="0"/>
              <a:t> se </a:t>
            </a:r>
            <a:r>
              <a:rPr lang="en-US" sz="1000" dirty="0" err="1"/>
              <a:t>desgastan</a:t>
            </a:r>
            <a:r>
              <a:rPr lang="en-US" sz="1000" dirty="0"/>
              <a:t> profunda y </a:t>
            </a:r>
            <a:r>
              <a:rPr lang="en-US" sz="1000" dirty="0" err="1"/>
              <a:t>ampliamente</a:t>
            </a:r>
            <a:r>
              <a:rPr lang="en-US" sz="1000" dirty="0"/>
              <a:t> </a:t>
            </a:r>
            <a:r>
              <a:rPr lang="en-US" sz="1000" dirty="0" err="1"/>
              <a:t>por</a:t>
            </a:r>
            <a:r>
              <a:rPr lang="en-US" sz="1000" dirty="0"/>
              <a:t> la </a:t>
            </a:r>
            <a:r>
              <a:rPr lang="en-US" sz="1000" dirty="0" err="1"/>
              <a:t>repetición</a:t>
            </a:r>
            <a:r>
              <a:rPr lang="en-US" sz="1000" dirty="0"/>
              <a:t>. </a:t>
            </a:r>
            <a:r>
              <a:rPr lang="en-US" sz="1000" dirty="0" err="1"/>
              <a:t>Cuanto</a:t>
            </a:r>
            <a:r>
              <a:rPr lang="en-US" sz="1000" dirty="0"/>
              <a:t> </a:t>
            </a:r>
            <a:r>
              <a:rPr lang="en-US" sz="1000" dirty="0" err="1"/>
              <a:t>más</a:t>
            </a:r>
            <a:r>
              <a:rPr lang="en-US" sz="1000" dirty="0"/>
              <a:t> </a:t>
            </a:r>
            <a:r>
              <a:rPr lang="en-US" sz="1000" dirty="0" err="1"/>
              <a:t>tiempo</a:t>
            </a:r>
            <a:r>
              <a:rPr lang="en-US" sz="1000" dirty="0"/>
              <a:t> se </a:t>
            </a:r>
            <a:r>
              <a:rPr lang="en-US" sz="1000" dirty="0" err="1"/>
              <a:t>persigue</a:t>
            </a:r>
            <a:r>
              <a:rPr lang="en-US" sz="1000" dirty="0"/>
              <a:t> </a:t>
            </a:r>
            <a:r>
              <a:rPr lang="en-US" sz="1000" dirty="0" err="1"/>
              <a:t>una</a:t>
            </a:r>
            <a:r>
              <a:rPr lang="en-US" sz="1000" dirty="0"/>
              <a:t> </a:t>
            </a:r>
            <a:r>
              <a:rPr lang="en-US" sz="1000" dirty="0" err="1"/>
              <a:t>determinada</a:t>
            </a:r>
            <a:r>
              <a:rPr lang="en-US" sz="1000" dirty="0"/>
              <a:t> </a:t>
            </a:r>
            <a:r>
              <a:rPr lang="en-US" sz="1000" dirty="0" err="1"/>
              <a:t>conducta</a:t>
            </a:r>
            <a:r>
              <a:rPr lang="en-US" sz="1000" dirty="0"/>
              <a:t>, mayor es la </a:t>
            </a:r>
            <a:r>
              <a:rPr lang="en-US" sz="1000" dirty="0" err="1"/>
              <a:t>probabilidad</a:t>
            </a:r>
            <a:r>
              <a:rPr lang="en-US" sz="1000" dirty="0"/>
              <a:t> de que se </a:t>
            </a:r>
            <a:r>
              <a:rPr lang="en-US" sz="1000" dirty="0" err="1"/>
              <a:t>continúe</a:t>
            </a:r>
            <a:r>
              <a:rPr lang="en-US" sz="1000" dirty="0"/>
              <a:t> </a:t>
            </a:r>
            <a:r>
              <a:rPr lang="en-US" sz="1000" dirty="0" err="1"/>
              <a:t>por</a:t>
            </a:r>
            <a:r>
              <a:rPr lang="en-US" sz="1000" dirty="0"/>
              <a:t> </a:t>
            </a:r>
            <a:r>
              <a:rPr lang="en-US" sz="1000" dirty="0" err="1"/>
              <a:t>el</a:t>
            </a:r>
            <a:r>
              <a:rPr lang="en-US" sz="1000" dirty="0"/>
              <a:t> </a:t>
            </a:r>
            <a:r>
              <a:rPr lang="en-US" sz="1000" dirty="0" err="1"/>
              <a:t>mismo</a:t>
            </a:r>
            <a:r>
              <a:rPr lang="en-US" sz="1000" dirty="0"/>
              <a:t> </a:t>
            </a:r>
            <a:r>
              <a:rPr lang="en-US" sz="1000" dirty="0" err="1"/>
              <a:t>camino</a:t>
            </a:r>
            <a:r>
              <a:rPr lang="en-US" sz="1000" dirty="0"/>
              <a:t> </a:t>
            </a:r>
            <a:r>
              <a:rPr lang="en-US" sz="1000" dirty="0" err="1"/>
              <a:t>durante</a:t>
            </a:r>
            <a:r>
              <a:rPr lang="en-US" sz="1000" dirty="0"/>
              <a:t> </a:t>
            </a:r>
            <a:r>
              <a:rPr lang="en-US" sz="1000" dirty="0" err="1"/>
              <a:t>toda</a:t>
            </a:r>
            <a:r>
              <a:rPr lang="en-US" sz="1000" dirty="0"/>
              <a:t> la </a:t>
            </a:r>
            <a:r>
              <a:rPr lang="en-US" sz="1000" dirty="0" err="1"/>
              <a:t>vida</a:t>
            </a:r>
            <a:r>
              <a:rPr lang="en-US" sz="1000" dirty="0"/>
              <a:t>. Los </a:t>
            </a:r>
            <a:r>
              <a:rPr lang="en-US" sz="1000" dirty="0" err="1"/>
              <a:t>malos</a:t>
            </a:r>
            <a:r>
              <a:rPr lang="en-US" sz="1000" dirty="0"/>
              <a:t> </a:t>
            </a:r>
            <a:r>
              <a:rPr lang="en-US" sz="1000" dirty="0" err="1"/>
              <a:t>hábitos</a:t>
            </a:r>
            <a:r>
              <a:rPr lang="en-US" sz="1000" dirty="0"/>
              <a:t> son </a:t>
            </a:r>
            <a:r>
              <a:rPr lang="en-US" sz="1000" dirty="0" err="1"/>
              <a:t>como</a:t>
            </a:r>
            <a:r>
              <a:rPr lang="en-US" sz="1000" dirty="0"/>
              <a:t> </a:t>
            </a:r>
            <a:r>
              <a:rPr lang="en-US" sz="1000" dirty="0" err="1"/>
              <a:t>cadenas</a:t>
            </a:r>
            <a:r>
              <a:rPr lang="en-US" sz="1000" dirty="0"/>
              <a:t> que </a:t>
            </a:r>
            <a:r>
              <a:rPr lang="en-US" sz="1000" dirty="0" err="1"/>
              <a:t>nos</a:t>
            </a:r>
            <a:r>
              <a:rPr lang="en-US" sz="1000" dirty="0"/>
              <a:t> </a:t>
            </a:r>
            <a:r>
              <a:rPr lang="en-US" sz="1000" dirty="0" err="1"/>
              <a:t>mantienen</a:t>
            </a:r>
            <a:r>
              <a:rPr lang="en-US" sz="1000" dirty="0"/>
              <a:t> </a:t>
            </a:r>
            <a:r>
              <a:rPr lang="en-US" sz="1000" dirty="0" err="1"/>
              <a:t>en</a:t>
            </a:r>
            <a:r>
              <a:rPr lang="en-US" sz="1000" dirty="0"/>
              <a:t> </a:t>
            </a:r>
            <a:r>
              <a:rPr lang="en-US" sz="1000" dirty="0" err="1"/>
              <a:t>el</a:t>
            </a:r>
            <a:r>
              <a:rPr lang="en-US" sz="1000" dirty="0"/>
              <a:t> mal </a:t>
            </a:r>
            <a:r>
              <a:rPr lang="en-US" sz="1000" dirty="0" err="1"/>
              <a:t>camino</a:t>
            </a:r>
            <a:r>
              <a:rPr lang="en-US" sz="1000" dirty="0"/>
              <a:t>. </a:t>
            </a:r>
            <a:r>
              <a:rPr lang="en-US" sz="1000" dirty="0" err="1"/>
              <a:t>Entonces</a:t>
            </a:r>
            <a:r>
              <a:rPr lang="en-US" sz="1000" dirty="0"/>
              <a:t>, con </a:t>
            </a:r>
            <a:r>
              <a:rPr lang="en-US" sz="1000" dirty="0" err="1"/>
              <a:t>cuánta</a:t>
            </a:r>
            <a:r>
              <a:rPr lang="en-US" sz="1000" dirty="0"/>
              <a:t> </a:t>
            </a:r>
            <a:r>
              <a:rPr lang="en-US" sz="1000" dirty="0" err="1"/>
              <a:t>seriedad</a:t>
            </a:r>
            <a:r>
              <a:rPr lang="en-US" sz="1000" dirty="0"/>
              <a:t> </a:t>
            </a:r>
            <a:r>
              <a:rPr lang="en-US" sz="1000" dirty="0" err="1"/>
              <a:t>debemos</a:t>
            </a:r>
            <a:r>
              <a:rPr lang="en-US" sz="1000" dirty="0"/>
              <a:t> </a:t>
            </a:r>
            <a:r>
              <a:rPr lang="en-US" sz="1000" dirty="0" err="1"/>
              <a:t>comenzar</a:t>
            </a:r>
            <a:r>
              <a:rPr lang="en-US" sz="1000" dirty="0"/>
              <a:t> la </a:t>
            </a:r>
            <a:r>
              <a:rPr lang="en-US" sz="1000" dirty="0" err="1"/>
              <a:t>obra</a:t>
            </a:r>
            <a:r>
              <a:rPr lang="en-US" sz="1000" dirty="0"/>
              <a:t> de la </a:t>
            </a:r>
            <a:r>
              <a:rPr lang="en-US" sz="1000" dirty="0" err="1"/>
              <a:t>reforma</a:t>
            </a:r>
            <a:r>
              <a:rPr lang="en-US" sz="1000" dirty="0"/>
              <a:t>".  {RH, 3 de </a:t>
            </a:r>
            <a:r>
              <a:rPr lang="en-US" sz="1000" dirty="0" err="1"/>
              <a:t>junio</a:t>
            </a:r>
            <a:r>
              <a:rPr lang="en-US" sz="1000" dirty="0"/>
              <a:t> de 1880 par. 14}  </a:t>
            </a:r>
            <a:endParaRPr lang="de-DE" sz="1000" dirty="0"/>
          </a:p>
          <a:p>
            <a:pPr marL="462593" lvl="1">
              <a:lnSpc>
                <a:spcPct val="90000"/>
              </a:lnSpc>
              <a:spcBef>
                <a:spcPct val="0"/>
              </a:spcBef>
              <a:defRPr/>
            </a:pPr>
            <a:r>
              <a:rPr lang="en-US" sz="1000" dirty="0"/>
              <a:t>"</a:t>
            </a:r>
            <a:r>
              <a:rPr lang="en-US" sz="1000" dirty="0" err="1"/>
              <a:t>Debemos</a:t>
            </a:r>
            <a:r>
              <a:rPr lang="en-US" sz="1000" dirty="0"/>
              <a:t> </a:t>
            </a:r>
            <a:r>
              <a:rPr lang="en-US" sz="1000" dirty="0" err="1"/>
              <a:t>mejorar</a:t>
            </a:r>
            <a:r>
              <a:rPr lang="en-US" sz="1000" dirty="0"/>
              <a:t> las </a:t>
            </a:r>
            <a:r>
              <a:rPr lang="en-US" sz="1000" dirty="0" err="1"/>
              <a:t>posibilidades</a:t>
            </a:r>
            <a:r>
              <a:rPr lang="en-US" sz="1000" dirty="0"/>
              <a:t> de </a:t>
            </a:r>
            <a:r>
              <a:rPr lang="en-US" sz="1000" dirty="0" err="1"/>
              <a:t>orar</a:t>
            </a:r>
            <a:r>
              <a:rPr lang="en-US" sz="1000" dirty="0"/>
              <a:t>, tanto </a:t>
            </a:r>
            <a:r>
              <a:rPr lang="en-US" sz="1000" dirty="0" err="1"/>
              <a:t>en</a:t>
            </a:r>
            <a:r>
              <a:rPr lang="en-US" sz="1000" dirty="0"/>
              <a:t> </a:t>
            </a:r>
            <a:r>
              <a:rPr lang="en-US" sz="1000" dirty="0" err="1"/>
              <a:t>secreto</a:t>
            </a:r>
            <a:r>
              <a:rPr lang="en-US" sz="1000" dirty="0"/>
              <a:t> </a:t>
            </a:r>
            <a:r>
              <a:rPr lang="en-US" sz="1000" dirty="0" err="1"/>
              <a:t>como</a:t>
            </a:r>
            <a:r>
              <a:rPr lang="en-US" sz="1000" dirty="0"/>
              <a:t> </a:t>
            </a:r>
            <a:r>
              <a:rPr lang="en-US" sz="1000" dirty="0" err="1"/>
              <a:t>en</a:t>
            </a:r>
            <a:r>
              <a:rPr lang="en-US" sz="1000" dirty="0"/>
              <a:t> </a:t>
            </a:r>
            <a:r>
              <a:rPr lang="en-US" sz="1000" dirty="0" err="1"/>
              <a:t>torno</a:t>
            </a:r>
            <a:r>
              <a:rPr lang="en-US" sz="1000" dirty="0"/>
              <a:t> al altar familiar. Muchos </a:t>
            </a:r>
            <a:r>
              <a:rPr lang="en-US" sz="1000" dirty="0" err="1"/>
              <a:t>necesitan</a:t>
            </a:r>
            <a:r>
              <a:rPr lang="en-US" sz="1000" dirty="0"/>
              <a:t> </a:t>
            </a:r>
            <a:r>
              <a:rPr lang="en-US" sz="1000" dirty="0" err="1"/>
              <a:t>aprender</a:t>
            </a:r>
            <a:r>
              <a:rPr lang="en-US" sz="1000" dirty="0"/>
              <a:t> a </a:t>
            </a:r>
            <a:r>
              <a:rPr lang="en-US" sz="1000" dirty="0" err="1"/>
              <a:t>orar</a:t>
            </a:r>
            <a:r>
              <a:rPr lang="en-US" sz="1000" dirty="0"/>
              <a:t> tanto </a:t>
            </a:r>
            <a:r>
              <a:rPr lang="en-US" sz="1000" dirty="0" err="1"/>
              <a:t>como</a:t>
            </a:r>
            <a:r>
              <a:rPr lang="en-US" sz="1000" dirty="0"/>
              <a:t> a </a:t>
            </a:r>
            <a:r>
              <a:rPr lang="en-US" sz="1000" dirty="0" err="1"/>
              <a:t>cantar</a:t>
            </a:r>
            <a:r>
              <a:rPr lang="en-US" sz="1000" dirty="0"/>
              <a:t>. </a:t>
            </a:r>
            <a:r>
              <a:rPr lang="en-US" sz="1000" dirty="0" err="1"/>
              <a:t>Cuando</a:t>
            </a:r>
            <a:r>
              <a:rPr lang="en-US" sz="1000" dirty="0"/>
              <a:t> con </a:t>
            </a:r>
            <a:r>
              <a:rPr lang="en-US" sz="1000" dirty="0" err="1"/>
              <a:t>humildad</a:t>
            </a:r>
            <a:r>
              <a:rPr lang="en-US" sz="1000" dirty="0"/>
              <a:t> decimos al </a:t>
            </a:r>
            <a:r>
              <a:rPr lang="en-US" sz="1000" dirty="0" err="1"/>
              <a:t>Señor</a:t>
            </a:r>
            <a:r>
              <a:rPr lang="en-US" sz="1000" dirty="0"/>
              <a:t> </a:t>
            </a:r>
            <a:r>
              <a:rPr lang="en-US" sz="1000" dirty="0" err="1"/>
              <a:t>nuestras</a:t>
            </a:r>
            <a:r>
              <a:rPr lang="en-US" sz="1000" dirty="0"/>
              <a:t> </a:t>
            </a:r>
            <a:r>
              <a:rPr lang="en-US" sz="1000" dirty="0" err="1"/>
              <a:t>necesidades</a:t>
            </a:r>
            <a:r>
              <a:rPr lang="en-US" sz="1000" dirty="0"/>
              <a:t>, </a:t>
            </a:r>
            <a:r>
              <a:rPr lang="en-US" sz="1000" dirty="0" err="1"/>
              <a:t>el</a:t>
            </a:r>
            <a:r>
              <a:rPr lang="en-US" sz="1000" dirty="0"/>
              <a:t> </a:t>
            </a:r>
            <a:r>
              <a:rPr lang="en-US" sz="1000" dirty="0" err="1"/>
              <a:t>Espíritu</a:t>
            </a:r>
            <a:r>
              <a:rPr lang="en-US" sz="1000" dirty="0"/>
              <a:t> </a:t>
            </a:r>
            <a:r>
              <a:rPr lang="en-US" sz="1000" dirty="0" err="1"/>
              <a:t>mismo</a:t>
            </a:r>
            <a:r>
              <a:rPr lang="en-US" sz="1000" dirty="0"/>
              <a:t> intercede </a:t>
            </a:r>
            <a:r>
              <a:rPr lang="en-US" sz="1000" dirty="0" err="1"/>
              <a:t>por</a:t>
            </a:r>
            <a:r>
              <a:rPr lang="en-US" sz="1000" dirty="0"/>
              <a:t> </a:t>
            </a:r>
            <a:r>
              <a:rPr lang="en-US" sz="1000" dirty="0" err="1"/>
              <a:t>nosotros</a:t>
            </a:r>
            <a:r>
              <a:rPr lang="en-US" sz="1000" dirty="0"/>
              <a:t>; a </a:t>
            </a:r>
            <a:r>
              <a:rPr lang="en-US" sz="1000" dirty="0" err="1"/>
              <a:t>medida</a:t>
            </a:r>
            <a:r>
              <a:rPr lang="en-US" sz="1000" dirty="0"/>
              <a:t> que </a:t>
            </a:r>
            <a:r>
              <a:rPr lang="en-US" sz="1000" dirty="0" err="1"/>
              <a:t>nuestro</a:t>
            </a:r>
            <a:r>
              <a:rPr lang="en-US" sz="1000" dirty="0"/>
              <a:t> </a:t>
            </a:r>
            <a:r>
              <a:rPr lang="en-US" sz="1000" dirty="0" err="1"/>
              <a:t>sentido</a:t>
            </a:r>
            <a:r>
              <a:rPr lang="en-US" sz="1000" dirty="0"/>
              <a:t> de </a:t>
            </a:r>
            <a:r>
              <a:rPr lang="en-US" sz="1000" dirty="0" err="1"/>
              <a:t>necesidad</a:t>
            </a:r>
            <a:r>
              <a:rPr lang="en-US" sz="1000" dirty="0"/>
              <a:t> </a:t>
            </a:r>
            <a:r>
              <a:rPr lang="en-US" sz="1000" dirty="0" err="1"/>
              <a:t>nos</a:t>
            </a:r>
            <a:r>
              <a:rPr lang="en-US" sz="1000" dirty="0"/>
              <a:t> </a:t>
            </a:r>
            <a:r>
              <a:rPr lang="en-US" sz="1000" dirty="0" err="1"/>
              <a:t>hace</a:t>
            </a:r>
            <a:r>
              <a:rPr lang="en-US" sz="1000" dirty="0"/>
              <a:t> </a:t>
            </a:r>
            <a:r>
              <a:rPr lang="en-US" sz="1000" dirty="0" err="1"/>
              <a:t>desnudar</a:t>
            </a:r>
            <a:r>
              <a:rPr lang="en-US" sz="1000" dirty="0"/>
              <a:t> </a:t>
            </a:r>
            <a:r>
              <a:rPr lang="en-US" sz="1000" dirty="0" err="1"/>
              <a:t>nuestras</a:t>
            </a:r>
            <a:r>
              <a:rPr lang="en-US" sz="1000" dirty="0"/>
              <a:t> almas ante </a:t>
            </a:r>
            <a:r>
              <a:rPr lang="en-US" sz="1000" dirty="0" err="1"/>
              <a:t>el</a:t>
            </a:r>
            <a:r>
              <a:rPr lang="en-US" sz="1000" dirty="0"/>
              <a:t> </a:t>
            </a:r>
            <a:r>
              <a:rPr lang="en-US" sz="1000" dirty="0" err="1"/>
              <a:t>ojo</a:t>
            </a:r>
            <a:r>
              <a:rPr lang="en-US" sz="1000" dirty="0"/>
              <a:t> que </a:t>
            </a:r>
            <a:r>
              <a:rPr lang="en-US" sz="1000" dirty="0" err="1"/>
              <a:t>todo</a:t>
            </a:r>
            <a:r>
              <a:rPr lang="en-US" sz="1000" dirty="0"/>
              <a:t> lo </a:t>
            </a:r>
            <a:r>
              <a:rPr lang="en-US" sz="1000" dirty="0" err="1"/>
              <a:t>escudriña</a:t>
            </a:r>
            <a:r>
              <a:rPr lang="en-US" sz="1000" dirty="0"/>
              <a:t> de la </a:t>
            </a:r>
            <a:r>
              <a:rPr lang="en-US" sz="1000" dirty="0" err="1"/>
              <a:t>Omnipotencia</a:t>
            </a:r>
            <a:r>
              <a:rPr lang="en-US" sz="1000" dirty="0"/>
              <a:t>, </a:t>
            </a:r>
            <a:r>
              <a:rPr lang="en-US" sz="1000" dirty="0" err="1"/>
              <a:t>nuestras</a:t>
            </a:r>
            <a:r>
              <a:rPr lang="en-US" sz="1000" dirty="0"/>
              <a:t> </a:t>
            </a:r>
            <a:r>
              <a:rPr lang="en-US" sz="1000" dirty="0" err="1"/>
              <a:t>oraciones</a:t>
            </a:r>
            <a:r>
              <a:rPr lang="en-US" sz="1000" dirty="0"/>
              <a:t> </a:t>
            </a:r>
            <a:r>
              <a:rPr lang="en-US" sz="1000" dirty="0" err="1"/>
              <a:t>fervientes</a:t>
            </a:r>
            <a:r>
              <a:rPr lang="en-US" sz="1000" dirty="0"/>
              <a:t> y </a:t>
            </a:r>
            <a:r>
              <a:rPr lang="en-US" sz="1000" dirty="0" err="1"/>
              <a:t>sinceras</a:t>
            </a:r>
            <a:r>
              <a:rPr lang="en-US" sz="1000" dirty="0"/>
              <a:t> </a:t>
            </a:r>
            <a:r>
              <a:rPr lang="en-US" sz="1000" dirty="0" err="1"/>
              <a:t>entran</a:t>
            </a:r>
            <a:r>
              <a:rPr lang="en-US" sz="1000" dirty="0"/>
              <a:t> </a:t>
            </a:r>
            <a:r>
              <a:rPr lang="en-US" sz="1000" dirty="0" err="1"/>
              <a:t>dentro</a:t>
            </a:r>
            <a:r>
              <a:rPr lang="en-US" sz="1000" dirty="0"/>
              <a:t> del velo, </a:t>
            </a:r>
            <a:r>
              <a:rPr lang="en-US" sz="1000" dirty="0" err="1"/>
              <a:t>nuestra</a:t>
            </a:r>
            <a:r>
              <a:rPr lang="en-US" sz="1000" dirty="0"/>
              <a:t> </a:t>
            </a:r>
            <a:r>
              <a:rPr lang="en-US" sz="1000" dirty="0" err="1"/>
              <a:t>fe</a:t>
            </a:r>
            <a:r>
              <a:rPr lang="en-US" sz="1000" dirty="0"/>
              <a:t> reclama las </a:t>
            </a:r>
            <a:r>
              <a:rPr lang="en-US" sz="1000" dirty="0" err="1"/>
              <a:t>promesas</a:t>
            </a:r>
            <a:r>
              <a:rPr lang="en-US" sz="1000" dirty="0"/>
              <a:t> de Dios, y la </a:t>
            </a:r>
            <a:r>
              <a:rPr lang="en-US" sz="1000" dirty="0" err="1"/>
              <a:t>ayuda</a:t>
            </a:r>
            <a:r>
              <a:rPr lang="en-US" sz="1000" dirty="0"/>
              <a:t> </a:t>
            </a:r>
            <a:r>
              <a:rPr lang="en-US" sz="1000" dirty="0" err="1"/>
              <a:t>viene</a:t>
            </a:r>
            <a:r>
              <a:rPr lang="en-US" sz="1000" dirty="0"/>
              <a:t> a </a:t>
            </a:r>
            <a:r>
              <a:rPr lang="en-US" sz="1000" dirty="0" err="1"/>
              <a:t>nosotros</a:t>
            </a:r>
            <a:r>
              <a:rPr lang="en-US" sz="1000" dirty="0"/>
              <a:t> </a:t>
            </a:r>
            <a:r>
              <a:rPr lang="en-US" sz="1000" dirty="0" err="1"/>
              <a:t>en</a:t>
            </a:r>
            <a:r>
              <a:rPr lang="en-US" sz="1000" dirty="0"/>
              <a:t> </a:t>
            </a:r>
            <a:r>
              <a:rPr lang="en-US" sz="1000" dirty="0" err="1"/>
              <a:t>respuesta</a:t>
            </a:r>
            <a:r>
              <a:rPr lang="en-US" sz="1000" dirty="0"/>
              <a:t> a la </a:t>
            </a:r>
            <a:r>
              <a:rPr lang="en-US" sz="1000" dirty="0" err="1"/>
              <a:t>oración</a:t>
            </a:r>
            <a:r>
              <a:rPr lang="en-US" sz="1000" dirty="0"/>
              <a:t>."  {RH, 24 de </a:t>
            </a:r>
            <a:r>
              <a:rPr lang="en-US" sz="1000" dirty="0" err="1"/>
              <a:t>julio</a:t>
            </a:r>
            <a:r>
              <a:rPr lang="en-US" sz="1000" dirty="0"/>
              <a:t> de 1883 par. 18}  </a:t>
            </a:r>
          </a:p>
          <a:p>
            <a:pPr marL="462593" lvl="1">
              <a:lnSpc>
                <a:spcPct val="90000"/>
              </a:lnSpc>
              <a:spcBef>
                <a:spcPct val="0"/>
              </a:spcBef>
              <a:defRPr/>
            </a:pPr>
            <a:r>
              <a:rPr lang="en-US" sz="1000" dirty="0"/>
              <a:t>"Hay </a:t>
            </a:r>
            <a:r>
              <a:rPr lang="en-US" sz="1000" dirty="0" err="1"/>
              <a:t>muchos</a:t>
            </a:r>
            <a:r>
              <a:rPr lang="en-US" sz="1000" dirty="0"/>
              <a:t> que </a:t>
            </a:r>
            <a:r>
              <a:rPr lang="en-US" sz="1000" dirty="0" err="1"/>
              <a:t>están</a:t>
            </a:r>
            <a:r>
              <a:rPr lang="en-US" sz="1000" dirty="0"/>
              <a:t> </a:t>
            </a:r>
            <a:r>
              <a:rPr lang="en-US" sz="1000" dirty="0" err="1"/>
              <a:t>rodeados</a:t>
            </a:r>
            <a:r>
              <a:rPr lang="en-US" sz="1000" dirty="0"/>
              <a:t> de </a:t>
            </a:r>
            <a:r>
              <a:rPr lang="en-US" sz="1000" dirty="0" err="1"/>
              <a:t>nubes</a:t>
            </a:r>
            <a:r>
              <a:rPr lang="en-US" sz="1000" dirty="0"/>
              <a:t> de </a:t>
            </a:r>
            <a:r>
              <a:rPr lang="en-US" sz="1000" dirty="0" err="1"/>
              <a:t>oscuridad</a:t>
            </a:r>
            <a:r>
              <a:rPr lang="en-US" sz="1000" dirty="0"/>
              <a:t>. </a:t>
            </a:r>
            <a:r>
              <a:rPr lang="en-US" sz="1000" dirty="0" err="1"/>
              <a:t>Tratan</a:t>
            </a:r>
            <a:r>
              <a:rPr lang="en-US" sz="1000" dirty="0"/>
              <a:t> de </a:t>
            </a:r>
            <a:r>
              <a:rPr lang="en-US" sz="1000" dirty="0" err="1"/>
              <a:t>hacer</a:t>
            </a:r>
            <a:r>
              <a:rPr lang="en-US" sz="1000" dirty="0"/>
              <a:t> algo </a:t>
            </a:r>
            <a:r>
              <a:rPr lang="en-US" sz="1000" dirty="0" err="1"/>
              <a:t>por</a:t>
            </a:r>
            <a:r>
              <a:rPr lang="en-US" sz="1000" dirty="0"/>
              <a:t> </a:t>
            </a:r>
            <a:r>
              <a:rPr lang="en-US" sz="1000" dirty="0" err="1"/>
              <a:t>sí</a:t>
            </a:r>
            <a:r>
              <a:rPr lang="en-US" sz="1000" dirty="0"/>
              <a:t> </a:t>
            </a:r>
            <a:r>
              <a:rPr lang="en-US" sz="1000" dirty="0" err="1"/>
              <a:t>mismos</a:t>
            </a:r>
            <a:r>
              <a:rPr lang="en-US" sz="1000" dirty="0"/>
              <a:t>, </a:t>
            </a:r>
            <a:r>
              <a:rPr lang="en-US" sz="1000" dirty="0" err="1"/>
              <a:t>alguna</a:t>
            </a:r>
            <a:r>
              <a:rPr lang="en-US" sz="1000" dirty="0"/>
              <a:t> </a:t>
            </a:r>
            <a:r>
              <a:rPr lang="en-US" sz="1000" dirty="0" err="1"/>
              <a:t>obra</a:t>
            </a:r>
            <a:r>
              <a:rPr lang="en-US" sz="1000" dirty="0"/>
              <a:t> </a:t>
            </a:r>
            <a:r>
              <a:rPr lang="en-US" sz="1000" dirty="0" err="1"/>
              <a:t>grande</a:t>
            </a:r>
            <a:r>
              <a:rPr lang="en-US" sz="1000" dirty="0"/>
              <a:t> y </a:t>
            </a:r>
            <a:r>
              <a:rPr lang="en-US" sz="1000" dirty="0" err="1"/>
              <a:t>buena</a:t>
            </a:r>
            <a:r>
              <a:rPr lang="en-US" sz="1000" dirty="0"/>
              <a:t> que les </a:t>
            </a:r>
            <a:r>
              <a:rPr lang="en-US" sz="1000" dirty="0" err="1"/>
              <a:t>gane</a:t>
            </a:r>
            <a:r>
              <a:rPr lang="en-US" sz="1000" dirty="0"/>
              <a:t> </a:t>
            </a:r>
            <a:r>
              <a:rPr lang="en-US" sz="1000" dirty="0" err="1"/>
              <a:t>el</a:t>
            </a:r>
            <a:r>
              <a:rPr lang="en-US" sz="1000" dirty="0"/>
              <a:t> favor de Dios y les </a:t>
            </a:r>
            <a:r>
              <a:rPr lang="en-US" sz="1000" dirty="0" err="1"/>
              <a:t>haga</a:t>
            </a:r>
            <a:r>
              <a:rPr lang="en-US" sz="1000" dirty="0"/>
              <a:t> </a:t>
            </a:r>
            <a:r>
              <a:rPr lang="en-US" sz="1000" dirty="0" err="1"/>
              <a:t>felices</a:t>
            </a:r>
            <a:r>
              <a:rPr lang="en-US" sz="1000" dirty="0"/>
              <a:t>, </a:t>
            </a:r>
            <a:r>
              <a:rPr lang="en-US" sz="1000" dirty="0" err="1"/>
              <a:t>pero</a:t>
            </a:r>
            <a:r>
              <a:rPr lang="en-US" sz="1000" dirty="0"/>
              <a:t> </a:t>
            </a:r>
            <a:r>
              <a:rPr lang="en-US" sz="1000" dirty="0" err="1"/>
              <a:t>descuidan</a:t>
            </a:r>
            <a:r>
              <a:rPr lang="en-US" sz="1000" dirty="0"/>
              <a:t> la </a:t>
            </a:r>
            <a:r>
              <a:rPr lang="en-US" sz="1000" dirty="0" err="1"/>
              <a:t>propia</a:t>
            </a:r>
            <a:r>
              <a:rPr lang="en-US" sz="1000" dirty="0"/>
              <a:t> </a:t>
            </a:r>
            <a:r>
              <a:rPr lang="en-US" sz="1000" dirty="0" err="1"/>
              <a:t>obra</a:t>
            </a:r>
            <a:r>
              <a:rPr lang="en-US" sz="1000" dirty="0"/>
              <a:t> que </a:t>
            </a:r>
            <a:r>
              <a:rPr lang="en-US" sz="1000" dirty="0" err="1"/>
              <a:t>deberían</a:t>
            </a:r>
            <a:r>
              <a:rPr lang="en-US" sz="1000" dirty="0"/>
              <a:t> </a:t>
            </a:r>
            <a:r>
              <a:rPr lang="en-US" sz="1000" dirty="0" err="1"/>
              <a:t>hacer</a:t>
            </a:r>
            <a:r>
              <a:rPr lang="en-US" sz="1000" dirty="0"/>
              <a:t>. Pero </a:t>
            </a:r>
            <a:r>
              <a:rPr lang="en-US" sz="1000" dirty="0" err="1"/>
              <a:t>el</a:t>
            </a:r>
            <a:r>
              <a:rPr lang="en-US" sz="1000" dirty="0"/>
              <a:t> </a:t>
            </a:r>
            <a:r>
              <a:rPr lang="en-US" sz="1000" dirty="0" err="1"/>
              <a:t>camino</a:t>
            </a:r>
            <a:r>
              <a:rPr lang="en-US" sz="1000" dirty="0"/>
              <a:t> de la </a:t>
            </a:r>
            <a:r>
              <a:rPr lang="en-US" sz="1000" dirty="0" err="1"/>
              <a:t>felicidad</a:t>
            </a:r>
            <a:r>
              <a:rPr lang="en-US" sz="1000" dirty="0"/>
              <a:t> es </a:t>
            </a:r>
            <a:r>
              <a:rPr lang="en-US" sz="1000" dirty="0" err="1"/>
              <a:t>el</a:t>
            </a:r>
            <a:r>
              <a:rPr lang="en-US" sz="1000" dirty="0"/>
              <a:t> </a:t>
            </a:r>
            <a:r>
              <a:rPr lang="en-US" sz="1000" dirty="0" err="1"/>
              <a:t>camino</a:t>
            </a:r>
            <a:r>
              <a:rPr lang="en-US" sz="1000" dirty="0"/>
              <a:t> de la </a:t>
            </a:r>
            <a:r>
              <a:rPr lang="en-US" sz="1000" dirty="0" err="1"/>
              <a:t>obediencia</a:t>
            </a:r>
            <a:r>
              <a:rPr lang="en-US" sz="1000" dirty="0"/>
              <a:t>. En </a:t>
            </a:r>
            <a:r>
              <a:rPr lang="en-US" sz="1000" dirty="0" err="1"/>
              <a:t>ningún</a:t>
            </a:r>
            <a:r>
              <a:rPr lang="en-US" sz="1000" dirty="0"/>
              <a:t> </a:t>
            </a:r>
            <a:r>
              <a:rPr lang="en-US" sz="1000" dirty="0" err="1"/>
              <a:t>caso</a:t>
            </a:r>
            <a:r>
              <a:rPr lang="en-US" sz="1000" dirty="0"/>
              <a:t> </a:t>
            </a:r>
            <a:r>
              <a:rPr lang="en-US" sz="1000" dirty="0" err="1"/>
              <a:t>debemos</a:t>
            </a:r>
            <a:r>
              <a:rPr lang="en-US" sz="1000" dirty="0"/>
              <a:t> </a:t>
            </a:r>
            <a:r>
              <a:rPr lang="en-US" sz="1000" dirty="0" err="1"/>
              <a:t>cegar</a:t>
            </a:r>
            <a:r>
              <a:rPr lang="en-US" sz="1000" dirty="0"/>
              <a:t> </a:t>
            </a:r>
            <a:r>
              <a:rPr lang="en-US" sz="1000" dirty="0" err="1"/>
              <a:t>nuestros</a:t>
            </a:r>
            <a:r>
              <a:rPr lang="en-US" sz="1000" dirty="0"/>
              <a:t> </a:t>
            </a:r>
            <a:r>
              <a:rPr lang="en-US" sz="1000" dirty="0" err="1"/>
              <a:t>ojos</a:t>
            </a:r>
            <a:r>
              <a:rPr lang="en-US" sz="1000" dirty="0"/>
              <a:t> a </a:t>
            </a:r>
            <a:r>
              <a:rPr lang="en-US" sz="1000" dirty="0" err="1"/>
              <a:t>nuestra</a:t>
            </a:r>
            <a:r>
              <a:rPr lang="en-US" sz="1000" dirty="0"/>
              <a:t> </a:t>
            </a:r>
            <a:r>
              <a:rPr lang="en-US" sz="1000" dirty="0" err="1"/>
              <a:t>verdadera</a:t>
            </a:r>
            <a:r>
              <a:rPr lang="en-US" sz="1000" dirty="0"/>
              <a:t> </a:t>
            </a:r>
            <a:r>
              <a:rPr lang="en-US" sz="1000" dirty="0" err="1"/>
              <a:t>condición</a:t>
            </a:r>
            <a:r>
              <a:rPr lang="en-US" sz="1000" dirty="0"/>
              <a:t>, y luego </a:t>
            </a:r>
            <a:r>
              <a:rPr lang="en-US" sz="1000" dirty="0" err="1"/>
              <a:t>orar</a:t>
            </a:r>
            <a:r>
              <a:rPr lang="en-US" sz="1000" dirty="0"/>
              <a:t> de </a:t>
            </a:r>
            <a:r>
              <a:rPr lang="en-US" sz="1000" dirty="0" err="1"/>
              <a:t>una</a:t>
            </a:r>
            <a:r>
              <a:rPr lang="en-US" sz="1000" dirty="0"/>
              <a:t> </a:t>
            </a:r>
            <a:r>
              <a:rPr lang="en-US" sz="1000" dirty="0" err="1"/>
              <a:t>manera</a:t>
            </a:r>
            <a:r>
              <a:rPr lang="en-US" sz="1000" dirty="0"/>
              <a:t> </a:t>
            </a:r>
            <a:r>
              <a:rPr lang="en-US" sz="1000" dirty="0" err="1"/>
              <a:t>suelta</a:t>
            </a:r>
            <a:r>
              <a:rPr lang="en-US" sz="1000" dirty="0"/>
              <a:t> y general. Las </a:t>
            </a:r>
            <a:r>
              <a:rPr lang="en-US" sz="1000" dirty="0" err="1"/>
              <a:t>oraciones</a:t>
            </a:r>
            <a:r>
              <a:rPr lang="en-US" sz="1000" dirty="0"/>
              <a:t> de </a:t>
            </a:r>
            <a:r>
              <a:rPr lang="en-US" sz="1000" dirty="0" err="1"/>
              <a:t>este</a:t>
            </a:r>
            <a:r>
              <a:rPr lang="en-US" sz="1000" dirty="0"/>
              <a:t> </a:t>
            </a:r>
            <a:r>
              <a:rPr lang="en-US" sz="1000" dirty="0" err="1"/>
              <a:t>tipo</a:t>
            </a:r>
            <a:r>
              <a:rPr lang="en-US" sz="1000" dirty="0"/>
              <a:t> no se </a:t>
            </a:r>
            <a:r>
              <a:rPr lang="en-US" sz="1000" dirty="0" err="1"/>
              <a:t>elevan</a:t>
            </a:r>
            <a:r>
              <a:rPr lang="en-US" sz="1000" dirty="0"/>
              <a:t> </a:t>
            </a:r>
            <a:r>
              <a:rPr lang="en-US" sz="1000" dirty="0" err="1"/>
              <a:t>más</a:t>
            </a:r>
            <a:r>
              <a:rPr lang="en-US" sz="1000" dirty="0"/>
              <a:t> </a:t>
            </a:r>
            <a:r>
              <a:rPr lang="en-US" sz="1000" dirty="0" err="1"/>
              <a:t>allá</a:t>
            </a:r>
            <a:r>
              <a:rPr lang="en-US" sz="1000" dirty="0"/>
              <a:t> de la cabeza del </a:t>
            </a:r>
            <a:r>
              <a:rPr lang="en-US" sz="1000" dirty="0" err="1"/>
              <a:t>peticionario</a:t>
            </a:r>
            <a:r>
              <a:rPr lang="en-US" sz="1000" dirty="0"/>
              <a:t>, y no </a:t>
            </a:r>
            <a:r>
              <a:rPr lang="en-US" sz="1000" dirty="0" err="1"/>
              <a:t>traen</a:t>
            </a:r>
            <a:r>
              <a:rPr lang="en-US" sz="1000" dirty="0"/>
              <a:t> </a:t>
            </a:r>
            <a:r>
              <a:rPr lang="en-US" sz="1000" dirty="0" err="1"/>
              <a:t>ninguna</a:t>
            </a:r>
            <a:r>
              <a:rPr lang="en-US" sz="1000" dirty="0"/>
              <a:t> </a:t>
            </a:r>
            <a:r>
              <a:rPr lang="en-US" sz="1000" dirty="0" err="1"/>
              <a:t>respuesta</a:t>
            </a:r>
            <a:r>
              <a:rPr lang="en-US" sz="1000" dirty="0"/>
              <a:t> de misericordia, </a:t>
            </a:r>
            <a:r>
              <a:rPr lang="en-US" sz="1000" dirty="0" err="1"/>
              <a:t>porque</a:t>
            </a:r>
            <a:r>
              <a:rPr lang="en-US" sz="1000" dirty="0"/>
              <a:t> no </a:t>
            </a:r>
            <a:r>
              <a:rPr lang="en-US" sz="1000" dirty="0" err="1"/>
              <a:t>están</a:t>
            </a:r>
            <a:r>
              <a:rPr lang="en-US" sz="1000" dirty="0"/>
              <a:t> </a:t>
            </a:r>
            <a:r>
              <a:rPr lang="en-US" sz="1000" dirty="0" err="1"/>
              <a:t>dictadas</a:t>
            </a:r>
            <a:r>
              <a:rPr lang="en-US" sz="1000" dirty="0"/>
              <a:t> </a:t>
            </a:r>
            <a:r>
              <a:rPr lang="en-US" sz="1000" dirty="0" err="1"/>
              <a:t>por</a:t>
            </a:r>
            <a:r>
              <a:rPr lang="en-US" sz="1000" dirty="0"/>
              <a:t> </a:t>
            </a:r>
            <a:r>
              <a:rPr lang="en-US" sz="1000" dirty="0" err="1"/>
              <a:t>ningún</a:t>
            </a:r>
            <a:r>
              <a:rPr lang="en-US" sz="1000" dirty="0"/>
              <a:t> </a:t>
            </a:r>
            <a:r>
              <a:rPr lang="en-US" sz="1000" dirty="0" err="1"/>
              <a:t>sentido</a:t>
            </a:r>
            <a:r>
              <a:rPr lang="en-US" sz="1000" dirty="0"/>
              <a:t> de </a:t>
            </a:r>
            <a:r>
              <a:rPr lang="en-US" sz="1000" dirty="0" err="1"/>
              <a:t>necesidad</a:t>
            </a:r>
            <a:r>
              <a:rPr lang="en-US" sz="1000" dirty="0"/>
              <a:t>. Dice </a:t>
            </a:r>
            <a:r>
              <a:rPr lang="en-US" sz="1000" dirty="0" err="1"/>
              <a:t>el</a:t>
            </a:r>
            <a:r>
              <a:rPr lang="en-US" sz="1000" dirty="0"/>
              <a:t> </a:t>
            </a:r>
            <a:r>
              <a:rPr lang="en-US" sz="1000" dirty="0" err="1"/>
              <a:t>apóstol</a:t>
            </a:r>
            <a:r>
              <a:rPr lang="en-US" sz="1000" dirty="0"/>
              <a:t>: "</a:t>
            </a:r>
            <a:r>
              <a:rPr lang="en-US" sz="1000" dirty="0" err="1"/>
              <a:t>Examinaos</a:t>
            </a:r>
            <a:r>
              <a:rPr lang="en-US" sz="1000" dirty="0"/>
              <a:t> a </a:t>
            </a:r>
            <a:r>
              <a:rPr lang="en-US" sz="1000" dirty="0" err="1"/>
              <a:t>vosotros</a:t>
            </a:r>
            <a:r>
              <a:rPr lang="en-US" sz="1000" dirty="0"/>
              <a:t> </a:t>
            </a:r>
            <a:r>
              <a:rPr lang="en-US" sz="1000" dirty="0" err="1"/>
              <a:t>mismos</a:t>
            </a:r>
            <a:r>
              <a:rPr lang="en-US" sz="1000" dirty="0"/>
              <a:t> </a:t>
            </a:r>
            <a:r>
              <a:rPr lang="en-US" sz="1000" dirty="0" err="1"/>
              <a:t>si</a:t>
            </a:r>
            <a:r>
              <a:rPr lang="en-US" sz="1000" dirty="0"/>
              <a:t> </a:t>
            </a:r>
            <a:r>
              <a:rPr lang="en-US" sz="1000" dirty="0" err="1"/>
              <a:t>estáis</a:t>
            </a:r>
            <a:r>
              <a:rPr lang="en-US" sz="1000" dirty="0"/>
              <a:t> </a:t>
            </a:r>
            <a:r>
              <a:rPr lang="en-US" sz="1000" dirty="0" err="1"/>
              <a:t>en</a:t>
            </a:r>
            <a:r>
              <a:rPr lang="en-US" sz="1000" dirty="0"/>
              <a:t> la </a:t>
            </a:r>
            <a:r>
              <a:rPr lang="en-US" sz="1000" dirty="0" err="1"/>
              <a:t>fe</a:t>
            </a:r>
            <a:r>
              <a:rPr lang="en-US" sz="1000" dirty="0"/>
              <a:t>; </a:t>
            </a:r>
            <a:r>
              <a:rPr lang="en-US" sz="1000" dirty="0" err="1"/>
              <a:t>probaos</a:t>
            </a:r>
            <a:r>
              <a:rPr lang="en-US" sz="1000" dirty="0"/>
              <a:t> a </a:t>
            </a:r>
            <a:r>
              <a:rPr lang="en-US" sz="1000" dirty="0" err="1"/>
              <a:t>vosotros</a:t>
            </a:r>
            <a:r>
              <a:rPr lang="en-US" sz="1000" dirty="0"/>
              <a:t> </a:t>
            </a:r>
            <a:r>
              <a:rPr lang="en-US" sz="1000" dirty="0" err="1"/>
              <a:t>mismos</a:t>
            </a:r>
            <a:r>
              <a:rPr lang="en-US" sz="1000" dirty="0"/>
              <a:t>". </a:t>
            </a:r>
            <a:r>
              <a:rPr lang="en-US" sz="1000" dirty="0" err="1"/>
              <a:t>Indagad</a:t>
            </a:r>
            <a:r>
              <a:rPr lang="en-US" sz="1000" dirty="0"/>
              <a:t> </a:t>
            </a:r>
            <a:r>
              <a:rPr lang="en-US" sz="1000" dirty="0" err="1"/>
              <a:t>el</a:t>
            </a:r>
            <a:r>
              <a:rPr lang="en-US" sz="1000" dirty="0"/>
              <a:t> </a:t>
            </a:r>
            <a:r>
              <a:rPr lang="en-US" sz="1000" dirty="0" err="1"/>
              <a:t>carácter</a:t>
            </a:r>
            <a:r>
              <a:rPr lang="en-US" sz="1000" dirty="0"/>
              <a:t> de </a:t>
            </a:r>
            <a:r>
              <a:rPr lang="en-US" sz="1000" dirty="0" err="1"/>
              <a:t>vuestros</a:t>
            </a:r>
            <a:r>
              <a:rPr lang="en-US" sz="1000" dirty="0"/>
              <a:t> </a:t>
            </a:r>
            <a:r>
              <a:rPr lang="en-US" sz="1000" dirty="0" err="1"/>
              <a:t>pensamientos</a:t>
            </a:r>
            <a:r>
              <a:rPr lang="en-US" sz="1000" dirty="0"/>
              <a:t>, </a:t>
            </a:r>
            <a:r>
              <a:rPr lang="en-US" sz="1000" dirty="0" err="1"/>
              <a:t>propósitos</a:t>
            </a:r>
            <a:r>
              <a:rPr lang="en-US" sz="1000" dirty="0"/>
              <a:t>, </a:t>
            </a:r>
            <a:r>
              <a:rPr lang="en-US" sz="1000" dirty="0" err="1"/>
              <a:t>temperamento</a:t>
            </a:r>
            <a:r>
              <a:rPr lang="en-US" sz="1000" dirty="0"/>
              <a:t>, palabras y </a:t>
            </a:r>
            <a:r>
              <a:rPr lang="en-US" sz="1000" dirty="0" err="1"/>
              <a:t>obras</a:t>
            </a:r>
            <a:r>
              <a:rPr lang="en-US" sz="1000" dirty="0"/>
              <a:t>. </a:t>
            </a:r>
            <a:r>
              <a:rPr lang="en-US" sz="1000" dirty="0" err="1"/>
              <a:t>Comparad</a:t>
            </a:r>
            <a:r>
              <a:rPr lang="en-US" sz="1000" dirty="0"/>
              <a:t> </a:t>
            </a:r>
            <a:r>
              <a:rPr lang="en-US" sz="1000" dirty="0" err="1"/>
              <a:t>vuestra</a:t>
            </a:r>
            <a:r>
              <a:rPr lang="en-US" sz="1000" dirty="0"/>
              <a:t> </a:t>
            </a:r>
            <a:r>
              <a:rPr lang="en-US" sz="1000" dirty="0" err="1"/>
              <a:t>experiencia</a:t>
            </a:r>
            <a:r>
              <a:rPr lang="en-US" sz="1000" dirty="0"/>
              <a:t> con las </a:t>
            </a:r>
            <a:r>
              <a:rPr lang="en-US" sz="1000" dirty="0" err="1"/>
              <a:t>declaraciones</a:t>
            </a:r>
            <a:r>
              <a:rPr lang="en-US" sz="1000" dirty="0"/>
              <a:t> de las </a:t>
            </a:r>
            <a:r>
              <a:rPr lang="en-US" sz="1000" dirty="0" err="1"/>
              <a:t>Escrituras</a:t>
            </a:r>
            <a:r>
              <a:rPr lang="en-US" sz="1000" dirty="0"/>
              <a:t>, y </a:t>
            </a:r>
            <a:r>
              <a:rPr lang="en-US" sz="1000" dirty="0" err="1"/>
              <a:t>ved</a:t>
            </a:r>
            <a:r>
              <a:rPr lang="en-US" sz="1000" dirty="0"/>
              <a:t> </a:t>
            </a:r>
            <a:r>
              <a:rPr lang="en-US" sz="1000" dirty="0" err="1"/>
              <a:t>si</a:t>
            </a:r>
            <a:r>
              <a:rPr lang="en-US" sz="1000" dirty="0"/>
              <a:t> </a:t>
            </a:r>
            <a:r>
              <a:rPr lang="en-US" sz="1000" dirty="0" err="1"/>
              <a:t>estáis</a:t>
            </a:r>
            <a:r>
              <a:rPr lang="en-US" sz="1000" dirty="0"/>
              <a:t> </a:t>
            </a:r>
            <a:r>
              <a:rPr lang="en-US" sz="1000" dirty="0" err="1"/>
              <a:t>reuniéndoos</a:t>
            </a:r>
            <a:r>
              <a:rPr lang="en-US" sz="1000" dirty="0"/>
              <a:t> con Cristo o </a:t>
            </a:r>
            <a:r>
              <a:rPr lang="en-US" sz="1000" dirty="0" err="1"/>
              <a:t>dispersándoos</a:t>
            </a:r>
            <a:r>
              <a:rPr lang="en-US" sz="1000" dirty="0"/>
              <a:t>. Ved </a:t>
            </a:r>
            <a:r>
              <a:rPr lang="en-US" sz="1000" dirty="0" err="1"/>
              <a:t>si</a:t>
            </a:r>
            <a:r>
              <a:rPr lang="en-US" sz="1000" dirty="0"/>
              <a:t> </a:t>
            </a:r>
            <a:r>
              <a:rPr lang="en-US" sz="1000" dirty="0" err="1"/>
              <a:t>vuestra</a:t>
            </a:r>
            <a:r>
              <a:rPr lang="en-US" sz="1000" dirty="0"/>
              <a:t> </a:t>
            </a:r>
            <a:r>
              <a:rPr lang="en-US" sz="1000" dirty="0" err="1"/>
              <a:t>vida</a:t>
            </a:r>
            <a:r>
              <a:rPr lang="en-US" sz="1000" dirty="0"/>
              <a:t> </a:t>
            </a:r>
            <a:r>
              <a:rPr lang="en-US" sz="1000" dirty="0" err="1"/>
              <a:t>testifica</a:t>
            </a:r>
            <a:r>
              <a:rPr lang="en-US" sz="1000" dirty="0"/>
              <a:t> que </a:t>
            </a:r>
            <a:r>
              <a:rPr lang="en-US" sz="1000" dirty="0" err="1"/>
              <a:t>estáis</a:t>
            </a:r>
            <a:r>
              <a:rPr lang="en-US" sz="1000" dirty="0"/>
              <a:t> </a:t>
            </a:r>
            <a:r>
              <a:rPr lang="en-US" sz="1000" dirty="0" err="1"/>
              <a:t>en</a:t>
            </a:r>
            <a:r>
              <a:rPr lang="en-US" sz="1000" dirty="0"/>
              <a:t> la </a:t>
            </a:r>
            <a:r>
              <a:rPr lang="en-US" sz="1000" dirty="0" err="1"/>
              <a:t>fe</a:t>
            </a:r>
            <a:r>
              <a:rPr lang="en-US" sz="1000" dirty="0"/>
              <a:t>".  {ST, 15 de mayo de 1884 par. 8}</a:t>
            </a:r>
          </a:p>
          <a:p>
            <a:pPr marL="462593" lvl="1">
              <a:lnSpc>
                <a:spcPct val="90000"/>
              </a:lnSpc>
              <a:spcBef>
                <a:spcPct val="0"/>
              </a:spcBef>
              <a:defRPr/>
            </a:pPr>
            <a:endParaRPr lang="en-US" dirty="0"/>
          </a:p>
        </p:txBody>
      </p:sp>
      <p:sp>
        <p:nvSpPr>
          <p:cNvPr id="4" name="Slide Number Placeholder 3"/>
          <p:cNvSpPr>
            <a:spLocks noGrp="1"/>
          </p:cNvSpPr>
          <p:nvPr>
            <p:ph type="sldNum" sz="quarter" idx="10"/>
          </p:nvPr>
        </p:nvSpPr>
        <p:spPr/>
        <p:txBody>
          <a:bodyPr/>
          <a:lstStyle/>
          <a:p>
            <a:fld id="{87D77045-401A-4D5E-BFE3-54C21A8A6634}" type="slidenum">
              <a:rPr lang="en-US" smtClean="0"/>
              <a:t>60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eaLnBrk="1" hangingPunct="1">
              <a:spcBef>
                <a:spcPct val="0"/>
              </a:spcBef>
            </a:pPr>
            <a:r>
              <a:rPr lang="en-US" b="1" u="sng" dirty="0"/>
              <a:t>Ex.  </a:t>
            </a:r>
            <a:r>
              <a:rPr lang="en-US" dirty="0"/>
              <a:t>Libro: "Si mi pueblo </a:t>
            </a:r>
            <a:r>
              <a:rPr lang="en-US" dirty="0" err="1"/>
              <a:t>ora</a:t>
            </a:r>
            <a:r>
              <a:rPr lang="en-US" dirty="0"/>
              <a:t>", Randy Maxwell</a:t>
            </a:r>
          </a:p>
          <a:p>
            <a:pPr lvl="1" eaLnBrk="1" hangingPunct="1">
              <a:spcBef>
                <a:spcPct val="0"/>
              </a:spcBef>
            </a:pPr>
            <a:r>
              <a:rPr lang="en-US" dirty="0"/>
              <a:t>Hay </a:t>
            </a:r>
            <a:r>
              <a:rPr lang="en-US" dirty="0" err="1"/>
              <a:t>muchos</a:t>
            </a:r>
            <a:r>
              <a:rPr lang="en-US" dirty="0"/>
              <a:t> que </a:t>
            </a:r>
            <a:r>
              <a:rPr lang="en-US" dirty="0" err="1"/>
              <a:t>están</a:t>
            </a:r>
            <a:r>
              <a:rPr lang="en-US" dirty="0"/>
              <a:t> </a:t>
            </a:r>
            <a:r>
              <a:rPr lang="en-US" dirty="0" err="1"/>
              <a:t>rodeados</a:t>
            </a:r>
            <a:r>
              <a:rPr lang="en-US" dirty="0"/>
              <a:t> de </a:t>
            </a:r>
            <a:r>
              <a:rPr lang="en-US" dirty="0" err="1"/>
              <a:t>nubes</a:t>
            </a:r>
            <a:r>
              <a:rPr lang="en-US" dirty="0"/>
              <a:t> de </a:t>
            </a:r>
            <a:r>
              <a:rPr lang="en-US" dirty="0" err="1"/>
              <a:t>oscuridad</a:t>
            </a:r>
            <a:r>
              <a:rPr lang="en-US" dirty="0"/>
              <a:t>. </a:t>
            </a:r>
            <a:r>
              <a:rPr lang="en-US" dirty="0" err="1"/>
              <a:t>Tratan</a:t>
            </a:r>
            <a:r>
              <a:rPr lang="en-US" dirty="0"/>
              <a:t> de </a:t>
            </a:r>
            <a:r>
              <a:rPr lang="en-US" dirty="0" err="1"/>
              <a:t>hacer</a:t>
            </a:r>
            <a:r>
              <a:rPr lang="en-US" dirty="0"/>
              <a:t> algo </a:t>
            </a:r>
            <a:r>
              <a:rPr lang="en-US" dirty="0" err="1"/>
              <a:t>por</a:t>
            </a:r>
            <a:r>
              <a:rPr lang="en-US" dirty="0"/>
              <a:t> </a:t>
            </a:r>
            <a:r>
              <a:rPr lang="en-US" dirty="0" err="1"/>
              <a:t>sí</a:t>
            </a:r>
            <a:r>
              <a:rPr lang="en-US" dirty="0"/>
              <a:t> </a:t>
            </a:r>
            <a:r>
              <a:rPr lang="en-US" dirty="0" err="1"/>
              <a:t>mismos</a:t>
            </a:r>
            <a:r>
              <a:rPr lang="en-US" dirty="0"/>
              <a:t>, </a:t>
            </a:r>
            <a:r>
              <a:rPr lang="en-US" dirty="0" err="1"/>
              <a:t>alguna</a:t>
            </a:r>
            <a:r>
              <a:rPr lang="en-US" dirty="0"/>
              <a:t> </a:t>
            </a:r>
            <a:r>
              <a:rPr lang="en-US" dirty="0" err="1"/>
              <a:t>obra</a:t>
            </a:r>
            <a:r>
              <a:rPr lang="en-US" dirty="0"/>
              <a:t> </a:t>
            </a:r>
            <a:r>
              <a:rPr lang="en-US" dirty="0" err="1"/>
              <a:t>grande</a:t>
            </a:r>
            <a:r>
              <a:rPr lang="en-US" dirty="0"/>
              <a:t> y </a:t>
            </a:r>
            <a:r>
              <a:rPr lang="en-US" dirty="0" err="1"/>
              <a:t>buena</a:t>
            </a:r>
            <a:r>
              <a:rPr lang="en-US" dirty="0"/>
              <a:t> que les </a:t>
            </a:r>
            <a:r>
              <a:rPr lang="en-US" dirty="0" err="1"/>
              <a:t>gane</a:t>
            </a:r>
            <a:r>
              <a:rPr lang="en-US" dirty="0"/>
              <a:t> </a:t>
            </a:r>
            <a:r>
              <a:rPr lang="en-US" dirty="0" err="1"/>
              <a:t>el</a:t>
            </a:r>
            <a:r>
              <a:rPr lang="en-US" dirty="0"/>
              <a:t> favor de Dios y les </a:t>
            </a:r>
            <a:r>
              <a:rPr lang="en-US" dirty="0" err="1"/>
              <a:t>haga</a:t>
            </a:r>
            <a:r>
              <a:rPr lang="en-US" dirty="0"/>
              <a:t> </a:t>
            </a:r>
            <a:r>
              <a:rPr lang="en-US" dirty="0" err="1"/>
              <a:t>felices</a:t>
            </a:r>
            <a:r>
              <a:rPr lang="en-US" dirty="0"/>
              <a:t>, </a:t>
            </a:r>
            <a:r>
              <a:rPr lang="en-US" dirty="0" err="1"/>
              <a:t>pero</a:t>
            </a:r>
            <a:r>
              <a:rPr lang="en-US" dirty="0"/>
              <a:t> </a:t>
            </a:r>
            <a:r>
              <a:rPr lang="en-US" dirty="0" err="1"/>
              <a:t>descuidan</a:t>
            </a:r>
            <a:r>
              <a:rPr lang="en-US" dirty="0"/>
              <a:t> la </a:t>
            </a:r>
            <a:r>
              <a:rPr lang="en-US" dirty="0" err="1"/>
              <a:t>propia</a:t>
            </a:r>
            <a:r>
              <a:rPr lang="en-US" dirty="0"/>
              <a:t> </a:t>
            </a:r>
            <a:r>
              <a:rPr lang="en-US" dirty="0" err="1"/>
              <a:t>obra</a:t>
            </a:r>
            <a:r>
              <a:rPr lang="en-US" dirty="0"/>
              <a:t> que </a:t>
            </a:r>
            <a:r>
              <a:rPr lang="en-US" dirty="0" err="1"/>
              <a:t>deberían</a:t>
            </a:r>
            <a:r>
              <a:rPr lang="en-US" dirty="0"/>
              <a:t> </a:t>
            </a:r>
            <a:r>
              <a:rPr lang="en-US" dirty="0" err="1"/>
              <a:t>hacer</a:t>
            </a:r>
            <a:r>
              <a:rPr lang="en-US" dirty="0"/>
              <a:t>. Pero </a:t>
            </a:r>
            <a:r>
              <a:rPr lang="en-US" dirty="0" err="1"/>
              <a:t>el</a:t>
            </a:r>
            <a:r>
              <a:rPr lang="en-US" dirty="0"/>
              <a:t> </a:t>
            </a:r>
            <a:r>
              <a:rPr lang="en-US" dirty="0" err="1"/>
              <a:t>camino</a:t>
            </a:r>
            <a:r>
              <a:rPr lang="en-US" dirty="0"/>
              <a:t> de la </a:t>
            </a:r>
            <a:r>
              <a:rPr lang="en-US" dirty="0" err="1"/>
              <a:t>felicidad</a:t>
            </a:r>
            <a:r>
              <a:rPr lang="en-US" dirty="0"/>
              <a:t> es </a:t>
            </a:r>
            <a:r>
              <a:rPr lang="en-US" dirty="0" err="1"/>
              <a:t>el</a:t>
            </a:r>
            <a:r>
              <a:rPr lang="en-US" dirty="0"/>
              <a:t> </a:t>
            </a:r>
            <a:r>
              <a:rPr lang="en-US" dirty="0" err="1"/>
              <a:t>camino</a:t>
            </a:r>
            <a:r>
              <a:rPr lang="en-US" dirty="0"/>
              <a:t> de la </a:t>
            </a:r>
            <a:r>
              <a:rPr lang="en-US" dirty="0" err="1"/>
              <a:t>obediencia</a:t>
            </a:r>
            <a:r>
              <a:rPr lang="en-US" dirty="0"/>
              <a:t>. En </a:t>
            </a:r>
            <a:r>
              <a:rPr lang="en-US" dirty="0" err="1"/>
              <a:t>ningún</a:t>
            </a:r>
            <a:r>
              <a:rPr lang="en-US" dirty="0"/>
              <a:t> </a:t>
            </a:r>
            <a:r>
              <a:rPr lang="en-US" dirty="0" err="1"/>
              <a:t>caso</a:t>
            </a:r>
            <a:r>
              <a:rPr lang="en-US" dirty="0"/>
              <a:t> </a:t>
            </a:r>
            <a:r>
              <a:rPr lang="en-US" dirty="0" err="1"/>
              <a:t>debemos</a:t>
            </a:r>
            <a:r>
              <a:rPr lang="en-US" dirty="0"/>
              <a:t> </a:t>
            </a:r>
            <a:r>
              <a:rPr lang="en-US" dirty="0" err="1"/>
              <a:t>cegar</a:t>
            </a:r>
            <a:r>
              <a:rPr lang="en-US" dirty="0"/>
              <a:t> </a:t>
            </a:r>
            <a:r>
              <a:rPr lang="en-US" dirty="0" err="1"/>
              <a:t>nuestros</a:t>
            </a:r>
            <a:r>
              <a:rPr lang="en-US" dirty="0"/>
              <a:t> </a:t>
            </a:r>
            <a:r>
              <a:rPr lang="en-US" dirty="0" err="1"/>
              <a:t>ojos</a:t>
            </a:r>
            <a:r>
              <a:rPr lang="en-US" dirty="0"/>
              <a:t> a </a:t>
            </a:r>
            <a:r>
              <a:rPr lang="en-US" dirty="0" err="1"/>
              <a:t>nuestra</a:t>
            </a:r>
            <a:r>
              <a:rPr lang="en-US" dirty="0"/>
              <a:t> </a:t>
            </a:r>
            <a:r>
              <a:rPr lang="en-US" dirty="0" err="1"/>
              <a:t>verdadera</a:t>
            </a:r>
            <a:r>
              <a:rPr lang="en-US" dirty="0"/>
              <a:t> </a:t>
            </a:r>
            <a:r>
              <a:rPr lang="en-US" dirty="0" err="1"/>
              <a:t>condición</a:t>
            </a:r>
            <a:r>
              <a:rPr lang="en-US" dirty="0"/>
              <a:t>, y luego </a:t>
            </a:r>
            <a:r>
              <a:rPr lang="en-US" dirty="0" err="1"/>
              <a:t>orar</a:t>
            </a:r>
            <a:r>
              <a:rPr lang="en-US" dirty="0"/>
              <a:t> de </a:t>
            </a:r>
            <a:r>
              <a:rPr lang="en-US" dirty="0" err="1"/>
              <a:t>una</a:t>
            </a:r>
            <a:r>
              <a:rPr lang="en-US" dirty="0"/>
              <a:t> </a:t>
            </a:r>
            <a:r>
              <a:rPr lang="en-US" dirty="0" err="1"/>
              <a:t>manera</a:t>
            </a:r>
            <a:r>
              <a:rPr lang="en-US" dirty="0"/>
              <a:t> </a:t>
            </a:r>
            <a:r>
              <a:rPr lang="en-US" dirty="0" err="1"/>
              <a:t>suelta</a:t>
            </a:r>
            <a:r>
              <a:rPr lang="en-US" dirty="0"/>
              <a:t> y general. Las </a:t>
            </a:r>
            <a:r>
              <a:rPr lang="en-US" dirty="0" err="1"/>
              <a:t>oraciones</a:t>
            </a:r>
            <a:r>
              <a:rPr lang="en-US" dirty="0"/>
              <a:t> de </a:t>
            </a:r>
            <a:r>
              <a:rPr lang="en-US" dirty="0" err="1"/>
              <a:t>este</a:t>
            </a:r>
            <a:r>
              <a:rPr lang="en-US" dirty="0"/>
              <a:t> </a:t>
            </a:r>
            <a:r>
              <a:rPr lang="en-US" dirty="0" err="1"/>
              <a:t>tipo</a:t>
            </a:r>
            <a:r>
              <a:rPr lang="en-US" dirty="0"/>
              <a:t> no se </a:t>
            </a:r>
            <a:r>
              <a:rPr lang="en-US" dirty="0" err="1"/>
              <a:t>elevan</a:t>
            </a:r>
            <a:r>
              <a:rPr lang="en-US" dirty="0"/>
              <a:t> </a:t>
            </a:r>
            <a:r>
              <a:rPr lang="en-US" dirty="0" err="1"/>
              <a:t>más</a:t>
            </a:r>
            <a:r>
              <a:rPr lang="en-US" dirty="0"/>
              <a:t> </a:t>
            </a:r>
            <a:r>
              <a:rPr lang="en-US" dirty="0" err="1"/>
              <a:t>allá</a:t>
            </a:r>
            <a:r>
              <a:rPr lang="en-US" dirty="0"/>
              <a:t> de la cabeza del </a:t>
            </a:r>
            <a:r>
              <a:rPr lang="en-US" dirty="0" err="1"/>
              <a:t>peticionario</a:t>
            </a:r>
            <a:r>
              <a:rPr lang="en-US" dirty="0"/>
              <a:t>, y no </a:t>
            </a:r>
            <a:r>
              <a:rPr lang="en-US" dirty="0" err="1"/>
              <a:t>traen</a:t>
            </a:r>
            <a:r>
              <a:rPr lang="en-US" dirty="0"/>
              <a:t> </a:t>
            </a:r>
            <a:r>
              <a:rPr lang="en-US" dirty="0" err="1"/>
              <a:t>ninguna</a:t>
            </a:r>
            <a:r>
              <a:rPr lang="en-US" dirty="0"/>
              <a:t> </a:t>
            </a:r>
            <a:r>
              <a:rPr lang="en-US" dirty="0" err="1"/>
              <a:t>respuesta</a:t>
            </a:r>
            <a:r>
              <a:rPr lang="en-US" dirty="0"/>
              <a:t> de misericordia, </a:t>
            </a:r>
            <a:r>
              <a:rPr lang="en-US" dirty="0" err="1"/>
              <a:t>porque</a:t>
            </a:r>
            <a:r>
              <a:rPr lang="en-US" dirty="0"/>
              <a:t> no </a:t>
            </a:r>
            <a:r>
              <a:rPr lang="en-US" dirty="0" err="1"/>
              <a:t>están</a:t>
            </a:r>
            <a:r>
              <a:rPr lang="en-US" dirty="0"/>
              <a:t> </a:t>
            </a:r>
            <a:r>
              <a:rPr lang="en-US" dirty="0" err="1"/>
              <a:t>dictadas</a:t>
            </a:r>
            <a:r>
              <a:rPr lang="en-US" dirty="0"/>
              <a:t> </a:t>
            </a:r>
            <a:r>
              <a:rPr lang="en-US" dirty="0" err="1"/>
              <a:t>por</a:t>
            </a:r>
            <a:r>
              <a:rPr lang="en-US" dirty="0"/>
              <a:t> </a:t>
            </a:r>
            <a:r>
              <a:rPr lang="en-US" dirty="0" err="1"/>
              <a:t>ningún</a:t>
            </a:r>
            <a:r>
              <a:rPr lang="en-US" dirty="0"/>
              <a:t> </a:t>
            </a:r>
            <a:r>
              <a:rPr lang="en-US" dirty="0" err="1"/>
              <a:t>sentido</a:t>
            </a:r>
            <a:r>
              <a:rPr lang="en-US" dirty="0"/>
              <a:t> de </a:t>
            </a:r>
            <a:r>
              <a:rPr lang="en-US" dirty="0" err="1"/>
              <a:t>necesidad</a:t>
            </a:r>
            <a:r>
              <a:rPr lang="en-US" dirty="0"/>
              <a:t>. Dice </a:t>
            </a:r>
            <a:r>
              <a:rPr lang="en-US" dirty="0" err="1"/>
              <a:t>el</a:t>
            </a:r>
            <a:r>
              <a:rPr lang="en-US" dirty="0"/>
              <a:t> </a:t>
            </a:r>
            <a:r>
              <a:rPr lang="en-US" dirty="0" err="1"/>
              <a:t>apóstol</a:t>
            </a:r>
            <a:r>
              <a:rPr lang="en-US" dirty="0"/>
              <a:t>: "</a:t>
            </a:r>
            <a:r>
              <a:rPr lang="en-US" dirty="0" err="1"/>
              <a:t>Examinaos</a:t>
            </a:r>
            <a:r>
              <a:rPr lang="en-US" dirty="0"/>
              <a:t> a </a:t>
            </a:r>
            <a:r>
              <a:rPr lang="en-US" dirty="0" err="1"/>
              <a:t>vosotros</a:t>
            </a:r>
            <a:r>
              <a:rPr lang="en-US" dirty="0"/>
              <a:t> </a:t>
            </a:r>
            <a:r>
              <a:rPr lang="en-US" dirty="0" err="1"/>
              <a:t>mismos</a:t>
            </a:r>
            <a:r>
              <a:rPr lang="en-US" dirty="0"/>
              <a:t> </a:t>
            </a:r>
            <a:r>
              <a:rPr lang="en-US" dirty="0" err="1"/>
              <a:t>si</a:t>
            </a:r>
            <a:r>
              <a:rPr lang="en-US" dirty="0"/>
              <a:t> </a:t>
            </a:r>
            <a:r>
              <a:rPr lang="en-US" dirty="0" err="1"/>
              <a:t>estáis</a:t>
            </a:r>
            <a:r>
              <a:rPr lang="en-US" dirty="0"/>
              <a:t> </a:t>
            </a:r>
            <a:r>
              <a:rPr lang="en-US" dirty="0" err="1"/>
              <a:t>en</a:t>
            </a:r>
            <a:r>
              <a:rPr lang="en-US" dirty="0"/>
              <a:t> la </a:t>
            </a:r>
            <a:r>
              <a:rPr lang="en-US" dirty="0" err="1"/>
              <a:t>fe</a:t>
            </a:r>
            <a:r>
              <a:rPr lang="en-US" dirty="0"/>
              <a:t>; </a:t>
            </a:r>
            <a:r>
              <a:rPr lang="en-US" dirty="0" err="1"/>
              <a:t>probaos</a:t>
            </a:r>
            <a:r>
              <a:rPr lang="en-US" dirty="0"/>
              <a:t> a </a:t>
            </a:r>
            <a:r>
              <a:rPr lang="en-US" dirty="0" err="1"/>
              <a:t>vosotros</a:t>
            </a:r>
            <a:r>
              <a:rPr lang="en-US" dirty="0"/>
              <a:t> </a:t>
            </a:r>
            <a:r>
              <a:rPr lang="en-US" dirty="0" err="1"/>
              <a:t>mismos</a:t>
            </a:r>
            <a:r>
              <a:rPr lang="en-US" dirty="0"/>
              <a:t>". </a:t>
            </a:r>
            <a:r>
              <a:rPr lang="en-US" dirty="0" err="1"/>
              <a:t>Indagad</a:t>
            </a:r>
            <a:r>
              <a:rPr lang="en-US" dirty="0"/>
              <a:t> </a:t>
            </a:r>
            <a:r>
              <a:rPr lang="en-US" dirty="0" err="1"/>
              <a:t>el</a:t>
            </a:r>
            <a:r>
              <a:rPr lang="en-US" dirty="0"/>
              <a:t> </a:t>
            </a:r>
            <a:r>
              <a:rPr lang="en-US" dirty="0" err="1"/>
              <a:t>carácter</a:t>
            </a:r>
            <a:r>
              <a:rPr lang="en-US" dirty="0"/>
              <a:t> de </a:t>
            </a:r>
            <a:r>
              <a:rPr lang="en-US" dirty="0" err="1"/>
              <a:t>vuestros</a:t>
            </a:r>
            <a:r>
              <a:rPr lang="en-US" dirty="0"/>
              <a:t> </a:t>
            </a:r>
            <a:r>
              <a:rPr lang="en-US" dirty="0" err="1"/>
              <a:t>pensamientos</a:t>
            </a:r>
            <a:r>
              <a:rPr lang="en-US" dirty="0"/>
              <a:t>, </a:t>
            </a:r>
            <a:r>
              <a:rPr lang="en-US" dirty="0" err="1"/>
              <a:t>propósitos</a:t>
            </a:r>
            <a:r>
              <a:rPr lang="en-US" dirty="0"/>
              <a:t>, </a:t>
            </a:r>
            <a:r>
              <a:rPr lang="en-US" dirty="0" err="1"/>
              <a:t>temperamento</a:t>
            </a:r>
            <a:r>
              <a:rPr lang="en-US" dirty="0"/>
              <a:t>, palabras y </a:t>
            </a:r>
            <a:r>
              <a:rPr lang="en-US" dirty="0" err="1"/>
              <a:t>obras</a:t>
            </a:r>
            <a:r>
              <a:rPr lang="en-US" dirty="0"/>
              <a:t>. </a:t>
            </a:r>
            <a:r>
              <a:rPr lang="en-US" dirty="0" err="1"/>
              <a:t>Comparad</a:t>
            </a:r>
            <a:r>
              <a:rPr lang="en-US" dirty="0"/>
              <a:t> </a:t>
            </a:r>
            <a:r>
              <a:rPr lang="en-US" dirty="0" err="1"/>
              <a:t>vuestra</a:t>
            </a:r>
            <a:r>
              <a:rPr lang="en-US" dirty="0"/>
              <a:t> </a:t>
            </a:r>
            <a:r>
              <a:rPr lang="en-US" dirty="0" err="1"/>
              <a:t>experiencia</a:t>
            </a:r>
            <a:r>
              <a:rPr lang="en-US" dirty="0"/>
              <a:t> con las </a:t>
            </a:r>
            <a:r>
              <a:rPr lang="en-US" dirty="0" err="1"/>
              <a:t>declaraciones</a:t>
            </a:r>
            <a:r>
              <a:rPr lang="en-US" dirty="0"/>
              <a:t> de las </a:t>
            </a:r>
            <a:r>
              <a:rPr lang="en-US" dirty="0" err="1"/>
              <a:t>Escrituras</a:t>
            </a:r>
            <a:r>
              <a:rPr lang="en-US" dirty="0"/>
              <a:t>, y </a:t>
            </a:r>
            <a:r>
              <a:rPr lang="en-US" dirty="0" err="1"/>
              <a:t>ved</a:t>
            </a:r>
            <a:r>
              <a:rPr lang="en-US" dirty="0"/>
              <a:t> </a:t>
            </a:r>
            <a:r>
              <a:rPr lang="en-US" dirty="0" err="1"/>
              <a:t>si</a:t>
            </a:r>
            <a:r>
              <a:rPr lang="en-US" dirty="0"/>
              <a:t> </a:t>
            </a:r>
            <a:r>
              <a:rPr lang="en-US" dirty="0" err="1"/>
              <a:t>estáis</a:t>
            </a:r>
            <a:r>
              <a:rPr lang="en-US" dirty="0"/>
              <a:t> </a:t>
            </a:r>
            <a:r>
              <a:rPr lang="en-US" dirty="0" err="1"/>
              <a:t>reuniéndoos</a:t>
            </a:r>
            <a:r>
              <a:rPr lang="en-US" dirty="0"/>
              <a:t> con Cristo o </a:t>
            </a:r>
            <a:r>
              <a:rPr lang="en-US" dirty="0" err="1"/>
              <a:t>dispersándoos</a:t>
            </a:r>
            <a:r>
              <a:rPr lang="en-US" dirty="0"/>
              <a:t>. Ved </a:t>
            </a:r>
            <a:r>
              <a:rPr lang="en-US" dirty="0" err="1"/>
              <a:t>si</a:t>
            </a:r>
            <a:r>
              <a:rPr lang="en-US" dirty="0"/>
              <a:t> </a:t>
            </a:r>
            <a:r>
              <a:rPr lang="en-US" dirty="0" err="1"/>
              <a:t>vuestra</a:t>
            </a:r>
            <a:r>
              <a:rPr lang="en-US" dirty="0"/>
              <a:t> </a:t>
            </a:r>
            <a:r>
              <a:rPr lang="en-US" dirty="0" err="1"/>
              <a:t>vida</a:t>
            </a:r>
            <a:r>
              <a:rPr lang="en-US" dirty="0"/>
              <a:t> </a:t>
            </a:r>
            <a:r>
              <a:rPr lang="en-US" dirty="0" err="1"/>
              <a:t>testifica</a:t>
            </a:r>
            <a:r>
              <a:rPr lang="en-US" dirty="0"/>
              <a:t> que </a:t>
            </a:r>
            <a:r>
              <a:rPr lang="en-US" dirty="0" err="1"/>
              <a:t>estáis</a:t>
            </a:r>
            <a:r>
              <a:rPr lang="en-US" dirty="0"/>
              <a:t> </a:t>
            </a:r>
            <a:r>
              <a:rPr lang="en-US" dirty="0" err="1"/>
              <a:t>en</a:t>
            </a:r>
            <a:r>
              <a:rPr lang="en-US" dirty="0"/>
              <a:t> la </a:t>
            </a:r>
            <a:r>
              <a:rPr lang="en-US" dirty="0" err="1"/>
              <a:t>fe</a:t>
            </a:r>
            <a:r>
              <a:rPr lang="en-US" dirty="0"/>
              <a:t>.  {ST, 15 de mayo de 1884 par. 8}</a:t>
            </a:r>
            <a:endParaRPr lang="de-DE" dirty="0"/>
          </a:p>
        </p:txBody>
      </p:sp>
      <p:sp>
        <p:nvSpPr>
          <p:cNvPr id="4" name="Slide Number Placeholder 3"/>
          <p:cNvSpPr>
            <a:spLocks noGrp="1"/>
          </p:cNvSpPr>
          <p:nvPr>
            <p:ph type="sldNum" sz="quarter" idx="10"/>
          </p:nvPr>
        </p:nvSpPr>
        <p:spPr/>
        <p:txBody>
          <a:bodyPr/>
          <a:lstStyle/>
          <a:p>
            <a:fld id="{87D77045-401A-4D5E-BFE3-54C21A8A6634}" type="slidenum">
              <a:rPr lang="en-US" smtClean="0"/>
              <a:t>61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845885" lvl="1" indent="-370074">
              <a:buClr>
                <a:schemeClr val="bg2">
                  <a:lumMod val="50000"/>
                </a:schemeClr>
              </a:buClr>
              <a:defRPr/>
            </a:pPr>
            <a:endParaRPr lang="en-US">
              <a:solidFill>
                <a:srgbClr val="000000"/>
              </a:solidFill>
            </a:endParaRPr>
          </a:p>
        </p:txBody>
      </p:sp>
      <p:sp>
        <p:nvSpPr>
          <p:cNvPr id="4" name="Slide Number Placeholder 3"/>
          <p:cNvSpPr>
            <a:spLocks noGrp="1"/>
          </p:cNvSpPr>
          <p:nvPr>
            <p:ph type="sldNum" sz="quarter" idx="10"/>
          </p:nvPr>
        </p:nvSpPr>
        <p:spPr/>
        <p:txBody>
          <a:bodyPr/>
          <a:lstStyle/>
          <a:p>
            <a:fld id="{87D77045-401A-4D5E-BFE3-54C21A8A6634}" type="slidenum">
              <a:rPr lang="en-US" smtClean="0"/>
              <a:t>62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a:t>"Si acudimos a Dios, sintiéndonos impotentes y dependientes, como realmente somos, y con </a:t>
            </a:r>
            <a:r>
              <a:rPr lang="en-US" b="1"/>
              <a:t>fe </a:t>
            </a:r>
            <a:r>
              <a:rPr lang="en-US"/>
              <a:t>humilde y confiada damos a conocer nuestras necesidades a Aquel cuyo conocimiento es infinito, Él puede atender y atenderá nuestro clamor, y dejará que la luz brille en nuestros corazones. Mediante la oración sincera nos ponemos en contacto con la mente del Infinito". </a:t>
            </a:r>
            <a:r>
              <a:rPr lang="en-US" sz="1100"/>
              <a:t>(El camino a Cristo, 97) {Pr 37.1}</a:t>
            </a:r>
            <a:endParaRPr lang="en-US" sz="1100" b="1"/>
          </a:p>
        </p:txBody>
      </p:sp>
      <p:sp>
        <p:nvSpPr>
          <p:cNvPr id="4" name="Slide Number Placeholder 3"/>
          <p:cNvSpPr>
            <a:spLocks noGrp="1"/>
          </p:cNvSpPr>
          <p:nvPr>
            <p:ph type="sldNum" sz="quarter" idx="10"/>
          </p:nvPr>
        </p:nvSpPr>
        <p:spPr/>
        <p:txBody>
          <a:bodyPr/>
          <a:lstStyle/>
          <a:p>
            <a:fld id="{87D77045-401A-4D5E-BFE3-54C21A8A6634}" type="slidenum">
              <a:rPr lang="en-US" smtClean="0"/>
              <a:t>63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7797" indent="-237797">
              <a:spcBef>
                <a:spcPct val="0"/>
              </a:spcBef>
            </a:pPr>
            <a:endParaRPr lang="de-DE"/>
          </a:p>
        </p:txBody>
      </p:sp>
      <p:sp>
        <p:nvSpPr>
          <p:cNvPr id="4" name="Slide Number Placeholder 3"/>
          <p:cNvSpPr>
            <a:spLocks noGrp="1"/>
          </p:cNvSpPr>
          <p:nvPr>
            <p:ph type="sldNum" sz="quarter" idx="10"/>
          </p:nvPr>
        </p:nvSpPr>
        <p:spPr/>
        <p:txBody>
          <a:bodyPr/>
          <a:lstStyle/>
          <a:p>
            <a:fld id="{87D77045-401A-4D5E-BFE3-54C21A8A6634}" type="slidenum">
              <a:rPr lang="en-US" smtClean="0"/>
              <a:t>64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7797" indent="-237797">
              <a:spcBef>
                <a:spcPct val="0"/>
              </a:spcBef>
            </a:pPr>
            <a:r>
              <a:rPr lang="en-US" dirty="0"/>
              <a:t>"</a:t>
            </a:r>
            <a:r>
              <a:rPr lang="en-US" dirty="0" err="1"/>
              <a:t>Nuestro</a:t>
            </a:r>
            <a:r>
              <a:rPr lang="en-US" dirty="0"/>
              <a:t> </a:t>
            </a:r>
            <a:r>
              <a:rPr lang="en-US" dirty="0" err="1"/>
              <a:t>problema</a:t>
            </a:r>
            <a:r>
              <a:rPr lang="en-US" dirty="0"/>
              <a:t> ha </a:t>
            </a:r>
            <a:r>
              <a:rPr lang="en-US" dirty="0" err="1"/>
              <a:t>sido</a:t>
            </a:r>
            <a:r>
              <a:rPr lang="en-US" dirty="0"/>
              <a:t> que </a:t>
            </a:r>
            <a:r>
              <a:rPr lang="en-US" dirty="0" err="1"/>
              <a:t>hemos</a:t>
            </a:r>
            <a:r>
              <a:rPr lang="en-US" dirty="0"/>
              <a:t> </a:t>
            </a:r>
            <a:r>
              <a:rPr lang="en-US" dirty="0" err="1"/>
              <a:t>pensado</a:t>
            </a:r>
            <a:r>
              <a:rPr lang="en-US" dirty="0"/>
              <a:t> </a:t>
            </a:r>
            <a:r>
              <a:rPr lang="en-US" dirty="0" err="1"/>
              <a:t>en</a:t>
            </a:r>
            <a:r>
              <a:rPr lang="en-US" dirty="0"/>
              <a:t> la </a:t>
            </a:r>
            <a:r>
              <a:rPr lang="en-US" dirty="0" err="1"/>
              <a:t>oración</a:t>
            </a:r>
            <a:r>
              <a:rPr lang="en-US" dirty="0"/>
              <a:t>, </a:t>
            </a:r>
            <a:r>
              <a:rPr lang="en-US" dirty="0" err="1"/>
              <a:t>hemos</a:t>
            </a:r>
            <a:r>
              <a:rPr lang="en-US" dirty="0"/>
              <a:t> </a:t>
            </a:r>
            <a:r>
              <a:rPr lang="en-US" dirty="0" err="1"/>
              <a:t>leído</a:t>
            </a:r>
            <a:r>
              <a:rPr lang="en-US" dirty="0"/>
              <a:t> </a:t>
            </a:r>
            <a:r>
              <a:rPr lang="en-US" dirty="0" err="1"/>
              <a:t>sobre</a:t>
            </a:r>
            <a:r>
              <a:rPr lang="en-US" dirty="0"/>
              <a:t> </a:t>
            </a:r>
            <a:r>
              <a:rPr lang="en-US" dirty="0" err="1"/>
              <a:t>ella</a:t>
            </a:r>
            <a:r>
              <a:rPr lang="en-US" dirty="0"/>
              <a:t> e </a:t>
            </a:r>
            <a:r>
              <a:rPr lang="en-US" dirty="0" err="1"/>
              <a:t>incluso</a:t>
            </a:r>
            <a:r>
              <a:rPr lang="en-US" dirty="0"/>
              <a:t> </a:t>
            </a:r>
            <a:r>
              <a:rPr lang="en-US" dirty="0" err="1"/>
              <a:t>hemos</a:t>
            </a:r>
            <a:r>
              <a:rPr lang="en-US" dirty="0"/>
              <a:t> </a:t>
            </a:r>
            <a:r>
              <a:rPr lang="en-US" dirty="0" err="1"/>
              <a:t>recibido</a:t>
            </a:r>
            <a:r>
              <a:rPr lang="en-US" dirty="0"/>
              <a:t> </a:t>
            </a:r>
            <a:r>
              <a:rPr lang="en-US" dirty="0" err="1"/>
              <a:t>enseñanzas</a:t>
            </a:r>
            <a:r>
              <a:rPr lang="en-US" dirty="0"/>
              <a:t> al </a:t>
            </a:r>
            <a:r>
              <a:rPr lang="en-US" dirty="0" err="1"/>
              <a:t>respecto</a:t>
            </a:r>
            <a:r>
              <a:rPr lang="en-US" dirty="0"/>
              <a:t>, </a:t>
            </a:r>
            <a:r>
              <a:rPr lang="en-US" dirty="0" err="1"/>
              <a:t>pero</a:t>
            </a:r>
            <a:r>
              <a:rPr lang="en-US" dirty="0"/>
              <a:t> no </a:t>
            </a:r>
            <a:r>
              <a:rPr lang="en-US" dirty="0" err="1"/>
              <a:t>hemos</a:t>
            </a:r>
            <a:r>
              <a:rPr lang="en-US" dirty="0"/>
              <a:t> </a:t>
            </a:r>
            <a:r>
              <a:rPr lang="en-US" dirty="0" err="1"/>
              <a:t>orado</a:t>
            </a:r>
            <a:r>
              <a:rPr lang="en-US" dirty="0"/>
              <a:t>. </a:t>
            </a:r>
            <a:r>
              <a:rPr lang="en-US" dirty="0" err="1"/>
              <a:t>Ahora</a:t>
            </a:r>
            <a:r>
              <a:rPr lang="en-US" dirty="0"/>
              <a:t> es </a:t>
            </a:r>
            <a:r>
              <a:rPr lang="en-US" dirty="0" err="1"/>
              <a:t>el</a:t>
            </a:r>
            <a:r>
              <a:rPr lang="en-US" dirty="0"/>
              <a:t> </a:t>
            </a:r>
            <a:r>
              <a:rPr lang="en-US" dirty="0" err="1"/>
              <a:t>momento</a:t>
            </a:r>
            <a:r>
              <a:rPr lang="en-US" dirty="0"/>
              <a:t> de </a:t>
            </a:r>
            <a:r>
              <a:rPr lang="en-US" dirty="0" err="1"/>
              <a:t>comprender</a:t>
            </a:r>
            <a:r>
              <a:rPr lang="en-US" dirty="0"/>
              <a:t> que la </a:t>
            </a:r>
            <a:r>
              <a:rPr lang="en-US" dirty="0" err="1"/>
              <a:t>oración</a:t>
            </a:r>
            <a:r>
              <a:rPr lang="en-US" dirty="0"/>
              <a:t> es la </a:t>
            </a:r>
            <a:r>
              <a:rPr lang="en-US" dirty="0" err="1"/>
              <a:t>fuente</a:t>
            </a:r>
            <a:r>
              <a:rPr lang="en-US" dirty="0"/>
              <a:t> del </a:t>
            </a:r>
            <a:r>
              <a:rPr lang="en-US" dirty="0" err="1"/>
              <a:t>poder</a:t>
            </a:r>
            <a:r>
              <a:rPr lang="en-US" dirty="0"/>
              <a:t>". Paul Y. Cho.</a:t>
            </a:r>
          </a:p>
          <a:p>
            <a:pPr marL="237797" indent="-237797">
              <a:spcBef>
                <a:spcPct val="0"/>
              </a:spcBef>
              <a:buFontTx/>
              <a:buAutoNum type="arabicPeriod"/>
            </a:pPr>
            <a:r>
              <a:rPr lang="en-US" dirty="0" err="1"/>
              <a:t>ora</a:t>
            </a:r>
            <a:r>
              <a:rPr lang="en-US" dirty="0"/>
              <a:t> </a:t>
            </a:r>
            <a:r>
              <a:rPr lang="en-US" dirty="0" err="1"/>
              <a:t>siempre</a:t>
            </a:r>
            <a:r>
              <a:rPr lang="en-US" dirty="0"/>
              <a:t> que </a:t>
            </a:r>
            <a:r>
              <a:rPr lang="en-US" dirty="0" err="1"/>
              <a:t>pienses</a:t>
            </a:r>
            <a:r>
              <a:rPr lang="en-US" dirty="0"/>
              <a:t> </a:t>
            </a:r>
            <a:r>
              <a:rPr lang="en-US" dirty="0" err="1"/>
              <a:t>en</a:t>
            </a:r>
            <a:r>
              <a:rPr lang="en-US" dirty="0"/>
              <a:t> </a:t>
            </a:r>
            <a:r>
              <a:rPr lang="en-US" dirty="0" err="1"/>
              <a:t>ello</a:t>
            </a:r>
            <a:r>
              <a:rPr lang="en-US" dirty="0"/>
              <a:t>. No hay un "</a:t>
            </a:r>
            <a:r>
              <a:rPr lang="en-US" dirty="0" err="1"/>
              <a:t>momento</a:t>
            </a:r>
            <a:r>
              <a:rPr lang="en-US" dirty="0"/>
              <a:t> </a:t>
            </a:r>
            <a:r>
              <a:rPr lang="en-US" dirty="0" err="1"/>
              <a:t>adecuado</a:t>
            </a:r>
            <a:r>
              <a:rPr lang="en-US" dirty="0"/>
              <a:t>" o un "</a:t>
            </a:r>
            <a:r>
              <a:rPr lang="en-US" dirty="0" err="1"/>
              <a:t>lugar</a:t>
            </a:r>
            <a:r>
              <a:rPr lang="en-US" dirty="0"/>
              <a:t> </a:t>
            </a:r>
            <a:r>
              <a:rPr lang="en-US" dirty="0" err="1"/>
              <a:t>adecuado</a:t>
            </a:r>
            <a:r>
              <a:rPr lang="en-US" dirty="0"/>
              <a:t>" o "</a:t>
            </a:r>
            <a:r>
              <a:rPr lang="en-US" dirty="0" err="1"/>
              <a:t>posición</a:t>
            </a:r>
            <a:r>
              <a:rPr lang="en-US" dirty="0"/>
              <a:t> </a:t>
            </a:r>
            <a:r>
              <a:rPr lang="en-US" dirty="0" err="1"/>
              <a:t>adecuada</a:t>
            </a:r>
            <a:r>
              <a:rPr lang="en-US" dirty="0"/>
              <a:t>" - </a:t>
            </a:r>
            <a:r>
              <a:rPr lang="en-US" dirty="0" err="1"/>
              <a:t>ora</a:t>
            </a:r>
            <a:r>
              <a:rPr lang="en-US" dirty="0"/>
              <a:t> </a:t>
            </a:r>
            <a:r>
              <a:rPr lang="en-US" dirty="0" err="1"/>
              <a:t>en</a:t>
            </a:r>
            <a:r>
              <a:rPr lang="en-US" dirty="0"/>
              <a:t> </a:t>
            </a:r>
            <a:r>
              <a:rPr lang="en-US" dirty="0" err="1"/>
              <a:t>cualquier</a:t>
            </a:r>
            <a:r>
              <a:rPr lang="en-US" dirty="0"/>
              <a:t> </a:t>
            </a:r>
            <a:r>
              <a:rPr lang="en-US" dirty="0" err="1"/>
              <a:t>momento</a:t>
            </a:r>
            <a:r>
              <a:rPr lang="en-US" dirty="0"/>
              <a:t>, </a:t>
            </a:r>
            <a:r>
              <a:rPr lang="en-US" dirty="0" err="1"/>
              <a:t>en</a:t>
            </a:r>
            <a:r>
              <a:rPr lang="en-US" dirty="0"/>
              <a:t> </a:t>
            </a:r>
            <a:r>
              <a:rPr lang="en-US" dirty="0" err="1"/>
              <a:t>cualquier</a:t>
            </a:r>
            <a:r>
              <a:rPr lang="en-US" dirty="0"/>
              <a:t> </a:t>
            </a:r>
            <a:r>
              <a:rPr lang="en-US" dirty="0" err="1"/>
              <a:t>lugar</a:t>
            </a:r>
            <a:r>
              <a:rPr lang="en-US" dirty="0"/>
              <a:t>, </a:t>
            </a:r>
            <a:r>
              <a:rPr lang="en-US" baseline="0" dirty="0" err="1"/>
              <a:t>ora</a:t>
            </a:r>
            <a:r>
              <a:rPr lang="en-US" baseline="0" dirty="0"/>
              <a:t> sin </a:t>
            </a:r>
            <a:r>
              <a:rPr lang="en-US" baseline="0" dirty="0" err="1"/>
              <a:t>cesar</a:t>
            </a:r>
            <a:r>
              <a:rPr lang="en-US" baseline="0" dirty="0"/>
              <a:t>, ten </a:t>
            </a:r>
            <a:r>
              <a:rPr lang="en-US" baseline="0" dirty="0" err="1"/>
              <a:t>temporadas</a:t>
            </a:r>
            <a:r>
              <a:rPr lang="en-US" baseline="0" dirty="0"/>
              <a:t> de </a:t>
            </a:r>
            <a:r>
              <a:rPr lang="en-US" baseline="0" dirty="0" err="1"/>
              <a:t>oración</a:t>
            </a:r>
            <a:r>
              <a:rPr lang="en-US" baseline="0" dirty="0"/>
              <a:t> </a:t>
            </a:r>
            <a:endParaRPr lang="en-US" dirty="0"/>
          </a:p>
          <a:p>
            <a:pPr marL="237797" indent="-237797">
              <a:spcBef>
                <a:spcPct val="0"/>
              </a:spcBef>
              <a:buFontTx/>
              <a:buAutoNum type="arabicPeriod"/>
            </a:pPr>
            <a:r>
              <a:rPr lang="en-US" dirty="0"/>
              <a:t>Ora </a:t>
            </a:r>
            <a:r>
              <a:rPr lang="en-US" dirty="0" err="1"/>
              <a:t>sobre</a:t>
            </a:r>
            <a:r>
              <a:rPr lang="en-US" dirty="0"/>
              <a:t> </a:t>
            </a:r>
            <a:r>
              <a:rPr lang="en-US" dirty="0" err="1"/>
              <a:t>una</a:t>
            </a:r>
            <a:r>
              <a:rPr lang="en-US" dirty="0"/>
              <a:t> </a:t>
            </a:r>
            <a:r>
              <a:rPr lang="en-US" dirty="0" err="1"/>
              <a:t>variedad</a:t>
            </a:r>
            <a:r>
              <a:rPr lang="en-US" dirty="0"/>
              <a:t> de </a:t>
            </a:r>
            <a:r>
              <a:rPr lang="en-US" dirty="0" err="1"/>
              <a:t>cosas</a:t>
            </a:r>
            <a:r>
              <a:rPr lang="en-US" dirty="0"/>
              <a:t>. </a:t>
            </a:r>
            <a:r>
              <a:rPr lang="en-US" dirty="0" err="1"/>
              <a:t>Varíe</a:t>
            </a:r>
            <a:r>
              <a:rPr lang="en-US" dirty="0"/>
              <a:t> </a:t>
            </a:r>
            <a:r>
              <a:rPr lang="en-US" dirty="0" err="1"/>
              <a:t>su</a:t>
            </a:r>
            <a:r>
              <a:rPr lang="en-US" dirty="0"/>
              <a:t> </a:t>
            </a:r>
            <a:r>
              <a:rPr lang="en-US" dirty="0" err="1"/>
              <a:t>conversación</a:t>
            </a:r>
            <a:r>
              <a:rPr lang="en-US" dirty="0"/>
              <a:t>. No </a:t>
            </a:r>
            <a:r>
              <a:rPr lang="en-US" dirty="0" err="1"/>
              <a:t>intentes</a:t>
            </a:r>
            <a:r>
              <a:rPr lang="en-US" dirty="0"/>
              <a:t> </a:t>
            </a:r>
            <a:r>
              <a:rPr lang="en-US" dirty="0" err="1"/>
              <a:t>abarcar</a:t>
            </a:r>
            <a:r>
              <a:rPr lang="en-US" dirty="0"/>
              <a:t> </a:t>
            </a:r>
            <a:r>
              <a:rPr lang="en-US" dirty="0" err="1"/>
              <a:t>todo</a:t>
            </a:r>
            <a:r>
              <a:rPr lang="en-US" dirty="0"/>
              <a:t> </a:t>
            </a:r>
            <a:r>
              <a:rPr lang="en-US" dirty="0" err="1"/>
              <a:t>en</a:t>
            </a:r>
            <a:r>
              <a:rPr lang="en-US" dirty="0"/>
              <a:t> la </a:t>
            </a:r>
            <a:r>
              <a:rPr lang="en-US" dirty="0" err="1"/>
              <a:t>oración</a:t>
            </a:r>
            <a:r>
              <a:rPr lang="en-US" dirty="0"/>
              <a:t>.                                                                     </a:t>
            </a:r>
            <a:r>
              <a:rPr lang="en-US" b="1" dirty="0" err="1"/>
              <a:t>Ej</a:t>
            </a:r>
            <a:r>
              <a:rPr lang="en-US" dirty="0"/>
              <a:t>. Supervisor que </a:t>
            </a:r>
            <a:r>
              <a:rPr lang="en-US" dirty="0" err="1"/>
              <a:t>te</a:t>
            </a:r>
            <a:r>
              <a:rPr lang="en-US" dirty="0"/>
              <a:t> da </a:t>
            </a:r>
            <a:r>
              <a:rPr lang="en-US" dirty="0" err="1"/>
              <a:t>pena</a:t>
            </a:r>
            <a:r>
              <a:rPr lang="en-US" dirty="0"/>
              <a:t>, </a:t>
            </a:r>
            <a:r>
              <a:rPr lang="en-US" dirty="0" err="1"/>
              <a:t>alabanza</a:t>
            </a:r>
            <a:r>
              <a:rPr lang="en-US" dirty="0"/>
              <a:t>, </a:t>
            </a:r>
            <a:r>
              <a:rPr lang="en-US" dirty="0" err="1"/>
              <a:t>canta</a:t>
            </a:r>
            <a:r>
              <a:rPr lang="en-US" dirty="0"/>
              <a:t> ....</a:t>
            </a:r>
          </a:p>
          <a:p>
            <a:pPr marL="237797" indent="-237797">
              <a:spcBef>
                <a:spcPct val="0"/>
              </a:spcBef>
              <a:buFontTx/>
              <a:buAutoNum type="arabicPeriod"/>
            </a:pPr>
            <a:r>
              <a:rPr lang="en-US" dirty="0" err="1"/>
              <a:t>Orar</a:t>
            </a:r>
            <a:r>
              <a:rPr lang="en-US" dirty="0"/>
              <a:t> sin palabras. </a:t>
            </a:r>
            <a:r>
              <a:rPr lang="en-US" dirty="0" err="1"/>
              <a:t>Está</a:t>
            </a:r>
            <a:r>
              <a:rPr lang="en-US" dirty="0"/>
              <a:t> bien </a:t>
            </a:r>
            <a:r>
              <a:rPr lang="en-US" dirty="0" err="1"/>
              <a:t>estar</a:t>
            </a:r>
            <a:r>
              <a:rPr lang="en-US" dirty="0"/>
              <a:t> </a:t>
            </a:r>
            <a:r>
              <a:rPr lang="en-US" dirty="0" err="1"/>
              <a:t>quieto</a:t>
            </a:r>
            <a:r>
              <a:rPr lang="en-US" dirty="0"/>
              <a:t>. No </a:t>
            </a:r>
            <a:r>
              <a:rPr lang="en-US" dirty="0" err="1"/>
              <a:t>tengas</a:t>
            </a:r>
            <a:r>
              <a:rPr lang="en-US" dirty="0"/>
              <a:t> </a:t>
            </a:r>
            <a:r>
              <a:rPr lang="en-US" dirty="0" err="1"/>
              <a:t>miedo</a:t>
            </a:r>
            <a:r>
              <a:rPr lang="en-US" dirty="0"/>
              <a:t> del </a:t>
            </a:r>
            <a:r>
              <a:rPr lang="en-US" dirty="0" err="1"/>
              <a:t>silencio</a:t>
            </a:r>
            <a:r>
              <a:rPr lang="en-US" dirty="0"/>
              <a:t>. </a:t>
            </a:r>
          </a:p>
          <a:p>
            <a:pPr marL="237797" indent="-237797">
              <a:spcBef>
                <a:spcPct val="0"/>
              </a:spcBef>
              <a:buFontTx/>
              <a:buAutoNum type="arabicPeriod"/>
            </a:pPr>
            <a:r>
              <a:rPr lang="en-US" dirty="0" err="1"/>
              <a:t>separa</a:t>
            </a:r>
            <a:r>
              <a:rPr lang="en-US" dirty="0"/>
              <a:t> </a:t>
            </a:r>
            <a:r>
              <a:rPr lang="en-US" dirty="0" err="1"/>
              <a:t>tu</a:t>
            </a:r>
            <a:r>
              <a:rPr lang="en-US" dirty="0"/>
              <a:t> </a:t>
            </a:r>
            <a:r>
              <a:rPr lang="en-US" dirty="0" err="1"/>
              <a:t>oración</a:t>
            </a:r>
            <a:r>
              <a:rPr lang="en-US" dirty="0"/>
              <a:t> y </a:t>
            </a:r>
            <a:r>
              <a:rPr lang="en-US" dirty="0" err="1"/>
              <a:t>tu</a:t>
            </a:r>
            <a:r>
              <a:rPr lang="en-US" dirty="0"/>
              <a:t> </a:t>
            </a:r>
            <a:r>
              <a:rPr lang="en-US" dirty="0" err="1"/>
              <a:t>tiempo</a:t>
            </a:r>
            <a:r>
              <a:rPr lang="en-US" dirty="0"/>
              <a:t> de </a:t>
            </a:r>
            <a:r>
              <a:rPr lang="en-US" dirty="0" err="1"/>
              <a:t>estudio</a:t>
            </a:r>
            <a:r>
              <a:rPr lang="en-US" dirty="0"/>
              <a:t>. La </a:t>
            </a:r>
            <a:r>
              <a:rPr lang="en-US" dirty="0" err="1"/>
              <a:t>oración</a:t>
            </a:r>
            <a:r>
              <a:rPr lang="en-US" dirty="0"/>
              <a:t> es ante </a:t>
            </a:r>
            <a:r>
              <a:rPr lang="en-US" dirty="0" err="1"/>
              <a:t>todo</a:t>
            </a:r>
            <a:r>
              <a:rPr lang="en-US" dirty="0"/>
              <a:t> un </a:t>
            </a:r>
            <a:r>
              <a:rPr lang="en-US" dirty="0" err="1"/>
              <a:t>encuentro</a:t>
            </a:r>
            <a:r>
              <a:rPr lang="en-US" dirty="0"/>
              <a:t> con Dios. </a:t>
            </a:r>
            <a:r>
              <a:rPr lang="en-US" dirty="0" err="1"/>
              <a:t>Reunirse</a:t>
            </a:r>
            <a:r>
              <a:rPr lang="en-US" dirty="0"/>
              <a:t> con </a:t>
            </a:r>
            <a:r>
              <a:rPr lang="en-US" dirty="0" err="1"/>
              <a:t>él</a:t>
            </a:r>
            <a:r>
              <a:rPr lang="en-US" dirty="0"/>
              <a:t> no es </a:t>
            </a:r>
            <a:r>
              <a:rPr lang="en-US" dirty="0" err="1"/>
              <a:t>perder</a:t>
            </a:r>
            <a:r>
              <a:rPr lang="en-US" dirty="0"/>
              <a:t> </a:t>
            </a:r>
            <a:r>
              <a:rPr lang="en-US" dirty="0" err="1"/>
              <a:t>el</a:t>
            </a:r>
            <a:r>
              <a:rPr lang="en-US" dirty="0"/>
              <a:t> </a:t>
            </a:r>
            <a:r>
              <a:rPr lang="en-US" dirty="0" err="1"/>
              <a:t>tiempo</a:t>
            </a:r>
            <a:r>
              <a:rPr lang="en-US" dirty="0"/>
              <a:t>.</a:t>
            </a:r>
          </a:p>
          <a:p>
            <a:pPr marL="237797" indent="-237797">
              <a:spcBef>
                <a:spcPct val="0"/>
              </a:spcBef>
              <a:buFontTx/>
              <a:buAutoNum type="arabicPeriod"/>
            </a:pPr>
            <a:r>
              <a:rPr lang="en-US" dirty="0" err="1"/>
              <a:t>ora</a:t>
            </a:r>
            <a:r>
              <a:rPr lang="en-US" dirty="0"/>
              <a:t> </a:t>
            </a:r>
            <a:r>
              <a:rPr lang="en-US" dirty="0" err="1"/>
              <a:t>por</a:t>
            </a:r>
            <a:r>
              <a:rPr lang="en-US" dirty="0"/>
              <a:t> </a:t>
            </a:r>
            <a:r>
              <a:rPr lang="en-US" dirty="0" err="1"/>
              <a:t>tu</a:t>
            </a:r>
            <a:r>
              <a:rPr lang="en-US" dirty="0"/>
              <a:t> </a:t>
            </a:r>
            <a:r>
              <a:rPr lang="en-US" dirty="0" err="1"/>
              <a:t>cónyuge</a:t>
            </a:r>
            <a:r>
              <a:rPr lang="en-US" dirty="0"/>
              <a:t>. </a:t>
            </a:r>
          </a:p>
          <a:p>
            <a:pPr marL="237797" indent="-237797">
              <a:spcBef>
                <a:spcPct val="0"/>
              </a:spcBef>
              <a:buFontTx/>
              <a:buAutoNum type="arabicPeriod"/>
            </a:pPr>
            <a:r>
              <a:rPr lang="en-US" dirty="0" err="1"/>
              <a:t>ora</a:t>
            </a:r>
            <a:r>
              <a:rPr lang="en-US" dirty="0"/>
              <a:t> </a:t>
            </a:r>
            <a:r>
              <a:rPr lang="en-US" dirty="0" err="1"/>
              <a:t>una</a:t>
            </a:r>
            <a:r>
              <a:rPr lang="en-US" dirty="0"/>
              <a:t> </a:t>
            </a:r>
            <a:r>
              <a:rPr lang="en-US" dirty="0" err="1"/>
              <a:t>bendición</a:t>
            </a:r>
            <a:r>
              <a:rPr lang="en-US" dirty="0"/>
              <a:t> </a:t>
            </a:r>
            <a:r>
              <a:rPr lang="en-US" dirty="0" err="1"/>
              <a:t>sobre</a:t>
            </a:r>
            <a:r>
              <a:rPr lang="en-US" dirty="0"/>
              <a:t> </a:t>
            </a:r>
            <a:r>
              <a:rPr lang="en-US" dirty="0" err="1"/>
              <a:t>los</a:t>
            </a:r>
            <a:r>
              <a:rPr lang="en-US" dirty="0"/>
              <a:t> </a:t>
            </a:r>
            <a:r>
              <a:rPr lang="en-US" dirty="0" err="1"/>
              <a:t>miembros</a:t>
            </a:r>
            <a:r>
              <a:rPr lang="en-US" dirty="0"/>
              <a:t> de </a:t>
            </a:r>
            <a:r>
              <a:rPr lang="en-US" dirty="0" err="1"/>
              <a:t>tu</a:t>
            </a:r>
            <a:r>
              <a:rPr lang="en-US" dirty="0"/>
              <a:t> </a:t>
            </a:r>
            <a:r>
              <a:rPr lang="en-US" dirty="0" err="1"/>
              <a:t>familia</a:t>
            </a:r>
            <a:r>
              <a:rPr lang="en-US" dirty="0"/>
              <a:t>.       </a:t>
            </a:r>
            <a:r>
              <a:rPr lang="en-US" b="1" dirty="0" err="1"/>
              <a:t>Números</a:t>
            </a:r>
            <a:r>
              <a:rPr lang="en-US" b="1" dirty="0"/>
              <a:t> 6:22-27 </a:t>
            </a:r>
            <a:r>
              <a:rPr lang="en-US" dirty="0"/>
              <a:t>- </a:t>
            </a:r>
            <a:r>
              <a:rPr lang="en-US" dirty="0" err="1"/>
              <a:t>asegúrate</a:t>
            </a:r>
            <a:r>
              <a:rPr lang="en-US" dirty="0"/>
              <a:t> de que </a:t>
            </a:r>
            <a:r>
              <a:rPr lang="en-US" dirty="0" err="1"/>
              <a:t>tu</a:t>
            </a:r>
            <a:r>
              <a:rPr lang="en-US" dirty="0"/>
              <a:t> </a:t>
            </a:r>
            <a:r>
              <a:rPr lang="en-US" dirty="0" err="1"/>
              <a:t>vida</a:t>
            </a:r>
            <a:r>
              <a:rPr lang="en-US" dirty="0"/>
              <a:t> </a:t>
            </a:r>
            <a:r>
              <a:rPr lang="en-US" dirty="0" err="1"/>
              <a:t>respalda</a:t>
            </a:r>
            <a:r>
              <a:rPr lang="en-US" dirty="0"/>
              <a:t> </a:t>
            </a:r>
            <a:r>
              <a:rPr lang="en-US" dirty="0" err="1"/>
              <a:t>tus</a:t>
            </a:r>
            <a:r>
              <a:rPr lang="en-US" dirty="0"/>
              <a:t> palabras. </a:t>
            </a:r>
          </a:p>
          <a:p>
            <a:pPr marL="237797" indent="-237797">
              <a:spcBef>
                <a:spcPct val="0"/>
              </a:spcBef>
              <a:buFontTx/>
              <a:buAutoNum type="arabicPeriod"/>
            </a:pPr>
            <a:r>
              <a:rPr lang="en-US" dirty="0" err="1"/>
              <a:t>Orar</a:t>
            </a:r>
            <a:r>
              <a:rPr lang="en-US" dirty="0"/>
              <a:t> a </a:t>
            </a:r>
            <a:r>
              <a:rPr lang="en-US" dirty="0" err="1"/>
              <a:t>través</a:t>
            </a:r>
            <a:r>
              <a:rPr lang="en-US" dirty="0"/>
              <a:t> del </a:t>
            </a:r>
            <a:r>
              <a:rPr lang="en-US" dirty="0" err="1"/>
              <a:t>periódico</a:t>
            </a:r>
            <a:r>
              <a:rPr lang="en-US" dirty="0"/>
              <a:t>. </a:t>
            </a:r>
            <a:r>
              <a:rPr lang="en-US" dirty="0" err="1"/>
              <a:t>Puedes</a:t>
            </a:r>
            <a:r>
              <a:rPr lang="en-US" dirty="0"/>
              <a:t> </a:t>
            </a:r>
            <a:r>
              <a:rPr lang="en-US" dirty="0" err="1"/>
              <a:t>hacer</a:t>
            </a:r>
            <a:r>
              <a:rPr lang="en-US" dirty="0"/>
              <a:t> </a:t>
            </a:r>
            <a:r>
              <a:rPr lang="en-US" dirty="0" err="1"/>
              <a:t>cosas</a:t>
            </a:r>
            <a:r>
              <a:rPr lang="en-US" dirty="0"/>
              <a:t> </a:t>
            </a:r>
            <a:r>
              <a:rPr lang="en-US" dirty="0" err="1"/>
              <a:t>mediante</a:t>
            </a:r>
            <a:r>
              <a:rPr lang="en-US" dirty="0"/>
              <a:t> la </a:t>
            </a:r>
            <a:r>
              <a:rPr lang="en-US" dirty="0" err="1"/>
              <a:t>oración</a:t>
            </a:r>
            <a:r>
              <a:rPr lang="en-US" dirty="0"/>
              <a:t> </a:t>
            </a:r>
            <a:r>
              <a:rPr lang="en-US" dirty="0" err="1"/>
              <a:t>cuando</a:t>
            </a:r>
            <a:r>
              <a:rPr lang="en-US" dirty="0"/>
              <a:t> </a:t>
            </a:r>
            <a:r>
              <a:rPr lang="en-US" dirty="0" err="1"/>
              <a:t>te</a:t>
            </a:r>
            <a:r>
              <a:rPr lang="en-US" dirty="0"/>
              <a:t> </a:t>
            </a:r>
            <a:r>
              <a:rPr lang="en-US" dirty="0" err="1"/>
              <a:t>llenes</a:t>
            </a:r>
            <a:r>
              <a:rPr lang="en-US" dirty="0"/>
              <a:t> de </a:t>
            </a:r>
            <a:r>
              <a:rPr lang="en-US" dirty="0" err="1"/>
              <a:t>impotencia</a:t>
            </a:r>
            <a:r>
              <a:rPr lang="en-US" dirty="0"/>
              <a:t>.</a:t>
            </a:r>
          </a:p>
          <a:p>
            <a:pPr marL="237797" indent="-237797">
              <a:spcBef>
                <a:spcPct val="0"/>
              </a:spcBef>
              <a:buFontTx/>
              <a:buAutoNum type="arabicPeriod"/>
            </a:pPr>
            <a:r>
              <a:rPr lang="en-US" dirty="0" err="1"/>
              <a:t>Hagas</a:t>
            </a:r>
            <a:r>
              <a:rPr lang="en-US" dirty="0"/>
              <a:t> lo que </a:t>
            </a:r>
            <a:r>
              <a:rPr lang="en-US" dirty="0" err="1"/>
              <a:t>hagas</a:t>
            </a:r>
            <a:r>
              <a:rPr lang="en-US" dirty="0"/>
              <a:t>, </a:t>
            </a:r>
            <a:r>
              <a:rPr lang="en-US" dirty="0" err="1"/>
              <a:t>ora</a:t>
            </a:r>
            <a:r>
              <a:rPr lang="en-US" dirty="0"/>
              <a:t>. </a:t>
            </a:r>
            <a:r>
              <a:rPr lang="en-US" dirty="0" err="1"/>
              <a:t>Sé</a:t>
            </a:r>
            <a:r>
              <a:rPr lang="en-US" dirty="0"/>
              <a:t> real, </a:t>
            </a:r>
            <a:r>
              <a:rPr lang="en-US" dirty="0" err="1"/>
              <a:t>sé</a:t>
            </a:r>
            <a:r>
              <a:rPr lang="en-US" dirty="0"/>
              <a:t> </a:t>
            </a:r>
            <a:r>
              <a:rPr lang="en-US" dirty="0" err="1"/>
              <a:t>coherente</a:t>
            </a:r>
            <a:r>
              <a:rPr lang="en-US" dirty="0"/>
              <a:t>, </a:t>
            </a:r>
            <a:r>
              <a:rPr lang="en-US" dirty="0" err="1"/>
              <a:t>sé</a:t>
            </a:r>
            <a:r>
              <a:rPr lang="en-US" dirty="0"/>
              <a:t> </a:t>
            </a:r>
            <a:r>
              <a:rPr lang="en-US" dirty="0" err="1"/>
              <a:t>creativo</a:t>
            </a:r>
            <a:r>
              <a:rPr lang="en-US" dirty="0"/>
              <a:t>. - ¡¡¡</a:t>
            </a:r>
            <a:r>
              <a:rPr lang="en-US" dirty="0" err="1"/>
              <a:t>ora</a:t>
            </a:r>
            <a:r>
              <a:rPr lang="en-US" dirty="0"/>
              <a:t>!!! </a:t>
            </a:r>
            <a:endParaRPr lang="de-DE" dirty="0"/>
          </a:p>
          <a:p>
            <a:endParaRPr lang="en-US" dirty="0"/>
          </a:p>
        </p:txBody>
      </p:sp>
      <p:sp>
        <p:nvSpPr>
          <p:cNvPr id="4" name="Slide Number Placeholder 3"/>
          <p:cNvSpPr>
            <a:spLocks noGrp="1"/>
          </p:cNvSpPr>
          <p:nvPr>
            <p:ph type="sldNum" sz="quarter" idx="10"/>
          </p:nvPr>
        </p:nvSpPr>
        <p:spPr/>
        <p:txBody>
          <a:bodyPr/>
          <a:lstStyle/>
          <a:p>
            <a:fld id="{87D77045-401A-4D5E-BFE3-54C21A8A6634}" type="slidenum">
              <a:rPr lang="en-US" smtClean="0"/>
              <a:t>65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7797" indent="-237797">
              <a:spcBef>
                <a:spcPct val="0"/>
              </a:spcBef>
            </a:pPr>
            <a:r>
              <a:rPr lang="en-US" dirty="0"/>
              <a:t>"</a:t>
            </a:r>
            <a:r>
              <a:rPr lang="en-US" dirty="0" err="1"/>
              <a:t>Nuestro</a:t>
            </a:r>
            <a:r>
              <a:rPr lang="en-US" dirty="0"/>
              <a:t> </a:t>
            </a:r>
            <a:r>
              <a:rPr lang="en-US" dirty="0" err="1"/>
              <a:t>problema</a:t>
            </a:r>
            <a:r>
              <a:rPr lang="en-US" dirty="0"/>
              <a:t> ha </a:t>
            </a:r>
            <a:r>
              <a:rPr lang="en-US" dirty="0" err="1"/>
              <a:t>sido</a:t>
            </a:r>
            <a:r>
              <a:rPr lang="en-US" dirty="0"/>
              <a:t> que </a:t>
            </a:r>
            <a:r>
              <a:rPr lang="en-US" dirty="0" err="1"/>
              <a:t>hemos</a:t>
            </a:r>
            <a:r>
              <a:rPr lang="en-US" dirty="0"/>
              <a:t> </a:t>
            </a:r>
            <a:r>
              <a:rPr lang="en-US" dirty="0" err="1"/>
              <a:t>pensado</a:t>
            </a:r>
            <a:r>
              <a:rPr lang="en-US" dirty="0"/>
              <a:t> </a:t>
            </a:r>
            <a:r>
              <a:rPr lang="en-US" dirty="0" err="1"/>
              <a:t>en</a:t>
            </a:r>
            <a:r>
              <a:rPr lang="en-US" dirty="0"/>
              <a:t> la </a:t>
            </a:r>
            <a:r>
              <a:rPr lang="en-US" dirty="0" err="1"/>
              <a:t>oración</a:t>
            </a:r>
            <a:r>
              <a:rPr lang="en-US" dirty="0"/>
              <a:t>, </a:t>
            </a:r>
            <a:r>
              <a:rPr lang="en-US" dirty="0" err="1"/>
              <a:t>hemos</a:t>
            </a:r>
            <a:r>
              <a:rPr lang="en-US" dirty="0"/>
              <a:t> </a:t>
            </a:r>
            <a:r>
              <a:rPr lang="en-US" dirty="0" err="1"/>
              <a:t>leído</a:t>
            </a:r>
            <a:r>
              <a:rPr lang="en-US" dirty="0"/>
              <a:t> </a:t>
            </a:r>
            <a:r>
              <a:rPr lang="en-US" dirty="0" err="1"/>
              <a:t>sobre</a:t>
            </a:r>
            <a:r>
              <a:rPr lang="en-US" dirty="0"/>
              <a:t> </a:t>
            </a:r>
            <a:r>
              <a:rPr lang="en-US" dirty="0" err="1"/>
              <a:t>ella</a:t>
            </a:r>
            <a:r>
              <a:rPr lang="en-US" dirty="0"/>
              <a:t> e </a:t>
            </a:r>
            <a:r>
              <a:rPr lang="en-US" dirty="0" err="1"/>
              <a:t>incluso</a:t>
            </a:r>
            <a:r>
              <a:rPr lang="en-US" dirty="0"/>
              <a:t> </a:t>
            </a:r>
            <a:r>
              <a:rPr lang="en-US" dirty="0" err="1"/>
              <a:t>hemos</a:t>
            </a:r>
            <a:r>
              <a:rPr lang="en-US" dirty="0"/>
              <a:t> </a:t>
            </a:r>
            <a:r>
              <a:rPr lang="en-US" dirty="0" err="1"/>
              <a:t>recibido</a:t>
            </a:r>
            <a:r>
              <a:rPr lang="en-US" dirty="0"/>
              <a:t> </a:t>
            </a:r>
            <a:r>
              <a:rPr lang="en-US" dirty="0" err="1"/>
              <a:t>enseñanzas</a:t>
            </a:r>
            <a:r>
              <a:rPr lang="en-US" dirty="0"/>
              <a:t> al </a:t>
            </a:r>
            <a:r>
              <a:rPr lang="en-US" dirty="0" err="1"/>
              <a:t>respecto</a:t>
            </a:r>
            <a:r>
              <a:rPr lang="en-US" dirty="0"/>
              <a:t>, </a:t>
            </a:r>
            <a:r>
              <a:rPr lang="en-US" dirty="0" err="1"/>
              <a:t>pero</a:t>
            </a:r>
            <a:r>
              <a:rPr lang="en-US" dirty="0"/>
              <a:t> no </a:t>
            </a:r>
            <a:r>
              <a:rPr lang="en-US" dirty="0" err="1"/>
              <a:t>hemos</a:t>
            </a:r>
            <a:r>
              <a:rPr lang="en-US" dirty="0"/>
              <a:t> </a:t>
            </a:r>
            <a:r>
              <a:rPr lang="en-US" dirty="0" err="1"/>
              <a:t>orado</a:t>
            </a:r>
            <a:r>
              <a:rPr lang="en-US" dirty="0"/>
              <a:t>. </a:t>
            </a:r>
            <a:r>
              <a:rPr lang="en-US" dirty="0" err="1"/>
              <a:t>Ahora</a:t>
            </a:r>
            <a:r>
              <a:rPr lang="en-US" dirty="0"/>
              <a:t> es </a:t>
            </a:r>
            <a:r>
              <a:rPr lang="en-US" dirty="0" err="1"/>
              <a:t>el</a:t>
            </a:r>
            <a:r>
              <a:rPr lang="en-US" dirty="0"/>
              <a:t> </a:t>
            </a:r>
            <a:r>
              <a:rPr lang="en-US" dirty="0" err="1"/>
              <a:t>momento</a:t>
            </a:r>
            <a:r>
              <a:rPr lang="en-US" dirty="0"/>
              <a:t> de </a:t>
            </a:r>
            <a:r>
              <a:rPr lang="en-US" dirty="0" err="1"/>
              <a:t>comprender</a:t>
            </a:r>
            <a:r>
              <a:rPr lang="en-US" dirty="0"/>
              <a:t> que la </a:t>
            </a:r>
            <a:r>
              <a:rPr lang="en-US" dirty="0" err="1"/>
              <a:t>oración</a:t>
            </a:r>
            <a:r>
              <a:rPr lang="en-US" dirty="0"/>
              <a:t> es la </a:t>
            </a:r>
            <a:r>
              <a:rPr lang="en-US" dirty="0" err="1"/>
              <a:t>fuente</a:t>
            </a:r>
            <a:r>
              <a:rPr lang="en-US" dirty="0"/>
              <a:t> del </a:t>
            </a:r>
            <a:r>
              <a:rPr lang="en-US" dirty="0" err="1"/>
              <a:t>poder</a:t>
            </a:r>
            <a:r>
              <a:rPr lang="en-US" dirty="0"/>
              <a:t>". Paul Y. Cho.</a:t>
            </a:r>
          </a:p>
          <a:p>
            <a:pPr marL="237797" indent="-237797">
              <a:spcBef>
                <a:spcPct val="0"/>
              </a:spcBef>
              <a:buFontTx/>
              <a:buAutoNum type="arabicPeriod"/>
            </a:pPr>
            <a:r>
              <a:rPr lang="en-US" dirty="0" err="1"/>
              <a:t>ora</a:t>
            </a:r>
            <a:r>
              <a:rPr lang="en-US" dirty="0"/>
              <a:t> </a:t>
            </a:r>
            <a:r>
              <a:rPr lang="en-US" dirty="0" err="1"/>
              <a:t>siempre</a:t>
            </a:r>
            <a:r>
              <a:rPr lang="en-US" dirty="0"/>
              <a:t> que lo </a:t>
            </a:r>
            <a:r>
              <a:rPr lang="en-US" dirty="0" err="1"/>
              <a:t>pienses</a:t>
            </a:r>
            <a:r>
              <a:rPr lang="en-US" dirty="0"/>
              <a:t>. No hay un "</a:t>
            </a:r>
            <a:r>
              <a:rPr lang="en-US" dirty="0" err="1"/>
              <a:t>momento</a:t>
            </a:r>
            <a:r>
              <a:rPr lang="en-US" dirty="0"/>
              <a:t> </a:t>
            </a:r>
            <a:r>
              <a:rPr lang="en-US" dirty="0" err="1"/>
              <a:t>adecuado</a:t>
            </a:r>
            <a:r>
              <a:rPr lang="en-US" dirty="0"/>
              <a:t>" </a:t>
            </a:r>
            <a:r>
              <a:rPr lang="en-US" dirty="0" err="1"/>
              <a:t>ni</a:t>
            </a:r>
            <a:r>
              <a:rPr lang="en-US" dirty="0"/>
              <a:t> un "</a:t>
            </a:r>
            <a:r>
              <a:rPr lang="en-US" dirty="0" err="1"/>
              <a:t>lugar</a:t>
            </a:r>
            <a:r>
              <a:rPr lang="en-US" dirty="0"/>
              <a:t> </a:t>
            </a:r>
            <a:r>
              <a:rPr lang="en-US" dirty="0" err="1"/>
              <a:t>adecuado</a:t>
            </a:r>
            <a:r>
              <a:rPr lang="en-US" dirty="0"/>
              <a:t>" </a:t>
            </a:r>
            <a:r>
              <a:rPr lang="en-US" dirty="0" err="1"/>
              <a:t>ni</a:t>
            </a:r>
            <a:r>
              <a:rPr lang="en-US" dirty="0"/>
              <a:t> </a:t>
            </a:r>
            <a:r>
              <a:rPr lang="en-US" dirty="0" err="1"/>
              <a:t>una</a:t>
            </a:r>
            <a:r>
              <a:rPr lang="en-US" dirty="0"/>
              <a:t> "</a:t>
            </a:r>
            <a:r>
              <a:rPr lang="en-US" dirty="0" err="1"/>
              <a:t>posición</a:t>
            </a:r>
            <a:r>
              <a:rPr lang="en-US" dirty="0"/>
              <a:t> </a:t>
            </a:r>
            <a:r>
              <a:rPr lang="en-US" dirty="0" err="1"/>
              <a:t>adecuada</a:t>
            </a:r>
            <a:r>
              <a:rPr lang="en-US" dirty="0"/>
              <a:t>": </a:t>
            </a:r>
            <a:r>
              <a:rPr lang="en-US" dirty="0" err="1"/>
              <a:t>ora</a:t>
            </a:r>
            <a:r>
              <a:rPr lang="en-US" dirty="0"/>
              <a:t> </a:t>
            </a:r>
            <a:r>
              <a:rPr lang="en-US" dirty="0" err="1"/>
              <a:t>en</a:t>
            </a:r>
            <a:r>
              <a:rPr lang="en-US" dirty="0"/>
              <a:t> </a:t>
            </a:r>
            <a:r>
              <a:rPr lang="en-US" dirty="0" err="1"/>
              <a:t>cualquier</a:t>
            </a:r>
            <a:r>
              <a:rPr lang="en-US" dirty="0"/>
              <a:t> </a:t>
            </a:r>
            <a:r>
              <a:rPr lang="en-US" dirty="0" err="1"/>
              <a:t>momento</a:t>
            </a:r>
            <a:r>
              <a:rPr lang="en-US" dirty="0"/>
              <a:t> y </a:t>
            </a:r>
            <a:r>
              <a:rPr lang="en-US" dirty="0" err="1"/>
              <a:t>en</a:t>
            </a:r>
            <a:r>
              <a:rPr lang="en-US" dirty="0"/>
              <a:t> </a:t>
            </a:r>
            <a:r>
              <a:rPr lang="en-US" dirty="0" err="1"/>
              <a:t>cualquier</a:t>
            </a:r>
            <a:r>
              <a:rPr lang="en-US" dirty="0"/>
              <a:t> </a:t>
            </a:r>
            <a:r>
              <a:rPr lang="en-US" dirty="0" err="1"/>
              <a:t>lugar</a:t>
            </a:r>
            <a:r>
              <a:rPr lang="en-US" dirty="0"/>
              <a:t>.</a:t>
            </a:r>
          </a:p>
          <a:p>
            <a:pPr marL="237797" indent="-237797">
              <a:spcBef>
                <a:spcPct val="0"/>
              </a:spcBef>
              <a:buFontTx/>
              <a:buAutoNum type="arabicPeriod"/>
            </a:pPr>
            <a:r>
              <a:rPr lang="en-US" dirty="0"/>
              <a:t>Ora </a:t>
            </a:r>
            <a:r>
              <a:rPr lang="en-US" dirty="0" err="1"/>
              <a:t>sobre</a:t>
            </a:r>
            <a:r>
              <a:rPr lang="en-US" dirty="0"/>
              <a:t> </a:t>
            </a:r>
            <a:r>
              <a:rPr lang="en-US" dirty="0" err="1"/>
              <a:t>una</a:t>
            </a:r>
            <a:r>
              <a:rPr lang="en-US" dirty="0"/>
              <a:t> </a:t>
            </a:r>
            <a:r>
              <a:rPr lang="en-US" dirty="0" err="1"/>
              <a:t>variedad</a:t>
            </a:r>
            <a:r>
              <a:rPr lang="en-US" dirty="0"/>
              <a:t> de </a:t>
            </a:r>
            <a:r>
              <a:rPr lang="en-US" dirty="0" err="1"/>
              <a:t>cosas</a:t>
            </a:r>
            <a:r>
              <a:rPr lang="en-US" dirty="0"/>
              <a:t>. </a:t>
            </a:r>
            <a:r>
              <a:rPr lang="en-US" dirty="0" err="1"/>
              <a:t>Varíe</a:t>
            </a:r>
            <a:r>
              <a:rPr lang="en-US" dirty="0"/>
              <a:t> </a:t>
            </a:r>
            <a:r>
              <a:rPr lang="en-US" dirty="0" err="1"/>
              <a:t>su</a:t>
            </a:r>
            <a:r>
              <a:rPr lang="en-US" dirty="0"/>
              <a:t> </a:t>
            </a:r>
            <a:r>
              <a:rPr lang="en-US" dirty="0" err="1"/>
              <a:t>conversación</a:t>
            </a:r>
            <a:r>
              <a:rPr lang="en-US" dirty="0"/>
              <a:t>. No </a:t>
            </a:r>
            <a:r>
              <a:rPr lang="en-US" dirty="0" err="1"/>
              <a:t>intentes</a:t>
            </a:r>
            <a:r>
              <a:rPr lang="en-US" dirty="0"/>
              <a:t> </a:t>
            </a:r>
            <a:r>
              <a:rPr lang="en-US" dirty="0" err="1"/>
              <a:t>abarcar</a:t>
            </a:r>
            <a:r>
              <a:rPr lang="en-US" dirty="0"/>
              <a:t> </a:t>
            </a:r>
            <a:r>
              <a:rPr lang="en-US" dirty="0" err="1"/>
              <a:t>todo</a:t>
            </a:r>
            <a:r>
              <a:rPr lang="en-US" dirty="0"/>
              <a:t> </a:t>
            </a:r>
            <a:r>
              <a:rPr lang="en-US" dirty="0" err="1"/>
              <a:t>en</a:t>
            </a:r>
            <a:r>
              <a:rPr lang="en-US" dirty="0"/>
              <a:t> la </a:t>
            </a:r>
            <a:r>
              <a:rPr lang="en-US" dirty="0" err="1"/>
              <a:t>oración</a:t>
            </a:r>
            <a:r>
              <a:rPr lang="en-US" dirty="0"/>
              <a:t>.   </a:t>
            </a:r>
            <a:r>
              <a:rPr lang="en-US" b="1" dirty="0" err="1"/>
              <a:t>Ej</a:t>
            </a:r>
            <a:r>
              <a:rPr lang="en-US" dirty="0"/>
              <a:t>. Supervisor que </a:t>
            </a:r>
            <a:r>
              <a:rPr lang="en-US" dirty="0" err="1"/>
              <a:t>te</a:t>
            </a:r>
            <a:r>
              <a:rPr lang="en-US" dirty="0"/>
              <a:t> da </a:t>
            </a:r>
            <a:r>
              <a:rPr lang="en-US" dirty="0" err="1"/>
              <a:t>pena</a:t>
            </a:r>
            <a:r>
              <a:rPr lang="en-US" dirty="0"/>
              <a:t>, </a:t>
            </a:r>
            <a:r>
              <a:rPr lang="en-US" dirty="0" err="1"/>
              <a:t>alabanza</a:t>
            </a:r>
            <a:r>
              <a:rPr lang="en-US" dirty="0"/>
              <a:t>, </a:t>
            </a:r>
            <a:r>
              <a:rPr lang="en-US" dirty="0" err="1"/>
              <a:t>canta</a:t>
            </a:r>
            <a:r>
              <a:rPr lang="en-US" dirty="0"/>
              <a:t> ....</a:t>
            </a:r>
          </a:p>
          <a:p>
            <a:pPr marL="237797" indent="-237797">
              <a:spcBef>
                <a:spcPct val="0"/>
              </a:spcBef>
              <a:buFontTx/>
              <a:buAutoNum type="arabicPeriod"/>
            </a:pPr>
            <a:r>
              <a:rPr lang="en-US" dirty="0" err="1"/>
              <a:t>Orar</a:t>
            </a:r>
            <a:r>
              <a:rPr lang="en-US" dirty="0"/>
              <a:t> sin palabras. </a:t>
            </a:r>
            <a:r>
              <a:rPr lang="en-US" dirty="0" err="1"/>
              <a:t>Está</a:t>
            </a:r>
            <a:r>
              <a:rPr lang="en-US" dirty="0"/>
              <a:t> bien </a:t>
            </a:r>
            <a:r>
              <a:rPr lang="en-US" dirty="0" err="1"/>
              <a:t>estar</a:t>
            </a:r>
            <a:r>
              <a:rPr lang="en-US" dirty="0"/>
              <a:t> </a:t>
            </a:r>
            <a:r>
              <a:rPr lang="en-US" dirty="0" err="1"/>
              <a:t>quieto</a:t>
            </a:r>
            <a:r>
              <a:rPr lang="en-US" dirty="0"/>
              <a:t>. No </a:t>
            </a:r>
            <a:r>
              <a:rPr lang="en-US" dirty="0" err="1"/>
              <a:t>tengas</a:t>
            </a:r>
            <a:r>
              <a:rPr lang="en-US" dirty="0"/>
              <a:t> </a:t>
            </a:r>
            <a:r>
              <a:rPr lang="en-US" dirty="0" err="1"/>
              <a:t>miedo</a:t>
            </a:r>
            <a:r>
              <a:rPr lang="en-US" dirty="0"/>
              <a:t> del </a:t>
            </a:r>
            <a:r>
              <a:rPr lang="en-US" dirty="0" err="1"/>
              <a:t>silencio</a:t>
            </a:r>
            <a:r>
              <a:rPr lang="en-US" dirty="0"/>
              <a:t>. </a:t>
            </a:r>
          </a:p>
          <a:p>
            <a:pPr marL="237797" indent="-237797">
              <a:spcBef>
                <a:spcPct val="0"/>
              </a:spcBef>
              <a:buFontTx/>
              <a:buAutoNum type="arabicPeriod"/>
            </a:pPr>
            <a:r>
              <a:rPr lang="en-US" dirty="0" err="1"/>
              <a:t>separa</a:t>
            </a:r>
            <a:r>
              <a:rPr lang="en-US" dirty="0"/>
              <a:t> </a:t>
            </a:r>
            <a:r>
              <a:rPr lang="en-US" dirty="0" err="1"/>
              <a:t>tu</a:t>
            </a:r>
            <a:r>
              <a:rPr lang="en-US" dirty="0"/>
              <a:t> </a:t>
            </a:r>
            <a:r>
              <a:rPr lang="en-US" dirty="0" err="1"/>
              <a:t>oración</a:t>
            </a:r>
            <a:r>
              <a:rPr lang="en-US" dirty="0"/>
              <a:t> y </a:t>
            </a:r>
            <a:r>
              <a:rPr lang="en-US" dirty="0" err="1"/>
              <a:t>tu</a:t>
            </a:r>
            <a:r>
              <a:rPr lang="en-US" dirty="0"/>
              <a:t> </a:t>
            </a:r>
            <a:r>
              <a:rPr lang="en-US" dirty="0" err="1"/>
              <a:t>tiempo</a:t>
            </a:r>
            <a:r>
              <a:rPr lang="en-US" dirty="0"/>
              <a:t> de </a:t>
            </a:r>
            <a:r>
              <a:rPr lang="en-US" dirty="0" err="1"/>
              <a:t>estudio</a:t>
            </a:r>
            <a:r>
              <a:rPr lang="en-US" dirty="0"/>
              <a:t>. La </a:t>
            </a:r>
            <a:r>
              <a:rPr lang="en-US" dirty="0" err="1"/>
              <a:t>oración</a:t>
            </a:r>
            <a:r>
              <a:rPr lang="en-US" dirty="0"/>
              <a:t> es ante </a:t>
            </a:r>
            <a:r>
              <a:rPr lang="en-US" dirty="0" err="1"/>
              <a:t>todo</a:t>
            </a:r>
            <a:r>
              <a:rPr lang="en-US" dirty="0"/>
              <a:t> un </a:t>
            </a:r>
            <a:r>
              <a:rPr lang="en-US" dirty="0" err="1"/>
              <a:t>encuentro</a:t>
            </a:r>
            <a:r>
              <a:rPr lang="en-US" dirty="0"/>
              <a:t> con Dios. </a:t>
            </a:r>
            <a:r>
              <a:rPr lang="en-US" dirty="0" err="1"/>
              <a:t>Reunirse</a:t>
            </a:r>
            <a:r>
              <a:rPr lang="en-US" dirty="0"/>
              <a:t> con </a:t>
            </a:r>
            <a:r>
              <a:rPr lang="en-US" dirty="0" err="1"/>
              <a:t>él</a:t>
            </a:r>
            <a:r>
              <a:rPr lang="en-US" dirty="0"/>
              <a:t> no es </a:t>
            </a:r>
            <a:r>
              <a:rPr lang="en-US" dirty="0" err="1"/>
              <a:t>perder</a:t>
            </a:r>
            <a:r>
              <a:rPr lang="en-US" dirty="0"/>
              <a:t> </a:t>
            </a:r>
            <a:r>
              <a:rPr lang="en-US" dirty="0" err="1"/>
              <a:t>el</a:t>
            </a:r>
            <a:r>
              <a:rPr lang="en-US" dirty="0"/>
              <a:t> </a:t>
            </a:r>
            <a:r>
              <a:rPr lang="en-US" dirty="0" err="1"/>
              <a:t>tiempo</a:t>
            </a:r>
            <a:r>
              <a:rPr lang="en-US" dirty="0"/>
              <a:t>.</a:t>
            </a:r>
          </a:p>
          <a:p>
            <a:pPr marL="237797" indent="-237797">
              <a:spcBef>
                <a:spcPct val="0"/>
              </a:spcBef>
              <a:buFontTx/>
              <a:buAutoNum type="arabicPeriod"/>
            </a:pPr>
            <a:r>
              <a:rPr lang="en-US" dirty="0" err="1"/>
              <a:t>ora</a:t>
            </a:r>
            <a:r>
              <a:rPr lang="en-US" dirty="0"/>
              <a:t> </a:t>
            </a:r>
            <a:r>
              <a:rPr lang="en-US" dirty="0" err="1"/>
              <a:t>por</a:t>
            </a:r>
            <a:r>
              <a:rPr lang="en-US" dirty="0"/>
              <a:t> </a:t>
            </a:r>
            <a:r>
              <a:rPr lang="en-US" dirty="0" err="1"/>
              <a:t>tu</a:t>
            </a:r>
            <a:r>
              <a:rPr lang="en-US" dirty="0"/>
              <a:t> </a:t>
            </a:r>
            <a:r>
              <a:rPr lang="en-US" dirty="0" err="1"/>
              <a:t>cónyuge</a:t>
            </a:r>
            <a:r>
              <a:rPr lang="en-US" dirty="0"/>
              <a:t>. </a:t>
            </a:r>
          </a:p>
          <a:p>
            <a:pPr marL="237797" indent="-237797">
              <a:spcBef>
                <a:spcPct val="0"/>
              </a:spcBef>
              <a:buFontTx/>
              <a:buAutoNum type="arabicPeriod"/>
            </a:pPr>
            <a:r>
              <a:rPr lang="en-US" dirty="0" err="1"/>
              <a:t>ora</a:t>
            </a:r>
            <a:r>
              <a:rPr lang="en-US" dirty="0"/>
              <a:t> </a:t>
            </a:r>
            <a:r>
              <a:rPr lang="en-US" dirty="0" err="1"/>
              <a:t>una</a:t>
            </a:r>
            <a:r>
              <a:rPr lang="en-US" dirty="0"/>
              <a:t> </a:t>
            </a:r>
            <a:r>
              <a:rPr lang="en-US" dirty="0" err="1"/>
              <a:t>bendición</a:t>
            </a:r>
            <a:r>
              <a:rPr lang="en-US" dirty="0"/>
              <a:t> </a:t>
            </a:r>
            <a:r>
              <a:rPr lang="en-US" dirty="0" err="1"/>
              <a:t>sobre</a:t>
            </a:r>
            <a:r>
              <a:rPr lang="en-US" dirty="0"/>
              <a:t> </a:t>
            </a:r>
            <a:r>
              <a:rPr lang="en-US" dirty="0" err="1"/>
              <a:t>los</a:t>
            </a:r>
            <a:r>
              <a:rPr lang="en-US" dirty="0"/>
              <a:t> </a:t>
            </a:r>
            <a:r>
              <a:rPr lang="en-US" dirty="0" err="1"/>
              <a:t>miembros</a:t>
            </a:r>
            <a:r>
              <a:rPr lang="en-US" dirty="0"/>
              <a:t> de </a:t>
            </a:r>
            <a:r>
              <a:rPr lang="en-US" dirty="0" err="1"/>
              <a:t>tu</a:t>
            </a:r>
            <a:r>
              <a:rPr lang="en-US" dirty="0"/>
              <a:t> </a:t>
            </a:r>
            <a:r>
              <a:rPr lang="en-US" dirty="0" err="1"/>
              <a:t>familia</a:t>
            </a:r>
            <a:r>
              <a:rPr lang="en-US" dirty="0"/>
              <a:t>.       </a:t>
            </a:r>
            <a:r>
              <a:rPr lang="en-US" dirty="0" err="1"/>
              <a:t>Números</a:t>
            </a:r>
            <a:r>
              <a:rPr lang="en-US" dirty="0"/>
              <a:t> 6:22-27 - </a:t>
            </a:r>
            <a:r>
              <a:rPr lang="en-US" dirty="0" err="1"/>
              <a:t>asegúrate</a:t>
            </a:r>
            <a:r>
              <a:rPr lang="en-US" dirty="0"/>
              <a:t> de que </a:t>
            </a:r>
            <a:r>
              <a:rPr lang="en-US" dirty="0" err="1"/>
              <a:t>tu</a:t>
            </a:r>
            <a:r>
              <a:rPr lang="en-US" dirty="0"/>
              <a:t> </a:t>
            </a:r>
            <a:r>
              <a:rPr lang="en-US" dirty="0" err="1"/>
              <a:t>vida</a:t>
            </a:r>
            <a:r>
              <a:rPr lang="en-US" dirty="0"/>
              <a:t> </a:t>
            </a:r>
            <a:r>
              <a:rPr lang="en-US" dirty="0" err="1"/>
              <a:t>respalda</a:t>
            </a:r>
            <a:r>
              <a:rPr lang="en-US" dirty="0"/>
              <a:t> </a:t>
            </a:r>
            <a:r>
              <a:rPr lang="en-US" dirty="0" err="1"/>
              <a:t>tus</a:t>
            </a:r>
            <a:r>
              <a:rPr lang="en-US" dirty="0"/>
              <a:t> palabras. </a:t>
            </a:r>
          </a:p>
          <a:p>
            <a:pPr marL="237797" indent="-237797">
              <a:spcBef>
                <a:spcPct val="0"/>
              </a:spcBef>
              <a:buFontTx/>
              <a:buAutoNum type="arabicPeriod"/>
            </a:pPr>
            <a:r>
              <a:rPr lang="en-US" dirty="0" err="1"/>
              <a:t>Orar</a:t>
            </a:r>
            <a:r>
              <a:rPr lang="en-US" dirty="0"/>
              <a:t> a </a:t>
            </a:r>
            <a:r>
              <a:rPr lang="en-US" dirty="0" err="1"/>
              <a:t>través</a:t>
            </a:r>
            <a:r>
              <a:rPr lang="en-US" dirty="0"/>
              <a:t> del </a:t>
            </a:r>
            <a:r>
              <a:rPr lang="en-US" dirty="0" err="1"/>
              <a:t>periódico</a:t>
            </a:r>
            <a:r>
              <a:rPr lang="en-US" dirty="0"/>
              <a:t>. </a:t>
            </a:r>
            <a:r>
              <a:rPr lang="en-US" dirty="0" err="1"/>
              <a:t>Puedes</a:t>
            </a:r>
            <a:r>
              <a:rPr lang="en-US" dirty="0"/>
              <a:t> </a:t>
            </a:r>
            <a:r>
              <a:rPr lang="en-US" dirty="0" err="1"/>
              <a:t>hacer</a:t>
            </a:r>
            <a:r>
              <a:rPr lang="en-US" dirty="0"/>
              <a:t> </a:t>
            </a:r>
            <a:r>
              <a:rPr lang="en-US" dirty="0" err="1"/>
              <a:t>cosas</a:t>
            </a:r>
            <a:r>
              <a:rPr lang="en-US" dirty="0"/>
              <a:t> </a:t>
            </a:r>
            <a:r>
              <a:rPr lang="en-US" dirty="0" err="1"/>
              <a:t>mediante</a:t>
            </a:r>
            <a:r>
              <a:rPr lang="en-US" dirty="0"/>
              <a:t> la </a:t>
            </a:r>
            <a:r>
              <a:rPr lang="en-US" dirty="0" err="1"/>
              <a:t>oración</a:t>
            </a:r>
            <a:r>
              <a:rPr lang="en-US" dirty="0"/>
              <a:t> </a:t>
            </a:r>
            <a:r>
              <a:rPr lang="en-US" dirty="0" err="1"/>
              <a:t>cuando</a:t>
            </a:r>
            <a:r>
              <a:rPr lang="en-US" dirty="0"/>
              <a:t> </a:t>
            </a:r>
            <a:r>
              <a:rPr lang="en-US" dirty="0" err="1"/>
              <a:t>te</a:t>
            </a:r>
            <a:r>
              <a:rPr lang="en-US" dirty="0"/>
              <a:t> </a:t>
            </a:r>
            <a:r>
              <a:rPr lang="en-US" dirty="0" err="1"/>
              <a:t>llenes</a:t>
            </a:r>
            <a:r>
              <a:rPr lang="en-US" dirty="0"/>
              <a:t> de </a:t>
            </a:r>
            <a:r>
              <a:rPr lang="en-US" dirty="0" err="1"/>
              <a:t>impotencia</a:t>
            </a:r>
            <a:r>
              <a:rPr lang="en-US" dirty="0"/>
              <a:t>.</a:t>
            </a:r>
          </a:p>
          <a:p>
            <a:pPr marL="237797" indent="-237797">
              <a:spcBef>
                <a:spcPct val="0"/>
              </a:spcBef>
              <a:buFontTx/>
              <a:buAutoNum type="arabicPeriod"/>
            </a:pPr>
            <a:r>
              <a:rPr lang="en-US" dirty="0" err="1"/>
              <a:t>Hagas</a:t>
            </a:r>
            <a:r>
              <a:rPr lang="en-US" dirty="0"/>
              <a:t> lo que </a:t>
            </a:r>
            <a:r>
              <a:rPr lang="en-US" dirty="0" err="1"/>
              <a:t>hagas</a:t>
            </a:r>
            <a:r>
              <a:rPr lang="en-US" dirty="0"/>
              <a:t>, </a:t>
            </a:r>
            <a:r>
              <a:rPr lang="en-US" dirty="0" err="1"/>
              <a:t>ora</a:t>
            </a:r>
            <a:r>
              <a:rPr lang="en-US" dirty="0"/>
              <a:t>. </a:t>
            </a:r>
            <a:r>
              <a:rPr lang="en-US" dirty="0" err="1"/>
              <a:t>Sé</a:t>
            </a:r>
            <a:r>
              <a:rPr lang="en-US" dirty="0"/>
              <a:t> real, </a:t>
            </a:r>
            <a:r>
              <a:rPr lang="en-US" dirty="0" err="1"/>
              <a:t>sé</a:t>
            </a:r>
            <a:r>
              <a:rPr lang="en-US" dirty="0"/>
              <a:t> </a:t>
            </a:r>
            <a:r>
              <a:rPr lang="en-US" dirty="0" err="1"/>
              <a:t>coherente</a:t>
            </a:r>
            <a:r>
              <a:rPr lang="en-US" dirty="0"/>
              <a:t>, </a:t>
            </a:r>
            <a:r>
              <a:rPr lang="en-US" dirty="0" err="1"/>
              <a:t>sé</a:t>
            </a:r>
            <a:r>
              <a:rPr lang="en-US" dirty="0"/>
              <a:t> </a:t>
            </a:r>
            <a:r>
              <a:rPr lang="en-US" dirty="0" err="1"/>
              <a:t>creativo</a:t>
            </a:r>
            <a:r>
              <a:rPr lang="en-US" dirty="0"/>
              <a:t>. - ¡¡¡</a:t>
            </a:r>
            <a:r>
              <a:rPr lang="en-US" dirty="0" err="1"/>
              <a:t>ora</a:t>
            </a:r>
            <a:r>
              <a:rPr lang="en-US" dirty="0"/>
              <a:t>!!!</a:t>
            </a:r>
            <a:endParaRPr lang="de-DE" dirty="0"/>
          </a:p>
          <a:p>
            <a:endParaRPr lang="en-US" dirty="0"/>
          </a:p>
        </p:txBody>
      </p:sp>
      <p:sp>
        <p:nvSpPr>
          <p:cNvPr id="4" name="Slide Number Placeholder 3"/>
          <p:cNvSpPr>
            <a:spLocks noGrp="1"/>
          </p:cNvSpPr>
          <p:nvPr>
            <p:ph type="sldNum" sz="quarter" idx="10"/>
          </p:nvPr>
        </p:nvSpPr>
        <p:spPr/>
        <p:txBody>
          <a:bodyPr/>
          <a:lstStyle/>
          <a:p>
            <a:fld id="{87D77045-401A-4D5E-BFE3-54C21A8A6634}" type="slidenum">
              <a:rPr lang="en-US" smtClean="0"/>
              <a:t>66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b="1" dirty="0" err="1"/>
              <a:t>Principios</a:t>
            </a:r>
            <a:r>
              <a:rPr lang="en-US" dirty="0"/>
              <a:t>:</a:t>
            </a:r>
          </a:p>
          <a:p>
            <a:r>
              <a:rPr lang="en-US" dirty="0" err="1"/>
              <a:t>Devolverle</a:t>
            </a:r>
            <a:r>
              <a:rPr lang="en-US" dirty="0"/>
              <a:t> la Palabra de Dios </a:t>
            </a:r>
            <a:r>
              <a:rPr lang="en-US" dirty="0" err="1"/>
              <a:t>en</a:t>
            </a:r>
            <a:r>
              <a:rPr lang="en-US" dirty="0"/>
              <a:t> </a:t>
            </a:r>
            <a:r>
              <a:rPr lang="en-US" dirty="0" err="1"/>
              <a:t>oración</a:t>
            </a:r>
            <a:r>
              <a:rPr lang="en-US" dirty="0"/>
              <a:t> y </a:t>
            </a:r>
            <a:r>
              <a:rPr lang="en-US" dirty="0" err="1"/>
              <a:t>confesión</a:t>
            </a:r>
            <a:r>
              <a:rPr lang="en-US" dirty="0"/>
              <a:t> </a:t>
            </a:r>
            <a:r>
              <a:rPr lang="en-US" dirty="0" err="1"/>
              <a:t>establece</a:t>
            </a:r>
            <a:r>
              <a:rPr lang="en-US" dirty="0"/>
              <a:t> un </a:t>
            </a:r>
            <a:r>
              <a:rPr lang="en-US" dirty="0" err="1"/>
              <a:t>acuerdo</a:t>
            </a:r>
            <a:r>
              <a:rPr lang="en-US" dirty="0"/>
              <a:t> entre </a:t>
            </a:r>
            <a:r>
              <a:rPr lang="en-US" dirty="0" err="1"/>
              <a:t>el</a:t>
            </a:r>
            <a:r>
              <a:rPr lang="en-US" dirty="0"/>
              <a:t> </a:t>
            </a:r>
            <a:r>
              <a:rPr lang="en-US" dirty="0" err="1"/>
              <a:t>cielo</a:t>
            </a:r>
            <a:r>
              <a:rPr lang="en-US" dirty="0"/>
              <a:t> y la tierra y libera </a:t>
            </a:r>
            <a:r>
              <a:rPr lang="en-US" dirty="0" err="1"/>
              <a:t>el</a:t>
            </a:r>
            <a:r>
              <a:rPr lang="en-US" dirty="0"/>
              <a:t> </a:t>
            </a:r>
            <a:r>
              <a:rPr lang="en-US" dirty="0" err="1"/>
              <a:t>poder</a:t>
            </a:r>
            <a:r>
              <a:rPr lang="en-US" dirty="0"/>
              <a:t> de la Palabra </a:t>
            </a:r>
            <a:r>
              <a:rPr lang="en-US" dirty="0" err="1"/>
              <a:t>en</a:t>
            </a:r>
            <a:r>
              <a:rPr lang="en-US" dirty="0"/>
              <a:t> la </a:t>
            </a:r>
            <a:r>
              <a:rPr lang="en-US" dirty="0" err="1"/>
              <a:t>situación</a:t>
            </a:r>
            <a:r>
              <a:rPr lang="en-US" dirty="0"/>
              <a:t> </a:t>
            </a:r>
            <a:r>
              <a:rPr lang="en-US" dirty="0" err="1"/>
              <a:t>terrenal</a:t>
            </a:r>
            <a:r>
              <a:rPr lang="en-US" dirty="0"/>
              <a:t> que </a:t>
            </a:r>
            <a:r>
              <a:rPr lang="en-US" dirty="0" err="1"/>
              <a:t>enfrentamos</a:t>
            </a:r>
            <a:r>
              <a:rPr lang="en-US" dirty="0"/>
              <a:t>.</a:t>
            </a:r>
            <a:endParaRPr lang="de-DE" dirty="0"/>
          </a:p>
          <a:p>
            <a:r>
              <a:rPr lang="en-US" b="1" dirty="0" err="1"/>
              <a:t>Textos</a:t>
            </a:r>
            <a:r>
              <a:rPr lang="en-US" b="1" dirty="0"/>
              <a:t> clave: </a:t>
            </a:r>
            <a:r>
              <a:rPr lang="en-US" dirty="0" err="1"/>
              <a:t>Isaías</a:t>
            </a:r>
            <a:r>
              <a:rPr lang="en-US" dirty="0"/>
              <a:t> 55:8-11; </a:t>
            </a:r>
            <a:r>
              <a:rPr lang="en-US" dirty="0" err="1"/>
              <a:t>Hebreos</a:t>
            </a:r>
            <a:r>
              <a:rPr lang="en-US" dirty="0"/>
              <a:t> 13:5, 6; Mateo 12:34; Salmo 119:72; Mateo 10:32 </a:t>
            </a:r>
            <a:endParaRPr lang="de-DE" dirty="0"/>
          </a:p>
          <a:p>
            <a:r>
              <a:rPr lang="en-US" b="1" dirty="0"/>
              <a:t>1.Lee la Palabra </a:t>
            </a:r>
            <a:r>
              <a:rPr lang="en-US" b="1" dirty="0" err="1"/>
              <a:t>en</a:t>
            </a:r>
            <a:r>
              <a:rPr lang="en-US" b="1" dirty="0"/>
              <a:t> </a:t>
            </a:r>
            <a:r>
              <a:rPr lang="en-US" b="1" dirty="0" err="1"/>
              <a:t>voz</a:t>
            </a:r>
            <a:r>
              <a:rPr lang="en-US" b="1" dirty="0"/>
              <a:t> </a:t>
            </a:r>
            <a:r>
              <a:rPr lang="en-US" b="1" dirty="0" err="1"/>
              <a:t>alta</a:t>
            </a:r>
            <a:r>
              <a:rPr lang="en-US" b="1" dirty="0"/>
              <a:t>: </a:t>
            </a:r>
            <a:r>
              <a:rPr lang="en-US" dirty="0" err="1"/>
              <a:t>personalízala</a:t>
            </a:r>
            <a:r>
              <a:rPr lang="en-US" dirty="0"/>
              <a:t> </a:t>
            </a:r>
            <a:r>
              <a:rPr lang="en-US" dirty="0" err="1"/>
              <a:t>poniendo</a:t>
            </a:r>
            <a:r>
              <a:rPr lang="en-US" dirty="0"/>
              <a:t> </a:t>
            </a:r>
            <a:r>
              <a:rPr lang="en-US" dirty="0" err="1"/>
              <a:t>tu</a:t>
            </a:r>
            <a:r>
              <a:rPr lang="en-US" dirty="0"/>
              <a:t> </a:t>
            </a:r>
            <a:r>
              <a:rPr lang="en-US" dirty="0" err="1"/>
              <a:t>nombre</a:t>
            </a:r>
            <a:r>
              <a:rPr lang="en-US" dirty="0"/>
              <a:t> </a:t>
            </a:r>
            <a:r>
              <a:rPr lang="en-US" dirty="0" err="1"/>
              <a:t>en</a:t>
            </a:r>
            <a:r>
              <a:rPr lang="en-US" dirty="0"/>
              <a:t> </a:t>
            </a:r>
            <a:r>
              <a:rPr lang="en-US" dirty="0" err="1"/>
              <a:t>ella</a:t>
            </a:r>
            <a:r>
              <a:rPr lang="en-US" dirty="0"/>
              <a:t>, </a:t>
            </a:r>
            <a:r>
              <a:rPr lang="en-US" dirty="0" err="1"/>
              <a:t>dando</a:t>
            </a:r>
            <a:r>
              <a:rPr lang="en-US" dirty="0"/>
              <a:t> gracias y </a:t>
            </a:r>
            <a:r>
              <a:rPr lang="en-US" dirty="0" err="1"/>
              <a:t>alabando</a:t>
            </a:r>
            <a:r>
              <a:rPr lang="en-US" dirty="0"/>
              <a:t> a Dios </a:t>
            </a:r>
            <a:r>
              <a:rPr lang="en-US" dirty="0" err="1"/>
              <a:t>por</a:t>
            </a:r>
            <a:r>
              <a:rPr lang="en-US" dirty="0"/>
              <a:t> </a:t>
            </a:r>
            <a:r>
              <a:rPr lang="en-US" dirty="0" err="1"/>
              <a:t>su</a:t>
            </a:r>
            <a:r>
              <a:rPr lang="en-US" dirty="0"/>
              <a:t> </a:t>
            </a:r>
            <a:r>
              <a:rPr lang="en-US" dirty="0" err="1"/>
              <a:t>realidad</a:t>
            </a:r>
            <a:r>
              <a:rPr lang="en-US" dirty="0"/>
              <a:t>.</a:t>
            </a:r>
            <a:endParaRPr lang="de-DE" dirty="0"/>
          </a:p>
          <a:p>
            <a:r>
              <a:rPr lang="en-US" b="1" dirty="0"/>
              <a:t>2. Ora Su Palabra a </a:t>
            </a:r>
            <a:r>
              <a:rPr lang="en-US" b="1" dirty="0" err="1"/>
              <a:t>Él</a:t>
            </a:r>
            <a:r>
              <a:rPr lang="en-US" b="1" dirty="0"/>
              <a:t>:</a:t>
            </a:r>
            <a:r>
              <a:rPr lang="en-US" dirty="0"/>
              <a:t> </a:t>
            </a:r>
            <a:r>
              <a:rPr lang="en-US" dirty="0" err="1"/>
              <a:t>Afirma</a:t>
            </a:r>
            <a:r>
              <a:rPr lang="en-US" dirty="0"/>
              <a:t> </a:t>
            </a:r>
            <a:r>
              <a:rPr lang="en-US" dirty="0" err="1"/>
              <a:t>su</a:t>
            </a:r>
            <a:r>
              <a:rPr lang="en-US" dirty="0"/>
              <a:t> </a:t>
            </a:r>
            <a:r>
              <a:rPr lang="en-US" dirty="0" err="1"/>
              <a:t>realidad</a:t>
            </a:r>
            <a:r>
              <a:rPr lang="en-US" dirty="0"/>
              <a:t> </a:t>
            </a:r>
            <a:r>
              <a:rPr lang="en-US" dirty="0" err="1"/>
              <a:t>en</a:t>
            </a:r>
            <a:r>
              <a:rPr lang="en-US" dirty="0"/>
              <a:t> </a:t>
            </a:r>
            <a:r>
              <a:rPr lang="en-US" dirty="0" err="1"/>
              <a:t>tu</a:t>
            </a:r>
            <a:r>
              <a:rPr lang="en-US" dirty="0"/>
              <a:t> </a:t>
            </a:r>
            <a:r>
              <a:rPr lang="en-US" dirty="0" err="1"/>
              <a:t>vida</a:t>
            </a:r>
            <a:r>
              <a:rPr lang="en-US" dirty="0"/>
              <a:t>; </a:t>
            </a:r>
            <a:r>
              <a:rPr lang="en-US" dirty="0" err="1"/>
              <a:t>confiesa</a:t>
            </a:r>
            <a:r>
              <a:rPr lang="en-US" dirty="0"/>
              <a:t> </a:t>
            </a:r>
            <a:r>
              <a:rPr lang="en-US" dirty="0" err="1"/>
              <a:t>su</a:t>
            </a:r>
            <a:r>
              <a:rPr lang="en-US" dirty="0"/>
              <a:t> </a:t>
            </a:r>
            <a:r>
              <a:rPr lang="en-US" dirty="0" err="1"/>
              <a:t>certeza</a:t>
            </a:r>
            <a:r>
              <a:rPr lang="en-US" dirty="0"/>
              <a:t>; dale gracias y </a:t>
            </a:r>
            <a:r>
              <a:rPr lang="en-US" dirty="0" err="1"/>
              <a:t>alábalo</a:t>
            </a:r>
            <a:r>
              <a:rPr lang="en-US" dirty="0"/>
              <a:t> </a:t>
            </a:r>
            <a:r>
              <a:rPr lang="en-US" dirty="0" err="1"/>
              <a:t>por</a:t>
            </a:r>
            <a:r>
              <a:rPr lang="en-US" dirty="0"/>
              <a:t> </a:t>
            </a:r>
            <a:r>
              <a:rPr lang="en-US" dirty="0" err="1"/>
              <a:t>los</a:t>
            </a:r>
            <a:r>
              <a:rPr lang="en-US" dirty="0"/>
              <a:t> </a:t>
            </a:r>
            <a:r>
              <a:rPr lang="en-US" dirty="0" err="1"/>
              <a:t>principios</a:t>
            </a:r>
            <a:r>
              <a:rPr lang="en-US" dirty="0"/>
              <a:t>, las </a:t>
            </a:r>
            <a:r>
              <a:rPr lang="en-US" dirty="0" err="1"/>
              <a:t>transacciones</a:t>
            </a:r>
            <a:r>
              <a:rPr lang="en-US" dirty="0"/>
              <a:t> </a:t>
            </a:r>
            <a:r>
              <a:rPr lang="en-US" dirty="0" err="1"/>
              <a:t>terminadas</a:t>
            </a:r>
            <a:r>
              <a:rPr lang="en-US" dirty="0"/>
              <a:t>, las </a:t>
            </a:r>
            <a:r>
              <a:rPr lang="en-US" dirty="0" err="1"/>
              <a:t>promesas</a:t>
            </a:r>
            <a:r>
              <a:rPr lang="en-US" dirty="0"/>
              <a:t> y </a:t>
            </a:r>
            <a:r>
              <a:rPr lang="en-US" dirty="0" err="1"/>
              <a:t>tu</a:t>
            </a:r>
            <a:r>
              <a:rPr lang="en-US" dirty="0"/>
              <a:t> </a:t>
            </a:r>
            <a:r>
              <a:rPr lang="en-US" dirty="0" err="1"/>
              <a:t>expectativa</a:t>
            </a:r>
            <a:r>
              <a:rPr lang="en-US" dirty="0"/>
              <a:t> de que se </a:t>
            </a:r>
            <a:r>
              <a:rPr lang="en-US" dirty="0" err="1"/>
              <a:t>manifieste</a:t>
            </a:r>
            <a:r>
              <a:rPr lang="en-US" dirty="0"/>
              <a:t> </a:t>
            </a:r>
            <a:r>
              <a:rPr lang="en-US" dirty="0" err="1"/>
              <a:t>en</a:t>
            </a:r>
            <a:r>
              <a:rPr lang="en-US" dirty="0"/>
              <a:t> </a:t>
            </a:r>
            <a:r>
              <a:rPr lang="en-US" dirty="0" err="1"/>
              <a:t>tu</a:t>
            </a:r>
            <a:r>
              <a:rPr lang="en-US" dirty="0"/>
              <a:t> </a:t>
            </a:r>
            <a:r>
              <a:rPr lang="en-US" dirty="0" err="1"/>
              <a:t>vida</a:t>
            </a:r>
            <a:r>
              <a:rPr lang="en-US" dirty="0"/>
              <a:t>.</a:t>
            </a:r>
            <a:endParaRPr lang="de-DE" dirty="0"/>
          </a:p>
          <a:p>
            <a:r>
              <a:rPr lang="en-US" b="1" dirty="0"/>
              <a:t>3.Recoge </a:t>
            </a:r>
            <a:r>
              <a:rPr lang="en-US" b="1" dirty="0" err="1"/>
              <a:t>todos</a:t>
            </a:r>
            <a:r>
              <a:rPr lang="en-US" b="1" dirty="0"/>
              <a:t> </a:t>
            </a:r>
            <a:r>
              <a:rPr lang="en-US" b="1" dirty="0" err="1"/>
              <a:t>los</a:t>
            </a:r>
            <a:r>
              <a:rPr lang="en-US" b="1" dirty="0"/>
              <a:t> </a:t>
            </a:r>
            <a:r>
              <a:rPr lang="en-US" b="1" dirty="0" err="1"/>
              <a:t>versículos</a:t>
            </a:r>
            <a:r>
              <a:rPr lang="en-US" b="1" dirty="0"/>
              <a:t> y </a:t>
            </a:r>
            <a:r>
              <a:rPr lang="en-US" b="1" dirty="0" err="1"/>
              <a:t>pasajes</a:t>
            </a:r>
            <a:r>
              <a:rPr lang="en-US" b="1" dirty="0"/>
              <a:t> </a:t>
            </a:r>
            <a:r>
              <a:rPr lang="en-US" b="1" dirty="0" err="1"/>
              <a:t>bíblicos</a:t>
            </a:r>
            <a:r>
              <a:rPr lang="en-US" b="1" dirty="0"/>
              <a:t> </a:t>
            </a:r>
            <a:r>
              <a:rPr lang="en-US" dirty="0" err="1"/>
              <a:t>relacionados</a:t>
            </a:r>
            <a:r>
              <a:rPr lang="en-US" dirty="0"/>
              <a:t> con </a:t>
            </a:r>
            <a:r>
              <a:rPr lang="en-US" dirty="0" err="1"/>
              <a:t>el</a:t>
            </a:r>
            <a:r>
              <a:rPr lang="en-US" dirty="0"/>
              <a:t> </a:t>
            </a:r>
            <a:r>
              <a:rPr lang="en-US" dirty="0" err="1"/>
              <a:t>problema</a:t>
            </a:r>
            <a:r>
              <a:rPr lang="en-US" dirty="0"/>
              <a:t> o la crisis a la que </a:t>
            </a:r>
            <a:r>
              <a:rPr lang="en-US" dirty="0" err="1"/>
              <a:t>te</a:t>
            </a:r>
            <a:r>
              <a:rPr lang="en-US" dirty="0"/>
              <a:t> </a:t>
            </a:r>
            <a:r>
              <a:rPr lang="en-US" dirty="0" err="1"/>
              <a:t>enfrentas</a:t>
            </a:r>
            <a:r>
              <a:rPr lang="en-US" dirty="0"/>
              <a:t>. </a:t>
            </a:r>
            <a:r>
              <a:rPr lang="en-US" dirty="0" err="1"/>
              <a:t>Colócalos</a:t>
            </a:r>
            <a:r>
              <a:rPr lang="en-US" dirty="0"/>
              <a:t> </a:t>
            </a:r>
            <a:r>
              <a:rPr lang="en-US" dirty="0" err="1"/>
              <a:t>en</a:t>
            </a:r>
            <a:r>
              <a:rPr lang="en-US" dirty="0"/>
              <a:t> </a:t>
            </a:r>
            <a:r>
              <a:rPr lang="en-US" dirty="0" err="1"/>
              <a:t>tarjetas</a:t>
            </a:r>
            <a:r>
              <a:rPr lang="en-US" dirty="0"/>
              <a:t> que </a:t>
            </a:r>
            <a:r>
              <a:rPr lang="en-US" dirty="0" err="1"/>
              <a:t>puedas</a:t>
            </a:r>
            <a:r>
              <a:rPr lang="en-US" dirty="0"/>
              <a:t> </a:t>
            </a:r>
            <a:r>
              <a:rPr lang="en-US" dirty="0" err="1"/>
              <a:t>llevar</a:t>
            </a:r>
            <a:r>
              <a:rPr lang="en-US" dirty="0"/>
              <a:t> </a:t>
            </a:r>
            <a:r>
              <a:rPr lang="en-US" dirty="0" err="1"/>
              <a:t>contigo</a:t>
            </a:r>
            <a:r>
              <a:rPr lang="en-US" dirty="0"/>
              <a:t>. </a:t>
            </a:r>
            <a:r>
              <a:rPr lang="en-US" dirty="0" err="1"/>
              <a:t>Repítelos</a:t>
            </a:r>
            <a:r>
              <a:rPr lang="en-US" dirty="0"/>
              <a:t> para </a:t>
            </a:r>
            <a:r>
              <a:rPr lang="en-US" dirty="0" err="1"/>
              <a:t>ti</a:t>
            </a:r>
            <a:r>
              <a:rPr lang="en-US" dirty="0"/>
              <a:t> </a:t>
            </a:r>
            <a:r>
              <a:rPr lang="en-US" dirty="0" err="1"/>
              <a:t>mismo</a:t>
            </a:r>
            <a:r>
              <a:rPr lang="en-US" dirty="0"/>
              <a:t>, </a:t>
            </a:r>
            <a:r>
              <a:rPr lang="en-US" dirty="0" err="1"/>
              <a:t>en</a:t>
            </a:r>
            <a:r>
              <a:rPr lang="en-US" dirty="0"/>
              <a:t> </a:t>
            </a:r>
            <a:r>
              <a:rPr lang="en-US" dirty="0" err="1"/>
              <a:t>voz</a:t>
            </a:r>
            <a:r>
              <a:rPr lang="en-US" dirty="0"/>
              <a:t> </a:t>
            </a:r>
            <a:r>
              <a:rPr lang="en-US" dirty="0" err="1"/>
              <a:t>alta</a:t>
            </a:r>
            <a:r>
              <a:rPr lang="en-US" dirty="0"/>
              <a:t> </a:t>
            </a:r>
            <a:r>
              <a:rPr lang="en-US" dirty="0" err="1"/>
              <a:t>siempre</a:t>
            </a:r>
            <a:r>
              <a:rPr lang="en-US" dirty="0"/>
              <a:t> que sea </a:t>
            </a:r>
            <a:r>
              <a:rPr lang="en-US" dirty="0" err="1"/>
              <a:t>posible</a:t>
            </a:r>
            <a:r>
              <a:rPr lang="en-US" dirty="0"/>
              <a:t> o </a:t>
            </a:r>
            <a:r>
              <a:rPr lang="en-US" dirty="0" err="1"/>
              <a:t>en</a:t>
            </a:r>
            <a:r>
              <a:rPr lang="en-US" dirty="0"/>
              <a:t> </a:t>
            </a:r>
            <a:r>
              <a:rPr lang="en-US" dirty="0" err="1"/>
              <a:t>silencio</a:t>
            </a:r>
            <a:r>
              <a:rPr lang="en-US" dirty="0"/>
              <a:t> </a:t>
            </a:r>
            <a:r>
              <a:rPr lang="en-US" dirty="0" err="1"/>
              <a:t>cuando</a:t>
            </a:r>
            <a:r>
              <a:rPr lang="en-US" dirty="0"/>
              <a:t> no lo sea. </a:t>
            </a:r>
            <a:r>
              <a:rPr lang="en-US" dirty="0" err="1"/>
              <a:t>Dile</a:t>
            </a:r>
            <a:r>
              <a:rPr lang="en-US" dirty="0"/>
              <a:t> al </a:t>
            </a:r>
            <a:r>
              <a:rPr lang="en-US" dirty="0" err="1"/>
              <a:t>Señor</a:t>
            </a:r>
            <a:r>
              <a:rPr lang="en-US" dirty="0"/>
              <a:t> que decides </a:t>
            </a:r>
            <a:r>
              <a:rPr lang="en-US" dirty="0" err="1"/>
              <a:t>apoyarte</a:t>
            </a:r>
            <a:r>
              <a:rPr lang="en-US" dirty="0"/>
              <a:t> </a:t>
            </a:r>
            <a:r>
              <a:rPr lang="en-US" dirty="0" err="1"/>
              <a:t>en</a:t>
            </a:r>
            <a:r>
              <a:rPr lang="en-US" dirty="0"/>
              <a:t> </a:t>
            </a:r>
            <a:r>
              <a:rPr lang="en-US" dirty="0" err="1"/>
              <a:t>esas</a:t>
            </a:r>
            <a:r>
              <a:rPr lang="en-US" dirty="0"/>
              <a:t> palabras. Haz de </a:t>
            </a:r>
            <a:r>
              <a:rPr lang="en-US" dirty="0" err="1"/>
              <a:t>cada</a:t>
            </a:r>
            <a:r>
              <a:rPr lang="en-US" dirty="0"/>
              <a:t> </a:t>
            </a:r>
            <a:r>
              <a:rPr lang="en-US" dirty="0" err="1"/>
              <a:t>texto</a:t>
            </a:r>
            <a:r>
              <a:rPr lang="en-US" dirty="0"/>
              <a:t> o </a:t>
            </a:r>
            <a:r>
              <a:rPr lang="en-US" dirty="0" err="1"/>
              <a:t>pasaje</a:t>
            </a:r>
            <a:r>
              <a:rPr lang="en-US" dirty="0"/>
              <a:t> la base de </a:t>
            </a:r>
            <a:r>
              <a:rPr lang="en-US" dirty="0" err="1"/>
              <a:t>tu</a:t>
            </a:r>
            <a:r>
              <a:rPr lang="en-US" dirty="0"/>
              <a:t> </a:t>
            </a:r>
            <a:r>
              <a:rPr lang="en-US" dirty="0" err="1"/>
              <a:t>expectativa</a:t>
            </a:r>
            <a:r>
              <a:rPr lang="en-US" dirty="0"/>
              <a:t>. </a:t>
            </a:r>
            <a:r>
              <a:rPr lang="en-US" dirty="0" err="1"/>
              <a:t>Afirma</a:t>
            </a:r>
            <a:r>
              <a:rPr lang="en-US" dirty="0"/>
              <a:t> las </a:t>
            </a:r>
            <a:r>
              <a:rPr lang="en-US" dirty="0" err="1"/>
              <a:t>cosas</a:t>
            </a:r>
            <a:r>
              <a:rPr lang="en-US" dirty="0"/>
              <a:t> que no son </a:t>
            </a:r>
            <a:r>
              <a:rPr lang="en-US" dirty="0" err="1"/>
              <a:t>como</a:t>
            </a:r>
            <a:r>
              <a:rPr lang="en-US" dirty="0"/>
              <a:t> </a:t>
            </a:r>
            <a:r>
              <a:rPr lang="en-US" dirty="0" err="1"/>
              <a:t>si</a:t>
            </a:r>
            <a:r>
              <a:rPr lang="en-US" dirty="0"/>
              <a:t> </a:t>
            </a:r>
            <a:r>
              <a:rPr lang="en-US" dirty="0" err="1"/>
              <a:t>fueran</a:t>
            </a:r>
            <a:r>
              <a:rPr lang="en-US" dirty="0"/>
              <a:t> (Rom. 4:17).  Evita </a:t>
            </a:r>
            <a:r>
              <a:rPr lang="en-US" dirty="0" err="1"/>
              <a:t>hacer</a:t>
            </a:r>
            <a:r>
              <a:rPr lang="en-US" dirty="0"/>
              <a:t> </a:t>
            </a:r>
            <a:r>
              <a:rPr lang="en-US" dirty="0" err="1"/>
              <a:t>oraciones</a:t>
            </a:r>
            <a:r>
              <a:rPr lang="en-US" dirty="0"/>
              <a:t> </a:t>
            </a:r>
            <a:r>
              <a:rPr lang="en-US" dirty="0" err="1"/>
              <a:t>petulantes</a:t>
            </a:r>
            <a:r>
              <a:rPr lang="en-US" dirty="0"/>
              <a:t> y </a:t>
            </a:r>
            <a:r>
              <a:rPr lang="en-US" dirty="0" err="1"/>
              <a:t>quejumbrosas</a:t>
            </a:r>
            <a:r>
              <a:rPr lang="en-US" dirty="0"/>
              <a:t> </a:t>
            </a:r>
            <a:r>
              <a:rPr lang="en-US" dirty="0" err="1"/>
              <a:t>acerca</a:t>
            </a:r>
            <a:r>
              <a:rPr lang="en-US" dirty="0"/>
              <a:t> de Sus </a:t>
            </a:r>
            <a:r>
              <a:rPr lang="en-US" dirty="0" err="1"/>
              <a:t>promesas</a:t>
            </a:r>
            <a:r>
              <a:rPr lang="en-US" dirty="0"/>
              <a:t>. </a:t>
            </a:r>
            <a:r>
              <a:rPr lang="en-US" dirty="0" err="1"/>
              <a:t>Confía</a:t>
            </a:r>
            <a:r>
              <a:rPr lang="en-US" dirty="0"/>
              <a:t> </a:t>
            </a:r>
            <a:r>
              <a:rPr lang="en-US" dirty="0" err="1"/>
              <a:t>en</a:t>
            </a:r>
            <a:r>
              <a:rPr lang="en-US" dirty="0"/>
              <a:t> Su </a:t>
            </a:r>
            <a:r>
              <a:rPr lang="en-US" dirty="0" err="1"/>
              <a:t>integridad</a:t>
            </a:r>
            <a:r>
              <a:rPr lang="en-US" dirty="0"/>
              <a:t> y </a:t>
            </a:r>
            <a:r>
              <a:rPr lang="en-US" dirty="0" err="1"/>
              <a:t>sabiduría</a:t>
            </a:r>
            <a:r>
              <a:rPr lang="en-US" dirty="0"/>
              <a:t>. No </a:t>
            </a:r>
            <a:r>
              <a:rPr lang="en-US" dirty="0" err="1"/>
              <a:t>devuelvas</a:t>
            </a:r>
            <a:r>
              <a:rPr lang="en-US" dirty="0"/>
              <a:t> Su Palabra para </a:t>
            </a:r>
            <a:r>
              <a:rPr lang="en-US" dirty="0" err="1"/>
              <a:t>manipularlo</a:t>
            </a:r>
            <a:r>
              <a:rPr lang="en-US" dirty="0"/>
              <a:t>; </a:t>
            </a:r>
            <a:r>
              <a:rPr lang="en-US" dirty="0" err="1"/>
              <a:t>devuélvela</a:t>
            </a:r>
            <a:r>
              <a:rPr lang="en-US" dirty="0"/>
              <a:t> para </a:t>
            </a:r>
            <a:r>
              <a:rPr lang="en-US" dirty="0" err="1"/>
              <a:t>afirmar</a:t>
            </a:r>
            <a:r>
              <a:rPr lang="en-US" dirty="0"/>
              <a:t> </a:t>
            </a:r>
            <a:r>
              <a:rPr lang="en-US" dirty="0" err="1"/>
              <a:t>tu</a:t>
            </a:r>
            <a:r>
              <a:rPr lang="en-US" dirty="0"/>
              <a:t> </a:t>
            </a:r>
            <a:r>
              <a:rPr lang="en-US" dirty="0" err="1"/>
              <a:t>confianza</a:t>
            </a:r>
            <a:r>
              <a:rPr lang="en-US" dirty="0"/>
              <a:t> </a:t>
            </a:r>
            <a:r>
              <a:rPr lang="en-US" dirty="0" err="1"/>
              <a:t>en</a:t>
            </a:r>
            <a:r>
              <a:rPr lang="en-US" dirty="0"/>
              <a:t> </a:t>
            </a:r>
            <a:r>
              <a:rPr lang="en-US" dirty="0" err="1"/>
              <a:t>Él</a:t>
            </a:r>
            <a:r>
              <a:rPr lang="en-US" dirty="0"/>
              <a:t>.</a:t>
            </a:r>
            <a:endParaRPr lang="de-DE" dirty="0"/>
          </a:p>
          <a:p>
            <a:r>
              <a:rPr lang="en-US" b="1" dirty="0"/>
              <a:t>4.Graba </a:t>
            </a:r>
            <a:r>
              <a:rPr lang="en-US" b="1" dirty="0" err="1"/>
              <a:t>tu</a:t>
            </a:r>
            <a:r>
              <a:rPr lang="en-US" b="1" dirty="0"/>
              <a:t> </a:t>
            </a:r>
            <a:r>
              <a:rPr lang="en-US" b="1" dirty="0" err="1"/>
              <a:t>lista</a:t>
            </a:r>
            <a:r>
              <a:rPr lang="en-US" b="1" dirty="0"/>
              <a:t> de </a:t>
            </a:r>
            <a:r>
              <a:rPr lang="en-US" b="1" dirty="0" err="1"/>
              <a:t>recursos</a:t>
            </a:r>
            <a:r>
              <a:rPr lang="en-US" b="1" dirty="0"/>
              <a:t> Word </a:t>
            </a:r>
            <a:r>
              <a:rPr lang="en-US" b="1" dirty="0" err="1"/>
              <a:t>en</a:t>
            </a:r>
            <a:r>
              <a:rPr lang="en-US" b="1" dirty="0"/>
              <a:t> </a:t>
            </a:r>
            <a:r>
              <a:rPr lang="en-US" b="1" dirty="0" err="1"/>
              <a:t>una</a:t>
            </a:r>
            <a:r>
              <a:rPr lang="en-US" b="1" dirty="0"/>
              <a:t> </a:t>
            </a:r>
            <a:r>
              <a:rPr lang="en-US" b="1" dirty="0" err="1"/>
              <a:t>cinta</a:t>
            </a:r>
            <a:r>
              <a:rPr lang="en-US" b="1" dirty="0"/>
              <a:t> de audio:</a:t>
            </a:r>
            <a:r>
              <a:rPr lang="en-US" dirty="0"/>
              <a:t> </a:t>
            </a:r>
            <a:r>
              <a:rPr lang="en-US" dirty="0" err="1"/>
              <a:t>Escúchala</a:t>
            </a:r>
            <a:r>
              <a:rPr lang="en-US" dirty="0"/>
              <a:t> </a:t>
            </a:r>
            <a:r>
              <a:rPr lang="en-US" dirty="0" err="1"/>
              <a:t>repetidamente</a:t>
            </a:r>
            <a:r>
              <a:rPr lang="en-US" dirty="0"/>
              <a:t>, </a:t>
            </a:r>
            <a:r>
              <a:rPr lang="en-US" dirty="0" err="1"/>
              <a:t>estando</a:t>
            </a:r>
            <a:r>
              <a:rPr lang="en-US" dirty="0"/>
              <a:t> de </a:t>
            </a:r>
            <a:r>
              <a:rPr lang="en-US" dirty="0" err="1"/>
              <a:t>acuerdo</a:t>
            </a:r>
            <a:r>
              <a:rPr lang="en-US" dirty="0"/>
              <a:t> con </a:t>
            </a:r>
            <a:r>
              <a:rPr lang="en-US" dirty="0" err="1"/>
              <a:t>ella</a:t>
            </a:r>
            <a:r>
              <a:rPr lang="en-US" dirty="0"/>
              <a:t> y </a:t>
            </a:r>
            <a:r>
              <a:rPr lang="en-US" dirty="0" err="1"/>
              <a:t>afirmándola</a:t>
            </a:r>
            <a:r>
              <a:rPr lang="en-US" dirty="0"/>
              <a:t>.</a:t>
            </a:r>
            <a:endParaRPr lang="de-DE" dirty="0"/>
          </a:p>
          <a:p>
            <a:r>
              <a:rPr lang="en-US" b="1" dirty="0"/>
              <a:t>5. </a:t>
            </a:r>
            <a:r>
              <a:rPr lang="en-US" b="1" dirty="0" err="1"/>
              <a:t>Desarrolla</a:t>
            </a:r>
            <a:r>
              <a:rPr lang="en-US" b="1" dirty="0"/>
              <a:t> </a:t>
            </a:r>
            <a:r>
              <a:rPr lang="en-US" b="1" dirty="0" err="1"/>
              <a:t>el</a:t>
            </a:r>
            <a:r>
              <a:rPr lang="en-US" b="1" dirty="0"/>
              <a:t> </a:t>
            </a:r>
            <a:r>
              <a:rPr lang="en-US" b="1" dirty="0" err="1"/>
              <a:t>hábito</a:t>
            </a:r>
            <a:r>
              <a:rPr lang="en-US" b="1" dirty="0"/>
              <a:t> de </a:t>
            </a:r>
            <a:r>
              <a:rPr lang="en-US" b="1" dirty="0" err="1"/>
              <a:t>aplicar</a:t>
            </a:r>
            <a:r>
              <a:rPr lang="en-US" b="1" dirty="0"/>
              <a:t> un </a:t>
            </a:r>
            <a:r>
              <a:rPr lang="en-US" b="1" dirty="0" err="1"/>
              <a:t>texto</a:t>
            </a:r>
            <a:r>
              <a:rPr lang="en-US" b="1" dirty="0"/>
              <a:t> o </a:t>
            </a:r>
            <a:r>
              <a:rPr lang="en-US" b="1" dirty="0" err="1"/>
              <a:t>pasaje</a:t>
            </a:r>
            <a:r>
              <a:rPr lang="en-US" b="1" dirty="0"/>
              <a:t> </a:t>
            </a:r>
            <a:r>
              <a:rPr lang="en-US" b="1" dirty="0" err="1"/>
              <a:t>bíblico</a:t>
            </a:r>
            <a:r>
              <a:rPr lang="en-US" b="1" dirty="0"/>
              <a:t> a </a:t>
            </a:r>
            <a:r>
              <a:rPr lang="en-US" b="1" dirty="0" err="1"/>
              <a:t>diferentes</a:t>
            </a:r>
            <a:r>
              <a:rPr lang="en-US" b="1" dirty="0"/>
              <a:t> </a:t>
            </a:r>
            <a:r>
              <a:rPr lang="en-US" b="1" dirty="0" err="1"/>
              <a:t>situaciones</a:t>
            </a:r>
            <a:r>
              <a:rPr lang="en-US" b="1" dirty="0"/>
              <a:t> de la </a:t>
            </a:r>
            <a:r>
              <a:rPr lang="en-US" b="1" dirty="0" err="1"/>
              <a:t>vida</a:t>
            </a:r>
            <a:r>
              <a:rPr lang="en-US" b="1" dirty="0"/>
              <a:t>, tanto </a:t>
            </a:r>
            <a:r>
              <a:rPr lang="en-US" dirty="0"/>
              <a:t>para </a:t>
            </a:r>
            <a:r>
              <a:rPr lang="en-US" dirty="0" err="1"/>
              <a:t>ti</a:t>
            </a:r>
            <a:r>
              <a:rPr lang="en-US" dirty="0"/>
              <a:t> </a:t>
            </a:r>
            <a:r>
              <a:rPr lang="en-US" dirty="0" err="1"/>
              <a:t>mismo</a:t>
            </a:r>
            <a:r>
              <a:rPr lang="en-US" dirty="0"/>
              <a:t> </a:t>
            </a:r>
            <a:r>
              <a:rPr lang="en-US" dirty="0" err="1"/>
              <a:t>como</a:t>
            </a:r>
            <a:r>
              <a:rPr lang="en-US" dirty="0"/>
              <a:t> para </a:t>
            </a:r>
            <a:r>
              <a:rPr lang="en-US" dirty="0" err="1"/>
              <a:t>animar</a:t>
            </a:r>
            <a:r>
              <a:rPr lang="en-US" dirty="0"/>
              <a:t> a </a:t>
            </a:r>
            <a:r>
              <a:rPr lang="en-US" dirty="0" err="1"/>
              <a:t>otros</a:t>
            </a:r>
            <a:r>
              <a:rPr lang="en-US" dirty="0"/>
              <a:t> </a:t>
            </a:r>
            <a:r>
              <a:rPr lang="en-US" dirty="0" err="1"/>
              <a:t>dándoles</a:t>
            </a:r>
            <a:r>
              <a:rPr lang="en-US" dirty="0"/>
              <a:t> </a:t>
            </a:r>
            <a:r>
              <a:rPr lang="en-US" dirty="0" err="1"/>
              <a:t>una</a:t>
            </a:r>
            <a:r>
              <a:rPr lang="en-US" dirty="0"/>
              <a:t> "</a:t>
            </a:r>
            <a:r>
              <a:rPr lang="en-US" dirty="0" err="1"/>
              <a:t>transfusión</a:t>
            </a:r>
            <a:r>
              <a:rPr lang="en-US" dirty="0"/>
              <a:t> de palabras" </a:t>
            </a:r>
            <a:r>
              <a:rPr lang="en-US" dirty="0" err="1"/>
              <a:t>positiva</a:t>
            </a:r>
            <a:r>
              <a:rPr lang="en-US" dirty="0"/>
              <a:t> </a:t>
            </a:r>
            <a:r>
              <a:rPr lang="en-US" dirty="0" err="1"/>
              <a:t>mientras</a:t>
            </a:r>
            <a:r>
              <a:rPr lang="en-US" dirty="0"/>
              <a:t> </a:t>
            </a:r>
            <a:r>
              <a:rPr lang="en-US" dirty="0" err="1"/>
              <a:t>luchan</a:t>
            </a:r>
            <a:r>
              <a:rPr lang="en-US" dirty="0"/>
              <a:t> con sus </a:t>
            </a:r>
            <a:r>
              <a:rPr lang="en-US" dirty="0" err="1"/>
              <a:t>propios</a:t>
            </a:r>
            <a:r>
              <a:rPr lang="en-US" dirty="0"/>
              <a:t> </a:t>
            </a:r>
            <a:r>
              <a:rPr lang="en-US" dirty="0" err="1"/>
              <a:t>problemas</a:t>
            </a:r>
            <a:r>
              <a:rPr lang="en-US" dirty="0"/>
              <a:t> </a:t>
            </a:r>
            <a:r>
              <a:rPr lang="en-US" dirty="0" err="1"/>
              <a:t>vitales</a:t>
            </a:r>
            <a:r>
              <a:rPr lang="en-US" dirty="0"/>
              <a:t>.</a:t>
            </a:r>
            <a:endParaRPr lang="de-DE" dirty="0"/>
          </a:p>
          <a:p>
            <a:r>
              <a:rPr lang="en-US" b="1" dirty="0"/>
              <a:t>6.Registra o escribe </a:t>
            </a:r>
            <a:r>
              <a:rPr lang="en-US" b="1" dirty="0" err="1"/>
              <a:t>en</a:t>
            </a:r>
            <a:r>
              <a:rPr lang="en-US" b="1" dirty="0"/>
              <a:t> un </a:t>
            </a:r>
            <a:r>
              <a:rPr lang="en-US" b="1" dirty="0" err="1"/>
              <a:t>diario</a:t>
            </a:r>
            <a:r>
              <a:rPr lang="en-US" b="1" dirty="0"/>
              <a:t> </a:t>
            </a:r>
            <a:r>
              <a:rPr lang="en-US" b="1" dirty="0" err="1"/>
              <a:t>todos</a:t>
            </a:r>
            <a:r>
              <a:rPr lang="en-US" b="1" dirty="0"/>
              <a:t> Sus </a:t>
            </a:r>
            <a:r>
              <a:rPr lang="en-US" b="1" dirty="0" err="1"/>
              <a:t>milagros</a:t>
            </a:r>
            <a:r>
              <a:rPr lang="en-US" b="1" dirty="0"/>
              <a:t>/</a:t>
            </a:r>
            <a:r>
              <a:rPr lang="en-US" b="1" dirty="0" err="1"/>
              <a:t>obras</a:t>
            </a:r>
            <a:r>
              <a:rPr lang="en-US" b="1" dirty="0"/>
              <a:t> </a:t>
            </a:r>
            <a:r>
              <a:rPr lang="en-US" dirty="0"/>
              <a:t>para </a:t>
            </a:r>
            <a:r>
              <a:rPr lang="en-US" dirty="0" err="1"/>
              <a:t>ti</a:t>
            </a:r>
            <a:r>
              <a:rPr lang="en-US" dirty="0"/>
              <a:t>, </a:t>
            </a:r>
            <a:r>
              <a:rPr lang="en-US" dirty="0" err="1"/>
              <a:t>el</a:t>
            </a:r>
            <a:r>
              <a:rPr lang="en-US" dirty="0"/>
              <a:t> </a:t>
            </a:r>
            <a:r>
              <a:rPr lang="en-US" dirty="0" err="1"/>
              <a:t>camino</a:t>
            </a:r>
            <a:r>
              <a:rPr lang="en-US" dirty="0"/>
              <a:t> </a:t>
            </a:r>
            <a:r>
              <a:rPr lang="en-US" dirty="0" err="1"/>
              <a:t>por</a:t>
            </a:r>
            <a:r>
              <a:rPr lang="en-US" dirty="0"/>
              <a:t> </a:t>
            </a:r>
            <a:r>
              <a:rPr lang="en-US" dirty="0" err="1"/>
              <a:t>el</a:t>
            </a:r>
            <a:r>
              <a:rPr lang="en-US" dirty="0"/>
              <a:t> que </a:t>
            </a:r>
            <a:r>
              <a:rPr lang="en-US" dirty="0" err="1"/>
              <a:t>te</a:t>
            </a:r>
            <a:r>
              <a:rPr lang="en-US" dirty="0"/>
              <a:t> ha </a:t>
            </a:r>
            <a:r>
              <a:rPr lang="en-US" dirty="0" err="1"/>
              <a:t>guiado</a:t>
            </a:r>
            <a:r>
              <a:rPr lang="en-US" dirty="0"/>
              <a:t>, </a:t>
            </a:r>
            <a:r>
              <a:rPr lang="en-US" dirty="0" err="1"/>
              <a:t>tus</a:t>
            </a:r>
            <a:r>
              <a:rPr lang="en-US" dirty="0"/>
              <a:t> </a:t>
            </a:r>
            <a:r>
              <a:rPr lang="en-US" dirty="0" err="1"/>
              <a:t>experiencias</a:t>
            </a:r>
            <a:r>
              <a:rPr lang="en-US" dirty="0"/>
              <a:t> con </a:t>
            </a:r>
            <a:r>
              <a:rPr lang="en-US" dirty="0" err="1"/>
              <a:t>Él</a:t>
            </a:r>
            <a:r>
              <a:rPr lang="en-US" dirty="0"/>
              <a:t>. </a:t>
            </a:r>
            <a:r>
              <a:rPr lang="en-US" dirty="0" err="1"/>
              <a:t>Repítelos</a:t>
            </a:r>
            <a:r>
              <a:rPr lang="en-US" dirty="0"/>
              <a:t> y </a:t>
            </a:r>
            <a:r>
              <a:rPr lang="en-US" dirty="0" err="1"/>
              <a:t>recuérdalos</a:t>
            </a:r>
            <a:r>
              <a:rPr lang="en-US" dirty="0"/>
              <a:t>.  (Sal. 103) </a:t>
            </a:r>
            <a:endParaRPr lang="de-DE" dirty="0"/>
          </a:p>
          <a:p>
            <a:r>
              <a:rPr lang="en-US" dirty="0"/>
              <a:t>"No </a:t>
            </a:r>
            <a:r>
              <a:rPr lang="en-US" dirty="0" err="1"/>
              <a:t>tenemos</a:t>
            </a:r>
            <a:r>
              <a:rPr lang="en-US" dirty="0"/>
              <a:t> nada que </a:t>
            </a:r>
            <a:r>
              <a:rPr lang="en-US" dirty="0" err="1"/>
              <a:t>temer</a:t>
            </a:r>
            <a:r>
              <a:rPr lang="en-US" dirty="0"/>
              <a:t> para </a:t>
            </a:r>
            <a:r>
              <a:rPr lang="en-US" dirty="0" err="1"/>
              <a:t>el</a:t>
            </a:r>
            <a:r>
              <a:rPr lang="en-US" dirty="0"/>
              <a:t> </a:t>
            </a:r>
            <a:r>
              <a:rPr lang="en-US" dirty="0" err="1"/>
              <a:t>futuro</a:t>
            </a:r>
            <a:r>
              <a:rPr lang="en-US" dirty="0"/>
              <a:t>, salvo que </a:t>
            </a:r>
            <a:r>
              <a:rPr lang="en-US" dirty="0" err="1"/>
              <a:t>olvidemos</a:t>
            </a:r>
            <a:r>
              <a:rPr lang="en-US" dirty="0"/>
              <a:t> </a:t>
            </a:r>
            <a:r>
              <a:rPr lang="en-US" dirty="0" err="1"/>
              <a:t>el</a:t>
            </a:r>
            <a:r>
              <a:rPr lang="en-US" dirty="0"/>
              <a:t> </a:t>
            </a:r>
            <a:r>
              <a:rPr lang="en-US" dirty="0" err="1"/>
              <a:t>camino</a:t>
            </a:r>
            <a:r>
              <a:rPr lang="en-US" dirty="0"/>
              <a:t> </a:t>
            </a:r>
            <a:r>
              <a:rPr lang="en-US" dirty="0" err="1"/>
              <a:t>por</a:t>
            </a:r>
            <a:r>
              <a:rPr lang="en-US" dirty="0"/>
              <a:t> </a:t>
            </a:r>
            <a:r>
              <a:rPr lang="en-US" dirty="0" err="1"/>
              <a:t>el</a:t>
            </a:r>
            <a:r>
              <a:rPr lang="en-US" dirty="0"/>
              <a:t> que </a:t>
            </a:r>
            <a:r>
              <a:rPr lang="en-US" dirty="0" err="1"/>
              <a:t>nos</a:t>
            </a:r>
            <a:r>
              <a:rPr lang="en-US" dirty="0"/>
              <a:t> ha </a:t>
            </a:r>
            <a:r>
              <a:rPr lang="en-US" dirty="0" err="1"/>
              <a:t>conducido</a:t>
            </a:r>
            <a:r>
              <a:rPr lang="en-US" dirty="0"/>
              <a:t> </a:t>
            </a:r>
            <a:r>
              <a:rPr lang="en-US" dirty="0" err="1"/>
              <a:t>el</a:t>
            </a:r>
            <a:r>
              <a:rPr lang="en-US" dirty="0"/>
              <a:t> </a:t>
            </a:r>
            <a:r>
              <a:rPr lang="en-US" dirty="0" err="1"/>
              <a:t>Señor</a:t>
            </a:r>
            <a:r>
              <a:rPr lang="en-US" dirty="0"/>
              <a:t>, y </a:t>
            </a:r>
            <a:r>
              <a:rPr lang="en-US" dirty="0" err="1"/>
              <a:t>su</a:t>
            </a:r>
            <a:r>
              <a:rPr lang="en-US" dirty="0"/>
              <a:t> </a:t>
            </a:r>
            <a:r>
              <a:rPr lang="en-US" dirty="0" err="1"/>
              <a:t>enseñanza</a:t>
            </a:r>
            <a:r>
              <a:rPr lang="en-US" dirty="0"/>
              <a:t> </a:t>
            </a:r>
            <a:r>
              <a:rPr lang="en-US" dirty="0" err="1"/>
              <a:t>en</a:t>
            </a:r>
            <a:r>
              <a:rPr lang="en-US" dirty="0"/>
              <a:t> </a:t>
            </a:r>
            <a:r>
              <a:rPr lang="en-US" dirty="0" err="1"/>
              <a:t>nuestra</a:t>
            </a:r>
            <a:r>
              <a:rPr lang="en-US" dirty="0"/>
              <a:t> </a:t>
            </a:r>
            <a:r>
              <a:rPr lang="en-US" dirty="0" err="1"/>
              <a:t>historia</a:t>
            </a:r>
            <a:r>
              <a:rPr lang="en-US" dirty="0"/>
              <a:t> </a:t>
            </a:r>
            <a:r>
              <a:rPr lang="en-US" dirty="0" err="1"/>
              <a:t>pasada</a:t>
            </a:r>
            <a:r>
              <a:rPr lang="en-US" dirty="0"/>
              <a:t>.                  GCD.1899-02-20.016</a:t>
            </a:r>
          </a:p>
          <a:p>
            <a:endParaRPr lang="en-US" dirty="0"/>
          </a:p>
        </p:txBody>
      </p:sp>
      <p:sp>
        <p:nvSpPr>
          <p:cNvPr id="4" name="Slide Number Placeholder 3"/>
          <p:cNvSpPr>
            <a:spLocks noGrp="1"/>
          </p:cNvSpPr>
          <p:nvPr>
            <p:ph type="sldNum" sz="quarter" idx="10"/>
          </p:nvPr>
        </p:nvSpPr>
        <p:spPr/>
        <p:txBody>
          <a:bodyPr/>
          <a:lstStyle/>
          <a:p>
            <a:fld id="{87D77045-401A-4D5E-BFE3-54C21A8A6634}" type="slidenum">
              <a:rPr lang="en-US" smtClean="0"/>
              <a:t>67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237905" indent="-237905">
              <a:spcBef>
                <a:spcPct val="0"/>
              </a:spcBef>
              <a:defRPr/>
            </a:pPr>
            <a:r>
              <a:rPr lang="en-US"/>
              <a:t>Estamos comisionados sobre la base de "todo poder en el cielo y en la tierra" (Mt. 28:18-20). Así pues, tenemos acceso a poderes y autoridad que no son comunes al hombre. Es en estos ámbitos donde nos situamos.</a:t>
            </a:r>
          </a:p>
          <a:p>
            <a:pPr marL="237905" indent="-237905">
              <a:spcBef>
                <a:spcPct val="0"/>
              </a:spcBef>
              <a:defRPr/>
            </a:pPr>
            <a:r>
              <a:rPr lang="en-US" b="1"/>
              <a:t>Por lo tanto, después de haber orado, nos movemos a través y más allá del problema, directamente a la </a:t>
            </a:r>
            <a:r>
              <a:rPr lang="en-US" b="1" u="sng"/>
              <a:t>solución </a:t>
            </a:r>
            <a:r>
              <a:rPr lang="en-US" b="1"/>
              <a:t>de Dios. </a:t>
            </a:r>
          </a:p>
          <a:p>
            <a:pPr marL="237905" indent="-237905">
              <a:spcBef>
                <a:spcPct val="0"/>
              </a:spcBef>
              <a:defRPr/>
            </a:pPr>
            <a:r>
              <a:rPr lang="en-US" b="1"/>
              <a:t>Tanto si la tenemos clara como si la desconocemos por completo, esa solución existe y es la Roca en la que nos apoyamos y afrontamos la crisis/situación. </a:t>
            </a:r>
          </a:p>
          <a:p>
            <a:pPr marL="237905" indent="-237905">
              <a:defRPr/>
            </a:pPr>
            <a:r>
              <a:rPr lang="en-US"/>
              <a:t>Nos apoyamos en lo que Dios ha hecho en el pasado, por nosotros personalmente y por su pueblo.</a:t>
            </a:r>
            <a:endParaRPr lang="de-DE"/>
          </a:p>
          <a:p>
            <a:pPr marL="237905" indent="-237905">
              <a:defRPr/>
            </a:pPr>
            <a:r>
              <a:rPr lang="en-US"/>
              <a:t>Nos apoyamos en el carácter de Dios, en su misericordia y en su gracia.</a:t>
            </a:r>
            <a:endParaRPr lang="de-DE"/>
          </a:p>
          <a:p>
            <a:pPr marL="237905" indent="-237905">
              <a:defRPr/>
            </a:pPr>
            <a:r>
              <a:rPr lang="en-US"/>
              <a:t>Nos apoyamos en Su Palabra, especialmente en Sus promesas.</a:t>
            </a:r>
            <a:endParaRPr lang="de-DE"/>
          </a:p>
          <a:p>
            <a:pPr marL="237905" indent="-237905">
              <a:defRPr/>
            </a:pPr>
            <a:r>
              <a:rPr lang="en-US"/>
              <a:t>Nos apoyamos en Su solución, igual que Abraham se llamó a sí mismo "padre de las naciones" cuando su cuerpo era impotente y el vientre de su mujer estaba muerto por su avanzada edad. (Rom 4)</a:t>
            </a:r>
            <a:endParaRPr lang="de-DE"/>
          </a:p>
          <a:p>
            <a:pPr marL="237905" indent="-237905">
              <a:defRPr/>
            </a:pPr>
            <a:r>
              <a:rPr lang="en-US"/>
              <a:t>Nos mantenemos positivos, independientemente de nuestros sentidos, sentimientos, lógica (que contradice la Palabra de Dios) y pronósticos científicos.</a:t>
            </a:r>
            <a:endParaRPr lang="de-DE"/>
          </a:p>
          <a:p>
            <a:pPr marL="237905" indent="-237905">
              <a:defRPr/>
            </a:pPr>
            <a:r>
              <a:rPr lang="en-US"/>
              <a:t>Nos oponemos a las áreas de ataque satánico contra nosotros y en nuestra situación de vida.</a:t>
            </a:r>
            <a:endParaRPr lang="de-DE"/>
          </a:p>
          <a:p>
            <a:pPr marL="237905" indent="-237905">
              <a:defRPr/>
            </a:pPr>
            <a:r>
              <a:rPr lang="en-US"/>
              <a:t>Permanecemos con la mirada puesta únicamente en Jesús (Heb. 12:1-3).</a:t>
            </a:r>
            <a:endParaRPr lang="de-DE"/>
          </a:p>
          <a:p>
            <a:pPr marL="237905" indent="-237905">
              <a:defRPr/>
            </a:pPr>
            <a:r>
              <a:rPr lang="en-US"/>
              <a:t>Esperamos intensamente la intervención de Dios o un milagro (manifestación del poder restaurador y sustentador de Dios).</a:t>
            </a:r>
            <a:endParaRPr lang="de-DE"/>
          </a:p>
          <a:p>
            <a:pPr marL="237905" indent="-237905">
              <a:spcBef>
                <a:spcPct val="0"/>
              </a:spcBef>
              <a:defRPr/>
            </a:pPr>
            <a:r>
              <a:rPr lang="en-US"/>
              <a:t>Acuérdate:</a:t>
            </a:r>
          </a:p>
          <a:p>
            <a:pPr marL="237905" indent="-237905">
              <a:spcBef>
                <a:spcPct val="0"/>
              </a:spcBef>
              <a:defRPr/>
            </a:pPr>
            <a:r>
              <a:rPr lang="en-US"/>
              <a:t>Adoptamos nuestra postura, no por sentimiento, sino eligiendo conscientemente adoptar y mantener nuestra postura. En consecuencia, le damos gracias y le alabamos por todo lo anterior. Le damos gracias y le alabamos de forma constante y persistente, alimentando nuestra fe y matando de hambre nuestras dudas. Así damos a Dios acceso a la situación y hacemos impotente al enemigo de Dios.</a:t>
            </a:r>
          </a:p>
          <a:p>
            <a:pPr marL="237905" indent="-237905">
              <a:spcBef>
                <a:spcPct val="0"/>
              </a:spcBef>
              <a:defRPr/>
            </a:pPr>
            <a:endParaRPr lang="de-DE"/>
          </a:p>
        </p:txBody>
      </p:sp>
      <p:sp>
        <p:nvSpPr>
          <p:cNvPr id="4" name="Slide Number Placeholder 3"/>
          <p:cNvSpPr>
            <a:spLocks noGrp="1"/>
          </p:cNvSpPr>
          <p:nvPr>
            <p:ph type="sldNum" sz="quarter" idx="10"/>
          </p:nvPr>
        </p:nvSpPr>
        <p:spPr/>
        <p:txBody>
          <a:bodyPr/>
          <a:lstStyle/>
          <a:p>
            <a:fld id="{87D77045-401A-4D5E-BFE3-54C21A8A6634}" type="slidenum">
              <a:rPr lang="en-US" smtClean="0"/>
              <a:t>68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461034" lvl="1">
              <a:lnSpc>
                <a:spcPct val="90000"/>
              </a:lnSpc>
              <a:spcBef>
                <a:spcPct val="0"/>
              </a:spcBef>
              <a:buClr>
                <a:srgbClr val="948A54"/>
              </a:buClr>
            </a:pPr>
            <a:r>
              <a:rPr lang="en-US" sz="1000" dirty="0"/>
              <a:t>"La mayor </a:t>
            </a:r>
            <a:r>
              <a:rPr lang="en-US" sz="1000" dirty="0" err="1"/>
              <a:t>deficiencia</a:t>
            </a:r>
            <a:r>
              <a:rPr lang="en-US" sz="1000" dirty="0"/>
              <a:t> de las </a:t>
            </a:r>
            <a:r>
              <a:rPr lang="en-US" sz="1000" dirty="0" err="1"/>
              <a:t>iglesias</a:t>
            </a:r>
            <a:r>
              <a:rPr lang="en-US" sz="1000" dirty="0"/>
              <a:t> hoy </a:t>
            </a:r>
            <a:r>
              <a:rPr lang="en-US" sz="1000" dirty="0" err="1"/>
              <a:t>en</a:t>
            </a:r>
            <a:r>
              <a:rPr lang="en-US" sz="1000" dirty="0"/>
              <a:t> día </a:t>
            </a:r>
            <a:r>
              <a:rPr lang="en-US" sz="1000" dirty="0" err="1"/>
              <a:t>está</a:t>
            </a:r>
            <a:r>
              <a:rPr lang="en-US" sz="1000" dirty="0"/>
              <a:t> </a:t>
            </a:r>
            <a:r>
              <a:rPr lang="en-US" sz="1000" dirty="0" err="1"/>
              <a:t>en</a:t>
            </a:r>
            <a:r>
              <a:rPr lang="en-US" sz="1000" dirty="0"/>
              <a:t> </a:t>
            </a:r>
            <a:r>
              <a:rPr lang="en-US" sz="1000" dirty="0" err="1"/>
              <a:t>el</a:t>
            </a:r>
            <a:r>
              <a:rPr lang="en-US" sz="1000" dirty="0"/>
              <a:t> </a:t>
            </a:r>
            <a:r>
              <a:rPr lang="en-US" sz="1000" b="1" dirty="0" err="1"/>
              <a:t>poder</a:t>
            </a:r>
            <a:r>
              <a:rPr lang="en-US" sz="1000" dirty="0"/>
              <a:t>. Y </a:t>
            </a:r>
            <a:r>
              <a:rPr lang="en-US" sz="1000" dirty="0" err="1"/>
              <a:t>el</a:t>
            </a:r>
            <a:r>
              <a:rPr lang="en-US" sz="1000" dirty="0"/>
              <a:t> </a:t>
            </a:r>
            <a:r>
              <a:rPr lang="en-US" sz="1000" b="1" dirty="0" err="1"/>
              <a:t>poder</a:t>
            </a:r>
            <a:r>
              <a:rPr lang="en-US" sz="1000" b="1" dirty="0"/>
              <a:t> </a:t>
            </a:r>
            <a:r>
              <a:rPr lang="en-US" sz="1000" dirty="0"/>
              <a:t>para </a:t>
            </a:r>
            <a:r>
              <a:rPr lang="en-US" sz="1000" dirty="0" err="1"/>
              <a:t>el</a:t>
            </a:r>
            <a:r>
              <a:rPr lang="en-US" sz="1000" dirty="0"/>
              <a:t> </a:t>
            </a:r>
            <a:r>
              <a:rPr lang="en-US" sz="1000" dirty="0" err="1"/>
              <a:t>ministerio</a:t>
            </a:r>
            <a:r>
              <a:rPr lang="en-US" sz="1000" dirty="0"/>
              <a:t> </a:t>
            </a:r>
            <a:r>
              <a:rPr lang="en-US" sz="1000" dirty="0" err="1"/>
              <a:t>sólo</a:t>
            </a:r>
            <a:r>
              <a:rPr lang="en-US" sz="1000" dirty="0"/>
              <a:t> </a:t>
            </a:r>
            <a:r>
              <a:rPr lang="en-US" sz="1000" dirty="0" err="1"/>
              <a:t>puede</a:t>
            </a:r>
            <a:r>
              <a:rPr lang="en-US" sz="1000" dirty="0"/>
              <a:t> ser </a:t>
            </a:r>
            <a:r>
              <a:rPr lang="en-US" sz="1000" dirty="0" err="1"/>
              <a:t>liberado</a:t>
            </a:r>
            <a:r>
              <a:rPr lang="en-US" sz="1000" dirty="0"/>
              <a:t> a </a:t>
            </a:r>
            <a:r>
              <a:rPr lang="en-US" sz="1000" dirty="0" err="1"/>
              <a:t>través</a:t>
            </a:r>
            <a:r>
              <a:rPr lang="en-US" sz="1000" dirty="0"/>
              <a:t> de </a:t>
            </a:r>
            <a:r>
              <a:rPr lang="en-US" sz="1000" b="1" dirty="0"/>
              <a:t>la </a:t>
            </a:r>
            <a:r>
              <a:rPr lang="en-US" sz="1000" b="1" dirty="0" err="1"/>
              <a:t>oración</a:t>
            </a:r>
            <a:r>
              <a:rPr lang="en-US" sz="1000" dirty="0"/>
              <a:t>."</a:t>
            </a:r>
            <a:endParaRPr lang="de-DE" sz="1000" dirty="0"/>
          </a:p>
          <a:p>
            <a:pPr marL="461034" lvl="1">
              <a:lnSpc>
                <a:spcPct val="90000"/>
              </a:lnSpc>
              <a:spcBef>
                <a:spcPct val="0"/>
              </a:spcBef>
            </a:pPr>
            <a:r>
              <a:rPr lang="en-US" sz="1000" dirty="0"/>
              <a:t>"Todo </a:t>
            </a:r>
            <a:r>
              <a:rPr lang="en-US" sz="1000" dirty="0" err="1"/>
              <a:t>trabajador</a:t>
            </a:r>
            <a:r>
              <a:rPr lang="en-US" sz="1000" dirty="0"/>
              <a:t> que </a:t>
            </a:r>
            <a:r>
              <a:rPr lang="en-US" sz="1000" dirty="0" err="1"/>
              <a:t>siga</a:t>
            </a:r>
            <a:r>
              <a:rPr lang="en-US" sz="1000" dirty="0"/>
              <a:t> </a:t>
            </a:r>
            <a:r>
              <a:rPr lang="en-US" sz="1000" dirty="0" err="1"/>
              <a:t>el</a:t>
            </a:r>
            <a:r>
              <a:rPr lang="en-US" sz="1000" dirty="0"/>
              <a:t> </a:t>
            </a:r>
            <a:r>
              <a:rPr lang="en-US" sz="1000" dirty="0" err="1"/>
              <a:t>ejemplo</a:t>
            </a:r>
            <a:r>
              <a:rPr lang="en-US" sz="1000" dirty="0"/>
              <a:t> de Cristo </a:t>
            </a:r>
            <a:r>
              <a:rPr lang="en-US" sz="1000" dirty="0" err="1"/>
              <a:t>estará</a:t>
            </a:r>
            <a:r>
              <a:rPr lang="en-US" sz="1000" dirty="0"/>
              <a:t> </a:t>
            </a:r>
            <a:r>
              <a:rPr lang="en-US" sz="1000" dirty="0" err="1"/>
              <a:t>preparado</a:t>
            </a:r>
            <a:r>
              <a:rPr lang="en-US" sz="1000" dirty="0"/>
              <a:t> para </a:t>
            </a:r>
            <a:r>
              <a:rPr lang="en-US" sz="1000" dirty="0" err="1"/>
              <a:t>recibir</a:t>
            </a:r>
            <a:r>
              <a:rPr lang="en-US" sz="1000" dirty="0"/>
              <a:t> y </a:t>
            </a:r>
            <a:r>
              <a:rPr lang="en-US" sz="1000" dirty="0" err="1"/>
              <a:t>utilizar</a:t>
            </a:r>
            <a:r>
              <a:rPr lang="en-US" sz="1000" dirty="0"/>
              <a:t> </a:t>
            </a:r>
            <a:r>
              <a:rPr lang="en-US" sz="1000" dirty="0" err="1"/>
              <a:t>el</a:t>
            </a:r>
            <a:r>
              <a:rPr lang="en-US" sz="1000" dirty="0"/>
              <a:t> </a:t>
            </a:r>
            <a:r>
              <a:rPr lang="en-US" sz="1000" b="1" dirty="0"/>
              <a:t>PODER </a:t>
            </a:r>
            <a:r>
              <a:rPr lang="en-US" sz="1000" dirty="0"/>
              <a:t>que Dios ha </a:t>
            </a:r>
            <a:r>
              <a:rPr lang="en-US" sz="1000" dirty="0" err="1"/>
              <a:t>prometido</a:t>
            </a:r>
            <a:r>
              <a:rPr lang="en-US" sz="1000" dirty="0"/>
              <a:t> a Su </a:t>
            </a:r>
            <a:r>
              <a:rPr lang="en-US" sz="1000" dirty="0" err="1"/>
              <a:t>iglesia</a:t>
            </a:r>
            <a:r>
              <a:rPr lang="en-US" sz="1000" dirty="0"/>
              <a:t> para la </a:t>
            </a:r>
            <a:r>
              <a:rPr lang="en-US" sz="1000" dirty="0" err="1"/>
              <a:t>maduración</a:t>
            </a:r>
            <a:r>
              <a:rPr lang="en-US" sz="1000" dirty="0"/>
              <a:t> de la </a:t>
            </a:r>
            <a:r>
              <a:rPr lang="en-US" sz="1000" dirty="0" err="1"/>
              <a:t>cosecha</a:t>
            </a:r>
            <a:r>
              <a:rPr lang="en-US" sz="1000" dirty="0"/>
              <a:t> de la tierra. </a:t>
            </a:r>
            <a:r>
              <a:rPr lang="en-US" sz="1000" dirty="0" err="1"/>
              <a:t>Mañana</a:t>
            </a:r>
            <a:r>
              <a:rPr lang="en-US" sz="1000" dirty="0"/>
              <a:t> </a:t>
            </a:r>
            <a:r>
              <a:rPr lang="en-US" sz="1000" dirty="0" err="1"/>
              <a:t>tras</a:t>
            </a:r>
            <a:r>
              <a:rPr lang="en-US" sz="1000" dirty="0"/>
              <a:t> </a:t>
            </a:r>
            <a:r>
              <a:rPr lang="en-US" sz="1000" dirty="0" err="1"/>
              <a:t>mañana</a:t>
            </a:r>
            <a:r>
              <a:rPr lang="en-US" sz="1000" dirty="0"/>
              <a:t>, a </a:t>
            </a:r>
            <a:r>
              <a:rPr lang="en-US" sz="1000" dirty="0" err="1"/>
              <a:t>quienes</a:t>
            </a:r>
            <a:r>
              <a:rPr lang="en-US" sz="1000" dirty="0"/>
              <a:t> se </a:t>
            </a:r>
            <a:r>
              <a:rPr lang="en-US" sz="1000" dirty="0" err="1"/>
              <a:t>arrodillen</a:t>
            </a:r>
            <a:r>
              <a:rPr lang="en-US" sz="1000" dirty="0"/>
              <a:t> ante </a:t>
            </a:r>
            <a:r>
              <a:rPr lang="en-US" sz="1000" dirty="0" err="1"/>
              <a:t>el</a:t>
            </a:r>
            <a:r>
              <a:rPr lang="en-US" sz="1000" dirty="0"/>
              <a:t> </a:t>
            </a:r>
            <a:r>
              <a:rPr lang="en-US" sz="1000" dirty="0" err="1"/>
              <a:t>Señor</a:t>
            </a:r>
            <a:r>
              <a:rPr lang="en-US" sz="1000" dirty="0"/>
              <a:t> y </a:t>
            </a:r>
            <a:r>
              <a:rPr lang="en-US" sz="1000" dirty="0" err="1"/>
              <a:t>renueven</a:t>
            </a:r>
            <a:r>
              <a:rPr lang="en-US" sz="1000" dirty="0"/>
              <a:t> sus </a:t>
            </a:r>
            <a:r>
              <a:rPr lang="en-US" sz="1000" dirty="0" err="1"/>
              <a:t>votos</a:t>
            </a:r>
            <a:r>
              <a:rPr lang="en-US" sz="1000" dirty="0"/>
              <a:t> de </a:t>
            </a:r>
            <a:r>
              <a:rPr lang="en-US" sz="1000" dirty="0" err="1"/>
              <a:t>consagración</a:t>
            </a:r>
            <a:r>
              <a:rPr lang="en-US" sz="1000" dirty="0"/>
              <a:t> a </a:t>
            </a:r>
            <a:r>
              <a:rPr lang="en-US" sz="1000" dirty="0" err="1"/>
              <a:t>Él</a:t>
            </a:r>
            <a:r>
              <a:rPr lang="en-US" sz="1000" dirty="0"/>
              <a:t>, les </a:t>
            </a:r>
            <a:r>
              <a:rPr lang="en-US" sz="1000" dirty="0" err="1"/>
              <a:t>concederá</a:t>
            </a:r>
            <a:r>
              <a:rPr lang="en-US" sz="1000" dirty="0"/>
              <a:t> la </a:t>
            </a:r>
            <a:r>
              <a:rPr lang="en-US" sz="1000" dirty="0" err="1"/>
              <a:t>presencia</a:t>
            </a:r>
            <a:r>
              <a:rPr lang="en-US" sz="1000" dirty="0"/>
              <a:t> de </a:t>
            </a:r>
            <a:r>
              <a:rPr lang="en-US" sz="1000" dirty="0" err="1"/>
              <a:t>su</a:t>
            </a:r>
            <a:r>
              <a:rPr lang="en-US" sz="1000" dirty="0"/>
              <a:t> </a:t>
            </a:r>
            <a:r>
              <a:rPr lang="en-US" sz="1000" dirty="0" err="1"/>
              <a:t>Espíritu</a:t>
            </a:r>
            <a:r>
              <a:rPr lang="en-US" sz="1000" dirty="0"/>
              <a:t>, con </a:t>
            </a:r>
            <a:r>
              <a:rPr lang="en-US" sz="1000" dirty="0" err="1"/>
              <a:t>su</a:t>
            </a:r>
            <a:r>
              <a:rPr lang="en-US" sz="1000" dirty="0"/>
              <a:t> </a:t>
            </a:r>
            <a:r>
              <a:rPr lang="en-US" sz="1000" b="1" dirty="0"/>
              <a:t>PODER </a:t>
            </a:r>
            <a:r>
              <a:rPr lang="en-US" sz="1000" dirty="0" err="1"/>
              <a:t>vivificador</a:t>
            </a:r>
            <a:r>
              <a:rPr lang="en-US" sz="1000" dirty="0"/>
              <a:t> y </a:t>
            </a:r>
            <a:r>
              <a:rPr lang="en-US" sz="1000" dirty="0" err="1"/>
              <a:t>santificador</a:t>
            </a:r>
            <a:r>
              <a:rPr lang="en-US" sz="1000" dirty="0"/>
              <a:t>." -GW. P. 511.</a:t>
            </a:r>
            <a:endParaRPr lang="en-US" sz="1000" b="1" dirty="0"/>
          </a:p>
        </p:txBody>
      </p:sp>
      <p:sp>
        <p:nvSpPr>
          <p:cNvPr id="4" name="Slide Number Placeholder 3"/>
          <p:cNvSpPr>
            <a:spLocks noGrp="1"/>
          </p:cNvSpPr>
          <p:nvPr>
            <p:ph type="sldNum" sz="quarter" idx="10"/>
          </p:nvPr>
        </p:nvSpPr>
        <p:spPr/>
        <p:txBody>
          <a:bodyPr/>
          <a:lstStyle/>
          <a:p>
            <a:fld id="{87D77045-401A-4D5E-BFE3-54C21A8A6634}" type="slidenum">
              <a:rPr lang="en-US" smtClean="0"/>
              <a:t>69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Orar</a:t>
            </a:r>
            <a:r>
              <a:rPr lang="en-US" dirty="0"/>
              <a:t> es </a:t>
            </a:r>
            <a:r>
              <a:rPr lang="en-US" dirty="0" err="1"/>
              <a:t>conocer</a:t>
            </a:r>
            <a:r>
              <a:rPr lang="en-US" dirty="0"/>
              <a:t> a Dios, </a:t>
            </a:r>
            <a:r>
              <a:rPr lang="en-US" dirty="0" err="1"/>
              <a:t>descubrirlo</a:t>
            </a:r>
            <a:r>
              <a:rPr lang="en-US" dirty="0"/>
              <a:t>, </a:t>
            </a:r>
            <a:r>
              <a:rPr lang="en-US" dirty="0" err="1"/>
              <a:t>verlo</a:t>
            </a:r>
            <a:r>
              <a:rPr lang="en-US" dirty="0"/>
              <a:t>, </a:t>
            </a:r>
            <a:r>
              <a:rPr lang="en-US" dirty="0" err="1"/>
              <a:t>confiar</a:t>
            </a:r>
            <a:r>
              <a:rPr lang="en-US" dirty="0"/>
              <a:t> </a:t>
            </a:r>
            <a:r>
              <a:rPr lang="en-US" dirty="0" err="1"/>
              <a:t>en</a:t>
            </a:r>
            <a:r>
              <a:rPr lang="en-US" dirty="0"/>
              <a:t> </a:t>
            </a:r>
            <a:r>
              <a:rPr lang="en-US" dirty="0" err="1"/>
              <a:t>Él</a:t>
            </a:r>
            <a:r>
              <a:rPr lang="en-US" dirty="0"/>
              <a:t>, </a:t>
            </a:r>
            <a:r>
              <a:rPr lang="en-US" dirty="0" err="1"/>
              <a:t>entender</a:t>
            </a:r>
            <a:r>
              <a:rPr lang="en-US" dirty="0"/>
              <a:t> </a:t>
            </a:r>
            <a:r>
              <a:rPr lang="en-US" dirty="0" err="1"/>
              <a:t>más</a:t>
            </a:r>
            <a:r>
              <a:rPr lang="en-US" dirty="0"/>
              <a:t> de </a:t>
            </a:r>
            <a:r>
              <a:rPr lang="en-US" dirty="0" err="1"/>
              <a:t>Él</a:t>
            </a:r>
            <a:r>
              <a:rPr lang="en-US" dirty="0"/>
              <a:t>, </a:t>
            </a:r>
            <a:r>
              <a:rPr lang="en-US" dirty="0" err="1"/>
              <a:t>comprender</a:t>
            </a:r>
            <a:r>
              <a:rPr lang="en-US" dirty="0"/>
              <a:t> </a:t>
            </a:r>
            <a:r>
              <a:rPr lang="en-US" dirty="0" err="1"/>
              <a:t>su</a:t>
            </a:r>
            <a:r>
              <a:rPr lang="en-US" dirty="0"/>
              <a:t> </a:t>
            </a:r>
            <a:r>
              <a:rPr lang="en-US" dirty="0" err="1"/>
              <a:t>voluntad</a:t>
            </a:r>
            <a:r>
              <a:rPr lang="en-US" dirty="0"/>
              <a:t> y sus planes, sus </a:t>
            </a:r>
            <a:r>
              <a:rPr lang="en-US" dirty="0" err="1"/>
              <a:t>obras</a:t>
            </a:r>
            <a:r>
              <a:rPr lang="en-US" dirty="0"/>
              <a:t>, </a:t>
            </a:r>
            <a:r>
              <a:rPr lang="en-US" dirty="0" err="1"/>
              <a:t>tener</a:t>
            </a:r>
            <a:r>
              <a:rPr lang="en-US" dirty="0"/>
              <a:t> </a:t>
            </a:r>
            <a:r>
              <a:rPr lang="en-US" dirty="0" err="1"/>
              <a:t>comunión</a:t>
            </a:r>
            <a:r>
              <a:rPr lang="en-US" dirty="0"/>
              <a:t> con </a:t>
            </a:r>
            <a:r>
              <a:rPr lang="en-US" dirty="0" err="1"/>
              <a:t>Él</a:t>
            </a:r>
            <a:r>
              <a:rPr lang="en-US" dirty="0"/>
              <a:t>, </a:t>
            </a:r>
            <a:r>
              <a:rPr lang="en-US" dirty="0" err="1"/>
              <a:t>conocerlo</a:t>
            </a:r>
            <a:r>
              <a:rPr lang="en-US" dirty="0"/>
              <a:t> personal e </a:t>
            </a:r>
            <a:r>
              <a:rPr lang="en-US" dirty="0" err="1"/>
              <a:t>íntimamente</a:t>
            </a:r>
            <a:r>
              <a:rPr lang="en-US" dirty="0"/>
              <a:t>.</a:t>
            </a:r>
            <a:br>
              <a:rPr lang="en-US" dirty="0"/>
            </a:br>
            <a:r>
              <a:rPr lang="en-US" b="1" dirty="0"/>
              <a:t>El </a:t>
            </a:r>
            <a:r>
              <a:rPr lang="en-US" b="1" dirty="0" err="1"/>
              <a:t>centro</a:t>
            </a:r>
            <a:r>
              <a:rPr lang="en-US" b="1" dirty="0"/>
              <a:t> de </a:t>
            </a:r>
            <a:r>
              <a:rPr lang="en-US" dirty="0"/>
              <a:t>la </a:t>
            </a:r>
            <a:r>
              <a:rPr lang="en-US" dirty="0" err="1"/>
              <a:t>oración</a:t>
            </a:r>
            <a:r>
              <a:rPr lang="en-US" dirty="0"/>
              <a:t> es Dios.</a:t>
            </a:r>
            <a:br>
              <a:rPr lang="en-US" dirty="0"/>
            </a:br>
            <a:r>
              <a:rPr lang="en-US" b="1" dirty="0"/>
              <a:t>La </a:t>
            </a:r>
            <a:r>
              <a:rPr lang="en-US" b="1" dirty="0" err="1"/>
              <a:t>función</a:t>
            </a:r>
            <a:r>
              <a:rPr lang="en-US" b="1" dirty="0"/>
              <a:t> de la </a:t>
            </a:r>
            <a:r>
              <a:rPr lang="en-US" b="1" dirty="0" err="1"/>
              <a:t>oración</a:t>
            </a:r>
            <a:r>
              <a:rPr lang="en-US" b="1" dirty="0"/>
              <a:t> es la </a:t>
            </a:r>
            <a:r>
              <a:rPr lang="en-US" dirty="0" err="1"/>
              <a:t>relación</a:t>
            </a:r>
            <a:r>
              <a:rPr lang="en-US" dirty="0"/>
              <a:t>. Una </a:t>
            </a:r>
            <a:r>
              <a:rPr lang="en-US" dirty="0" err="1"/>
              <a:t>relación</a:t>
            </a:r>
            <a:r>
              <a:rPr lang="en-US" dirty="0"/>
              <a:t> </a:t>
            </a:r>
            <a:r>
              <a:rPr lang="en-US" dirty="0" err="1"/>
              <a:t>íntima</a:t>
            </a:r>
            <a:r>
              <a:rPr lang="en-US" dirty="0"/>
              <a:t>, </a:t>
            </a:r>
            <a:r>
              <a:rPr lang="en-US" dirty="0" err="1"/>
              <a:t>cercana</a:t>
            </a:r>
            <a:r>
              <a:rPr lang="en-US" dirty="0"/>
              <a:t>, real con Dios: </a:t>
            </a:r>
            <a:r>
              <a:rPr lang="en-US" dirty="0" err="1"/>
              <a:t>conocer</a:t>
            </a:r>
            <a:r>
              <a:rPr lang="en-US" dirty="0"/>
              <a:t> a Dios</a:t>
            </a:r>
            <a:r>
              <a:rPr lang="en-US" b="1" dirty="0"/>
              <a:t>.</a:t>
            </a:r>
            <a:br>
              <a:rPr lang="en-US" b="1" dirty="0"/>
            </a:br>
            <a:r>
              <a:rPr lang="en-US" b="1" dirty="0"/>
              <a:t>El </a:t>
            </a:r>
            <a:r>
              <a:rPr lang="en-US" b="1" dirty="0" err="1"/>
              <a:t>objetivo</a:t>
            </a:r>
            <a:r>
              <a:rPr lang="en-US" b="1" dirty="0"/>
              <a:t> de la </a:t>
            </a:r>
            <a:r>
              <a:rPr lang="en-US" b="1" dirty="0" err="1"/>
              <a:t>oración</a:t>
            </a:r>
            <a:r>
              <a:rPr lang="en-US" b="1" dirty="0"/>
              <a:t> </a:t>
            </a:r>
            <a:r>
              <a:rPr lang="en-US" dirty="0"/>
              <a:t>es </a:t>
            </a:r>
            <a:r>
              <a:rPr lang="en-US" dirty="0" err="1"/>
              <a:t>su</a:t>
            </a:r>
            <a:r>
              <a:rPr lang="en-US" dirty="0"/>
              <a:t> </a:t>
            </a:r>
            <a:r>
              <a:rPr lang="en-US" dirty="0" err="1"/>
              <a:t>presencia</a:t>
            </a:r>
            <a:r>
              <a:rPr lang="en-US" dirty="0"/>
              <a:t>, </a:t>
            </a:r>
            <a:r>
              <a:rPr lang="en-US" dirty="0" err="1"/>
              <a:t>vivir</a:t>
            </a:r>
            <a:r>
              <a:rPr lang="en-US" dirty="0"/>
              <a:t> </a:t>
            </a:r>
            <a:r>
              <a:rPr lang="en-US" dirty="0" err="1"/>
              <a:t>en</a:t>
            </a:r>
            <a:r>
              <a:rPr lang="en-US" dirty="0"/>
              <a:t> </a:t>
            </a:r>
            <a:r>
              <a:rPr lang="en-US" dirty="0" err="1"/>
              <a:t>su</a:t>
            </a:r>
            <a:r>
              <a:rPr lang="en-US" dirty="0"/>
              <a:t> </a:t>
            </a:r>
            <a:r>
              <a:rPr lang="en-US" dirty="0" err="1"/>
              <a:t>presencia</a:t>
            </a:r>
            <a:r>
              <a:rPr lang="en-US" dirty="0"/>
              <a:t>, hasta </a:t>
            </a:r>
            <a:r>
              <a:rPr lang="en-US" dirty="0" err="1"/>
              <a:t>el</a:t>
            </a:r>
            <a:r>
              <a:rPr lang="en-US" dirty="0"/>
              <a:t> punto de </a:t>
            </a:r>
            <a:r>
              <a:rPr lang="en-US" u="sng" dirty="0" err="1"/>
              <a:t>olvidarme</a:t>
            </a:r>
            <a:r>
              <a:rPr lang="en-US" u="sng" dirty="0"/>
              <a:t> de </a:t>
            </a:r>
            <a:r>
              <a:rPr lang="en-US" dirty="0" err="1"/>
              <a:t>mí</a:t>
            </a:r>
            <a:r>
              <a:rPr lang="en-US" dirty="0"/>
              <a:t> </a:t>
            </a:r>
            <a:r>
              <a:rPr lang="en-US" dirty="0" err="1"/>
              <a:t>mismo</a:t>
            </a:r>
            <a:r>
              <a:rPr lang="en-US" dirty="0"/>
              <a:t> y </a:t>
            </a:r>
            <a:r>
              <a:rPr lang="en-US" dirty="0" err="1"/>
              <a:t>contemplarle</a:t>
            </a:r>
            <a:r>
              <a:rPr lang="en-US" dirty="0"/>
              <a:t>, </a:t>
            </a:r>
            <a:r>
              <a:rPr lang="en-US" u="sng" dirty="0" err="1"/>
              <a:t>dejar</a:t>
            </a:r>
            <a:r>
              <a:rPr lang="en-US" u="sng" dirty="0"/>
              <a:t> de </a:t>
            </a:r>
            <a:r>
              <a:rPr lang="en-US" u="sng" dirty="0" err="1"/>
              <a:t>hablar</a:t>
            </a:r>
            <a:r>
              <a:rPr lang="en-US" u="sng" dirty="0"/>
              <a:t> </a:t>
            </a:r>
            <a:r>
              <a:rPr lang="en-US" dirty="0" err="1"/>
              <a:t>yo</a:t>
            </a:r>
            <a:r>
              <a:rPr lang="en-US" dirty="0"/>
              <a:t>, y </a:t>
            </a:r>
            <a:r>
              <a:rPr lang="en-US" dirty="0" err="1"/>
              <a:t>escuchar</a:t>
            </a:r>
            <a:r>
              <a:rPr lang="en-US" dirty="0"/>
              <a:t> </a:t>
            </a:r>
            <a:r>
              <a:rPr lang="en-US" dirty="0" err="1"/>
              <a:t>su</a:t>
            </a:r>
            <a:r>
              <a:rPr lang="en-US" dirty="0"/>
              <a:t> </a:t>
            </a:r>
            <a:r>
              <a:rPr lang="en-US" dirty="0" err="1"/>
              <a:t>voz</a:t>
            </a:r>
            <a:r>
              <a:rPr lang="en-US" dirty="0"/>
              <a:t>, </a:t>
            </a:r>
            <a:r>
              <a:rPr lang="en-US" u="sng" dirty="0" err="1"/>
              <a:t>dejar</a:t>
            </a:r>
            <a:r>
              <a:rPr lang="en-US" u="sng" dirty="0"/>
              <a:t> de </a:t>
            </a:r>
            <a:r>
              <a:rPr lang="en-US" u="sng" dirty="0" err="1"/>
              <a:t>preocuparme</a:t>
            </a:r>
            <a:r>
              <a:rPr lang="en-US" u="sng" dirty="0"/>
              <a:t> </a:t>
            </a:r>
            <a:r>
              <a:rPr lang="en-US" dirty="0" err="1"/>
              <a:t>por</a:t>
            </a:r>
            <a:r>
              <a:rPr lang="en-US" dirty="0"/>
              <a:t> </a:t>
            </a:r>
            <a:r>
              <a:rPr lang="en-US" dirty="0" err="1"/>
              <a:t>mí</a:t>
            </a:r>
            <a:r>
              <a:rPr lang="en-US" dirty="0"/>
              <a:t>, e </a:t>
            </a:r>
            <a:r>
              <a:rPr lang="en-US" dirty="0" err="1"/>
              <a:t>interesarme</a:t>
            </a:r>
            <a:r>
              <a:rPr lang="en-US" dirty="0"/>
              <a:t> </a:t>
            </a:r>
            <a:r>
              <a:rPr lang="en-US" dirty="0" err="1"/>
              <a:t>más</a:t>
            </a:r>
            <a:r>
              <a:rPr lang="en-US" dirty="0"/>
              <a:t> </a:t>
            </a:r>
            <a:r>
              <a:rPr lang="en-US" dirty="0" err="1"/>
              <a:t>por</a:t>
            </a:r>
            <a:r>
              <a:rPr lang="en-US" dirty="0"/>
              <a:t> sus planes...     </a:t>
            </a:r>
            <a:endParaRPr lang="de-DE" dirty="0"/>
          </a:p>
          <a:p>
            <a:r>
              <a:rPr lang="en-US" dirty="0"/>
              <a:t>Me </a:t>
            </a:r>
            <a:r>
              <a:rPr lang="en-US" dirty="0" err="1"/>
              <a:t>olvido</a:t>
            </a:r>
            <a:r>
              <a:rPr lang="en-US" dirty="0"/>
              <a:t> de </a:t>
            </a:r>
            <a:r>
              <a:rPr lang="en-US" dirty="0" err="1"/>
              <a:t>mí</a:t>
            </a:r>
            <a:r>
              <a:rPr lang="en-US" dirty="0"/>
              <a:t> </a:t>
            </a:r>
            <a:r>
              <a:rPr lang="en-US" dirty="0" err="1"/>
              <a:t>mismo</a:t>
            </a:r>
            <a:r>
              <a:rPr lang="en-US" dirty="0"/>
              <a:t> y </a:t>
            </a:r>
            <a:r>
              <a:rPr lang="en-US" dirty="0" err="1"/>
              <a:t>disfruto</a:t>
            </a:r>
            <a:r>
              <a:rPr lang="en-US" dirty="0"/>
              <a:t> </a:t>
            </a:r>
            <a:r>
              <a:rPr lang="en-US" dirty="0" err="1"/>
              <a:t>totalmente</a:t>
            </a:r>
            <a:r>
              <a:rPr lang="en-US" dirty="0"/>
              <a:t> de </a:t>
            </a:r>
            <a:r>
              <a:rPr lang="en-US" dirty="0" err="1"/>
              <a:t>su</a:t>
            </a:r>
            <a:r>
              <a:rPr lang="en-US" dirty="0"/>
              <a:t> </a:t>
            </a:r>
            <a:r>
              <a:rPr lang="en-US" dirty="0" err="1"/>
              <a:t>presencia</a:t>
            </a:r>
            <a:r>
              <a:rPr lang="en-US" dirty="0"/>
              <a:t>, </a:t>
            </a:r>
            <a:r>
              <a:rPr lang="en-US" dirty="0" err="1"/>
              <a:t>llego</a:t>
            </a:r>
            <a:r>
              <a:rPr lang="en-US" dirty="0"/>
              <a:t> a </a:t>
            </a:r>
            <a:r>
              <a:rPr lang="en-US" dirty="0" err="1"/>
              <a:t>conocerle</a:t>
            </a:r>
            <a:r>
              <a:rPr lang="en-US" dirty="0"/>
              <a:t> y a </a:t>
            </a:r>
            <a:r>
              <a:rPr lang="en-US" dirty="0" err="1"/>
              <a:t>disfrutar</a:t>
            </a:r>
            <a:r>
              <a:rPr lang="en-US" dirty="0"/>
              <a:t> de </a:t>
            </a:r>
            <a:r>
              <a:rPr lang="en-US" dirty="0" err="1"/>
              <a:t>su</a:t>
            </a:r>
            <a:r>
              <a:rPr lang="en-US" dirty="0"/>
              <a:t> </a:t>
            </a:r>
            <a:r>
              <a:rPr lang="en-US" dirty="0" err="1"/>
              <a:t>presencia</a:t>
            </a:r>
            <a:r>
              <a:rPr lang="en-US" dirty="0"/>
              <a:t> con </a:t>
            </a:r>
            <a:r>
              <a:rPr lang="en-US" dirty="0" err="1"/>
              <a:t>una</a:t>
            </a:r>
            <a:r>
              <a:rPr lang="en-US" dirty="0"/>
              <a:t> </a:t>
            </a:r>
            <a:r>
              <a:rPr lang="en-US" dirty="0" err="1"/>
              <a:t>alegría</a:t>
            </a:r>
            <a:r>
              <a:rPr lang="en-US" dirty="0"/>
              <a:t> </a:t>
            </a:r>
            <a:r>
              <a:rPr lang="en-US" dirty="0" err="1"/>
              <a:t>indescriptible</a:t>
            </a:r>
            <a:r>
              <a:rPr lang="en-US" dirty="0"/>
              <a:t>, hasta </a:t>
            </a:r>
            <a:r>
              <a:rPr lang="en-US" dirty="0" err="1"/>
              <a:t>el</a:t>
            </a:r>
            <a:r>
              <a:rPr lang="en-US" dirty="0"/>
              <a:t> punto de que </a:t>
            </a:r>
            <a:r>
              <a:rPr lang="en-US" dirty="0" err="1"/>
              <a:t>ya</a:t>
            </a:r>
            <a:r>
              <a:rPr lang="en-US" dirty="0"/>
              <a:t> no </a:t>
            </a:r>
            <a:r>
              <a:rPr lang="en-US" dirty="0" err="1"/>
              <a:t>quiero</a:t>
            </a:r>
            <a:r>
              <a:rPr lang="en-US" dirty="0"/>
              <a:t> </a:t>
            </a:r>
            <a:r>
              <a:rPr lang="en-US" dirty="0" err="1"/>
              <a:t>alejarme</a:t>
            </a:r>
            <a:r>
              <a:rPr lang="en-US" dirty="0"/>
              <a:t> de </a:t>
            </a:r>
            <a:r>
              <a:rPr lang="en-US" dirty="0" err="1"/>
              <a:t>su</a:t>
            </a:r>
            <a:r>
              <a:rPr lang="en-US" dirty="0"/>
              <a:t> </a:t>
            </a:r>
            <a:r>
              <a:rPr lang="en-US" dirty="0" err="1"/>
              <a:t>presencia</a:t>
            </a:r>
            <a:r>
              <a:rPr lang="en-US" dirty="0"/>
              <a:t>, </a:t>
            </a:r>
            <a:r>
              <a:rPr lang="en-US" dirty="0" err="1"/>
              <a:t>simplemente</a:t>
            </a:r>
            <a:r>
              <a:rPr lang="en-US" dirty="0"/>
              <a:t> </a:t>
            </a:r>
            <a:r>
              <a:rPr lang="en-US" dirty="0" err="1"/>
              <a:t>ya</a:t>
            </a:r>
            <a:r>
              <a:rPr lang="en-US" dirty="0"/>
              <a:t> no </a:t>
            </a:r>
            <a:r>
              <a:rPr lang="en-US" dirty="0" err="1"/>
              <a:t>quiero</a:t>
            </a:r>
            <a:r>
              <a:rPr lang="en-US" dirty="0"/>
              <a:t> </a:t>
            </a:r>
            <a:r>
              <a:rPr lang="en-US" dirty="0" err="1"/>
              <a:t>vivir</a:t>
            </a:r>
            <a:r>
              <a:rPr lang="en-US" dirty="0"/>
              <a:t> solo.         </a:t>
            </a:r>
            <a:r>
              <a:rPr lang="en-US" dirty="0" err="1"/>
              <a:t>Renuncio</a:t>
            </a:r>
            <a:r>
              <a:rPr lang="en-US" dirty="0"/>
              <a:t> </a:t>
            </a:r>
            <a:r>
              <a:rPr lang="en-US" dirty="0" err="1"/>
              <a:t>totalmente</a:t>
            </a:r>
            <a:r>
              <a:rPr lang="en-US" dirty="0"/>
              <a:t> al "control" </a:t>
            </a:r>
            <a:r>
              <a:rPr lang="en-US" dirty="0" err="1"/>
              <a:t>en</a:t>
            </a:r>
            <a:r>
              <a:rPr lang="en-US" dirty="0"/>
              <a:t> mi </a:t>
            </a:r>
            <a:r>
              <a:rPr lang="en-US" dirty="0" err="1"/>
              <a:t>vida</a:t>
            </a:r>
            <a:r>
              <a:rPr lang="en-US" dirty="0"/>
              <a:t>, y </a:t>
            </a:r>
            <a:r>
              <a:rPr lang="en-US" dirty="0" err="1"/>
              <a:t>en</a:t>
            </a:r>
            <a:r>
              <a:rPr lang="en-US" dirty="0"/>
              <a:t> </a:t>
            </a:r>
            <a:r>
              <a:rPr lang="en-US" dirty="0" err="1"/>
              <a:t>fe</a:t>
            </a:r>
            <a:r>
              <a:rPr lang="en-US" dirty="0"/>
              <a:t>/</a:t>
            </a:r>
            <a:r>
              <a:rPr lang="en-US" dirty="0" err="1"/>
              <a:t>confianza</a:t>
            </a:r>
            <a:r>
              <a:rPr lang="en-US" dirty="0"/>
              <a:t> </a:t>
            </a:r>
            <a:r>
              <a:rPr lang="en-US" dirty="0" err="1"/>
              <a:t>dejo</a:t>
            </a:r>
            <a:r>
              <a:rPr lang="en-US" dirty="0"/>
              <a:t> que </a:t>
            </a:r>
            <a:r>
              <a:rPr lang="en-US" dirty="0" err="1"/>
              <a:t>Él</a:t>
            </a:r>
            <a:r>
              <a:rPr lang="en-US" dirty="0"/>
              <a:t> la </a:t>
            </a:r>
            <a:r>
              <a:rPr lang="en-US" dirty="0" err="1"/>
              <a:t>controle</a:t>
            </a:r>
            <a:r>
              <a:rPr lang="en-US" dirty="0"/>
              <a:t>... Y </a:t>
            </a:r>
            <a:r>
              <a:rPr lang="en-US" dirty="0" err="1"/>
              <a:t>haga</a:t>
            </a:r>
            <a:r>
              <a:rPr lang="en-US" dirty="0"/>
              <a:t> lo que </a:t>
            </a:r>
            <a:r>
              <a:rPr lang="en-US" dirty="0" err="1"/>
              <a:t>haga</a:t>
            </a:r>
            <a:r>
              <a:rPr lang="en-US" dirty="0"/>
              <a:t>, </a:t>
            </a:r>
            <a:r>
              <a:rPr lang="en-US" dirty="0" err="1"/>
              <a:t>cuando</a:t>
            </a:r>
            <a:r>
              <a:rPr lang="en-US" dirty="0"/>
              <a:t> sea, </a:t>
            </a:r>
            <a:r>
              <a:rPr lang="en-US" dirty="0" err="1"/>
              <a:t>donde</a:t>
            </a:r>
            <a:r>
              <a:rPr lang="en-US" dirty="0"/>
              <a:t> sea que </a:t>
            </a:r>
            <a:r>
              <a:rPr lang="en-US" dirty="0" err="1"/>
              <a:t>haga</a:t>
            </a:r>
            <a:r>
              <a:rPr lang="en-US" dirty="0"/>
              <a:t> algo, </a:t>
            </a:r>
            <a:r>
              <a:rPr lang="en-US" dirty="0" err="1"/>
              <a:t>yo</a:t>
            </a:r>
            <a:r>
              <a:rPr lang="en-US" dirty="0"/>
              <a:t> </a:t>
            </a:r>
            <a:r>
              <a:rPr lang="en-US" dirty="0" err="1"/>
              <a:t>estoy</a:t>
            </a:r>
            <a:r>
              <a:rPr lang="en-US" dirty="0"/>
              <a:t> </a:t>
            </a:r>
            <a:r>
              <a:rPr lang="en-US" dirty="0" err="1"/>
              <a:t>allí</a:t>
            </a:r>
            <a:r>
              <a:rPr lang="en-US" dirty="0"/>
              <a:t>, no antes de </a:t>
            </a:r>
            <a:r>
              <a:rPr lang="en-US" dirty="0" err="1"/>
              <a:t>Él</a:t>
            </a:r>
            <a:r>
              <a:rPr lang="en-US" dirty="0"/>
              <a:t>, no </a:t>
            </a:r>
            <a:r>
              <a:rPr lang="en-US" dirty="0" err="1"/>
              <a:t>después</a:t>
            </a:r>
            <a:r>
              <a:rPr lang="en-US" dirty="0"/>
              <a:t> de </a:t>
            </a:r>
            <a:r>
              <a:rPr lang="en-US" dirty="0" err="1"/>
              <a:t>Él</a:t>
            </a:r>
            <a:r>
              <a:rPr lang="en-US" dirty="0"/>
              <a:t>, para que </a:t>
            </a:r>
            <a:r>
              <a:rPr lang="en-US" dirty="0" err="1"/>
              <a:t>Él</a:t>
            </a:r>
            <a:r>
              <a:rPr lang="en-US" dirty="0"/>
              <a:t> </a:t>
            </a:r>
            <a:r>
              <a:rPr lang="en-US" dirty="0" err="1"/>
              <a:t>pueda</a:t>
            </a:r>
            <a:r>
              <a:rPr lang="en-US" dirty="0"/>
              <a:t> </a:t>
            </a:r>
            <a:r>
              <a:rPr lang="en-US" dirty="0" err="1"/>
              <a:t>obrar</a:t>
            </a:r>
            <a:r>
              <a:rPr lang="en-US" dirty="0"/>
              <a:t> lo que </a:t>
            </a:r>
            <a:r>
              <a:rPr lang="en-US" dirty="0" err="1"/>
              <a:t>quiera</a:t>
            </a:r>
            <a:r>
              <a:rPr lang="en-US" dirty="0"/>
              <a:t> a </a:t>
            </a:r>
            <a:r>
              <a:rPr lang="en-US" dirty="0" err="1"/>
              <a:t>través</a:t>
            </a:r>
            <a:r>
              <a:rPr lang="en-US" dirty="0"/>
              <a:t> de </a:t>
            </a:r>
            <a:r>
              <a:rPr lang="en-US" dirty="0" err="1"/>
              <a:t>mí</a:t>
            </a:r>
            <a:r>
              <a:rPr lang="en-US" dirty="0"/>
              <a:t>.        </a:t>
            </a:r>
          </a:p>
          <a:p>
            <a:r>
              <a:rPr lang="en-US" dirty="0"/>
              <a:t>Lo </a:t>
            </a:r>
            <a:r>
              <a:rPr lang="en-US" dirty="0" err="1"/>
              <a:t>único</a:t>
            </a:r>
            <a:r>
              <a:rPr lang="en-US" dirty="0"/>
              <a:t> que me </a:t>
            </a:r>
            <a:r>
              <a:rPr lang="en-US" dirty="0" err="1"/>
              <a:t>importa</a:t>
            </a:r>
            <a:r>
              <a:rPr lang="en-US" dirty="0"/>
              <a:t> es </a:t>
            </a:r>
            <a:r>
              <a:rPr lang="en-US" dirty="0" err="1"/>
              <a:t>su</a:t>
            </a:r>
            <a:r>
              <a:rPr lang="en-US" dirty="0"/>
              <a:t> </a:t>
            </a:r>
            <a:r>
              <a:rPr lang="en-US" dirty="0" err="1"/>
              <a:t>voluntad</a:t>
            </a:r>
            <a:r>
              <a:rPr lang="en-US" dirty="0"/>
              <a:t>, sus planes, </a:t>
            </a:r>
            <a:r>
              <a:rPr lang="en-US" dirty="0" err="1"/>
              <a:t>su</a:t>
            </a:r>
            <a:r>
              <a:rPr lang="en-US" dirty="0"/>
              <a:t> gloria... </a:t>
            </a:r>
            <a:r>
              <a:rPr lang="en-US" dirty="0" err="1"/>
              <a:t>Yo</a:t>
            </a:r>
            <a:r>
              <a:rPr lang="en-US" dirty="0"/>
              <a:t> me </a:t>
            </a:r>
            <a:r>
              <a:rPr lang="en-US" dirty="0" err="1"/>
              <a:t>convierto</a:t>
            </a:r>
            <a:r>
              <a:rPr lang="en-US" dirty="0"/>
              <a:t> </a:t>
            </a:r>
            <a:r>
              <a:rPr lang="en-US" dirty="0" err="1"/>
              <a:t>en</a:t>
            </a:r>
            <a:r>
              <a:rPr lang="en-US" dirty="0"/>
              <a:t> nada, y </a:t>
            </a:r>
            <a:r>
              <a:rPr lang="en-US" dirty="0" err="1"/>
              <a:t>Él</a:t>
            </a:r>
            <a:r>
              <a:rPr lang="en-US" dirty="0"/>
              <a:t> se </a:t>
            </a:r>
            <a:r>
              <a:rPr lang="en-US" dirty="0" err="1"/>
              <a:t>convierte</a:t>
            </a:r>
            <a:r>
              <a:rPr lang="en-US" dirty="0"/>
              <a:t> </a:t>
            </a:r>
            <a:r>
              <a:rPr lang="en-US" dirty="0" err="1"/>
              <a:t>en</a:t>
            </a:r>
            <a:r>
              <a:rPr lang="en-US" dirty="0"/>
              <a:t> </a:t>
            </a:r>
            <a:r>
              <a:rPr lang="en-US" dirty="0" err="1"/>
              <a:t>todo</a:t>
            </a:r>
            <a:r>
              <a:rPr lang="en-US" dirty="0"/>
              <a:t>...   </a:t>
            </a:r>
          </a:p>
        </p:txBody>
      </p:sp>
      <p:sp>
        <p:nvSpPr>
          <p:cNvPr id="4" name="Slide Number Placeholder 3"/>
          <p:cNvSpPr>
            <a:spLocks noGrp="1"/>
          </p:cNvSpPr>
          <p:nvPr>
            <p:ph type="sldNum" sz="quarter" idx="10"/>
          </p:nvPr>
        </p:nvSpPr>
        <p:spPr/>
        <p:txBody>
          <a:bodyPr/>
          <a:lstStyle/>
          <a:p>
            <a:fld id="{87D77045-401A-4D5E-BFE3-54C21A8A6634}" type="slidenum">
              <a:rPr lang="en-US" smtClean="0"/>
              <a:t>10</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t>Centrarse en Dios</a:t>
            </a:r>
          </a:p>
          <a:p>
            <a:r>
              <a:rPr lang="en-US" b="1"/>
              <a:t>Ex.</a:t>
            </a:r>
            <a:r>
              <a:rPr lang="en-US"/>
              <a:t> Juan el Bautista</a:t>
            </a:r>
          </a:p>
          <a:p>
            <a:r>
              <a:rPr lang="en-US" b="1"/>
              <a:t>Ex.</a:t>
            </a:r>
            <a:r>
              <a:rPr lang="en-US"/>
              <a:t> Lisa</a:t>
            </a:r>
          </a:p>
        </p:txBody>
      </p:sp>
      <p:sp>
        <p:nvSpPr>
          <p:cNvPr id="4" name="Slide Number Placeholder 3"/>
          <p:cNvSpPr>
            <a:spLocks noGrp="1"/>
          </p:cNvSpPr>
          <p:nvPr>
            <p:ph type="sldNum" sz="quarter" idx="10"/>
          </p:nvPr>
        </p:nvSpPr>
        <p:spPr/>
        <p:txBody>
          <a:bodyPr/>
          <a:lstStyle/>
          <a:p>
            <a:fld id="{87D77045-401A-4D5E-BFE3-54C21A8A6634}" type="slidenum">
              <a:rPr lang="en-US" smtClean="0"/>
              <a:t>70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t>¿Bibliografía?</a:t>
            </a:r>
          </a:p>
        </p:txBody>
      </p:sp>
      <p:sp>
        <p:nvSpPr>
          <p:cNvPr id="4" name="Slide Number Placeholder 3"/>
          <p:cNvSpPr>
            <a:spLocks noGrp="1"/>
          </p:cNvSpPr>
          <p:nvPr>
            <p:ph type="sldNum" sz="quarter" idx="10"/>
          </p:nvPr>
        </p:nvSpPr>
        <p:spPr/>
        <p:txBody>
          <a:bodyPr/>
          <a:lstStyle/>
          <a:p>
            <a:fld id="{87D77045-401A-4D5E-BFE3-54C21A8A6634}" type="slidenum">
              <a:rPr lang="en-US" smtClean="0"/>
              <a:t>71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a:t>Hay </a:t>
            </a:r>
            <a:r>
              <a:rPr lang="en-US" b="1" dirty="0"/>
              <a:t>dos </a:t>
            </a:r>
            <a:r>
              <a:rPr lang="en-US" b="1" dirty="0" err="1"/>
              <a:t>tipos</a:t>
            </a:r>
            <a:r>
              <a:rPr lang="en-US" b="1" dirty="0"/>
              <a:t> de </a:t>
            </a:r>
            <a:r>
              <a:rPr lang="en-US" dirty="0" err="1"/>
              <a:t>oración</a:t>
            </a:r>
            <a:r>
              <a:rPr lang="en-US" b="1" dirty="0"/>
              <a:t>: la </a:t>
            </a:r>
            <a:r>
              <a:rPr lang="en-US" b="1" dirty="0" err="1"/>
              <a:t>oración</a:t>
            </a:r>
            <a:r>
              <a:rPr lang="en-US" b="1" dirty="0"/>
              <a:t> de la forma </a:t>
            </a:r>
            <a:r>
              <a:rPr lang="en-US" dirty="0"/>
              <a:t>y la </a:t>
            </a:r>
            <a:r>
              <a:rPr lang="en-US" b="1" dirty="0" err="1"/>
              <a:t>oración</a:t>
            </a:r>
            <a:r>
              <a:rPr lang="en-US" b="1" dirty="0"/>
              <a:t> de la </a:t>
            </a:r>
            <a:r>
              <a:rPr lang="en-US" b="1" dirty="0" err="1"/>
              <a:t>fe</a:t>
            </a:r>
            <a:r>
              <a:rPr lang="en-US" dirty="0"/>
              <a:t>. </a:t>
            </a:r>
          </a:p>
          <a:p>
            <a:pPr eaLnBrk="1" hangingPunct="1"/>
            <a:r>
              <a:rPr lang="en-US" dirty="0"/>
              <a:t>Jesús = </a:t>
            </a:r>
            <a:r>
              <a:rPr lang="en-US" u="sng" dirty="0" err="1"/>
              <a:t>oración</a:t>
            </a:r>
            <a:r>
              <a:rPr lang="en-US" u="sng" dirty="0"/>
              <a:t> </a:t>
            </a:r>
            <a:r>
              <a:rPr lang="en-US" u="sng" dirty="0" err="1"/>
              <a:t>apasionada</a:t>
            </a:r>
            <a:r>
              <a:rPr lang="en-US" u="sng" dirty="0"/>
              <a:t>   </a:t>
            </a:r>
          </a:p>
          <a:p>
            <a:pPr eaLnBrk="1" hangingPunct="1"/>
            <a:r>
              <a:rPr lang="en-US" dirty="0"/>
              <a:t>"La </a:t>
            </a:r>
            <a:r>
              <a:rPr lang="en-US" dirty="0" err="1"/>
              <a:t>repetición</a:t>
            </a:r>
            <a:r>
              <a:rPr lang="en-US" dirty="0"/>
              <a:t> de </a:t>
            </a:r>
            <a:r>
              <a:rPr lang="en-US" dirty="0" err="1"/>
              <a:t>frases</a:t>
            </a:r>
            <a:r>
              <a:rPr lang="en-US" dirty="0"/>
              <a:t> </a:t>
            </a:r>
            <a:r>
              <a:rPr lang="en-US" dirty="0" err="1"/>
              <a:t>hechas</a:t>
            </a:r>
            <a:r>
              <a:rPr lang="en-US" dirty="0"/>
              <a:t>, </a:t>
            </a:r>
            <a:r>
              <a:rPr lang="en-US" dirty="0" err="1"/>
              <a:t>acostumbradas</a:t>
            </a:r>
            <a:r>
              <a:rPr lang="en-US" dirty="0"/>
              <a:t>, </a:t>
            </a:r>
            <a:r>
              <a:rPr lang="en-US" dirty="0" err="1"/>
              <a:t>cuando</a:t>
            </a:r>
            <a:r>
              <a:rPr lang="en-US" dirty="0"/>
              <a:t> </a:t>
            </a:r>
            <a:r>
              <a:rPr lang="en-US" dirty="0" err="1"/>
              <a:t>el</a:t>
            </a:r>
            <a:r>
              <a:rPr lang="en-US" dirty="0"/>
              <a:t> </a:t>
            </a:r>
            <a:r>
              <a:rPr lang="en-US" dirty="0" err="1"/>
              <a:t>corazón</a:t>
            </a:r>
            <a:r>
              <a:rPr lang="en-US" dirty="0"/>
              <a:t> no </a:t>
            </a:r>
            <a:r>
              <a:rPr lang="en-US" dirty="0" err="1"/>
              <a:t>siente</a:t>
            </a:r>
            <a:r>
              <a:rPr lang="en-US" dirty="0"/>
              <a:t> </a:t>
            </a:r>
            <a:r>
              <a:rPr lang="en-US" dirty="0" err="1"/>
              <a:t>necesidad</a:t>
            </a:r>
            <a:r>
              <a:rPr lang="en-US" dirty="0"/>
              <a:t> de Dios, es </a:t>
            </a:r>
            <a:r>
              <a:rPr lang="en-US" b="1" dirty="0" err="1"/>
              <a:t>oración</a:t>
            </a:r>
            <a:r>
              <a:rPr lang="en-US" b="1" dirty="0"/>
              <a:t> formal</a:t>
            </a:r>
            <a:r>
              <a:rPr lang="en-US" dirty="0"/>
              <a:t>. . . . En </a:t>
            </a:r>
            <a:r>
              <a:rPr lang="en-US" dirty="0" err="1"/>
              <a:t>todas</a:t>
            </a:r>
            <a:r>
              <a:rPr lang="en-US" dirty="0"/>
              <a:t> </a:t>
            </a:r>
            <a:r>
              <a:rPr lang="en-US" dirty="0" err="1"/>
              <a:t>nuestras</a:t>
            </a:r>
            <a:r>
              <a:rPr lang="en-US" dirty="0"/>
              <a:t> </a:t>
            </a:r>
            <a:r>
              <a:rPr lang="en-US" dirty="0" err="1"/>
              <a:t>oraciones</a:t>
            </a:r>
            <a:r>
              <a:rPr lang="en-US" dirty="0"/>
              <a:t> </a:t>
            </a:r>
            <a:r>
              <a:rPr lang="en-US" dirty="0" err="1"/>
              <a:t>debemos</a:t>
            </a:r>
            <a:r>
              <a:rPr lang="en-US" dirty="0"/>
              <a:t> </a:t>
            </a:r>
            <a:r>
              <a:rPr lang="en-US" dirty="0" err="1"/>
              <a:t>tener</a:t>
            </a:r>
            <a:r>
              <a:rPr lang="en-US" dirty="0"/>
              <a:t> sumo </a:t>
            </a:r>
            <a:r>
              <a:rPr lang="en-US" dirty="0" err="1"/>
              <a:t>cuidado</a:t>
            </a:r>
            <a:r>
              <a:rPr lang="en-US" dirty="0"/>
              <a:t> de </a:t>
            </a:r>
            <a:r>
              <a:rPr lang="en-US" dirty="0" err="1"/>
              <a:t>expresar</a:t>
            </a:r>
            <a:r>
              <a:rPr lang="en-US" dirty="0"/>
              <a:t> </a:t>
            </a:r>
            <a:r>
              <a:rPr lang="en-US" dirty="0" err="1"/>
              <a:t>los</a:t>
            </a:r>
            <a:r>
              <a:rPr lang="en-US" dirty="0"/>
              <a:t> </a:t>
            </a:r>
            <a:r>
              <a:rPr lang="en-US" dirty="0" err="1"/>
              <a:t>deseos</a:t>
            </a:r>
            <a:r>
              <a:rPr lang="en-US" dirty="0"/>
              <a:t> del </a:t>
            </a:r>
            <a:r>
              <a:rPr lang="en-US" dirty="0" err="1"/>
              <a:t>corazón</a:t>
            </a:r>
            <a:r>
              <a:rPr lang="en-US" dirty="0"/>
              <a:t> y de </a:t>
            </a:r>
            <a:r>
              <a:rPr lang="en-US" dirty="0" err="1"/>
              <a:t>decir</a:t>
            </a:r>
            <a:r>
              <a:rPr lang="en-US" dirty="0"/>
              <a:t> </a:t>
            </a:r>
            <a:r>
              <a:rPr lang="en-US" dirty="0" err="1"/>
              <a:t>sólo</a:t>
            </a:r>
            <a:r>
              <a:rPr lang="en-US" dirty="0"/>
              <a:t> lo que </a:t>
            </a:r>
            <a:r>
              <a:rPr lang="en-US" dirty="0" err="1"/>
              <a:t>queremos</a:t>
            </a:r>
            <a:r>
              <a:rPr lang="en-US" dirty="0"/>
              <a:t> </a:t>
            </a:r>
            <a:r>
              <a:rPr lang="en-US" dirty="0" err="1"/>
              <a:t>decir</a:t>
            </a:r>
            <a:r>
              <a:rPr lang="en-US" dirty="0"/>
              <a:t>. </a:t>
            </a:r>
            <a:r>
              <a:rPr lang="en-US" dirty="0" err="1"/>
              <a:t>Todas</a:t>
            </a:r>
            <a:r>
              <a:rPr lang="en-US" dirty="0"/>
              <a:t> las palabras </a:t>
            </a:r>
            <a:r>
              <a:rPr lang="en-US" dirty="0" err="1"/>
              <a:t>floridas</a:t>
            </a:r>
            <a:r>
              <a:rPr lang="en-US" dirty="0"/>
              <a:t> a </a:t>
            </a:r>
            <a:r>
              <a:rPr lang="en-US" dirty="0" err="1"/>
              <a:t>nuestro</a:t>
            </a:r>
            <a:r>
              <a:rPr lang="en-US" dirty="0"/>
              <a:t> </a:t>
            </a:r>
            <a:r>
              <a:rPr lang="en-US" dirty="0" err="1"/>
              <a:t>alcance</a:t>
            </a:r>
            <a:r>
              <a:rPr lang="en-US" dirty="0"/>
              <a:t> no </a:t>
            </a:r>
            <a:r>
              <a:rPr lang="en-US" dirty="0" err="1"/>
              <a:t>equivalen</a:t>
            </a:r>
            <a:r>
              <a:rPr lang="en-US" dirty="0"/>
              <a:t> a un santo </a:t>
            </a:r>
            <a:r>
              <a:rPr lang="en-US" dirty="0" err="1"/>
              <a:t>deseo</a:t>
            </a:r>
            <a:r>
              <a:rPr lang="en-US" dirty="0"/>
              <a:t>. Las </a:t>
            </a:r>
            <a:r>
              <a:rPr lang="en-US" dirty="0" err="1"/>
              <a:t>oraciones</a:t>
            </a:r>
            <a:r>
              <a:rPr lang="en-US" dirty="0"/>
              <a:t> </a:t>
            </a:r>
            <a:r>
              <a:rPr lang="en-US" dirty="0" err="1"/>
              <a:t>más</a:t>
            </a:r>
            <a:r>
              <a:rPr lang="en-US" dirty="0"/>
              <a:t> </a:t>
            </a:r>
            <a:r>
              <a:rPr lang="en-US" dirty="0" err="1"/>
              <a:t>elocuentes</a:t>
            </a:r>
            <a:r>
              <a:rPr lang="en-US" dirty="0"/>
              <a:t> no son </a:t>
            </a:r>
            <a:r>
              <a:rPr lang="en-US" dirty="0" err="1"/>
              <a:t>más</a:t>
            </a:r>
            <a:r>
              <a:rPr lang="en-US" dirty="0"/>
              <a:t> que </a:t>
            </a:r>
            <a:r>
              <a:rPr lang="en-US" dirty="0" err="1"/>
              <a:t>vanas</a:t>
            </a:r>
            <a:r>
              <a:rPr lang="en-US" dirty="0"/>
              <a:t> </a:t>
            </a:r>
            <a:r>
              <a:rPr lang="en-US" dirty="0" err="1"/>
              <a:t>repeticiones</a:t>
            </a:r>
            <a:r>
              <a:rPr lang="en-US" dirty="0"/>
              <a:t> </a:t>
            </a:r>
            <a:r>
              <a:rPr lang="en-US" dirty="0" err="1"/>
              <a:t>si</a:t>
            </a:r>
            <a:r>
              <a:rPr lang="en-US" dirty="0"/>
              <a:t> no </a:t>
            </a:r>
            <a:r>
              <a:rPr lang="en-US" dirty="0" err="1"/>
              <a:t>expresan</a:t>
            </a:r>
            <a:r>
              <a:rPr lang="en-US" dirty="0"/>
              <a:t> </a:t>
            </a:r>
            <a:r>
              <a:rPr lang="en-US" dirty="0" err="1"/>
              <a:t>los</a:t>
            </a:r>
            <a:r>
              <a:rPr lang="en-US" dirty="0"/>
              <a:t> </a:t>
            </a:r>
            <a:r>
              <a:rPr lang="en-US" dirty="0" err="1"/>
              <a:t>verdaderos</a:t>
            </a:r>
            <a:r>
              <a:rPr lang="en-US" dirty="0"/>
              <a:t> </a:t>
            </a:r>
            <a:r>
              <a:rPr lang="en-US" dirty="0" err="1"/>
              <a:t>sentimientos</a:t>
            </a:r>
            <a:r>
              <a:rPr lang="en-US" dirty="0"/>
              <a:t> del </a:t>
            </a:r>
            <a:r>
              <a:rPr lang="en-US" dirty="0" err="1"/>
              <a:t>corazón</a:t>
            </a:r>
            <a:r>
              <a:rPr lang="en-US" dirty="0"/>
              <a:t>". (Mi </a:t>
            </a:r>
            <a:r>
              <a:rPr lang="en-US" dirty="0" err="1"/>
              <a:t>vida</a:t>
            </a:r>
            <a:r>
              <a:rPr lang="en-US" dirty="0"/>
              <a:t> hoy, 19.) {</a:t>
            </a:r>
            <a:r>
              <a:rPr lang="en-US" dirty="0" err="1"/>
              <a:t>Pr</a:t>
            </a:r>
            <a:r>
              <a:rPr lang="en-US" dirty="0"/>
              <a:t> 265.4}</a:t>
            </a:r>
          </a:p>
          <a:p>
            <a:pPr eaLnBrk="1" hangingPunct="1"/>
            <a:r>
              <a:rPr lang="en-US" b="1" dirty="0"/>
              <a:t>Mateo 6:7 </a:t>
            </a:r>
            <a:r>
              <a:rPr lang="en-US" dirty="0"/>
              <a:t>- No </a:t>
            </a:r>
            <a:r>
              <a:rPr lang="en-US" dirty="0" err="1"/>
              <a:t>repitas</a:t>
            </a:r>
            <a:r>
              <a:rPr lang="en-US" dirty="0"/>
              <a:t> las </a:t>
            </a:r>
            <a:r>
              <a:rPr lang="en-US" dirty="0" err="1"/>
              <a:t>mismas</a:t>
            </a:r>
            <a:r>
              <a:rPr lang="en-US" dirty="0"/>
              <a:t> palabras</a:t>
            </a:r>
            <a:endParaRPr lang="de-DE" dirty="0"/>
          </a:p>
        </p:txBody>
      </p:sp>
      <p:sp>
        <p:nvSpPr>
          <p:cNvPr id="4" name="Slide Number Placeholder 3"/>
          <p:cNvSpPr>
            <a:spLocks noGrp="1"/>
          </p:cNvSpPr>
          <p:nvPr>
            <p:ph type="sldNum" sz="quarter" idx="10"/>
          </p:nvPr>
        </p:nvSpPr>
        <p:spPr/>
        <p:txBody>
          <a:bodyPr/>
          <a:lstStyle/>
          <a:p>
            <a:fld id="{87D77045-401A-4D5E-BFE3-54C21A8A6634}" type="slidenum">
              <a:rPr lang="en-US" smtClean="0"/>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b="1" dirty="0"/>
              <a:t>Is. 50:4 - </a:t>
            </a:r>
            <a:r>
              <a:rPr lang="en-US" dirty="0" err="1"/>
              <a:t>despierta</a:t>
            </a:r>
            <a:r>
              <a:rPr lang="en-US" dirty="0"/>
              <a:t> mi </a:t>
            </a:r>
            <a:r>
              <a:rPr lang="en-US" dirty="0" err="1"/>
              <a:t>oído</a:t>
            </a:r>
            <a:r>
              <a:rPr lang="en-US" dirty="0"/>
              <a:t> para </a:t>
            </a:r>
            <a:r>
              <a:rPr lang="en-US" dirty="0" err="1"/>
              <a:t>escuchar</a:t>
            </a:r>
            <a:r>
              <a:rPr lang="en-US" dirty="0"/>
              <a:t>...</a:t>
            </a:r>
            <a:r>
              <a:rPr lang="en-US" b="1" dirty="0"/>
              <a:t>; Sal. 5:3 - Por la </a:t>
            </a:r>
            <a:r>
              <a:rPr lang="en-US" dirty="0" err="1"/>
              <a:t>mañana</a:t>
            </a:r>
            <a:r>
              <a:rPr lang="en-US" dirty="0"/>
              <a:t> </a:t>
            </a:r>
            <a:r>
              <a:rPr lang="en-US" dirty="0" err="1"/>
              <a:t>oro</a:t>
            </a:r>
            <a:r>
              <a:rPr lang="en-US" dirty="0"/>
              <a:t> y </a:t>
            </a:r>
            <a:r>
              <a:rPr lang="en-US" dirty="0" err="1"/>
              <a:t>presento</a:t>
            </a:r>
            <a:r>
              <a:rPr lang="en-US" dirty="0"/>
              <a:t> mi </a:t>
            </a:r>
            <a:r>
              <a:rPr lang="en-US" dirty="0" err="1"/>
              <a:t>petición</a:t>
            </a:r>
            <a:r>
              <a:rPr lang="en-US" dirty="0"/>
              <a:t>, y luego </a:t>
            </a:r>
            <a:r>
              <a:rPr lang="en-US" dirty="0" err="1"/>
              <a:t>espero</a:t>
            </a:r>
            <a:r>
              <a:rPr lang="en-US" dirty="0"/>
              <a:t>....    Salmo </a:t>
            </a:r>
            <a:r>
              <a:rPr lang="en-US" b="1" dirty="0"/>
              <a:t>62:5 - </a:t>
            </a:r>
            <a:r>
              <a:rPr lang="en-US" dirty="0"/>
              <a:t>Alma </a:t>
            </a:r>
            <a:r>
              <a:rPr lang="en-US" dirty="0" err="1"/>
              <a:t>mía</a:t>
            </a:r>
            <a:r>
              <a:rPr lang="en-US" dirty="0"/>
              <a:t>, </a:t>
            </a:r>
            <a:r>
              <a:rPr lang="en-US" dirty="0" err="1"/>
              <a:t>espera</a:t>
            </a:r>
            <a:r>
              <a:rPr lang="en-US" dirty="0"/>
              <a:t> </a:t>
            </a:r>
            <a:r>
              <a:rPr lang="en-US" dirty="0" err="1"/>
              <a:t>en</a:t>
            </a:r>
            <a:r>
              <a:rPr lang="en-US" dirty="0"/>
              <a:t> </a:t>
            </a:r>
            <a:r>
              <a:rPr lang="en-US" dirty="0" err="1"/>
              <a:t>silencio</a:t>
            </a:r>
            <a:r>
              <a:rPr lang="en-US" dirty="0"/>
              <a:t> a Dios... Salmo </a:t>
            </a:r>
            <a:r>
              <a:rPr lang="en-US" b="1" dirty="0"/>
              <a:t>46:10 </a:t>
            </a:r>
            <a:r>
              <a:rPr lang="en-US" dirty="0"/>
              <a:t>- Calla </a:t>
            </a:r>
            <a:r>
              <a:rPr lang="en-US" baseline="0" dirty="0"/>
              <a:t>y </a:t>
            </a:r>
            <a:r>
              <a:rPr lang="en-US" baseline="0" dirty="0" err="1"/>
              <a:t>conoce</a:t>
            </a:r>
            <a:r>
              <a:rPr lang="en-US" baseline="0" dirty="0"/>
              <a:t>... Mateo </a:t>
            </a:r>
            <a:r>
              <a:rPr lang="en-US" b="1" dirty="0"/>
              <a:t>6:7 - </a:t>
            </a:r>
            <a:r>
              <a:rPr lang="en-US" dirty="0"/>
              <a:t>No </a:t>
            </a:r>
            <a:r>
              <a:rPr lang="en-US" dirty="0" err="1"/>
              <a:t>repitas</a:t>
            </a:r>
            <a:r>
              <a:rPr lang="en-US" dirty="0"/>
              <a:t> las </a:t>
            </a:r>
            <a:r>
              <a:rPr lang="en-US" dirty="0" err="1"/>
              <a:t>mismas</a:t>
            </a:r>
            <a:r>
              <a:rPr lang="en-US" dirty="0"/>
              <a:t> palabras..    Mt.</a:t>
            </a:r>
            <a:r>
              <a:rPr lang="en-US" b="1" dirty="0"/>
              <a:t>6:33 - </a:t>
            </a:r>
            <a:r>
              <a:rPr lang="en-US" dirty="0" err="1"/>
              <a:t>Busca</a:t>
            </a:r>
            <a:r>
              <a:rPr lang="en-US" dirty="0"/>
              <a:t> primero </a:t>
            </a:r>
            <a:r>
              <a:rPr lang="en-US" dirty="0" err="1"/>
              <a:t>el</a:t>
            </a:r>
            <a:r>
              <a:rPr lang="en-US" dirty="0"/>
              <a:t> </a:t>
            </a:r>
            <a:r>
              <a:rPr lang="en-US" dirty="0" err="1"/>
              <a:t>reino</a:t>
            </a:r>
            <a:r>
              <a:rPr lang="en-US" dirty="0"/>
              <a:t>... </a:t>
            </a:r>
            <a:r>
              <a:rPr lang="en-US" b="1" dirty="0"/>
              <a:t>Mt.6:30 </a:t>
            </a:r>
            <a:r>
              <a:rPr lang="en-US" baseline="0" dirty="0"/>
              <a:t>- </a:t>
            </a:r>
            <a:r>
              <a:rPr lang="en-US" dirty="0"/>
              <a:t>Si Dios </a:t>
            </a:r>
            <a:r>
              <a:rPr lang="en-US" dirty="0" err="1"/>
              <a:t>viste</a:t>
            </a:r>
            <a:r>
              <a:rPr lang="en-US" dirty="0"/>
              <a:t> </a:t>
            </a:r>
            <a:r>
              <a:rPr lang="en-US" dirty="0" err="1"/>
              <a:t>así</a:t>
            </a:r>
            <a:r>
              <a:rPr lang="en-US" dirty="0"/>
              <a:t> a la </a:t>
            </a:r>
            <a:r>
              <a:rPr lang="en-US" dirty="0" err="1"/>
              <a:t>hierba</a:t>
            </a:r>
            <a:r>
              <a:rPr lang="en-US" dirty="0"/>
              <a:t>... ¿no </a:t>
            </a:r>
            <a:r>
              <a:rPr lang="en-US" baseline="0" dirty="0" err="1"/>
              <a:t>te</a:t>
            </a:r>
            <a:r>
              <a:rPr lang="en-US" baseline="0" dirty="0"/>
              <a:t> </a:t>
            </a:r>
            <a:r>
              <a:rPr lang="en-US" baseline="0" dirty="0" err="1"/>
              <a:t>vestirá</a:t>
            </a:r>
            <a:r>
              <a:rPr lang="en-US" baseline="0" dirty="0"/>
              <a:t> </a:t>
            </a:r>
            <a:r>
              <a:rPr lang="en-US" dirty="0" err="1"/>
              <a:t>mucho</a:t>
            </a:r>
            <a:r>
              <a:rPr lang="en-US" dirty="0"/>
              <a:t> </a:t>
            </a:r>
            <a:r>
              <a:rPr lang="en-US" dirty="0" err="1"/>
              <a:t>más</a:t>
            </a:r>
            <a:r>
              <a:rPr lang="en-US" dirty="0"/>
              <a:t> </a:t>
            </a:r>
            <a:r>
              <a:rPr lang="en-US" baseline="0" dirty="0"/>
              <a:t>a </a:t>
            </a:r>
            <a:r>
              <a:rPr lang="en-US" baseline="0" dirty="0" err="1"/>
              <a:t>ti</a:t>
            </a:r>
            <a:r>
              <a:rPr lang="en-US" baseline="0" dirty="0"/>
              <a:t>?...     </a:t>
            </a:r>
            <a:r>
              <a:rPr lang="en-US" b="1" baseline="0" dirty="0"/>
              <a:t>1 Pedro 5:7 - "</a:t>
            </a:r>
            <a:r>
              <a:rPr lang="en-US" baseline="0" dirty="0"/>
              <a:t>Echad </a:t>
            </a:r>
            <a:r>
              <a:rPr lang="en-US" baseline="0" dirty="0" err="1"/>
              <a:t>toda</a:t>
            </a:r>
            <a:r>
              <a:rPr lang="en-US" baseline="0" dirty="0"/>
              <a:t> </a:t>
            </a:r>
            <a:r>
              <a:rPr lang="en-US" baseline="0" dirty="0" err="1"/>
              <a:t>vuestra</a:t>
            </a:r>
            <a:r>
              <a:rPr lang="en-US" baseline="0" dirty="0"/>
              <a:t> </a:t>
            </a:r>
            <a:r>
              <a:rPr lang="en-US" baseline="0" dirty="0" err="1"/>
              <a:t>ansiedad</a:t>
            </a:r>
            <a:r>
              <a:rPr lang="en-US" baseline="0" dirty="0"/>
              <a:t> </a:t>
            </a:r>
            <a:r>
              <a:rPr lang="en-US" baseline="0" dirty="0" err="1"/>
              <a:t>sobre</a:t>
            </a:r>
            <a:r>
              <a:rPr lang="en-US" baseline="0" dirty="0"/>
              <a:t> </a:t>
            </a:r>
            <a:r>
              <a:rPr lang="en-US" baseline="0" dirty="0" err="1"/>
              <a:t>Él</a:t>
            </a:r>
            <a:r>
              <a:rPr lang="en-US" baseline="0" dirty="0"/>
              <a:t>, </a:t>
            </a:r>
            <a:r>
              <a:rPr lang="en-US" baseline="0" dirty="0" err="1"/>
              <a:t>porque</a:t>
            </a:r>
            <a:r>
              <a:rPr lang="en-US" baseline="0" dirty="0"/>
              <a:t> </a:t>
            </a:r>
            <a:r>
              <a:rPr lang="en-US" baseline="0" dirty="0" err="1"/>
              <a:t>Él</a:t>
            </a:r>
            <a:r>
              <a:rPr lang="en-US" baseline="0" dirty="0"/>
              <a:t> </a:t>
            </a:r>
            <a:r>
              <a:rPr lang="en-US" baseline="0" dirty="0" err="1"/>
              <a:t>tiene</a:t>
            </a:r>
            <a:r>
              <a:rPr lang="en-US" baseline="0" dirty="0"/>
              <a:t> </a:t>
            </a:r>
            <a:r>
              <a:rPr lang="en-US" baseline="0" dirty="0" err="1"/>
              <a:t>cuidado</a:t>
            </a:r>
            <a:r>
              <a:rPr lang="en-US" baseline="0" dirty="0"/>
              <a:t> de </a:t>
            </a:r>
            <a:r>
              <a:rPr lang="en-US" baseline="0" dirty="0" err="1"/>
              <a:t>vosotros</a:t>
            </a:r>
            <a:r>
              <a:rPr lang="en-US" baseline="0" dirty="0"/>
              <a:t>..." </a:t>
            </a:r>
            <a:r>
              <a:rPr lang="en-US" dirty="0"/>
              <a:t>(no </a:t>
            </a:r>
            <a:r>
              <a:rPr lang="en-US" dirty="0" err="1"/>
              <a:t>mostrarle</a:t>
            </a:r>
            <a:r>
              <a:rPr lang="en-US" dirty="0"/>
              <a:t>, no </a:t>
            </a:r>
            <a:r>
              <a:rPr lang="en-US" dirty="0" err="1"/>
              <a:t>decirle</a:t>
            </a:r>
            <a:r>
              <a:rPr lang="en-US" dirty="0"/>
              <a:t>, </a:t>
            </a:r>
            <a:r>
              <a:rPr lang="en-US" dirty="0" err="1"/>
              <a:t>sino</a:t>
            </a:r>
            <a:r>
              <a:rPr lang="en-US" dirty="0"/>
              <a:t> </a:t>
            </a:r>
            <a:r>
              <a:rPr lang="en-US" dirty="0" err="1"/>
              <a:t>echar</a:t>
            </a:r>
            <a:r>
              <a:rPr lang="en-US" dirty="0"/>
              <a:t>/pasar </a:t>
            </a:r>
            <a:r>
              <a:rPr lang="en-US" dirty="0" err="1"/>
              <a:t>sobre</a:t>
            </a:r>
            <a:r>
              <a:rPr lang="en-US" dirty="0"/>
              <a:t> </a:t>
            </a:r>
            <a:r>
              <a:rPr lang="en-US" dirty="0" err="1"/>
              <a:t>Él</a:t>
            </a:r>
            <a:r>
              <a:rPr lang="en-US" dirty="0"/>
              <a:t>...).   </a:t>
            </a:r>
          </a:p>
          <a:p>
            <a:r>
              <a:rPr lang="en-US" dirty="0"/>
              <a:t>En </a:t>
            </a:r>
            <a:r>
              <a:rPr lang="en-US" dirty="0" err="1"/>
              <a:t>vez</a:t>
            </a:r>
            <a:r>
              <a:rPr lang="en-US" dirty="0"/>
              <a:t> </a:t>
            </a:r>
            <a:r>
              <a:rPr lang="en-US" baseline="0" dirty="0"/>
              <a:t>de dame, </a:t>
            </a:r>
            <a:r>
              <a:rPr lang="en-US" baseline="0" dirty="0" err="1"/>
              <a:t>ayúdame</a:t>
            </a:r>
            <a:r>
              <a:rPr lang="en-US" baseline="0" dirty="0"/>
              <a:t>, </a:t>
            </a:r>
            <a:r>
              <a:rPr lang="en-US" baseline="0" dirty="0" err="1"/>
              <a:t>mejor</a:t>
            </a:r>
            <a:r>
              <a:rPr lang="en-US" baseline="0" dirty="0"/>
              <a:t>, </a:t>
            </a:r>
            <a:r>
              <a:rPr lang="en-US" baseline="0" dirty="0" err="1"/>
              <a:t>quiero</a:t>
            </a:r>
            <a:r>
              <a:rPr lang="en-US" baseline="0" dirty="0"/>
              <a:t> </a:t>
            </a:r>
            <a:r>
              <a:rPr lang="en-US" baseline="0" dirty="0" err="1"/>
              <a:t>conocerte</a:t>
            </a:r>
            <a:r>
              <a:rPr lang="en-US" baseline="0" dirty="0"/>
              <a:t>,...  </a:t>
            </a:r>
            <a:endParaRPr lang="en-US" dirty="0"/>
          </a:p>
          <a:p>
            <a:r>
              <a:rPr lang="en-US" dirty="0"/>
              <a:t>"</a:t>
            </a:r>
            <a:r>
              <a:rPr lang="en-US" dirty="0" err="1"/>
              <a:t>Cuando</a:t>
            </a:r>
            <a:r>
              <a:rPr lang="en-US" dirty="0"/>
              <a:t> </a:t>
            </a:r>
            <a:r>
              <a:rPr lang="en-US" dirty="0" err="1"/>
              <a:t>toda</a:t>
            </a:r>
            <a:r>
              <a:rPr lang="en-US" dirty="0"/>
              <a:t> </a:t>
            </a:r>
            <a:r>
              <a:rPr lang="en-US" dirty="0" err="1"/>
              <a:t>voz</a:t>
            </a:r>
            <a:r>
              <a:rPr lang="en-US" dirty="0"/>
              <a:t> se </a:t>
            </a:r>
            <a:r>
              <a:rPr lang="en-US" dirty="0" err="1"/>
              <a:t>acalla</a:t>
            </a:r>
            <a:r>
              <a:rPr lang="en-US" dirty="0"/>
              <a:t>, la </a:t>
            </a:r>
            <a:r>
              <a:rPr lang="en-US" dirty="0" err="1"/>
              <a:t>quietud</a:t>
            </a:r>
            <a:r>
              <a:rPr lang="en-US" dirty="0"/>
              <a:t> del alma </a:t>
            </a:r>
            <a:r>
              <a:rPr lang="en-US" dirty="0" err="1"/>
              <a:t>hace</a:t>
            </a:r>
            <a:r>
              <a:rPr lang="en-US" dirty="0"/>
              <a:t> </a:t>
            </a:r>
            <a:r>
              <a:rPr lang="en-US" dirty="0" err="1"/>
              <a:t>posible</a:t>
            </a:r>
            <a:r>
              <a:rPr lang="en-US" dirty="0"/>
              <a:t> </a:t>
            </a:r>
            <a:r>
              <a:rPr lang="en-US" dirty="0" err="1"/>
              <a:t>escuchar</a:t>
            </a:r>
            <a:r>
              <a:rPr lang="en-US" dirty="0"/>
              <a:t> la </a:t>
            </a:r>
            <a:r>
              <a:rPr lang="en-US" dirty="0" err="1"/>
              <a:t>voz</a:t>
            </a:r>
            <a:r>
              <a:rPr lang="en-US" dirty="0"/>
              <a:t> de Dios..."</a:t>
            </a:r>
            <a:r>
              <a:rPr lang="en-US" baseline="0" dirty="0"/>
              <a:t>  MH 58</a:t>
            </a:r>
            <a:endParaRPr lang="en-US" dirty="0"/>
          </a:p>
          <a:p>
            <a:r>
              <a:rPr lang="en-US" dirty="0"/>
              <a:t>"</a:t>
            </a:r>
            <a:r>
              <a:rPr lang="en-US" dirty="0" err="1"/>
              <a:t>Aquellos</a:t>
            </a:r>
            <a:r>
              <a:rPr lang="en-US" dirty="0"/>
              <a:t> que no </a:t>
            </a:r>
            <a:r>
              <a:rPr lang="en-US" dirty="0" err="1"/>
              <a:t>aprenden</a:t>
            </a:r>
            <a:r>
              <a:rPr lang="en-US" dirty="0"/>
              <a:t> </a:t>
            </a:r>
            <a:r>
              <a:rPr lang="en-US" dirty="0" err="1"/>
              <a:t>todos</a:t>
            </a:r>
            <a:r>
              <a:rPr lang="en-US" dirty="0"/>
              <a:t> </a:t>
            </a:r>
            <a:r>
              <a:rPr lang="en-US" dirty="0" err="1"/>
              <a:t>los</a:t>
            </a:r>
            <a:r>
              <a:rPr lang="en-US" dirty="0"/>
              <a:t> días </a:t>
            </a:r>
            <a:r>
              <a:rPr lang="en-US" dirty="0" err="1"/>
              <a:t>en</a:t>
            </a:r>
            <a:r>
              <a:rPr lang="en-US" dirty="0"/>
              <a:t> la </a:t>
            </a:r>
            <a:r>
              <a:rPr lang="en-US" dirty="0" err="1"/>
              <a:t>escuela</a:t>
            </a:r>
            <a:r>
              <a:rPr lang="en-US" dirty="0"/>
              <a:t> de Cristo, que </a:t>
            </a:r>
            <a:r>
              <a:rPr lang="en-US" b="1" dirty="0"/>
              <a:t>no </a:t>
            </a:r>
            <a:r>
              <a:rPr lang="en-US" b="1" dirty="0" err="1"/>
              <a:t>pasan</a:t>
            </a:r>
            <a:r>
              <a:rPr lang="en-US" b="1" dirty="0"/>
              <a:t> </a:t>
            </a:r>
            <a:r>
              <a:rPr lang="en-US" b="1" dirty="0" err="1"/>
              <a:t>mucho</a:t>
            </a:r>
            <a:r>
              <a:rPr lang="en-US" b="1" dirty="0"/>
              <a:t> </a:t>
            </a:r>
            <a:r>
              <a:rPr lang="en-US" b="1" dirty="0" err="1"/>
              <a:t>tiempo</a:t>
            </a:r>
            <a:r>
              <a:rPr lang="en-US" b="1" dirty="0"/>
              <a:t> </a:t>
            </a:r>
            <a:r>
              <a:rPr lang="en-US" b="1" dirty="0" err="1"/>
              <a:t>en</a:t>
            </a:r>
            <a:r>
              <a:rPr lang="en-US" b="1" dirty="0"/>
              <a:t> </a:t>
            </a:r>
            <a:r>
              <a:rPr lang="en-US" b="1" dirty="0" err="1"/>
              <a:t>oración</a:t>
            </a:r>
            <a:r>
              <a:rPr lang="en-US" b="1" dirty="0"/>
              <a:t> </a:t>
            </a:r>
            <a:r>
              <a:rPr lang="en-US" b="1" dirty="0" err="1"/>
              <a:t>sincera</a:t>
            </a:r>
            <a:r>
              <a:rPr lang="en-US" dirty="0"/>
              <a:t>, no son </a:t>
            </a:r>
            <a:r>
              <a:rPr lang="en-US" dirty="0" err="1"/>
              <a:t>aptos</a:t>
            </a:r>
            <a:r>
              <a:rPr lang="en-US" dirty="0"/>
              <a:t> para </a:t>
            </a:r>
            <a:r>
              <a:rPr lang="en-US" dirty="0" err="1"/>
              <a:t>manejar</a:t>
            </a:r>
            <a:r>
              <a:rPr lang="en-US" dirty="0"/>
              <a:t> la </a:t>
            </a:r>
            <a:r>
              <a:rPr lang="en-US" dirty="0" err="1"/>
              <a:t>obra</a:t>
            </a:r>
            <a:r>
              <a:rPr lang="en-US" dirty="0"/>
              <a:t> de Dios </a:t>
            </a:r>
            <a:r>
              <a:rPr lang="en-US" dirty="0" err="1"/>
              <a:t>en</a:t>
            </a:r>
            <a:r>
              <a:rPr lang="en-US" dirty="0"/>
              <a:t> </a:t>
            </a:r>
            <a:r>
              <a:rPr lang="en-US" dirty="0" err="1"/>
              <a:t>ninguna</a:t>
            </a:r>
            <a:r>
              <a:rPr lang="en-US" dirty="0"/>
              <a:t> de sus </a:t>
            </a:r>
            <a:r>
              <a:rPr lang="en-US" dirty="0" err="1"/>
              <a:t>ramas</a:t>
            </a:r>
            <a:r>
              <a:rPr lang="en-US" dirty="0"/>
              <a:t>; </a:t>
            </a:r>
            <a:r>
              <a:rPr lang="en-US" dirty="0" err="1"/>
              <a:t>porque</a:t>
            </a:r>
            <a:r>
              <a:rPr lang="en-US" dirty="0"/>
              <a:t> </a:t>
            </a:r>
            <a:r>
              <a:rPr lang="en-US" dirty="0" err="1"/>
              <a:t>si</a:t>
            </a:r>
            <a:r>
              <a:rPr lang="en-US" dirty="0"/>
              <a:t> lo </a:t>
            </a:r>
            <a:r>
              <a:rPr lang="en-US" dirty="0" err="1"/>
              <a:t>hacen</a:t>
            </a:r>
            <a:r>
              <a:rPr lang="en-US" dirty="0"/>
              <a:t>, la </a:t>
            </a:r>
            <a:r>
              <a:rPr lang="en-US" dirty="0" err="1"/>
              <a:t>depravación</a:t>
            </a:r>
            <a:r>
              <a:rPr lang="en-US" dirty="0"/>
              <a:t> </a:t>
            </a:r>
            <a:r>
              <a:rPr lang="en-US" dirty="0" err="1"/>
              <a:t>humana</a:t>
            </a:r>
            <a:r>
              <a:rPr lang="en-US" dirty="0"/>
              <a:t> </a:t>
            </a:r>
            <a:r>
              <a:rPr lang="en-US" dirty="0" err="1"/>
              <a:t>seguramente</a:t>
            </a:r>
            <a:r>
              <a:rPr lang="en-US" dirty="0"/>
              <a:t> </a:t>
            </a:r>
            <a:r>
              <a:rPr lang="en-US" dirty="0" err="1"/>
              <a:t>los</a:t>
            </a:r>
            <a:r>
              <a:rPr lang="en-US" dirty="0"/>
              <a:t> </a:t>
            </a:r>
            <a:r>
              <a:rPr lang="en-US" dirty="0" err="1"/>
              <a:t>vencerá</a:t>
            </a:r>
            <a:r>
              <a:rPr lang="en-US" dirty="0"/>
              <a:t> y </a:t>
            </a:r>
            <a:r>
              <a:rPr lang="en-US" dirty="0" err="1"/>
              <a:t>elevarán</a:t>
            </a:r>
            <a:r>
              <a:rPr lang="en-US" dirty="0"/>
              <a:t> sus almas a la </a:t>
            </a:r>
            <a:r>
              <a:rPr lang="en-US" dirty="0" err="1"/>
              <a:t>vanidad</a:t>
            </a:r>
            <a:r>
              <a:rPr lang="en-US" dirty="0"/>
              <a:t>. </a:t>
            </a:r>
            <a:r>
              <a:rPr lang="en-US" dirty="0" err="1"/>
              <a:t>Aquellos</a:t>
            </a:r>
            <a:r>
              <a:rPr lang="en-US" dirty="0"/>
              <a:t> que </a:t>
            </a:r>
            <a:r>
              <a:rPr lang="en-US" dirty="0" err="1"/>
              <a:t>llegan</a:t>
            </a:r>
            <a:r>
              <a:rPr lang="en-US" dirty="0"/>
              <a:t> a ser </a:t>
            </a:r>
            <a:r>
              <a:rPr lang="en-US" dirty="0" err="1"/>
              <a:t>colaboradores</a:t>
            </a:r>
            <a:r>
              <a:rPr lang="en-US" dirty="0"/>
              <a:t> de </a:t>
            </a:r>
            <a:r>
              <a:rPr lang="en-US" dirty="0" err="1"/>
              <a:t>Jesucristo</a:t>
            </a:r>
            <a:r>
              <a:rPr lang="en-US" dirty="0"/>
              <a:t>, y que </a:t>
            </a:r>
            <a:r>
              <a:rPr lang="en-US" dirty="0" err="1"/>
              <a:t>tienen</a:t>
            </a:r>
            <a:r>
              <a:rPr lang="en-US" dirty="0"/>
              <a:t> </a:t>
            </a:r>
            <a:r>
              <a:rPr lang="en-US" dirty="0" err="1"/>
              <a:t>espiritualidad</a:t>
            </a:r>
            <a:r>
              <a:rPr lang="en-US" dirty="0"/>
              <a:t> para </a:t>
            </a:r>
            <a:r>
              <a:rPr lang="en-US" dirty="0" err="1"/>
              <a:t>discernir</a:t>
            </a:r>
            <a:r>
              <a:rPr lang="en-US" dirty="0"/>
              <a:t> las </a:t>
            </a:r>
            <a:r>
              <a:rPr lang="en-US" dirty="0" err="1"/>
              <a:t>cosas</a:t>
            </a:r>
            <a:r>
              <a:rPr lang="en-US" dirty="0"/>
              <a:t> </a:t>
            </a:r>
            <a:r>
              <a:rPr lang="en-US" dirty="0" err="1"/>
              <a:t>espirituales</a:t>
            </a:r>
            <a:r>
              <a:rPr lang="en-US" dirty="0"/>
              <a:t>, </a:t>
            </a:r>
            <a:r>
              <a:rPr lang="en-US" dirty="0" err="1"/>
              <a:t>sentirán</a:t>
            </a:r>
            <a:r>
              <a:rPr lang="en-US" dirty="0"/>
              <a:t> </a:t>
            </a:r>
            <a:r>
              <a:rPr lang="en-US" dirty="0" err="1"/>
              <a:t>su</a:t>
            </a:r>
            <a:r>
              <a:rPr lang="en-US" dirty="0"/>
              <a:t> </a:t>
            </a:r>
            <a:r>
              <a:rPr lang="en-US" dirty="0" err="1"/>
              <a:t>necesidad</a:t>
            </a:r>
            <a:r>
              <a:rPr lang="en-US" dirty="0"/>
              <a:t> de </a:t>
            </a:r>
            <a:r>
              <a:rPr lang="en-US" dirty="0" err="1"/>
              <a:t>virtud</a:t>
            </a:r>
            <a:r>
              <a:rPr lang="en-US" dirty="0"/>
              <a:t> y de </a:t>
            </a:r>
            <a:r>
              <a:rPr lang="en-US" dirty="0" err="1"/>
              <a:t>sabiduría</a:t>
            </a:r>
            <a:r>
              <a:rPr lang="en-US" dirty="0"/>
              <a:t> del Cielo para </a:t>
            </a:r>
            <a:r>
              <a:rPr lang="en-US" dirty="0" err="1"/>
              <a:t>manejar</a:t>
            </a:r>
            <a:r>
              <a:rPr lang="en-US" dirty="0"/>
              <a:t> Su </a:t>
            </a:r>
            <a:r>
              <a:rPr lang="en-US" dirty="0" err="1"/>
              <a:t>obra</a:t>
            </a:r>
            <a:r>
              <a:rPr lang="en-US" dirty="0"/>
              <a:t>." (TM 169) </a:t>
            </a:r>
          </a:p>
          <a:p>
            <a:r>
              <a:rPr lang="en-US" dirty="0" err="1"/>
              <a:t>Todos</a:t>
            </a:r>
            <a:r>
              <a:rPr lang="en-US" dirty="0"/>
              <a:t> </a:t>
            </a:r>
            <a:r>
              <a:rPr lang="en-US" dirty="0" err="1"/>
              <a:t>los</a:t>
            </a:r>
            <a:r>
              <a:rPr lang="en-US" dirty="0"/>
              <a:t> que </a:t>
            </a:r>
            <a:r>
              <a:rPr lang="en-US" dirty="0" err="1"/>
              <a:t>están</a:t>
            </a:r>
            <a:r>
              <a:rPr lang="en-US" dirty="0"/>
              <a:t> bajo </a:t>
            </a:r>
            <a:r>
              <a:rPr lang="en-US" dirty="0" err="1"/>
              <a:t>el</a:t>
            </a:r>
            <a:r>
              <a:rPr lang="en-US" dirty="0"/>
              <a:t> </a:t>
            </a:r>
            <a:r>
              <a:rPr lang="en-US" dirty="0" err="1"/>
              <a:t>entrenamiento</a:t>
            </a:r>
            <a:r>
              <a:rPr lang="en-US" dirty="0"/>
              <a:t> de Dios </a:t>
            </a:r>
            <a:r>
              <a:rPr lang="en-US" dirty="0" err="1"/>
              <a:t>necesitan</a:t>
            </a:r>
            <a:r>
              <a:rPr lang="en-US" dirty="0"/>
              <a:t> la </a:t>
            </a:r>
            <a:r>
              <a:rPr lang="en-US" u="sng" dirty="0"/>
              <a:t>hora </a:t>
            </a:r>
            <a:r>
              <a:rPr lang="en-US" u="sng" dirty="0" err="1"/>
              <a:t>tranquila</a:t>
            </a:r>
            <a:r>
              <a:rPr lang="en-US" u="sng" dirty="0"/>
              <a:t> para la </a:t>
            </a:r>
            <a:r>
              <a:rPr lang="en-US" u="sng" dirty="0" err="1"/>
              <a:t>comunión</a:t>
            </a:r>
            <a:r>
              <a:rPr lang="en-US" u="sng" dirty="0"/>
              <a:t> con sus </a:t>
            </a:r>
            <a:r>
              <a:rPr lang="en-US" u="sng" dirty="0" err="1"/>
              <a:t>propios</a:t>
            </a:r>
            <a:r>
              <a:rPr lang="en-US" u="sng" dirty="0"/>
              <a:t> </a:t>
            </a:r>
            <a:r>
              <a:rPr lang="en-US" u="sng" dirty="0" err="1"/>
              <a:t>corazones</a:t>
            </a:r>
            <a:r>
              <a:rPr lang="en-US" u="sng" dirty="0"/>
              <a:t>, con la </a:t>
            </a:r>
            <a:r>
              <a:rPr lang="en-US" u="sng" dirty="0" err="1"/>
              <a:t>naturaleza</a:t>
            </a:r>
            <a:r>
              <a:rPr lang="en-US" u="sng" dirty="0"/>
              <a:t> y con Dios</a:t>
            </a:r>
            <a:r>
              <a:rPr lang="en-US" dirty="0"/>
              <a:t>.  En </a:t>
            </a:r>
            <a:r>
              <a:rPr lang="en-US" dirty="0" err="1"/>
              <a:t>ellos</a:t>
            </a:r>
            <a:r>
              <a:rPr lang="en-US" dirty="0"/>
              <a:t> ha de </a:t>
            </a:r>
            <a:r>
              <a:rPr lang="en-US" dirty="0" err="1"/>
              <a:t>revelarse</a:t>
            </a:r>
            <a:r>
              <a:rPr lang="en-US" dirty="0"/>
              <a:t> </a:t>
            </a:r>
            <a:r>
              <a:rPr lang="en-US" dirty="0" err="1"/>
              <a:t>una</a:t>
            </a:r>
            <a:r>
              <a:rPr lang="en-US" dirty="0"/>
              <a:t> </a:t>
            </a:r>
            <a:r>
              <a:rPr lang="en-US" dirty="0" err="1"/>
              <a:t>vida</a:t>
            </a:r>
            <a:r>
              <a:rPr lang="en-US" dirty="0"/>
              <a:t> que no </a:t>
            </a:r>
            <a:r>
              <a:rPr lang="en-US" dirty="0" err="1"/>
              <a:t>está</a:t>
            </a:r>
            <a:r>
              <a:rPr lang="en-US" dirty="0"/>
              <a:t> </a:t>
            </a:r>
            <a:r>
              <a:rPr lang="en-US" dirty="0" err="1"/>
              <a:t>en</a:t>
            </a:r>
            <a:r>
              <a:rPr lang="en-US" dirty="0"/>
              <a:t> </a:t>
            </a:r>
            <a:r>
              <a:rPr lang="en-US" dirty="0" err="1"/>
              <a:t>armonía</a:t>
            </a:r>
            <a:r>
              <a:rPr lang="en-US" dirty="0"/>
              <a:t> con </a:t>
            </a:r>
            <a:r>
              <a:rPr lang="en-US" dirty="0" err="1"/>
              <a:t>el</a:t>
            </a:r>
            <a:r>
              <a:rPr lang="en-US" dirty="0"/>
              <a:t> </a:t>
            </a:r>
            <a:r>
              <a:rPr lang="en-US" dirty="0" err="1"/>
              <a:t>mundo</a:t>
            </a:r>
            <a:r>
              <a:rPr lang="en-US" dirty="0"/>
              <a:t>, sus </a:t>
            </a:r>
            <a:r>
              <a:rPr lang="en-US" dirty="0" err="1"/>
              <a:t>costumbres</a:t>
            </a:r>
            <a:r>
              <a:rPr lang="en-US" dirty="0"/>
              <a:t> o sus </a:t>
            </a:r>
            <a:r>
              <a:rPr lang="en-US" dirty="0" err="1"/>
              <a:t>prácticas</a:t>
            </a:r>
            <a:r>
              <a:rPr lang="en-US" dirty="0"/>
              <a:t>; y </a:t>
            </a:r>
            <a:r>
              <a:rPr lang="en-US" dirty="0" err="1"/>
              <a:t>necesitan</a:t>
            </a:r>
            <a:r>
              <a:rPr lang="en-US" dirty="0"/>
              <a:t> </a:t>
            </a:r>
            <a:r>
              <a:rPr lang="en-US" dirty="0" err="1"/>
              <a:t>tener</a:t>
            </a:r>
            <a:r>
              <a:rPr lang="en-US" dirty="0"/>
              <a:t> </a:t>
            </a:r>
            <a:r>
              <a:rPr lang="en-US" dirty="0" err="1"/>
              <a:t>una</a:t>
            </a:r>
            <a:r>
              <a:rPr lang="en-US" dirty="0"/>
              <a:t> </a:t>
            </a:r>
            <a:r>
              <a:rPr lang="en-US" u="sng" dirty="0" err="1"/>
              <a:t>experiencia</a:t>
            </a:r>
            <a:r>
              <a:rPr lang="en-US" u="sng" dirty="0"/>
              <a:t> personal para </a:t>
            </a:r>
            <a:r>
              <a:rPr lang="en-US" u="sng" dirty="0" err="1"/>
              <a:t>obtener</a:t>
            </a:r>
            <a:r>
              <a:rPr lang="en-US" u="sng" dirty="0"/>
              <a:t> un </a:t>
            </a:r>
            <a:r>
              <a:rPr lang="en-US" u="sng" dirty="0" err="1"/>
              <a:t>conocimiento</a:t>
            </a:r>
            <a:r>
              <a:rPr lang="en-US" u="sng" dirty="0"/>
              <a:t> de la </a:t>
            </a:r>
            <a:r>
              <a:rPr lang="en-US" u="sng" dirty="0" err="1"/>
              <a:t>voluntad</a:t>
            </a:r>
            <a:r>
              <a:rPr lang="en-US" u="sng" dirty="0"/>
              <a:t> de Dios</a:t>
            </a:r>
            <a:r>
              <a:rPr lang="en-US" dirty="0"/>
              <a:t>. </a:t>
            </a:r>
            <a:r>
              <a:rPr lang="en-US" u="sng" dirty="0" err="1"/>
              <a:t>Debemos</a:t>
            </a:r>
            <a:r>
              <a:rPr lang="en-US" u="sng" dirty="0"/>
              <a:t> </a:t>
            </a:r>
            <a:r>
              <a:rPr lang="en-US" u="sng" dirty="0" err="1"/>
              <a:t>oírle</a:t>
            </a:r>
            <a:r>
              <a:rPr lang="en-US" u="sng" dirty="0"/>
              <a:t> </a:t>
            </a:r>
            <a:r>
              <a:rPr lang="en-US" u="sng" dirty="0" err="1"/>
              <a:t>hablar</a:t>
            </a:r>
            <a:r>
              <a:rPr lang="en-US" u="sng" dirty="0"/>
              <a:t> </a:t>
            </a:r>
            <a:r>
              <a:rPr lang="en-US" u="sng" dirty="0" err="1"/>
              <a:t>individualmente</a:t>
            </a:r>
            <a:r>
              <a:rPr lang="en-US" u="sng" dirty="0"/>
              <a:t> al </a:t>
            </a:r>
            <a:r>
              <a:rPr lang="en-US" u="sng" dirty="0" err="1"/>
              <a:t>corazón</a:t>
            </a:r>
            <a:r>
              <a:rPr lang="en-US" dirty="0"/>
              <a:t>. </a:t>
            </a:r>
            <a:r>
              <a:rPr lang="en-US" dirty="0" err="1"/>
              <a:t>Cuando</a:t>
            </a:r>
            <a:r>
              <a:rPr lang="en-US" dirty="0"/>
              <a:t> se </a:t>
            </a:r>
            <a:r>
              <a:rPr lang="en-US" dirty="0" err="1"/>
              <a:t>acalla</a:t>
            </a:r>
            <a:r>
              <a:rPr lang="en-US" dirty="0"/>
              <a:t> </a:t>
            </a:r>
            <a:r>
              <a:rPr lang="en-US" dirty="0" err="1"/>
              <a:t>toda</a:t>
            </a:r>
            <a:r>
              <a:rPr lang="en-US" dirty="0"/>
              <a:t> </a:t>
            </a:r>
            <a:r>
              <a:rPr lang="en-US" dirty="0" err="1"/>
              <a:t>otra</a:t>
            </a:r>
            <a:r>
              <a:rPr lang="en-US" dirty="0"/>
              <a:t> </a:t>
            </a:r>
            <a:r>
              <a:rPr lang="en-US" dirty="0" err="1"/>
              <a:t>voz</a:t>
            </a:r>
            <a:r>
              <a:rPr lang="en-US" dirty="0"/>
              <a:t>, y </a:t>
            </a:r>
            <a:r>
              <a:rPr lang="en-US" dirty="0" err="1"/>
              <a:t>en</a:t>
            </a:r>
            <a:r>
              <a:rPr lang="en-US" dirty="0"/>
              <a:t> </a:t>
            </a:r>
            <a:r>
              <a:rPr lang="en-US" dirty="0" err="1"/>
              <a:t>quietud</a:t>
            </a:r>
            <a:r>
              <a:rPr lang="en-US" dirty="0"/>
              <a:t> </a:t>
            </a:r>
            <a:r>
              <a:rPr lang="en-US" dirty="0" err="1"/>
              <a:t>esperamos</a:t>
            </a:r>
            <a:r>
              <a:rPr lang="en-US" dirty="0"/>
              <a:t> ante </a:t>
            </a:r>
            <a:r>
              <a:rPr lang="en-US" dirty="0" err="1"/>
              <a:t>Él</a:t>
            </a:r>
            <a:r>
              <a:rPr lang="en-US" dirty="0"/>
              <a:t>, </a:t>
            </a:r>
            <a:r>
              <a:rPr lang="en-US" dirty="0" err="1"/>
              <a:t>el</a:t>
            </a:r>
            <a:r>
              <a:rPr lang="en-US" dirty="0"/>
              <a:t> </a:t>
            </a:r>
            <a:r>
              <a:rPr lang="en-US" dirty="0" err="1"/>
              <a:t>silencio</a:t>
            </a:r>
            <a:r>
              <a:rPr lang="en-US" dirty="0"/>
              <a:t> del alma </a:t>
            </a:r>
            <a:r>
              <a:rPr lang="en-US" dirty="0" err="1"/>
              <a:t>hace</a:t>
            </a:r>
            <a:r>
              <a:rPr lang="en-US" dirty="0"/>
              <a:t> </a:t>
            </a:r>
            <a:r>
              <a:rPr lang="en-US" dirty="0" err="1"/>
              <a:t>más</a:t>
            </a:r>
            <a:r>
              <a:rPr lang="en-US" dirty="0"/>
              <a:t> </a:t>
            </a:r>
            <a:r>
              <a:rPr lang="en-US" dirty="0" err="1"/>
              <a:t>clara</a:t>
            </a:r>
            <a:r>
              <a:rPr lang="en-US" dirty="0"/>
              <a:t> la </a:t>
            </a:r>
            <a:r>
              <a:rPr lang="en-US" dirty="0" err="1"/>
              <a:t>voz</a:t>
            </a:r>
            <a:r>
              <a:rPr lang="en-US" dirty="0"/>
              <a:t> de Dios. </a:t>
            </a:r>
            <a:r>
              <a:rPr lang="en-US" dirty="0" err="1"/>
              <a:t>Él</a:t>
            </a:r>
            <a:r>
              <a:rPr lang="en-US" dirty="0"/>
              <a:t> </a:t>
            </a:r>
            <a:r>
              <a:rPr lang="en-US" dirty="0" err="1"/>
              <a:t>nos</a:t>
            </a:r>
            <a:r>
              <a:rPr lang="en-US" dirty="0"/>
              <a:t> dice: "</a:t>
            </a:r>
            <a:r>
              <a:rPr lang="en-US" dirty="0" err="1"/>
              <a:t>Estad</a:t>
            </a:r>
            <a:r>
              <a:rPr lang="en-US" dirty="0"/>
              <a:t> </a:t>
            </a:r>
            <a:r>
              <a:rPr lang="en-US" dirty="0" err="1"/>
              <a:t>quietos</a:t>
            </a:r>
            <a:r>
              <a:rPr lang="en-US" dirty="0"/>
              <a:t>, y </a:t>
            </a:r>
            <a:r>
              <a:rPr lang="en-US" dirty="0" err="1"/>
              <a:t>conoced</a:t>
            </a:r>
            <a:r>
              <a:rPr lang="en-US" dirty="0"/>
              <a:t> que </a:t>
            </a:r>
            <a:r>
              <a:rPr lang="en-US" dirty="0" err="1"/>
              <a:t>yo</a:t>
            </a:r>
            <a:r>
              <a:rPr lang="en-US" dirty="0"/>
              <a:t> soy Dios". Esta es la </a:t>
            </a:r>
            <a:r>
              <a:rPr lang="en-US" dirty="0" err="1"/>
              <a:t>preparación</a:t>
            </a:r>
            <a:r>
              <a:rPr lang="en-US" dirty="0"/>
              <a:t> </a:t>
            </a:r>
            <a:r>
              <a:rPr lang="en-US" dirty="0" err="1"/>
              <a:t>eficaz</a:t>
            </a:r>
            <a:r>
              <a:rPr lang="en-US" dirty="0"/>
              <a:t> para </a:t>
            </a:r>
            <a:r>
              <a:rPr lang="en-US" dirty="0" err="1"/>
              <a:t>todo</a:t>
            </a:r>
            <a:r>
              <a:rPr lang="en-US" dirty="0"/>
              <a:t> </a:t>
            </a:r>
            <a:r>
              <a:rPr lang="en-US" dirty="0" err="1"/>
              <a:t>trabajo</a:t>
            </a:r>
            <a:r>
              <a:rPr lang="en-US" dirty="0"/>
              <a:t> para Dios. En medio de la </a:t>
            </a:r>
            <a:r>
              <a:rPr lang="en-US" dirty="0" err="1"/>
              <a:t>multitud</a:t>
            </a:r>
            <a:r>
              <a:rPr lang="en-US" dirty="0"/>
              <a:t> </a:t>
            </a:r>
            <a:r>
              <a:rPr lang="en-US" dirty="0" err="1"/>
              <a:t>apresurada</a:t>
            </a:r>
            <a:r>
              <a:rPr lang="en-US" dirty="0"/>
              <a:t> y de la </a:t>
            </a:r>
            <a:r>
              <a:rPr lang="en-US" dirty="0" err="1"/>
              <a:t>tensión</a:t>
            </a:r>
            <a:r>
              <a:rPr lang="en-US" dirty="0"/>
              <a:t> de las </a:t>
            </a:r>
            <a:r>
              <a:rPr lang="en-US" dirty="0" err="1"/>
              <a:t>intensas</a:t>
            </a:r>
            <a:r>
              <a:rPr lang="en-US" dirty="0"/>
              <a:t> </a:t>
            </a:r>
            <a:r>
              <a:rPr lang="en-US" dirty="0" err="1"/>
              <a:t>actividades</a:t>
            </a:r>
            <a:r>
              <a:rPr lang="en-US" dirty="0"/>
              <a:t> de la </a:t>
            </a:r>
            <a:r>
              <a:rPr lang="en-US" dirty="0" err="1"/>
              <a:t>vida</a:t>
            </a:r>
            <a:r>
              <a:rPr lang="en-US" dirty="0"/>
              <a:t>, </a:t>
            </a:r>
            <a:r>
              <a:rPr lang="en-US" dirty="0" err="1"/>
              <a:t>el</a:t>
            </a:r>
            <a:r>
              <a:rPr lang="en-US" dirty="0"/>
              <a:t> que </a:t>
            </a:r>
            <a:r>
              <a:rPr lang="en-US" dirty="0" err="1"/>
              <a:t>así</a:t>
            </a:r>
            <a:r>
              <a:rPr lang="en-US" dirty="0"/>
              <a:t> se </a:t>
            </a:r>
            <a:r>
              <a:rPr lang="en-US" dirty="0" err="1"/>
              <a:t>refresca</a:t>
            </a:r>
            <a:r>
              <a:rPr lang="en-US" dirty="0"/>
              <a:t> se </a:t>
            </a:r>
            <a:r>
              <a:rPr lang="en-US" dirty="0" err="1"/>
              <a:t>verá</a:t>
            </a:r>
            <a:r>
              <a:rPr lang="en-US" dirty="0"/>
              <a:t> </a:t>
            </a:r>
            <a:r>
              <a:rPr lang="en-US" dirty="0" err="1"/>
              <a:t>rodeado</a:t>
            </a:r>
            <a:r>
              <a:rPr lang="en-US" dirty="0"/>
              <a:t> de </a:t>
            </a:r>
            <a:r>
              <a:rPr lang="en-US" dirty="0" err="1"/>
              <a:t>una</a:t>
            </a:r>
            <a:r>
              <a:rPr lang="en-US" dirty="0"/>
              <a:t> </a:t>
            </a:r>
            <a:r>
              <a:rPr lang="en-US" dirty="0" err="1"/>
              <a:t>atmósfera</a:t>
            </a:r>
            <a:r>
              <a:rPr lang="en-US" dirty="0"/>
              <a:t> de luz y </a:t>
            </a:r>
            <a:r>
              <a:rPr lang="en-US" dirty="0" err="1"/>
              <a:t>paz</a:t>
            </a:r>
            <a:r>
              <a:rPr lang="en-US" dirty="0"/>
              <a:t>. </a:t>
            </a:r>
            <a:r>
              <a:rPr lang="en-US" dirty="0" err="1"/>
              <a:t>Recibirá</a:t>
            </a:r>
            <a:r>
              <a:rPr lang="en-US" dirty="0"/>
              <a:t> </a:t>
            </a:r>
            <a:r>
              <a:rPr lang="en-US" dirty="0" err="1"/>
              <a:t>una</a:t>
            </a:r>
            <a:r>
              <a:rPr lang="en-US" dirty="0"/>
              <a:t> </a:t>
            </a:r>
            <a:r>
              <a:rPr lang="en-US" dirty="0" err="1"/>
              <a:t>nueva</a:t>
            </a:r>
            <a:r>
              <a:rPr lang="en-US" dirty="0"/>
              <a:t> </a:t>
            </a:r>
            <a:r>
              <a:rPr lang="en-US" dirty="0" err="1"/>
              <a:t>dotación</a:t>
            </a:r>
            <a:r>
              <a:rPr lang="en-US" dirty="0"/>
              <a:t> de </a:t>
            </a:r>
            <a:r>
              <a:rPr lang="en-US" dirty="0" err="1"/>
              <a:t>fuerza</a:t>
            </a:r>
            <a:r>
              <a:rPr lang="en-US" dirty="0"/>
              <a:t> </a:t>
            </a:r>
            <a:r>
              <a:rPr lang="en-US" dirty="0" err="1"/>
              <a:t>física</a:t>
            </a:r>
            <a:r>
              <a:rPr lang="en-US" dirty="0"/>
              <a:t> y mental. Su </a:t>
            </a:r>
            <a:r>
              <a:rPr lang="en-US" dirty="0" err="1"/>
              <a:t>vida</a:t>
            </a:r>
            <a:r>
              <a:rPr lang="en-US" dirty="0"/>
              <a:t> </a:t>
            </a:r>
            <a:r>
              <a:rPr lang="en-US" dirty="0" err="1"/>
              <a:t>exhalará</a:t>
            </a:r>
            <a:r>
              <a:rPr lang="en-US" dirty="0"/>
              <a:t> </a:t>
            </a:r>
            <a:r>
              <a:rPr lang="en-US" dirty="0" err="1"/>
              <a:t>una</a:t>
            </a:r>
            <a:r>
              <a:rPr lang="en-US" dirty="0"/>
              <a:t> </a:t>
            </a:r>
            <a:r>
              <a:rPr lang="en-US" dirty="0" err="1"/>
              <a:t>fragancia</a:t>
            </a:r>
            <a:r>
              <a:rPr lang="en-US" dirty="0"/>
              <a:t> y </a:t>
            </a:r>
            <a:r>
              <a:rPr lang="en-US" dirty="0" err="1"/>
              <a:t>revelará</a:t>
            </a:r>
            <a:r>
              <a:rPr lang="en-US" dirty="0"/>
              <a:t> un </a:t>
            </a:r>
            <a:r>
              <a:rPr lang="en-US" dirty="0" err="1"/>
              <a:t>poder</a:t>
            </a:r>
            <a:r>
              <a:rPr lang="en-US" dirty="0"/>
              <a:t> </a:t>
            </a:r>
            <a:r>
              <a:rPr lang="en-US" dirty="0" err="1"/>
              <a:t>divino</a:t>
            </a:r>
            <a:r>
              <a:rPr lang="en-US" dirty="0"/>
              <a:t> que </a:t>
            </a:r>
            <a:r>
              <a:rPr lang="en-US" dirty="0" err="1"/>
              <a:t>llegará</a:t>
            </a:r>
            <a:r>
              <a:rPr lang="en-US" dirty="0"/>
              <a:t> a </a:t>
            </a:r>
            <a:r>
              <a:rPr lang="en-US" dirty="0" err="1"/>
              <a:t>los</a:t>
            </a:r>
            <a:r>
              <a:rPr lang="en-US" dirty="0"/>
              <a:t> </a:t>
            </a:r>
            <a:r>
              <a:rPr lang="en-US" dirty="0" err="1"/>
              <a:t>corazones</a:t>
            </a:r>
            <a:r>
              <a:rPr lang="en-US" dirty="0"/>
              <a:t> de </a:t>
            </a:r>
            <a:r>
              <a:rPr lang="en-US" dirty="0" err="1"/>
              <a:t>los</a:t>
            </a:r>
            <a:r>
              <a:rPr lang="en-US" dirty="0"/>
              <a:t> hombres.     El </a:t>
            </a:r>
            <a:r>
              <a:rPr lang="en-US" dirty="0" err="1"/>
              <a:t>Ministerio</a:t>
            </a:r>
            <a:r>
              <a:rPr lang="en-US" dirty="0"/>
              <a:t> de la </a:t>
            </a:r>
            <a:r>
              <a:rPr lang="en-US" dirty="0" err="1"/>
              <a:t>Curación</a:t>
            </a:r>
            <a:r>
              <a:rPr lang="en-US" dirty="0"/>
              <a:t>, p. 58.  {</a:t>
            </a:r>
            <a:r>
              <a:rPr lang="en-US" dirty="0" err="1"/>
              <a:t>ChS</a:t>
            </a:r>
            <a:r>
              <a:rPr lang="en-US" dirty="0"/>
              <a:t> 249.3} </a:t>
            </a:r>
          </a:p>
        </p:txBody>
      </p:sp>
      <p:sp>
        <p:nvSpPr>
          <p:cNvPr id="4" name="Slide Number Placeholder 3"/>
          <p:cNvSpPr>
            <a:spLocks noGrp="1"/>
          </p:cNvSpPr>
          <p:nvPr>
            <p:ph type="sldNum" sz="quarter" idx="10"/>
          </p:nvPr>
        </p:nvSpPr>
        <p:spPr/>
        <p:txBody>
          <a:bodyPr/>
          <a:lstStyle/>
          <a:p>
            <a:fld id="{87D77045-401A-4D5E-BFE3-54C21A8A6634}" type="slidenum">
              <a:rPr lang="en-US" smtClean="0"/>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spcBef>
                <a:spcPct val="0"/>
              </a:spcBef>
            </a:pPr>
            <a:r>
              <a:rPr lang="en-US" dirty="0"/>
              <a:t>"La </a:t>
            </a:r>
            <a:r>
              <a:rPr lang="en-US" dirty="0" err="1"/>
              <a:t>oración</a:t>
            </a:r>
            <a:r>
              <a:rPr lang="en-US" dirty="0"/>
              <a:t> es </a:t>
            </a:r>
            <a:r>
              <a:rPr lang="en-US" dirty="0" err="1"/>
              <a:t>el</a:t>
            </a:r>
            <a:r>
              <a:rPr lang="en-US" dirty="0"/>
              <a:t> </a:t>
            </a:r>
            <a:r>
              <a:rPr lang="en-US" dirty="0" err="1"/>
              <a:t>aliento</a:t>
            </a:r>
            <a:r>
              <a:rPr lang="en-US" dirty="0"/>
              <a:t> del alma...". {ST, 3 de </a:t>
            </a:r>
            <a:r>
              <a:rPr lang="en-US" dirty="0" err="1"/>
              <a:t>febrero</a:t>
            </a:r>
            <a:r>
              <a:rPr lang="en-US" dirty="0"/>
              <a:t> de 1904 par. 8} </a:t>
            </a:r>
          </a:p>
          <a:p>
            <a:pPr eaLnBrk="1" hangingPunct="1"/>
            <a:r>
              <a:rPr lang="en-US" dirty="0"/>
              <a:t>"</a:t>
            </a:r>
            <a:r>
              <a:rPr lang="en-US" dirty="0" err="1"/>
              <a:t>Mucha</a:t>
            </a:r>
            <a:r>
              <a:rPr lang="en-US" dirty="0"/>
              <a:t> </a:t>
            </a:r>
            <a:r>
              <a:rPr lang="en-US" dirty="0" err="1"/>
              <a:t>oración</a:t>
            </a:r>
            <a:r>
              <a:rPr lang="en-US" dirty="0"/>
              <a:t> es </a:t>
            </a:r>
            <a:r>
              <a:rPr lang="en-US" dirty="0" err="1"/>
              <a:t>necesaria</a:t>
            </a:r>
            <a:r>
              <a:rPr lang="en-US" dirty="0"/>
              <a:t> para que </a:t>
            </a:r>
            <a:r>
              <a:rPr lang="en-US" dirty="0" err="1"/>
              <a:t>el</a:t>
            </a:r>
            <a:r>
              <a:rPr lang="en-US" dirty="0"/>
              <a:t> </a:t>
            </a:r>
            <a:r>
              <a:rPr lang="en-US" dirty="0" err="1"/>
              <a:t>esfuerzo</a:t>
            </a:r>
            <a:r>
              <a:rPr lang="en-US" dirty="0"/>
              <a:t> </a:t>
            </a:r>
            <a:r>
              <a:rPr lang="en-US" dirty="0" err="1"/>
              <a:t>tenga</a:t>
            </a:r>
            <a:r>
              <a:rPr lang="en-US" dirty="0"/>
              <a:t> </a:t>
            </a:r>
            <a:r>
              <a:rPr lang="en-US" dirty="0" err="1"/>
              <a:t>éxito</a:t>
            </a:r>
            <a:r>
              <a:rPr lang="en-US" dirty="0"/>
              <a:t>. La </a:t>
            </a:r>
            <a:r>
              <a:rPr lang="en-US" dirty="0" err="1"/>
              <a:t>oración</a:t>
            </a:r>
            <a:r>
              <a:rPr lang="en-US" dirty="0"/>
              <a:t> </a:t>
            </a:r>
            <a:r>
              <a:rPr lang="en-US" dirty="0" err="1"/>
              <a:t>trae</a:t>
            </a:r>
            <a:r>
              <a:rPr lang="en-US" dirty="0"/>
              <a:t> </a:t>
            </a:r>
            <a:r>
              <a:rPr lang="en-US" dirty="0" err="1"/>
              <a:t>poder</a:t>
            </a:r>
            <a:r>
              <a:rPr lang="en-US" dirty="0"/>
              <a:t>. La </a:t>
            </a:r>
            <a:r>
              <a:rPr lang="en-US" dirty="0" err="1"/>
              <a:t>oración</a:t>
            </a:r>
            <a:r>
              <a:rPr lang="en-US" dirty="0"/>
              <a:t> ha "</a:t>
            </a:r>
            <a:r>
              <a:rPr lang="en-US" dirty="0" err="1"/>
              <a:t>subyugado</a:t>
            </a:r>
            <a:r>
              <a:rPr lang="en-US" dirty="0"/>
              <a:t> </a:t>
            </a:r>
            <a:r>
              <a:rPr lang="en-US" dirty="0" err="1"/>
              <a:t>reinos</a:t>
            </a:r>
            <a:r>
              <a:rPr lang="en-US" dirty="0"/>
              <a:t>, </a:t>
            </a:r>
            <a:r>
              <a:rPr lang="en-US" dirty="0" err="1"/>
              <a:t>hecho</a:t>
            </a:r>
            <a:r>
              <a:rPr lang="en-US" dirty="0"/>
              <a:t> </a:t>
            </a:r>
            <a:r>
              <a:rPr lang="en-US" dirty="0" err="1"/>
              <a:t>justicia</a:t>
            </a:r>
            <a:r>
              <a:rPr lang="en-US" dirty="0"/>
              <a:t>, </a:t>
            </a:r>
            <a:r>
              <a:rPr lang="en-US" dirty="0" err="1"/>
              <a:t>obtenido</a:t>
            </a:r>
            <a:r>
              <a:rPr lang="en-US" dirty="0"/>
              <a:t> </a:t>
            </a:r>
            <a:r>
              <a:rPr lang="en-US" dirty="0" err="1"/>
              <a:t>promesas</a:t>
            </a:r>
            <a:r>
              <a:rPr lang="en-US" dirty="0"/>
              <a:t>, </a:t>
            </a:r>
            <a:r>
              <a:rPr lang="en-US" dirty="0" err="1"/>
              <a:t>cerrado</a:t>
            </a:r>
            <a:r>
              <a:rPr lang="en-US" dirty="0"/>
              <a:t> la boca de </a:t>
            </a:r>
            <a:r>
              <a:rPr lang="en-US" dirty="0" err="1"/>
              <a:t>los</a:t>
            </a:r>
            <a:r>
              <a:rPr lang="en-US" dirty="0"/>
              <a:t> leones, </a:t>
            </a:r>
            <a:r>
              <a:rPr lang="en-US" dirty="0" err="1"/>
              <a:t>apagado</a:t>
            </a:r>
            <a:r>
              <a:rPr lang="en-US" dirty="0"/>
              <a:t> la </a:t>
            </a:r>
            <a:r>
              <a:rPr lang="en-US" dirty="0" err="1"/>
              <a:t>violencia</a:t>
            </a:r>
            <a:r>
              <a:rPr lang="en-US" dirty="0"/>
              <a:t> del </a:t>
            </a:r>
            <a:r>
              <a:rPr lang="en-US" dirty="0" err="1"/>
              <a:t>fuego</a:t>
            </a:r>
            <a:r>
              <a:rPr lang="en-US" dirty="0"/>
              <a:t>,...".  {ST, 3 de </a:t>
            </a:r>
            <a:r>
              <a:rPr lang="en-US" dirty="0" err="1"/>
              <a:t>febrero</a:t>
            </a:r>
            <a:r>
              <a:rPr lang="en-US" dirty="0"/>
              <a:t> de 1904 par. 7}</a:t>
            </a:r>
          </a:p>
          <a:p>
            <a:pPr eaLnBrk="1" hangingPunct="1"/>
            <a:r>
              <a:rPr lang="en-US" dirty="0"/>
              <a:t>"La </a:t>
            </a:r>
            <a:r>
              <a:rPr lang="en-US" dirty="0" err="1"/>
              <a:t>oración</a:t>
            </a:r>
            <a:r>
              <a:rPr lang="en-US" dirty="0"/>
              <a:t> es la </a:t>
            </a:r>
            <a:r>
              <a:rPr lang="en-US" dirty="0" err="1"/>
              <a:t>apertura</a:t>
            </a:r>
            <a:r>
              <a:rPr lang="en-US" dirty="0"/>
              <a:t> del </a:t>
            </a:r>
            <a:r>
              <a:rPr lang="en-US" dirty="0" err="1"/>
              <a:t>corazón</a:t>
            </a:r>
            <a:r>
              <a:rPr lang="en-US" dirty="0"/>
              <a:t> a Dios </a:t>
            </a:r>
            <a:r>
              <a:rPr lang="en-US" dirty="0" err="1"/>
              <a:t>como</a:t>
            </a:r>
            <a:r>
              <a:rPr lang="en-US" dirty="0"/>
              <a:t> a un amigo. No es que sea </a:t>
            </a:r>
            <a:r>
              <a:rPr lang="en-US" dirty="0" err="1"/>
              <a:t>necesaria</a:t>
            </a:r>
            <a:r>
              <a:rPr lang="en-US" dirty="0"/>
              <a:t> para </a:t>
            </a:r>
            <a:r>
              <a:rPr lang="en-US" dirty="0" err="1"/>
              <a:t>dar</a:t>
            </a:r>
            <a:r>
              <a:rPr lang="en-US" dirty="0"/>
              <a:t> a </a:t>
            </a:r>
            <a:r>
              <a:rPr lang="en-US" dirty="0" err="1"/>
              <a:t>conocer</a:t>
            </a:r>
            <a:r>
              <a:rPr lang="en-US" dirty="0"/>
              <a:t> a Dios lo que </a:t>
            </a:r>
            <a:r>
              <a:rPr lang="en-US" dirty="0" err="1"/>
              <a:t>somos</a:t>
            </a:r>
            <a:r>
              <a:rPr lang="en-US" dirty="0"/>
              <a:t>, </a:t>
            </a:r>
            <a:r>
              <a:rPr lang="en-US" dirty="0" err="1"/>
              <a:t>sino</a:t>
            </a:r>
            <a:r>
              <a:rPr lang="en-US" dirty="0"/>
              <a:t> para </a:t>
            </a:r>
            <a:r>
              <a:rPr lang="en-US" dirty="0" err="1"/>
              <a:t>permitirnos</a:t>
            </a:r>
            <a:r>
              <a:rPr lang="en-US" dirty="0"/>
              <a:t> </a:t>
            </a:r>
            <a:r>
              <a:rPr lang="en-US" dirty="0" err="1"/>
              <a:t>recibirle</a:t>
            </a:r>
            <a:r>
              <a:rPr lang="en-US" dirty="0"/>
              <a:t>. La </a:t>
            </a:r>
            <a:r>
              <a:rPr lang="en-US" dirty="0" err="1"/>
              <a:t>oración</a:t>
            </a:r>
            <a:r>
              <a:rPr lang="en-US" dirty="0"/>
              <a:t> no </a:t>
            </a:r>
            <a:r>
              <a:rPr lang="en-US" dirty="0" err="1"/>
              <a:t>nos</a:t>
            </a:r>
            <a:r>
              <a:rPr lang="en-US" dirty="0"/>
              <a:t> </a:t>
            </a:r>
            <a:r>
              <a:rPr lang="en-US" dirty="0" err="1"/>
              <a:t>baja</a:t>
            </a:r>
            <a:r>
              <a:rPr lang="en-US" dirty="0"/>
              <a:t> a Dios, </a:t>
            </a:r>
            <a:r>
              <a:rPr lang="en-US" dirty="0" err="1"/>
              <a:t>sino</a:t>
            </a:r>
            <a:r>
              <a:rPr lang="en-US" dirty="0"/>
              <a:t> que </a:t>
            </a:r>
            <a:r>
              <a:rPr lang="en-US" dirty="0" err="1"/>
              <a:t>nos</a:t>
            </a:r>
            <a:r>
              <a:rPr lang="en-US" dirty="0"/>
              <a:t> </a:t>
            </a:r>
            <a:r>
              <a:rPr lang="en-US" dirty="0" err="1"/>
              <a:t>sube</a:t>
            </a:r>
            <a:r>
              <a:rPr lang="en-US" dirty="0"/>
              <a:t> a </a:t>
            </a:r>
            <a:r>
              <a:rPr lang="en-US" dirty="0" err="1"/>
              <a:t>Él</a:t>
            </a:r>
            <a:r>
              <a:rPr lang="en-US" dirty="0"/>
              <a:t>".  {SC 93.2} </a:t>
            </a:r>
          </a:p>
          <a:p>
            <a:pPr eaLnBrk="1" hangingPunct="1"/>
            <a:r>
              <a:rPr lang="en-US" dirty="0"/>
              <a:t>"La </a:t>
            </a:r>
            <a:r>
              <a:rPr lang="en-US" dirty="0" err="1"/>
              <a:t>oración</a:t>
            </a:r>
            <a:r>
              <a:rPr lang="en-US" dirty="0"/>
              <a:t> es </a:t>
            </a:r>
            <a:r>
              <a:rPr lang="en-US" dirty="0" err="1"/>
              <a:t>el</a:t>
            </a:r>
            <a:r>
              <a:rPr lang="en-US" dirty="0"/>
              <a:t> </a:t>
            </a:r>
            <a:r>
              <a:rPr lang="en-US" dirty="0" err="1"/>
              <a:t>aliento</a:t>
            </a:r>
            <a:r>
              <a:rPr lang="en-US" dirty="0"/>
              <a:t> del alma. Es </a:t>
            </a:r>
            <a:r>
              <a:rPr lang="en-US" dirty="0" err="1"/>
              <a:t>el</a:t>
            </a:r>
            <a:r>
              <a:rPr lang="en-US" dirty="0"/>
              <a:t> </a:t>
            </a:r>
            <a:r>
              <a:rPr lang="en-US" dirty="0" err="1"/>
              <a:t>secreto</a:t>
            </a:r>
            <a:r>
              <a:rPr lang="en-US" dirty="0"/>
              <a:t> del </a:t>
            </a:r>
            <a:r>
              <a:rPr lang="en-US" dirty="0" err="1"/>
              <a:t>poder</a:t>
            </a:r>
            <a:r>
              <a:rPr lang="en-US" dirty="0"/>
              <a:t> </a:t>
            </a:r>
            <a:r>
              <a:rPr lang="en-US" dirty="0" err="1"/>
              <a:t>espiritual</a:t>
            </a:r>
            <a:r>
              <a:rPr lang="en-US" dirty="0"/>
              <a:t>. La </a:t>
            </a:r>
            <a:r>
              <a:rPr lang="en-US" dirty="0" err="1"/>
              <a:t>oración</a:t>
            </a:r>
            <a:r>
              <a:rPr lang="en-US" dirty="0"/>
              <a:t> pone al </a:t>
            </a:r>
            <a:r>
              <a:rPr lang="en-US" dirty="0" err="1"/>
              <a:t>corazón</a:t>
            </a:r>
            <a:r>
              <a:rPr lang="en-US" dirty="0"/>
              <a:t> </a:t>
            </a:r>
            <a:r>
              <a:rPr lang="en-US" dirty="0" err="1"/>
              <a:t>en</a:t>
            </a:r>
            <a:r>
              <a:rPr lang="en-US" dirty="0"/>
              <a:t> </a:t>
            </a:r>
            <a:r>
              <a:rPr lang="en-US" dirty="0" err="1"/>
              <a:t>contacto</a:t>
            </a:r>
            <a:r>
              <a:rPr lang="en-US" dirty="0"/>
              <a:t> </a:t>
            </a:r>
            <a:r>
              <a:rPr lang="en-US" dirty="0" err="1"/>
              <a:t>inmediato</a:t>
            </a:r>
            <a:r>
              <a:rPr lang="en-US" dirty="0"/>
              <a:t> con </a:t>
            </a:r>
            <a:r>
              <a:rPr lang="en-US" dirty="0" err="1"/>
              <a:t>el</a:t>
            </a:r>
            <a:r>
              <a:rPr lang="en-US" dirty="0"/>
              <a:t> </a:t>
            </a:r>
            <a:r>
              <a:rPr lang="en-US" dirty="0" err="1"/>
              <a:t>Manantial</a:t>
            </a:r>
            <a:r>
              <a:rPr lang="en-US" dirty="0"/>
              <a:t> de la </a:t>
            </a:r>
            <a:r>
              <a:rPr lang="en-US" dirty="0" err="1"/>
              <a:t>vida</a:t>
            </a:r>
            <a:r>
              <a:rPr lang="en-US" dirty="0"/>
              <a:t>, y </a:t>
            </a:r>
            <a:r>
              <a:rPr lang="en-US" dirty="0" err="1"/>
              <a:t>fortalece</a:t>
            </a:r>
            <a:r>
              <a:rPr lang="en-US" dirty="0"/>
              <a:t> </a:t>
            </a:r>
            <a:r>
              <a:rPr lang="en-US" dirty="0" err="1"/>
              <a:t>los</a:t>
            </a:r>
            <a:r>
              <a:rPr lang="en-US" dirty="0"/>
              <a:t> </a:t>
            </a:r>
            <a:r>
              <a:rPr lang="en-US" dirty="0" err="1"/>
              <a:t>tendones</a:t>
            </a:r>
            <a:r>
              <a:rPr lang="en-US" dirty="0"/>
              <a:t> y </a:t>
            </a:r>
            <a:r>
              <a:rPr lang="en-US" dirty="0" err="1"/>
              <a:t>los</a:t>
            </a:r>
            <a:r>
              <a:rPr lang="en-US" dirty="0"/>
              <a:t> </a:t>
            </a:r>
            <a:r>
              <a:rPr lang="en-US" dirty="0" err="1"/>
              <a:t>músculos</a:t>
            </a:r>
            <a:r>
              <a:rPr lang="en-US" dirty="0"/>
              <a:t> de la </a:t>
            </a:r>
            <a:r>
              <a:rPr lang="en-US" dirty="0" err="1"/>
              <a:t>experiencia</a:t>
            </a:r>
            <a:r>
              <a:rPr lang="en-US" dirty="0"/>
              <a:t> religiosa. </a:t>
            </a:r>
            <a:r>
              <a:rPr lang="en-US" dirty="0" err="1"/>
              <a:t>Descuida</a:t>
            </a:r>
            <a:r>
              <a:rPr lang="en-US" dirty="0"/>
              <a:t> </a:t>
            </a:r>
            <a:r>
              <a:rPr lang="en-US" dirty="0" err="1"/>
              <a:t>el</a:t>
            </a:r>
            <a:r>
              <a:rPr lang="en-US" dirty="0"/>
              <a:t> </a:t>
            </a:r>
            <a:r>
              <a:rPr lang="en-US" dirty="0" err="1"/>
              <a:t>ejercicio</a:t>
            </a:r>
            <a:r>
              <a:rPr lang="en-US" dirty="0"/>
              <a:t> de la </a:t>
            </a:r>
            <a:r>
              <a:rPr lang="en-US" dirty="0" err="1"/>
              <a:t>oración</a:t>
            </a:r>
            <a:r>
              <a:rPr lang="en-US" dirty="0"/>
              <a:t>, o </a:t>
            </a:r>
            <a:r>
              <a:rPr lang="en-US" dirty="0" err="1"/>
              <a:t>dedícate</a:t>
            </a:r>
            <a:r>
              <a:rPr lang="en-US" dirty="0"/>
              <a:t> a </a:t>
            </a:r>
            <a:r>
              <a:rPr lang="en-US" dirty="0" err="1"/>
              <a:t>orar</a:t>
            </a:r>
            <a:r>
              <a:rPr lang="en-US" dirty="0"/>
              <a:t> </a:t>
            </a:r>
            <a:r>
              <a:rPr lang="en-US" dirty="0" err="1"/>
              <a:t>espasmódicamente</a:t>
            </a:r>
            <a:r>
              <a:rPr lang="en-US" dirty="0"/>
              <a:t>, de </a:t>
            </a:r>
            <a:r>
              <a:rPr lang="en-US" dirty="0" err="1"/>
              <a:t>vez</a:t>
            </a:r>
            <a:r>
              <a:rPr lang="en-US" dirty="0"/>
              <a:t> </a:t>
            </a:r>
            <a:r>
              <a:rPr lang="en-US" dirty="0" err="1"/>
              <a:t>en</a:t>
            </a:r>
            <a:r>
              <a:rPr lang="en-US" dirty="0"/>
              <a:t> </a:t>
            </a:r>
            <a:r>
              <a:rPr lang="en-US" dirty="0" err="1"/>
              <a:t>cuando</a:t>
            </a:r>
            <a:r>
              <a:rPr lang="en-US" dirty="0"/>
              <a:t>, </a:t>
            </a:r>
            <a:r>
              <a:rPr lang="en-US" dirty="0" err="1"/>
              <a:t>según</a:t>
            </a:r>
            <a:r>
              <a:rPr lang="en-US" dirty="0"/>
              <a:t> </a:t>
            </a:r>
            <a:r>
              <a:rPr lang="en-US" dirty="0" err="1"/>
              <a:t>te</a:t>
            </a:r>
            <a:r>
              <a:rPr lang="en-US" dirty="0"/>
              <a:t> </a:t>
            </a:r>
            <a:r>
              <a:rPr lang="en-US" dirty="0" err="1"/>
              <a:t>parezca</a:t>
            </a:r>
            <a:r>
              <a:rPr lang="en-US" dirty="0"/>
              <a:t> </a:t>
            </a:r>
            <a:r>
              <a:rPr lang="en-US" dirty="0" err="1"/>
              <a:t>conveniente</a:t>
            </a:r>
            <a:r>
              <a:rPr lang="en-US" dirty="0"/>
              <a:t>, y </a:t>
            </a:r>
            <a:r>
              <a:rPr lang="en-US" dirty="0" err="1"/>
              <a:t>perderás</a:t>
            </a:r>
            <a:r>
              <a:rPr lang="en-US" dirty="0"/>
              <a:t> </a:t>
            </a:r>
            <a:r>
              <a:rPr lang="en-US" dirty="0" err="1"/>
              <a:t>tu</a:t>
            </a:r>
            <a:r>
              <a:rPr lang="en-US" dirty="0"/>
              <a:t> </a:t>
            </a:r>
            <a:r>
              <a:rPr lang="en-US" dirty="0" err="1"/>
              <a:t>vínculo</a:t>
            </a:r>
            <a:r>
              <a:rPr lang="en-US" dirty="0"/>
              <a:t> con Dios. Las </a:t>
            </a:r>
            <a:r>
              <a:rPr lang="en-US" dirty="0" err="1"/>
              <a:t>facultades</a:t>
            </a:r>
            <a:r>
              <a:rPr lang="en-US" dirty="0"/>
              <a:t> </a:t>
            </a:r>
            <a:r>
              <a:rPr lang="en-US" dirty="0" err="1"/>
              <a:t>espirituales</a:t>
            </a:r>
            <a:r>
              <a:rPr lang="en-US" dirty="0"/>
              <a:t> </a:t>
            </a:r>
            <a:r>
              <a:rPr lang="en-US" dirty="0" err="1"/>
              <a:t>pierden</a:t>
            </a:r>
            <a:r>
              <a:rPr lang="en-US" dirty="0"/>
              <a:t> </a:t>
            </a:r>
            <a:r>
              <a:rPr lang="en-US" dirty="0" err="1"/>
              <a:t>su</a:t>
            </a:r>
            <a:r>
              <a:rPr lang="en-US" dirty="0"/>
              <a:t> </a:t>
            </a:r>
            <a:r>
              <a:rPr lang="en-US" dirty="0" err="1"/>
              <a:t>vitalidad</a:t>
            </a:r>
            <a:r>
              <a:rPr lang="en-US" dirty="0"/>
              <a:t>, la </a:t>
            </a:r>
            <a:r>
              <a:rPr lang="en-US" dirty="0" err="1"/>
              <a:t>experiencia</a:t>
            </a:r>
            <a:r>
              <a:rPr lang="en-US" dirty="0"/>
              <a:t> religiosa </a:t>
            </a:r>
            <a:r>
              <a:rPr lang="en-US" dirty="0" err="1"/>
              <a:t>carece</a:t>
            </a:r>
            <a:r>
              <a:rPr lang="en-US" dirty="0"/>
              <a:t> de </a:t>
            </a:r>
            <a:r>
              <a:rPr lang="en-US" dirty="0" err="1"/>
              <a:t>salud</a:t>
            </a:r>
            <a:r>
              <a:rPr lang="en-US" dirty="0"/>
              <a:t> y vigor".  {GW 254.4} </a:t>
            </a:r>
          </a:p>
          <a:p>
            <a:pPr eaLnBrk="1" hangingPunct="1"/>
            <a:r>
              <a:rPr lang="en-US" dirty="0"/>
              <a:t>"La </a:t>
            </a:r>
            <a:r>
              <a:rPr lang="en-US" dirty="0" err="1"/>
              <a:t>oración</a:t>
            </a:r>
            <a:r>
              <a:rPr lang="en-US" dirty="0"/>
              <a:t> es la </a:t>
            </a:r>
            <a:r>
              <a:rPr lang="en-US" dirty="0" err="1"/>
              <a:t>llave</a:t>
            </a:r>
            <a:r>
              <a:rPr lang="en-US" dirty="0"/>
              <a:t> </a:t>
            </a:r>
            <a:r>
              <a:rPr lang="en-US" dirty="0" err="1"/>
              <a:t>en</a:t>
            </a:r>
            <a:r>
              <a:rPr lang="en-US" dirty="0"/>
              <a:t> manos de la </a:t>
            </a:r>
            <a:r>
              <a:rPr lang="en-US" dirty="0" err="1"/>
              <a:t>fe</a:t>
            </a:r>
            <a:r>
              <a:rPr lang="en-US" dirty="0"/>
              <a:t> para </a:t>
            </a:r>
            <a:r>
              <a:rPr lang="en-US" dirty="0" err="1"/>
              <a:t>abrir</a:t>
            </a:r>
            <a:r>
              <a:rPr lang="en-US" dirty="0"/>
              <a:t> </a:t>
            </a:r>
            <a:r>
              <a:rPr lang="en-US" dirty="0" err="1"/>
              <a:t>el</a:t>
            </a:r>
            <a:r>
              <a:rPr lang="en-US" dirty="0"/>
              <a:t> </a:t>
            </a:r>
            <a:r>
              <a:rPr lang="en-US" dirty="0" err="1"/>
              <a:t>almacén</a:t>
            </a:r>
            <a:r>
              <a:rPr lang="en-US" dirty="0"/>
              <a:t> del </a:t>
            </a:r>
            <a:r>
              <a:rPr lang="en-US" dirty="0" err="1"/>
              <a:t>cielo</a:t>
            </a:r>
            <a:r>
              <a:rPr lang="en-US" dirty="0"/>
              <a:t>, </a:t>
            </a:r>
            <a:r>
              <a:rPr lang="en-US" dirty="0" err="1"/>
              <a:t>donde</a:t>
            </a:r>
            <a:r>
              <a:rPr lang="en-US" dirty="0"/>
              <a:t> se </a:t>
            </a:r>
            <a:r>
              <a:rPr lang="en-US" dirty="0" err="1"/>
              <a:t>atesoran</a:t>
            </a:r>
            <a:r>
              <a:rPr lang="en-US" dirty="0"/>
              <a:t> </a:t>
            </a:r>
            <a:r>
              <a:rPr lang="en-US" dirty="0" err="1"/>
              <a:t>los</a:t>
            </a:r>
            <a:r>
              <a:rPr lang="en-US" dirty="0"/>
              <a:t> </a:t>
            </a:r>
            <a:r>
              <a:rPr lang="en-US" dirty="0" err="1"/>
              <a:t>ilimitados</a:t>
            </a:r>
            <a:r>
              <a:rPr lang="en-US" dirty="0"/>
              <a:t> </a:t>
            </a:r>
            <a:r>
              <a:rPr lang="en-US" dirty="0" err="1"/>
              <a:t>recursos</a:t>
            </a:r>
            <a:r>
              <a:rPr lang="en-US" dirty="0"/>
              <a:t> de la </a:t>
            </a:r>
            <a:r>
              <a:rPr lang="en-US" dirty="0" err="1"/>
              <a:t>Omnipotencia</a:t>
            </a:r>
            <a:r>
              <a:rPr lang="en-US" dirty="0"/>
              <a:t>.....". (El </a:t>
            </a:r>
            <a:r>
              <a:rPr lang="en-US" dirty="0" err="1"/>
              <a:t>camino</a:t>
            </a:r>
            <a:r>
              <a:rPr lang="en-US" dirty="0"/>
              <a:t> </a:t>
            </a:r>
            <a:r>
              <a:rPr lang="en-US" dirty="0" err="1"/>
              <a:t>hacia</a:t>
            </a:r>
            <a:r>
              <a:rPr lang="en-US" dirty="0"/>
              <a:t> Cristo, 93-95 </a:t>
            </a:r>
          </a:p>
          <a:p>
            <a:pPr eaLnBrk="1" hangingPunct="1"/>
            <a:r>
              <a:rPr lang="en-US" dirty="0"/>
              <a:t>"La idea de que </a:t>
            </a:r>
            <a:r>
              <a:rPr lang="en-US" b="1" dirty="0"/>
              <a:t>la </a:t>
            </a:r>
            <a:r>
              <a:rPr lang="en-US" b="1" dirty="0" err="1"/>
              <a:t>oración</a:t>
            </a:r>
            <a:r>
              <a:rPr lang="en-US" b="1" dirty="0"/>
              <a:t> no es </a:t>
            </a:r>
            <a:r>
              <a:rPr lang="en-US" b="1" dirty="0" err="1"/>
              <a:t>esencial</a:t>
            </a:r>
            <a:r>
              <a:rPr lang="en-US" b="1" dirty="0"/>
              <a:t> </a:t>
            </a:r>
            <a:r>
              <a:rPr lang="en-US" dirty="0"/>
              <a:t>es uno de </a:t>
            </a:r>
            <a:r>
              <a:rPr lang="en-US" dirty="0" err="1"/>
              <a:t>los</a:t>
            </a:r>
            <a:r>
              <a:rPr lang="en-US" dirty="0"/>
              <a:t> </a:t>
            </a:r>
            <a:r>
              <a:rPr lang="en-US" dirty="0" err="1"/>
              <a:t>ardides</a:t>
            </a:r>
            <a:r>
              <a:rPr lang="en-US" dirty="0"/>
              <a:t> </a:t>
            </a:r>
            <a:r>
              <a:rPr lang="en-US" dirty="0" err="1"/>
              <a:t>más</a:t>
            </a:r>
            <a:r>
              <a:rPr lang="en-US" dirty="0"/>
              <a:t> </a:t>
            </a:r>
            <a:r>
              <a:rPr lang="en-US" dirty="0" err="1"/>
              <a:t>exitosos</a:t>
            </a:r>
            <a:r>
              <a:rPr lang="en-US" dirty="0"/>
              <a:t> de </a:t>
            </a:r>
            <a:r>
              <a:rPr lang="en-US" b="1" dirty="0" err="1"/>
              <a:t>Satanás</a:t>
            </a:r>
            <a:r>
              <a:rPr lang="en-US" b="1" dirty="0"/>
              <a:t> </a:t>
            </a:r>
            <a:r>
              <a:rPr lang="en-US" dirty="0"/>
              <a:t>para </a:t>
            </a:r>
            <a:r>
              <a:rPr lang="en-US" dirty="0" err="1"/>
              <a:t>arruinar</a:t>
            </a:r>
            <a:r>
              <a:rPr lang="en-US" dirty="0"/>
              <a:t> las almas.  La </a:t>
            </a:r>
            <a:r>
              <a:rPr lang="en-US" b="1" dirty="0" err="1"/>
              <a:t>oración</a:t>
            </a:r>
            <a:r>
              <a:rPr lang="en-US" b="1" dirty="0"/>
              <a:t> es </a:t>
            </a:r>
            <a:r>
              <a:rPr lang="en-US" dirty="0" err="1"/>
              <a:t>comunión</a:t>
            </a:r>
            <a:r>
              <a:rPr lang="en-US" dirty="0"/>
              <a:t> con Dios, Fuente de </a:t>
            </a:r>
            <a:r>
              <a:rPr lang="en-US" dirty="0" err="1"/>
              <a:t>sabiduría</a:t>
            </a:r>
            <a:r>
              <a:rPr lang="en-US" dirty="0"/>
              <a:t>, Fuente de </a:t>
            </a:r>
            <a:r>
              <a:rPr lang="en-US" dirty="0" err="1"/>
              <a:t>fortaleza</a:t>
            </a:r>
            <a:r>
              <a:rPr lang="en-US" dirty="0"/>
              <a:t>, </a:t>
            </a:r>
            <a:r>
              <a:rPr lang="en-US" dirty="0" err="1"/>
              <a:t>paz</a:t>
            </a:r>
            <a:r>
              <a:rPr lang="en-US" dirty="0"/>
              <a:t> y </a:t>
            </a:r>
            <a:r>
              <a:rPr lang="en-US" dirty="0" err="1"/>
              <a:t>felicidad</a:t>
            </a:r>
            <a:r>
              <a:rPr lang="en-US" dirty="0"/>
              <a:t>". (La </a:t>
            </a:r>
            <a:r>
              <a:rPr lang="en-US" dirty="0" err="1"/>
              <a:t>Guía</a:t>
            </a:r>
            <a:r>
              <a:rPr lang="en-US" dirty="0"/>
              <a:t> del Niño, 518.) {</a:t>
            </a:r>
            <a:r>
              <a:rPr lang="en-US" dirty="0" err="1"/>
              <a:t>Pr</a:t>
            </a:r>
            <a:r>
              <a:rPr lang="en-US" dirty="0"/>
              <a:t> 272.2}</a:t>
            </a:r>
          </a:p>
        </p:txBody>
      </p:sp>
      <p:sp>
        <p:nvSpPr>
          <p:cNvPr id="4" name="Slide Number Placeholder 3"/>
          <p:cNvSpPr>
            <a:spLocks noGrp="1"/>
          </p:cNvSpPr>
          <p:nvPr>
            <p:ph type="sldNum" sz="quarter" idx="10"/>
          </p:nvPr>
        </p:nvSpPr>
        <p:spPr/>
        <p:txBody>
          <a:bodyPr/>
          <a:lstStyle/>
          <a:p>
            <a:fld id="{87D77045-401A-4D5E-BFE3-54C21A8A6634}" type="slidenum">
              <a:rPr lang="en-US" smtClean="0"/>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43653DA-8BF4-4869-96FE-9BCF43372D46}" type="datetimeFigureOut">
              <a:rPr lang="en-US" smtClean="0"/>
              <a:t>7/23/2024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C53DF-4216-466D-99A7-94400E6C2A25}" type="slidenum">
              <a:rPr lang="en-US" smtClean="0"/>
              <a:t>‹Nº›</a:t>
            </a:fld>
            <a:endParaRPr lang="en-US"/>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3816DF-213E-421B-92D3-C068DBB023D6}" type="datetimeFigureOut">
              <a:rPr lang="en-US" smtClean="0">
                <a:solidFill>
                  <a:schemeClr val="tx2"/>
                </a:solidFill>
              </a:rPr>
              <a:t>7/23/2024</a:t>
            </a:fld>
            <a:endParaRPr lang="en-US" sz="1100">
              <a:solidFill>
                <a:schemeClr val="tx2"/>
              </a:solidFill>
            </a:endParaRPr>
          </a:p>
        </p:txBody>
      </p:sp>
      <p:sp>
        <p:nvSpPr>
          <p:cNvPr id="5" name="Footer Placeholder 4"/>
          <p:cNvSpPr>
            <a:spLocks noGrp="1"/>
          </p:cNvSpPr>
          <p:nvPr>
            <p:ph type="ftr" sz="quarter" idx="11"/>
          </p:nvPr>
        </p:nvSpPr>
        <p:spPr/>
        <p:txBody>
          <a:bodyPr/>
          <a:lstStyle/>
          <a:p>
            <a:pPr algn="r"/>
            <a:endParaRPr lang="en-US" sz="1100">
              <a:solidFill>
                <a:schemeClr val="tx2"/>
              </a:solidFill>
            </a:endParaRPr>
          </a:p>
        </p:txBody>
      </p:sp>
      <p:sp>
        <p:nvSpPr>
          <p:cNvPr id="6" name="Slide Number Placeholder 5"/>
          <p:cNvSpPr>
            <a:spLocks noGrp="1"/>
          </p:cNvSpPr>
          <p:nvPr>
            <p:ph type="sldNum" sz="quarter" idx="12"/>
          </p:nvPr>
        </p:nvSpPr>
        <p:spPr/>
        <p:txBody>
          <a:bodyPr/>
          <a:lstStyle/>
          <a:p>
            <a:pPr algn="l"/>
            <a:fld id="{72AC53DF-4216-466D-99A7-94400E6C2A25}" type="slidenum">
              <a:rPr lang="en-US" sz="1200" smtClean="0">
                <a:solidFill>
                  <a:schemeClr val="tx2"/>
                </a:solidFill>
              </a:rPr>
              <a:pPr algn="l"/>
              <a:t>‹Nº›</a:t>
            </a:fld>
            <a:endParaRPr lang="en-US" sz="1200">
              <a:solidFill>
                <a:schemeClr val="tx2"/>
              </a:solidFill>
            </a:endParaRPr>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3816DF-213E-421B-92D3-C068DBB023D6}" type="datetimeFigureOut">
              <a:rPr lang="en-US" smtClean="0">
                <a:solidFill>
                  <a:schemeClr val="tx2"/>
                </a:solidFill>
              </a:rPr>
              <a:t>7/23/2024</a:t>
            </a:fld>
            <a:endParaRPr lang="en-US" sz="1100">
              <a:solidFill>
                <a:schemeClr val="tx2"/>
              </a:solidFill>
            </a:endParaRPr>
          </a:p>
        </p:txBody>
      </p:sp>
      <p:sp>
        <p:nvSpPr>
          <p:cNvPr id="5" name="Footer Placeholder 4"/>
          <p:cNvSpPr>
            <a:spLocks noGrp="1"/>
          </p:cNvSpPr>
          <p:nvPr>
            <p:ph type="ftr" sz="quarter" idx="11"/>
          </p:nvPr>
        </p:nvSpPr>
        <p:spPr/>
        <p:txBody>
          <a:bodyPr/>
          <a:lstStyle/>
          <a:p>
            <a:pPr algn="r"/>
            <a:endParaRPr lang="en-US" sz="1100">
              <a:solidFill>
                <a:schemeClr val="tx2"/>
              </a:solidFill>
            </a:endParaRPr>
          </a:p>
        </p:txBody>
      </p:sp>
      <p:sp>
        <p:nvSpPr>
          <p:cNvPr id="6" name="Slide Number Placeholder 5"/>
          <p:cNvSpPr>
            <a:spLocks noGrp="1"/>
          </p:cNvSpPr>
          <p:nvPr>
            <p:ph type="sldNum" sz="quarter" idx="12"/>
          </p:nvPr>
        </p:nvSpPr>
        <p:spPr/>
        <p:txBody>
          <a:bodyPr/>
          <a:lstStyle/>
          <a:p>
            <a:pPr algn="l"/>
            <a:fld id="{72AC53DF-4216-466D-99A7-94400E6C2A25}" type="slidenum">
              <a:rPr lang="en-US" sz="1200" smtClean="0">
                <a:solidFill>
                  <a:schemeClr val="tx2"/>
                </a:solidFill>
              </a:rPr>
              <a:pPr algn="l"/>
              <a:t>‹Nº›</a:t>
            </a:fld>
            <a:endParaRPr lang="en-US" sz="1200">
              <a:solidFill>
                <a:schemeClr val="tx2"/>
              </a:solidFill>
            </a:endParaRP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129108-AC8D-4212-9283-60D9E99BF07A}" type="datetimeFigureOut">
              <a:rPr lang="en-US" smtClean="0"/>
              <a:t>7/23/2024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93096-5B34-4342-9326-69289CEAE4C2}" type="slidenum">
              <a:rPr lang="en-US" smtClean="0"/>
              <a:t>‹Nº›</a:t>
            </a:fld>
            <a:endParaRPr 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DED3D3-6235-4F4C-B439-DF277FB555A7}" type="datetimeFigureOut">
              <a:rPr lang="en-US" smtClean="0"/>
              <a:t>7/23/2024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93096-5B34-4342-9326-69289CEAE4C2}" type="slidenum">
              <a:rPr lang="en-US" smtClean="0"/>
              <a:t>‹Nº›</a:t>
            </a:fld>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B5F1E3E-4B2F-4895-B65E-28B2E64F39F6}" type="datetimeFigureOut">
              <a:rPr lang="en-US" smtClean="0"/>
              <a:t>7/23/2024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D93096-5B34-4342-9326-69289CEAE4C2}" type="slidenum">
              <a:rPr lang="en-US" smtClean="0"/>
              <a:t>‹Nº›</a:t>
            </a:fld>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085435-8225-4333-BFFA-0096413F0D76}" type="datetimeFigureOut">
              <a:rPr lang="en-US" smtClean="0"/>
              <a:t>7/23/2024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D93096-5B34-4342-9326-69289CEAE4C2}" type="slidenum">
              <a:rPr lang="en-US" smtClean="0"/>
              <a:t>‹Nº›</a:t>
            </a:fld>
            <a:endParaRPr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83C494-2A87-468C-A21B-CB14FB9ABB00}" type="datetimeFigureOut">
              <a:rPr lang="en-US" smtClean="0"/>
              <a:t>7/23/2024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D93096-5B34-4342-9326-69289CEAE4C2}" type="slidenum">
              <a:rPr lang="en-US" smtClean="0"/>
              <a:t>‹Nº›</a:t>
            </a:fld>
            <a:endParaRPr 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180FA0-5B31-4864-A2BB-719EA5A679C6}" type="datetimeFigureOut">
              <a:rPr lang="en-US" smtClean="0"/>
              <a:t>7/23/2024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D93096-5B34-4342-9326-69289CEAE4C2}" type="slidenum">
              <a:rPr lang="en-US" smtClean="0"/>
              <a:t>‹Nº›</a:t>
            </a:fld>
            <a:endParaRPr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ECC0C8-36B8-442A-833D-B6AACE86BB77}" type="datetimeFigureOut">
              <a:rPr lang="en-US" smtClean="0"/>
              <a:t>7/23/2024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D93096-5B34-4342-9326-69289CEAE4C2}" type="slidenum">
              <a:rPr lang="en-US" smtClean="0"/>
              <a:t>‹Nº›</a:t>
            </a:fld>
            <a:endParaRPr 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E20EC5-AC53-4169-941E-EDF10CD23748}" type="datetimeFigureOut">
              <a:rPr lang="en-US" smtClean="0"/>
              <a:t>7/23/2024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D93096-5B34-4342-9326-69289CEAE4C2}" type="slidenum">
              <a:rPr lang="en-US" smtClean="0"/>
              <a:t>‹Nº›</a:t>
            </a:fld>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Haga clic para editar el estilo del título principal</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Haga clic para editar los estilos de texto maestro</a:t>
            </a:r>
          </a:p>
          <a:p>
            <a:pPr lvl="1"/>
            <a:r>
              <a:rPr lang="en-US"/>
              <a:t>Segundo nivel</a:t>
            </a:r>
          </a:p>
          <a:p>
            <a:pPr lvl="2"/>
            <a:r>
              <a:rPr lang="en-US"/>
              <a:t>Tercer nivel</a:t>
            </a:r>
          </a:p>
          <a:p>
            <a:pPr lvl="3"/>
            <a:r>
              <a:rPr lang="en-US"/>
              <a:t>Cuarto nivel</a:t>
            </a:r>
          </a:p>
          <a:p>
            <a:pPr lvl="4"/>
            <a:r>
              <a:rPr lang="en-US"/>
              <a:t>Quinto nivel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3816DF-213E-421B-92D3-C068DBB023D6}" type="datetimeFigureOut">
              <a:rPr lang="en-US" smtClean="0">
                <a:solidFill>
                  <a:schemeClr val="tx2"/>
                </a:solidFill>
              </a:rPr>
              <a:t>7/23/2024</a:t>
            </a:fld>
            <a:endParaRPr lang="en-US" sz="1100">
              <a:solidFill>
                <a:schemeClr val="tx2"/>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r"/>
            <a:endParaRPr lang="en-US" sz="1100">
              <a:solidFill>
                <a:schemeClr val="tx2"/>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72AC53DF-4216-466D-99A7-94400E6C2A25}" type="slidenum">
              <a:rPr lang="en-US" sz="1200" smtClean="0">
                <a:solidFill>
                  <a:schemeClr val="tx2"/>
                </a:solidFill>
              </a:rPr>
              <a:t>‹Nº›</a:t>
            </a:fld>
            <a:endParaRPr lang="en-US" sz="1200">
              <a:solidFill>
                <a:schemeClr val="tx2"/>
              </a:solidFill>
            </a:endParaRPr>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ransition spd="med">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8" Type="http://schemas.openxmlformats.org/officeDocument/2006/relationships/hyperlink" Target="https://archive.org/details/passionateprayer0000wals_e5l8/page/n3/mode/2up" TargetMode="External"/><Relationship Id="rId3" Type="http://schemas.openxmlformats.org/officeDocument/2006/relationships/hyperlink" Target="https://archive.org/details/tasteofnewwine00mill" TargetMode="External"/><Relationship Id="rId7" Type="http://schemas.openxmlformats.org/officeDocument/2006/relationships/hyperlink" Target="https://app.box.com/embed/s/eyr8hkrr9xqlqpmhactynv4dew6anlpb?sortColumn=date&amp;view=list" TargetMode="External"/><Relationship Id="rId2" Type="http://schemas.openxmlformats.org/officeDocument/2006/relationships/notesSlide" Target="../notesSlides/notesSlide61.xml"/><Relationship Id="rId1" Type="http://schemas.openxmlformats.org/officeDocument/2006/relationships/slideLayout" Target="../slideLayouts/slideLayout7.xml"/><Relationship Id="rId6" Type="http://schemas.openxmlformats.org/officeDocument/2006/relationships/hyperlink" Target="https://archive.org/details/flyingclosertofl00swin" TargetMode="External"/><Relationship Id="rId5" Type="http://schemas.openxmlformats.org/officeDocument/2006/relationships/hyperlink" Target="https://www.amazon.com/-/es/George-M%C3%BCller-ebook/dp/B087CBGRN7/ref=sr_1_1?__mk_es_US=%C3%85M%C3%85%C5%BD%C3%95%C3%91&amp;dib=eyJ2IjoiMSJ9.TkEfrgKxhYVb8OyBUPt-og.jZr1-h72oR6nxEf2TrImKffa_-dOM1JGy_qk9gMbv1s&amp;dib_tag=se&amp;keywords=Respuestas+a+la+Oraci%C3%B3n%3A+Historias+Reales+sobre+la+Intervenci%C3%B3n+Divina&amp;qid=1721855414&amp;s=digital-text&amp;sr=1-1#customerReviews" TargetMode="External"/><Relationship Id="rId4" Type="http://schemas.openxmlformats.org/officeDocument/2006/relationships/hyperlink" Target="https://archive.org/details/waitingongod0000murr" TargetMode="External"/><Relationship Id="rId9" Type="http://schemas.openxmlformats.org/officeDocument/2006/relationships/hyperlink" Target="https://drive.google.com/file/d/144sa8WgGWL-r4hmwuc14SGn_yqlsS0Mf/view"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42713" y="-1142284"/>
            <a:ext cx="6858000" cy="9143425"/>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733" y="0"/>
            <a:ext cx="6803134"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24">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125298" y="-161647"/>
            <a:ext cx="4894564" cy="9145160"/>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Imagen 2" descr="Texto&#10;&#10;Descripción generada automáticamente">
            <a:extLst>
              <a:ext uri="{FF2B5EF4-FFF2-40B4-BE49-F238E27FC236}">
                <a16:creationId xmlns:a16="http://schemas.microsoft.com/office/drawing/2014/main" id="{2EC0EFE4-246D-4FC7-6BFD-E45A610D73B7}"/>
              </a:ext>
            </a:extLst>
          </p:cNvPr>
          <p:cNvPicPr>
            <a:picLocks noChangeAspect="1"/>
          </p:cNvPicPr>
          <p:nvPr/>
        </p:nvPicPr>
        <p:blipFill>
          <a:blip r:embed="rId3">
            <a:extLst>
              <a:ext uri="{28A0092B-C50C-407E-A947-70E740481C1C}">
                <a14:useLocalDpi xmlns:a14="http://schemas.microsoft.com/office/drawing/2010/main" val="0"/>
              </a:ext>
            </a:extLst>
          </a:blip>
          <a:srcRect l="6625" r="13327"/>
          <a:stretch/>
        </p:blipFill>
        <p:spPr>
          <a:xfrm>
            <a:off x="342900" y="457200"/>
            <a:ext cx="8458200" cy="5943600"/>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541338" indent="-514350" eaLnBrk="1" hangingPunct="1">
              <a:buClr>
                <a:srgbClr val="967D42"/>
              </a:buClr>
            </a:pPr>
            <a:r>
              <a:rPr lang="en-US" sz="2800">
                <a:solidFill>
                  <a:srgbClr val="320E04"/>
                </a:solidFill>
              </a:rPr>
              <a:t>El </a:t>
            </a:r>
            <a:r>
              <a:rPr lang="en-US" sz="2800" b="1">
                <a:solidFill>
                  <a:srgbClr val="320E04"/>
                </a:solidFill>
              </a:rPr>
              <a:t>centro de </a:t>
            </a:r>
            <a:r>
              <a:rPr lang="en-US" sz="2800">
                <a:solidFill>
                  <a:srgbClr val="320E04"/>
                </a:solidFill>
              </a:rPr>
              <a:t>la oración es Dios, su gloria.</a:t>
            </a:r>
          </a:p>
          <a:p>
            <a:pPr marL="541338" indent="-514350" eaLnBrk="1" hangingPunct="1">
              <a:buClr>
                <a:srgbClr val="967D42"/>
              </a:buClr>
            </a:pPr>
            <a:endParaRPr lang="en-US" sz="2800">
              <a:solidFill>
                <a:srgbClr val="320E04"/>
              </a:solidFill>
            </a:endParaRPr>
          </a:p>
          <a:p>
            <a:pPr marL="541338" indent="-514350" eaLnBrk="1" hangingPunct="1">
              <a:buClr>
                <a:srgbClr val="967D42"/>
              </a:buClr>
            </a:pPr>
            <a:r>
              <a:rPr lang="en-US" sz="2800">
                <a:solidFill>
                  <a:srgbClr val="320E04"/>
                </a:solidFill>
              </a:rPr>
              <a:t>La </a:t>
            </a:r>
            <a:r>
              <a:rPr lang="en-US" sz="2800" b="1">
                <a:solidFill>
                  <a:srgbClr val="320E04"/>
                </a:solidFill>
              </a:rPr>
              <a:t>función </a:t>
            </a:r>
            <a:r>
              <a:rPr lang="en-US" sz="2800">
                <a:solidFill>
                  <a:srgbClr val="320E04"/>
                </a:solidFill>
              </a:rPr>
              <a:t>de la oración es la relación.</a:t>
            </a:r>
          </a:p>
          <a:p>
            <a:pPr marL="541338" indent="-514350" eaLnBrk="1" hangingPunct="1">
              <a:buClr>
                <a:srgbClr val="967D42"/>
              </a:buClr>
            </a:pPr>
            <a:endParaRPr lang="en-US" sz="2800" b="1">
              <a:solidFill>
                <a:srgbClr val="320E04"/>
              </a:solidFill>
            </a:endParaRPr>
          </a:p>
          <a:p>
            <a:pPr marL="541338" indent="-514350" eaLnBrk="1" hangingPunct="1">
              <a:buClr>
                <a:srgbClr val="967D42"/>
              </a:buClr>
            </a:pPr>
            <a:r>
              <a:rPr lang="en-US" sz="2800">
                <a:solidFill>
                  <a:srgbClr val="320E04"/>
                </a:solidFill>
              </a:rPr>
              <a:t>El </a:t>
            </a:r>
            <a:r>
              <a:rPr lang="en-US" sz="2800" b="1">
                <a:solidFill>
                  <a:srgbClr val="320E04"/>
                </a:solidFill>
              </a:rPr>
              <a:t>objetivo </a:t>
            </a:r>
            <a:r>
              <a:rPr lang="en-US" sz="2800">
                <a:solidFill>
                  <a:srgbClr val="320E04"/>
                </a:solidFill>
              </a:rPr>
              <a:t>de la oración es Su presencia.</a:t>
            </a:r>
            <a:endParaRPr lang="en-US" sz="2800"/>
          </a:p>
        </p:txBody>
      </p:sp>
      <p:grpSp>
        <p:nvGrpSpPr>
          <p:cNvPr id="6"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Sobre la oración:</a:t>
              </a:r>
            </a:p>
          </p:txBody>
        </p:sp>
      </p:gr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541338" indent="-514350" eaLnBrk="1" hangingPunct="1">
              <a:buClr>
                <a:srgbClr val="967D42"/>
              </a:buClr>
              <a:buFont typeface="Wingdings 2" pitchFamily="18" charset="2"/>
              <a:buAutoNum type="arabicPeriod"/>
            </a:pPr>
            <a:r>
              <a:rPr lang="en-US" sz="2800" dirty="0" err="1">
                <a:solidFill>
                  <a:srgbClr val="000000"/>
                </a:solidFill>
              </a:rPr>
              <a:t>Oración</a:t>
            </a:r>
            <a:r>
              <a:rPr lang="en-US" sz="2800" dirty="0">
                <a:solidFill>
                  <a:srgbClr val="000000"/>
                </a:solidFill>
              </a:rPr>
              <a:t> superficial (</a:t>
            </a:r>
            <a:r>
              <a:rPr lang="en-US" sz="2800" dirty="0" err="1">
                <a:solidFill>
                  <a:srgbClr val="000000"/>
                </a:solidFill>
              </a:rPr>
              <a:t>oración</a:t>
            </a:r>
            <a:r>
              <a:rPr lang="en-US" sz="2800" dirty="0">
                <a:solidFill>
                  <a:srgbClr val="000000"/>
                </a:solidFill>
              </a:rPr>
              <a:t> de forma)</a:t>
            </a:r>
          </a:p>
          <a:p>
            <a:pPr marL="541338" indent="-514350" eaLnBrk="1" hangingPunct="1">
              <a:buClr>
                <a:srgbClr val="967D42"/>
              </a:buClr>
              <a:buFont typeface="Wingdings 2" pitchFamily="18" charset="2"/>
              <a:buAutoNum type="arabicPeriod"/>
            </a:pPr>
            <a:r>
              <a:rPr lang="en-US" sz="2800" dirty="0" err="1">
                <a:solidFill>
                  <a:srgbClr val="000000"/>
                </a:solidFill>
              </a:rPr>
              <a:t>Oración</a:t>
            </a:r>
            <a:r>
              <a:rPr lang="en-US" sz="2800" dirty="0">
                <a:solidFill>
                  <a:srgbClr val="000000"/>
                </a:solidFill>
              </a:rPr>
              <a:t> real (</a:t>
            </a:r>
            <a:r>
              <a:rPr lang="en-US" sz="2800" dirty="0" err="1">
                <a:solidFill>
                  <a:srgbClr val="000000"/>
                </a:solidFill>
              </a:rPr>
              <a:t>oración</a:t>
            </a:r>
            <a:r>
              <a:rPr lang="en-US" sz="2800" dirty="0">
                <a:solidFill>
                  <a:srgbClr val="000000"/>
                </a:solidFill>
              </a:rPr>
              <a:t> de </a:t>
            </a:r>
            <a:r>
              <a:rPr lang="en-US" sz="2800" dirty="0" err="1">
                <a:solidFill>
                  <a:srgbClr val="000000"/>
                </a:solidFill>
              </a:rPr>
              <a:t>fe</a:t>
            </a:r>
            <a:r>
              <a:rPr lang="en-US" sz="2800" dirty="0">
                <a:solidFill>
                  <a:srgbClr val="000000"/>
                </a:solidFill>
              </a:rPr>
              <a:t>)</a:t>
            </a:r>
          </a:p>
          <a:p>
            <a:pPr marL="541338" indent="-514350" eaLnBrk="1" hangingPunct="1">
              <a:buClr>
                <a:srgbClr val="967D42"/>
              </a:buClr>
              <a:buFont typeface="Wingdings 2" pitchFamily="18" charset="2"/>
              <a:buAutoNum type="arabicPeriod"/>
            </a:pPr>
            <a:endParaRPr lang="en-US" sz="2800" dirty="0">
              <a:solidFill>
                <a:srgbClr val="000000"/>
              </a:solidFill>
            </a:endParaRPr>
          </a:p>
          <a:p>
            <a:pPr marL="541338" indent="-514350">
              <a:buClr>
                <a:srgbClr val="967D42"/>
              </a:buClr>
            </a:pPr>
            <a:r>
              <a:rPr lang="en-US" sz="2400" dirty="0"/>
              <a:t>       "La </a:t>
            </a:r>
            <a:r>
              <a:rPr lang="en-US" sz="2400" dirty="0" err="1"/>
              <a:t>repetición</a:t>
            </a:r>
            <a:r>
              <a:rPr lang="en-US" sz="2400" dirty="0"/>
              <a:t> de </a:t>
            </a:r>
            <a:r>
              <a:rPr lang="en-US" sz="2400" dirty="0" err="1"/>
              <a:t>frases</a:t>
            </a:r>
            <a:r>
              <a:rPr lang="en-US" sz="2400" dirty="0"/>
              <a:t> </a:t>
            </a:r>
            <a:r>
              <a:rPr lang="en-US" sz="2400" dirty="0" err="1"/>
              <a:t>hechas</a:t>
            </a:r>
            <a:r>
              <a:rPr lang="en-US" sz="2400" dirty="0"/>
              <a:t>, </a:t>
            </a:r>
            <a:r>
              <a:rPr lang="en-US" sz="2400" dirty="0" err="1"/>
              <a:t>acostumbradas</a:t>
            </a:r>
            <a:r>
              <a:rPr lang="en-US" sz="2400" dirty="0"/>
              <a:t>, </a:t>
            </a:r>
            <a:r>
              <a:rPr lang="en-US" sz="2400" dirty="0" err="1"/>
              <a:t>cuando</a:t>
            </a:r>
            <a:r>
              <a:rPr lang="en-US" sz="2400" dirty="0"/>
              <a:t> </a:t>
            </a:r>
            <a:r>
              <a:rPr lang="en-US" sz="2400" dirty="0" err="1"/>
              <a:t>el</a:t>
            </a:r>
            <a:r>
              <a:rPr lang="en-US" sz="2400" dirty="0"/>
              <a:t> </a:t>
            </a:r>
            <a:r>
              <a:rPr lang="en-US" sz="2400" dirty="0" err="1"/>
              <a:t>corazón</a:t>
            </a:r>
            <a:r>
              <a:rPr lang="en-US" sz="2400" dirty="0"/>
              <a:t> no </a:t>
            </a:r>
            <a:r>
              <a:rPr lang="en-US" sz="2400" dirty="0" err="1"/>
              <a:t>siente</a:t>
            </a:r>
            <a:r>
              <a:rPr lang="en-US" sz="2400" dirty="0"/>
              <a:t> </a:t>
            </a:r>
            <a:r>
              <a:rPr lang="en-US" sz="2400" dirty="0" err="1"/>
              <a:t>necesidad</a:t>
            </a:r>
            <a:r>
              <a:rPr lang="en-US" sz="2400" dirty="0"/>
              <a:t> de Dios, es </a:t>
            </a:r>
            <a:r>
              <a:rPr lang="en-US" sz="2400" b="1" dirty="0" err="1"/>
              <a:t>oración</a:t>
            </a:r>
            <a:r>
              <a:rPr lang="en-US" sz="2400" b="1" dirty="0"/>
              <a:t> formal</a:t>
            </a:r>
            <a:r>
              <a:rPr lang="en-US" sz="2400" dirty="0"/>
              <a:t>. . .  </a:t>
            </a:r>
            <a:r>
              <a:rPr lang="en-US" sz="2400" dirty="0" err="1"/>
              <a:t>Debemos</a:t>
            </a:r>
            <a:r>
              <a:rPr lang="en-US" sz="2400" dirty="0"/>
              <a:t> </a:t>
            </a:r>
            <a:r>
              <a:rPr lang="en-US" sz="2400" dirty="0" err="1"/>
              <a:t>tener</a:t>
            </a:r>
            <a:r>
              <a:rPr lang="en-US" sz="2400" dirty="0"/>
              <a:t> sumo </a:t>
            </a:r>
            <a:r>
              <a:rPr lang="en-US" sz="2400" dirty="0" err="1"/>
              <a:t>cuidado</a:t>
            </a:r>
            <a:r>
              <a:rPr lang="en-US" sz="2400" dirty="0"/>
              <a:t> </a:t>
            </a:r>
            <a:r>
              <a:rPr lang="en-US" sz="2400" dirty="0" err="1"/>
              <a:t>en</a:t>
            </a:r>
            <a:r>
              <a:rPr lang="en-US" sz="2400" dirty="0"/>
              <a:t> </a:t>
            </a:r>
            <a:r>
              <a:rPr lang="en-US" sz="2400" dirty="0" err="1"/>
              <a:t>todas</a:t>
            </a:r>
            <a:r>
              <a:rPr lang="en-US" sz="2400" dirty="0"/>
              <a:t> </a:t>
            </a:r>
            <a:r>
              <a:rPr lang="en-US" sz="2400" dirty="0" err="1"/>
              <a:t>nuestras</a:t>
            </a:r>
            <a:r>
              <a:rPr lang="en-US" sz="2400" dirty="0"/>
              <a:t> </a:t>
            </a:r>
            <a:r>
              <a:rPr lang="en-US" sz="2400" dirty="0" err="1"/>
              <a:t>oraciones</a:t>
            </a:r>
            <a:r>
              <a:rPr lang="en-US" sz="2400" dirty="0"/>
              <a:t> de </a:t>
            </a:r>
            <a:r>
              <a:rPr lang="en-US" sz="2400" dirty="0" err="1"/>
              <a:t>decir</a:t>
            </a:r>
            <a:r>
              <a:rPr lang="en-US" sz="2400" dirty="0"/>
              <a:t> lo que </a:t>
            </a:r>
            <a:r>
              <a:rPr lang="en-US" sz="2400" dirty="0" err="1"/>
              <a:t>quiere</a:t>
            </a:r>
            <a:r>
              <a:rPr lang="en-US" sz="2400" dirty="0"/>
              <a:t> </a:t>
            </a:r>
            <a:r>
              <a:rPr lang="en-US" sz="2400" dirty="0" err="1"/>
              <a:t>el</a:t>
            </a:r>
            <a:r>
              <a:rPr lang="en-US" sz="2400" dirty="0"/>
              <a:t> </a:t>
            </a:r>
            <a:r>
              <a:rPr lang="en-US" sz="2400" dirty="0" err="1"/>
              <a:t>corazón</a:t>
            </a:r>
            <a:r>
              <a:rPr lang="en-US" sz="2400" dirty="0"/>
              <a:t> y de </a:t>
            </a:r>
            <a:r>
              <a:rPr lang="en-US" sz="2400" dirty="0" err="1"/>
              <a:t>decir</a:t>
            </a:r>
            <a:r>
              <a:rPr lang="en-US" sz="2400" dirty="0"/>
              <a:t> </a:t>
            </a:r>
            <a:r>
              <a:rPr lang="en-US" sz="2400" dirty="0" err="1"/>
              <a:t>sólo</a:t>
            </a:r>
            <a:r>
              <a:rPr lang="en-US" sz="2400" dirty="0"/>
              <a:t> lo que </a:t>
            </a:r>
            <a:r>
              <a:rPr lang="en-US" sz="2400" dirty="0" err="1"/>
              <a:t>queremos</a:t>
            </a:r>
            <a:r>
              <a:rPr lang="en-US" sz="2400" dirty="0"/>
              <a:t> </a:t>
            </a:r>
            <a:r>
              <a:rPr lang="en-US" sz="2400" dirty="0" err="1"/>
              <a:t>decir</a:t>
            </a:r>
            <a:r>
              <a:rPr lang="en-US" sz="2400" dirty="0"/>
              <a:t>.  </a:t>
            </a:r>
            <a:r>
              <a:rPr lang="en-US" sz="2400" dirty="0" err="1"/>
              <a:t>Todas</a:t>
            </a:r>
            <a:r>
              <a:rPr lang="en-US" sz="2400" dirty="0"/>
              <a:t> las palabras </a:t>
            </a:r>
            <a:r>
              <a:rPr lang="en-US" sz="2400" dirty="0" err="1"/>
              <a:t>floridas</a:t>
            </a:r>
            <a:r>
              <a:rPr lang="en-US" sz="2400" dirty="0"/>
              <a:t> a </a:t>
            </a:r>
            <a:r>
              <a:rPr lang="en-US" sz="2400" dirty="0" err="1"/>
              <a:t>nuestro</a:t>
            </a:r>
            <a:r>
              <a:rPr lang="en-US" sz="2400" dirty="0"/>
              <a:t> </a:t>
            </a:r>
            <a:r>
              <a:rPr lang="en-US" sz="2400" dirty="0" err="1"/>
              <a:t>alcance</a:t>
            </a:r>
            <a:r>
              <a:rPr lang="en-US" sz="2400" dirty="0"/>
              <a:t> no </a:t>
            </a:r>
            <a:r>
              <a:rPr lang="en-US" sz="2400" dirty="0" err="1"/>
              <a:t>equivalen</a:t>
            </a:r>
            <a:r>
              <a:rPr lang="en-US" sz="2400" dirty="0"/>
              <a:t> a un santo </a:t>
            </a:r>
            <a:r>
              <a:rPr lang="en-US" sz="2400" dirty="0" err="1"/>
              <a:t>deseo</a:t>
            </a:r>
            <a:r>
              <a:rPr lang="en-US" sz="2400" dirty="0"/>
              <a:t>. Las </a:t>
            </a:r>
            <a:r>
              <a:rPr lang="en-US" sz="2400" dirty="0" err="1"/>
              <a:t>oraciones</a:t>
            </a:r>
            <a:r>
              <a:rPr lang="en-US" sz="2400" dirty="0"/>
              <a:t> </a:t>
            </a:r>
            <a:r>
              <a:rPr lang="en-US" sz="2400" dirty="0" err="1"/>
              <a:t>más</a:t>
            </a:r>
            <a:r>
              <a:rPr lang="en-US" sz="2400" dirty="0"/>
              <a:t> </a:t>
            </a:r>
            <a:r>
              <a:rPr lang="en-US" sz="2400" dirty="0" err="1"/>
              <a:t>elocuentes</a:t>
            </a:r>
            <a:r>
              <a:rPr lang="en-US" sz="2400" dirty="0"/>
              <a:t> no son </a:t>
            </a:r>
            <a:r>
              <a:rPr lang="en-US" sz="2400" dirty="0" err="1"/>
              <a:t>más</a:t>
            </a:r>
            <a:r>
              <a:rPr lang="en-US" sz="2400" dirty="0"/>
              <a:t> que </a:t>
            </a:r>
            <a:r>
              <a:rPr lang="en-US" sz="2400" dirty="0" err="1"/>
              <a:t>vanas</a:t>
            </a:r>
            <a:r>
              <a:rPr lang="en-US" sz="2400" dirty="0"/>
              <a:t> </a:t>
            </a:r>
            <a:r>
              <a:rPr lang="en-US" sz="2400" dirty="0" err="1"/>
              <a:t>repeticiones</a:t>
            </a:r>
            <a:r>
              <a:rPr lang="en-US" sz="2400" dirty="0"/>
              <a:t> </a:t>
            </a:r>
            <a:r>
              <a:rPr lang="en-US" sz="2400" dirty="0" err="1"/>
              <a:t>si</a:t>
            </a:r>
            <a:r>
              <a:rPr lang="en-US" sz="2400" dirty="0"/>
              <a:t> no </a:t>
            </a:r>
            <a:r>
              <a:rPr lang="en-US" sz="2400" dirty="0" err="1"/>
              <a:t>expresan</a:t>
            </a:r>
            <a:r>
              <a:rPr lang="en-US" sz="2400" dirty="0"/>
              <a:t> </a:t>
            </a:r>
            <a:r>
              <a:rPr lang="en-US" sz="2400" dirty="0" err="1"/>
              <a:t>los</a:t>
            </a:r>
            <a:r>
              <a:rPr lang="en-US" sz="2400" dirty="0"/>
              <a:t> </a:t>
            </a:r>
            <a:r>
              <a:rPr lang="en-US" sz="2400" dirty="0" err="1"/>
              <a:t>verdaderos</a:t>
            </a:r>
            <a:r>
              <a:rPr lang="en-US" sz="2400" dirty="0"/>
              <a:t> </a:t>
            </a:r>
            <a:r>
              <a:rPr lang="en-US" sz="2400" dirty="0" err="1"/>
              <a:t>sentimientos</a:t>
            </a:r>
            <a:r>
              <a:rPr lang="en-US" sz="2400" dirty="0"/>
              <a:t> del </a:t>
            </a:r>
            <a:r>
              <a:rPr lang="en-US" sz="2400" dirty="0" err="1"/>
              <a:t>corazón</a:t>
            </a:r>
            <a:r>
              <a:rPr lang="en-US" sz="2400" dirty="0"/>
              <a:t>".    (Mi </a:t>
            </a:r>
            <a:r>
              <a:rPr lang="en-US" sz="2400" dirty="0" err="1"/>
              <a:t>vida</a:t>
            </a:r>
            <a:r>
              <a:rPr lang="en-US" sz="2400" dirty="0"/>
              <a:t> hoy, 19.) {</a:t>
            </a:r>
            <a:r>
              <a:rPr lang="en-US" sz="2400" dirty="0" err="1"/>
              <a:t>Pr</a:t>
            </a:r>
            <a:r>
              <a:rPr lang="en-US" sz="2400" dirty="0"/>
              <a:t> 265.4}</a:t>
            </a:r>
            <a:endParaRPr lang="de-DE" sz="2400" dirty="0"/>
          </a:p>
          <a:p>
            <a:pPr marL="541338" indent="-514350" eaLnBrk="1" hangingPunct="1">
              <a:buClr>
                <a:srgbClr val="967D42"/>
              </a:buClr>
              <a:buFont typeface="Wingdings 2" pitchFamily="18" charset="2"/>
              <a:buAutoNum type="arabicPeriod"/>
            </a:pPr>
            <a:endParaRPr lang="en-US" sz="2800" dirty="0">
              <a:solidFill>
                <a:srgbClr val="000000"/>
              </a:solidFill>
            </a:endParaRPr>
          </a:p>
        </p:txBody>
      </p:sp>
      <p:grpSp>
        <p:nvGrpSpPr>
          <p:cNvPr id="6"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dirty="0" err="1"/>
                <a:t>Sobre</a:t>
              </a:r>
              <a:r>
                <a:rPr lang="en-US" sz="2800" kern="1200" dirty="0"/>
                <a:t> la </a:t>
              </a:r>
              <a:r>
                <a:rPr lang="en-US" sz="2800" kern="1200" dirty="0" err="1"/>
                <a:t>oración</a:t>
              </a:r>
              <a:r>
                <a:rPr lang="en-US" sz="2800" kern="1200" dirty="0"/>
                <a:t>:</a:t>
              </a:r>
            </a:p>
          </p:txBody>
        </p:sp>
      </p:gr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541338" indent="-514350" eaLnBrk="1" hangingPunct="1">
              <a:buClr>
                <a:srgbClr val="967D42"/>
              </a:buClr>
            </a:pPr>
            <a:endParaRPr lang="en-US" sz="2800" b="1" dirty="0">
              <a:solidFill>
                <a:srgbClr val="000000"/>
              </a:solidFill>
            </a:endParaRPr>
          </a:p>
          <a:p>
            <a:pPr marL="541338" indent="-514350" eaLnBrk="1" hangingPunct="1">
              <a:buClr>
                <a:srgbClr val="967D42"/>
              </a:buClr>
            </a:pPr>
            <a:r>
              <a:rPr lang="en-US" sz="2800" b="1" dirty="0">
                <a:solidFill>
                  <a:srgbClr val="000000"/>
                </a:solidFill>
              </a:rPr>
              <a:t>Lo que NO es la </a:t>
            </a:r>
            <a:r>
              <a:rPr lang="en-US" sz="2800" b="1" dirty="0" err="1">
                <a:solidFill>
                  <a:srgbClr val="000000"/>
                </a:solidFill>
              </a:rPr>
              <a:t>oración</a:t>
            </a:r>
            <a:r>
              <a:rPr lang="en-US" sz="2800" b="1" dirty="0">
                <a:solidFill>
                  <a:srgbClr val="000000"/>
                </a:solidFill>
              </a:rPr>
              <a:t>:</a:t>
            </a:r>
          </a:p>
          <a:p>
            <a:pPr marL="541338" indent="-514350" eaLnBrk="1" hangingPunct="1">
              <a:buClr>
                <a:srgbClr val="967D42"/>
              </a:buClr>
            </a:pPr>
            <a:endParaRPr lang="en-US" sz="2800" b="1" dirty="0">
              <a:solidFill>
                <a:srgbClr val="000000"/>
              </a:solidFill>
            </a:endParaRPr>
          </a:p>
          <a:p>
            <a:pPr marL="541338" indent="-514350" eaLnBrk="1" hangingPunct="1">
              <a:buClr>
                <a:srgbClr val="967D42"/>
              </a:buClr>
              <a:buFont typeface="Wingdings 2" pitchFamily="18" charset="2"/>
              <a:buAutoNum type="arabicPeriod"/>
            </a:pPr>
            <a:r>
              <a:rPr lang="en-US" sz="2800" dirty="0">
                <a:solidFill>
                  <a:srgbClr val="000000"/>
                </a:solidFill>
              </a:rPr>
              <a:t>un </a:t>
            </a:r>
            <a:r>
              <a:rPr lang="en-US" sz="2800" dirty="0" err="1">
                <a:solidFill>
                  <a:srgbClr val="000000"/>
                </a:solidFill>
              </a:rPr>
              <a:t>monólogo</a:t>
            </a:r>
            <a:r>
              <a:rPr lang="en-US" sz="2800" dirty="0">
                <a:solidFill>
                  <a:srgbClr val="000000"/>
                </a:solidFill>
              </a:rPr>
              <a:t> </a:t>
            </a:r>
          </a:p>
          <a:p>
            <a:pPr marL="541338" indent="-514350" eaLnBrk="1" hangingPunct="1">
              <a:buClr>
                <a:srgbClr val="967D42"/>
              </a:buClr>
              <a:buFont typeface="Wingdings 2" pitchFamily="18" charset="2"/>
              <a:buAutoNum type="arabicPeriod"/>
            </a:pPr>
            <a:r>
              <a:rPr lang="en-US" sz="2800" dirty="0" err="1">
                <a:solidFill>
                  <a:srgbClr val="000000"/>
                </a:solidFill>
              </a:rPr>
              <a:t>repetición</a:t>
            </a:r>
            <a:r>
              <a:rPr lang="en-US" sz="2800" dirty="0">
                <a:solidFill>
                  <a:srgbClr val="000000"/>
                </a:solidFill>
              </a:rPr>
              <a:t> de las </a:t>
            </a:r>
            <a:r>
              <a:rPr lang="en-US" sz="2800" dirty="0" err="1">
                <a:solidFill>
                  <a:srgbClr val="000000"/>
                </a:solidFill>
              </a:rPr>
              <a:t>mismas</a:t>
            </a:r>
            <a:r>
              <a:rPr lang="en-US" sz="2800" dirty="0">
                <a:solidFill>
                  <a:srgbClr val="000000"/>
                </a:solidFill>
              </a:rPr>
              <a:t> palabras</a:t>
            </a:r>
          </a:p>
          <a:p>
            <a:pPr marL="541338" indent="-514350" eaLnBrk="1" hangingPunct="1">
              <a:buClr>
                <a:srgbClr val="967D42"/>
              </a:buClr>
              <a:buFont typeface="Wingdings 2" pitchFamily="18" charset="2"/>
              <a:buAutoNum type="arabicPeriod"/>
            </a:pPr>
            <a:r>
              <a:rPr lang="en-US" sz="2800" dirty="0" err="1">
                <a:solidFill>
                  <a:srgbClr val="000000"/>
                </a:solidFill>
              </a:rPr>
              <a:t>una</a:t>
            </a:r>
            <a:r>
              <a:rPr lang="en-US" sz="2800" dirty="0">
                <a:solidFill>
                  <a:srgbClr val="000000"/>
                </a:solidFill>
              </a:rPr>
              <a:t> </a:t>
            </a:r>
            <a:r>
              <a:rPr lang="en-US" sz="2800" dirty="0" err="1">
                <a:solidFill>
                  <a:srgbClr val="000000"/>
                </a:solidFill>
              </a:rPr>
              <a:t>lista</a:t>
            </a:r>
            <a:r>
              <a:rPr lang="en-US" sz="2800" dirty="0">
                <a:solidFill>
                  <a:srgbClr val="000000"/>
                </a:solidFill>
              </a:rPr>
              <a:t> de la </a:t>
            </a:r>
            <a:r>
              <a:rPr lang="en-US" sz="2800" dirty="0" err="1">
                <a:solidFill>
                  <a:srgbClr val="000000"/>
                </a:solidFill>
              </a:rPr>
              <a:t>compra</a:t>
            </a:r>
            <a:endParaRPr lang="en-US" sz="2800" dirty="0">
              <a:solidFill>
                <a:srgbClr val="000000"/>
              </a:solidFill>
            </a:endParaRPr>
          </a:p>
          <a:p>
            <a:pPr marL="541338" indent="-514350" eaLnBrk="1" hangingPunct="1">
              <a:buClr>
                <a:srgbClr val="967D42"/>
              </a:buClr>
              <a:buFont typeface="Wingdings 2" pitchFamily="18" charset="2"/>
              <a:buAutoNum type="arabicPeriod"/>
            </a:pPr>
            <a:r>
              <a:rPr lang="en-US" sz="2800" dirty="0">
                <a:solidFill>
                  <a:srgbClr val="000000"/>
                </a:solidFill>
              </a:rPr>
              <a:t>un </a:t>
            </a:r>
            <a:r>
              <a:rPr lang="en-US" sz="2800" dirty="0" err="1">
                <a:solidFill>
                  <a:srgbClr val="000000"/>
                </a:solidFill>
              </a:rPr>
              <a:t>instrumento</a:t>
            </a:r>
            <a:r>
              <a:rPr lang="en-US" sz="2800" dirty="0">
                <a:solidFill>
                  <a:srgbClr val="000000"/>
                </a:solidFill>
              </a:rPr>
              <a:t> para </a:t>
            </a:r>
            <a:r>
              <a:rPr lang="en-US" sz="2800" dirty="0" err="1">
                <a:solidFill>
                  <a:srgbClr val="000000"/>
                </a:solidFill>
              </a:rPr>
              <a:t>conseguir</a:t>
            </a:r>
            <a:r>
              <a:rPr lang="en-US" sz="2800" dirty="0">
                <a:solidFill>
                  <a:srgbClr val="000000"/>
                </a:solidFill>
              </a:rPr>
              <a:t> lo que </a:t>
            </a:r>
            <a:r>
              <a:rPr lang="en-US" sz="2800" dirty="0" err="1">
                <a:solidFill>
                  <a:srgbClr val="000000"/>
                </a:solidFill>
              </a:rPr>
              <a:t>quieres</a:t>
            </a:r>
            <a:endParaRPr lang="en-US" sz="2800" dirty="0">
              <a:solidFill>
                <a:srgbClr val="000000"/>
              </a:solidFill>
            </a:endParaRPr>
          </a:p>
          <a:p>
            <a:pPr marL="541338" indent="-514350" eaLnBrk="1" hangingPunct="1">
              <a:buClr>
                <a:srgbClr val="967D42"/>
              </a:buClr>
              <a:buFont typeface="Wingdings 2" pitchFamily="18" charset="2"/>
              <a:buAutoNum type="arabicPeriod"/>
            </a:pPr>
            <a:r>
              <a:rPr lang="en-US" sz="2800" dirty="0">
                <a:solidFill>
                  <a:srgbClr val="000000"/>
                </a:solidFill>
              </a:rPr>
              <a:t>para </a:t>
            </a:r>
            <a:r>
              <a:rPr lang="en-US" sz="2800" dirty="0" err="1">
                <a:solidFill>
                  <a:srgbClr val="000000"/>
                </a:solidFill>
              </a:rPr>
              <a:t>hacer</a:t>
            </a:r>
            <a:r>
              <a:rPr lang="en-US" sz="2800" dirty="0">
                <a:solidFill>
                  <a:srgbClr val="000000"/>
                </a:solidFill>
              </a:rPr>
              <a:t> a Dios a </a:t>
            </a:r>
            <a:r>
              <a:rPr lang="en-US" sz="2800" dirty="0" err="1">
                <a:solidFill>
                  <a:srgbClr val="000000"/>
                </a:solidFill>
              </a:rPr>
              <a:t>tu</a:t>
            </a:r>
            <a:r>
              <a:rPr lang="en-US" sz="2800" dirty="0">
                <a:solidFill>
                  <a:srgbClr val="000000"/>
                </a:solidFill>
              </a:rPr>
              <a:t> imagen</a:t>
            </a:r>
          </a:p>
        </p:txBody>
      </p:sp>
      <p:grpSp>
        <p:nvGrpSpPr>
          <p:cNvPr id="6"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Sobre la oración:</a:t>
              </a:r>
            </a:p>
          </p:txBody>
        </p:sp>
      </p:gr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315200" cy="4619625"/>
          </a:xfrm>
          <a:prstGeom prst="rect">
            <a:avLst/>
          </a:prstGeom>
        </p:spPr>
        <p:txBody>
          <a:bodyPr/>
          <a:lstStyle/>
          <a:p>
            <a:pPr eaLnBrk="1" hangingPunct="1">
              <a:buClr>
                <a:srgbClr val="967D42"/>
              </a:buClr>
            </a:pPr>
            <a:r>
              <a:rPr lang="en-US" sz="2800" b="1" dirty="0">
                <a:solidFill>
                  <a:srgbClr val="000000"/>
                </a:solidFill>
              </a:rPr>
              <a:t>Lo que es la </a:t>
            </a:r>
            <a:r>
              <a:rPr lang="en-US" sz="2800" b="1" dirty="0" err="1">
                <a:solidFill>
                  <a:srgbClr val="000000"/>
                </a:solidFill>
              </a:rPr>
              <a:t>oración</a:t>
            </a:r>
            <a:r>
              <a:rPr lang="en-US" sz="2800" b="1" dirty="0">
                <a:solidFill>
                  <a:srgbClr val="000000"/>
                </a:solidFill>
              </a:rPr>
              <a:t>:</a:t>
            </a:r>
          </a:p>
          <a:p>
            <a:pPr eaLnBrk="1" hangingPunct="1">
              <a:buClr>
                <a:srgbClr val="967D42"/>
              </a:buClr>
            </a:pPr>
            <a:endParaRPr lang="en-US" sz="2800" b="1" dirty="0">
              <a:solidFill>
                <a:srgbClr val="000000"/>
              </a:solidFill>
            </a:endParaRPr>
          </a:p>
          <a:p>
            <a:pPr eaLnBrk="1" hangingPunct="1">
              <a:buClr>
                <a:srgbClr val="967D42"/>
              </a:buClr>
              <a:buFont typeface="Arial" pitchFamily="34" charset="0"/>
              <a:buChar char="•"/>
            </a:pPr>
            <a:r>
              <a:rPr lang="en-US" sz="2700" dirty="0">
                <a:solidFill>
                  <a:srgbClr val="000000"/>
                </a:solidFill>
              </a:rPr>
              <a:t> "</a:t>
            </a:r>
            <a:r>
              <a:rPr lang="en-US" sz="2500" dirty="0"/>
              <a:t>La </a:t>
            </a:r>
            <a:r>
              <a:rPr lang="en-US" sz="2500" dirty="0" err="1"/>
              <a:t>oración</a:t>
            </a:r>
            <a:r>
              <a:rPr lang="en-US" sz="2500" dirty="0"/>
              <a:t> es la </a:t>
            </a:r>
            <a:r>
              <a:rPr lang="en-US" sz="2500" dirty="0" err="1"/>
              <a:t>apertura</a:t>
            </a:r>
            <a:r>
              <a:rPr lang="en-US" sz="2500" dirty="0"/>
              <a:t> del </a:t>
            </a:r>
            <a:r>
              <a:rPr lang="en-US" sz="2500" dirty="0" err="1"/>
              <a:t>corazón</a:t>
            </a:r>
            <a:r>
              <a:rPr lang="en-US" sz="2500" dirty="0"/>
              <a:t> a Dios </a:t>
            </a:r>
            <a:r>
              <a:rPr lang="en-US" sz="2500" dirty="0" err="1"/>
              <a:t>como</a:t>
            </a:r>
            <a:r>
              <a:rPr lang="en-US" sz="2500" dirty="0"/>
              <a:t> a un amigo...</a:t>
            </a:r>
            <a:r>
              <a:rPr lang="en-US" sz="2500" dirty="0">
                <a:solidFill>
                  <a:srgbClr val="000000"/>
                </a:solidFill>
              </a:rPr>
              <a:t>".  </a:t>
            </a:r>
            <a:r>
              <a:rPr lang="en-US" sz="2500" i="1" dirty="0"/>
              <a:t>SC 93 </a:t>
            </a:r>
          </a:p>
          <a:p>
            <a:pPr eaLnBrk="1" hangingPunct="1">
              <a:buClr>
                <a:srgbClr val="967D42"/>
              </a:buClr>
              <a:buFont typeface="Arial" pitchFamily="34" charset="0"/>
              <a:buChar char="•"/>
            </a:pPr>
            <a:r>
              <a:rPr lang="en-US" sz="2500" b="1" dirty="0"/>
              <a:t> "</a:t>
            </a:r>
            <a:r>
              <a:rPr lang="en-US" sz="2500" dirty="0"/>
              <a:t>la </a:t>
            </a:r>
            <a:r>
              <a:rPr lang="en-US" sz="2500" dirty="0" err="1"/>
              <a:t>llave</a:t>
            </a:r>
            <a:r>
              <a:rPr lang="en-US" sz="2500" dirty="0"/>
              <a:t> </a:t>
            </a:r>
            <a:r>
              <a:rPr lang="en-US" sz="2500" dirty="0" err="1"/>
              <a:t>en</a:t>
            </a:r>
            <a:r>
              <a:rPr lang="en-US" sz="2500" dirty="0"/>
              <a:t> la mano de la </a:t>
            </a:r>
            <a:r>
              <a:rPr lang="en-US" sz="2500" dirty="0" err="1"/>
              <a:t>fe</a:t>
            </a:r>
            <a:r>
              <a:rPr lang="en-US" sz="2500" dirty="0"/>
              <a:t> para </a:t>
            </a:r>
            <a:r>
              <a:rPr lang="en-US" sz="2500" dirty="0" err="1"/>
              <a:t>abrir</a:t>
            </a:r>
            <a:r>
              <a:rPr lang="en-US" sz="2500" dirty="0"/>
              <a:t> </a:t>
            </a:r>
            <a:r>
              <a:rPr lang="en-US" sz="2500" dirty="0" err="1"/>
              <a:t>el</a:t>
            </a:r>
            <a:r>
              <a:rPr lang="en-US" sz="2500" dirty="0"/>
              <a:t> </a:t>
            </a:r>
            <a:r>
              <a:rPr lang="en-US" sz="2500" dirty="0" err="1"/>
              <a:t>almacén</a:t>
            </a:r>
            <a:r>
              <a:rPr lang="en-US" sz="2500" dirty="0"/>
              <a:t> del </a:t>
            </a:r>
            <a:r>
              <a:rPr lang="en-US" sz="2500" dirty="0" err="1"/>
              <a:t>cielo</a:t>
            </a:r>
            <a:r>
              <a:rPr lang="en-US" sz="2500" dirty="0"/>
              <a:t>, </a:t>
            </a:r>
            <a:r>
              <a:rPr lang="en-US" sz="2500" dirty="0" err="1"/>
              <a:t>donde</a:t>
            </a:r>
            <a:r>
              <a:rPr lang="en-US" sz="2500" dirty="0"/>
              <a:t> se </a:t>
            </a:r>
            <a:r>
              <a:rPr lang="en-US" sz="2500" dirty="0" err="1"/>
              <a:t>atesoran</a:t>
            </a:r>
            <a:r>
              <a:rPr lang="en-US" sz="2500" dirty="0"/>
              <a:t> </a:t>
            </a:r>
            <a:r>
              <a:rPr lang="en-US" sz="2500" dirty="0" err="1"/>
              <a:t>los</a:t>
            </a:r>
            <a:r>
              <a:rPr lang="en-US" sz="2500" dirty="0"/>
              <a:t> </a:t>
            </a:r>
            <a:r>
              <a:rPr lang="en-US" sz="2500" dirty="0" err="1"/>
              <a:t>ilimitados</a:t>
            </a:r>
            <a:r>
              <a:rPr lang="en-US" sz="2500" dirty="0"/>
              <a:t> </a:t>
            </a:r>
            <a:r>
              <a:rPr lang="en-US" sz="2500" dirty="0" err="1"/>
              <a:t>recursos</a:t>
            </a:r>
            <a:r>
              <a:rPr lang="en-US" sz="2500" dirty="0"/>
              <a:t> de la </a:t>
            </a:r>
            <a:r>
              <a:rPr lang="en-US" sz="2500" dirty="0" err="1"/>
              <a:t>Omnipotencia</a:t>
            </a:r>
            <a:r>
              <a:rPr lang="en-US" sz="2500" dirty="0"/>
              <a:t>" </a:t>
            </a:r>
            <a:r>
              <a:rPr lang="en-US" sz="2500" i="1" dirty="0"/>
              <a:t>SC 93-95</a:t>
            </a:r>
          </a:p>
          <a:p>
            <a:pPr eaLnBrk="1" hangingPunct="1">
              <a:buClr>
                <a:srgbClr val="967D42"/>
              </a:buClr>
              <a:buFont typeface="Arial" pitchFamily="34" charset="0"/>
              <a:buChar char="•"/>
            </a:pPr>
            <a:r>
              <a:rPr lang="en-US" sz="2500" dirty="0"/>
              <a:t> La </a:t>
            </a:r>
            <a:r>
              <a:rPr lang="en-US" sz="2500" dirty="0" err="1"/>
              <a:t>oración</a:t>
            </a:r>
            <a:r>
              <a:rPr lang="en-US" sz="2500" dirty="0"/>
              <a:t> es </a:t>
            </a:r>
            <a:r>
              <a:rPr lang="en-US" sz="2500" dirty="0" err="1"/>
              <a:t>el</a:t>
            </a:r>
            <a:r>
              <a:rPr lang="en-US" sz="2500" dirty="0"/>
              <a:t> </a:t>
            </a:r>
            <a:r>
              <a:rPr lang="en-US" sz="2500" dirty="0" err="1"/>
              <a:t>aliento</a:t>
            </a:r>
            <a:r>
              <a:rPr lang="en-US" sz="2500" dirty="0"/>
              <a:t> del alma. Es </a:t>
            </a:r>
            <a:r>
              <a:rPr lang="en-US" sz="2500" dirty="0" err="1"/>
              <a:t>el</a:t>
            </a:r>
            <a:r>
              <a:rPr lang="en-US" sz="2500" dirty="0"/>
              <a:t> </a:t>
            </a:r>
            <a:r>
              <a:rPr lang="en-US" sz="2500" dirty="0" err="1"/>
              <a:t>secreto</a:t>
            </a:r>
            <a:r>
              <a:rPr lang="en-US" sz="2500" dirty="0"/>
              <a:t> del </a:t>
            </a:r>
            <a:r>
              <a:rPr lang="en-US" sz="2500" dirty="0" err="1"/>
              <a:t>poder</a:t>
            </a:r>
            <a:r>
              <a:rPr lang="en-US" sz="2500" dirty="0"/>
              <a:t> </a:t>
            </a:r>
            <a:r>
              <a:rPr lang="en-US" sz="2500" dirty="0" err="1"/>
              <a:t>espiritual</a:t>
            </a:r>
            <a:r>
              <a:rPr lang="en-US" sz="2500" dirty="0"/>
              <a:t>.  </a:t>
            </a:r>
            <a:r>
              <a:rPr lang="en-US" sz="2500" i="1" dirty="0"/>
              <a:t>GW 254</a:t>
            </a:r>
          </a:p>
          <a:p>
            <a:pPr eaLnBrk="1" hangingPunct="1">
              <a:buClr>
                <a:srgbClr val="967D42"/>
              </a:buClr>
              <a:buFont typeface="Arial" pitchFamily="34" charset="0"/>
              <a:buChar char="•"/>
            </a:pPr>
            <a:r>
              <a:rPr lang="en-US" sz="2500" dirty="0"/>
              <a:t> "la </a:t>
            </a:r>
            <a:r>
              <a:rPr lang="en-US" sz="2500" dirty="0" err="1"/>
              <a:t>comunión</a:t>
            </a:r>
            <a:r>
              <a:rPr lang="en-US" sz="2500" dirty="0"/>
              <a:t> con Dios, Fuente de </a:t>
            </a:r>
            <a:r>
              <a:rPr lang="en-US" sz="2500" dirty="0" err="1"/>
              <a:t>sabiduría</a:t>
            </a:r>
            <a:r>
              <a:rPr lang="en-US" sz="2500" dirty="0"/>
              <a:t>, Fuente de </a:t>
            </a:r>
            <a:r>
              <a:rPr lang="en-US" sz="2500" dirty="0" err="1"/>
              <a:t>fuerza</a:t>
            </a:r>
            <a:r>
              <a:rPr lang="en-US" sz="2500" dirty="0"/>
              <a:t>, de </a:t>
            </a:r>
            <a:r>
              <a:rPr lang="en-US" sz="2500" dirty="0" err="1"/>
              <a:t>paz</a:t>
            </a:r>
            <a:r>
              <a:rPr lang="en-US" sz="2500" dirty="0"/>
              <a:t> y de </a:t>
            </a:r>
            <a:r>
              <a:rPr lang="en-US" sz="2500" dirty="0" err="1"/>
              <a:t>felicidad</a:t>
            </a:r>
            <a:r>
              <a:rPr lang="en-US" sz="2500" dirty="0"/>
              <a:t>" </a:t>
            </a:r>
            <a:r>
              <a:rPr lang="en-US" sz="2500" i="1" dirty="0" err="1"/>
              <a:t>Pr</a:t>
            </a:r>
            <a:r>
              <a:rPr lang="en-US" sz="2500" i="1" dirty="0"/>
              <a:t> 272</a:t>
            </a:r>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Sobre la oración:</a:t>
              </a:r>
            </a:p>
          </p:txBody>
        </p:sp>
      </p:gr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467600" cy="4619625"/>
          </a:xfrm>
          <a:prstGeom prst="rect">
            <a:avLst/>
          </a:prstGeom>
        </p:spPr>
        <p:txBody>
          <a:bodyPr/>
          <a:lstStyle/>
          <a:p>
            <a:pPr marL="541338" indent="-514350" eaLnBrk="1" hangingPunct="1">
              <a:buClr>
                <a:srgbClr val="967D42"/>
              </a:buClr>
              <a:defRPr/>
            </a:pPr>
            <a:r>
              <a:rPr lang="en-US" sz="2800" b="1" dirty="0" err="1">
                <a:solidFill>
                  <a:srgbClr val="000000"/>
                </a:solidFill>
              </a:rPr>
              <a:t>Oración</a:t>
            </a:r>
            <a:r>
              <a:rPr lang="en-US" sz="2800" b="1" dirty="0">
                <a:solidFill>
                  <a:srgbClr val="000000"/>
                </a:solidFill>
              </a:rPr>
              <a:t> superficial </a:t>
            </a:r>
            <a:r>
              <a:rPr lang="en-US" sz="2800" dirty="0">
                <a:solidFill>
                  <a:srgbClr val="000000"/>
                </a:solidFill>
              </a:rPr>
              <a:t>(formal) :</a:t>
            </a:r>
          </a:p>
          <a:p>
            <a:pPr marL="541338" indent="-514350" eaLnBrk="1" hangingPunct="1">
              <a:buClr>
                <a:srgbClr val="967D42"/>
              </a:buClr>
              <a:buFont typeface="Wingdings 2" pitchFamily="18" charset="2"/>
              <a:buAutoNum type="arabicPeriod"/>
              <a:defRPr/>
            </a:pPr>
            <a:r>
              <a:rPr lang="en-US" sz="2800" dirty="0" err="1">
                <a:solidFill>
                  <a:srgbClr val="000000"/>
                </a:solidFill>
              </a:rPr>
              <a:t>Poesía</a:t>
            </a:r>
            <a:r>
              <a:rPr lang="en-US" sz="2800" dirty="0">
                <a:solidFill>
                  <a:srgbClr val="000000"/>
                </a:solidFill>
              </a:rPr>
              <a:t> </a:t>
            </a:r>
            <a:r>
              <a:rPr lang="en-US" sz="2800" dirty="0" err="1">
                <a:solidFill>
                  <a:srgbClr val="000000"/>
                </a:solidFill>
              </a:rPr>
              <a:t>orante</a:t>
            </a:r>
            <a:endParaRPr lang="en-US" sz="2800" dirty="0">
              <a:solidFill>
                <a:srgbClr val="000000"/>
              </a:solidFill>
            </a:endParaRPr>
          </a:p>
          <a:p>
            <a:pPr marL="541338" indent="-514350" eaLnBrk="1" hangingPunct="1">
              <a:buClr>
                <a:srgbClr val="967D42"/>
              </a:buClr>
              <a:buFont typeface="Wingdings 2" pitchFamily="18" charset="2"/>
              <a:buAutoNum type="arabicPeriod"/>
              <a:defRPr/>
            </a:pPr>
            <a:r>
              <a:rPr lang="en-US" sz="2800" dirty="0" err="1">
                <a:solidFill>
                  <a:srgbClr val="000000"/>
                </a:solidFill>
              </a:rPr>
              <a:t>Oración</a:t>
            </a:r>
            <a:r>
              <a:rPr lang="en-US" sz="2800" dirty="0">
                <a:solidFill>
                  <a:srgbClr val="000000"/>
                </a:solidFill>
              </a:rPr>
              <a:t> que no </a:t>
            </a:r>
            <a:r>
              <a:rPr lang="en-US" sz="2800" dirty="0" err="1">
                <a:solidFill>
                  <a:srgbClr val="000000"/>
                </a:solidFill>
              </a:rPr>
              <a:t>atraviesa</a:t>
            </a:r>
            <a:r>
              <a:rPr lang="en-US" sz="2800" dirty="0">
                <a:solidFill>
                  <a:srgbClr val="000000"/>
                </a:solidFill>
              </a:rPr>
              <a:t> </a:t>
            </a:r>
            <a:r>
              <a:rPr lang="en-US" sz="2800" dirty="0" err="1">
                <a:solidFill>
                  <a:srgbClr val="000000"/>
                </a:solidFill>
              </a:rPr>
              <a:t>el</a:t>
            </a:r>
            <a:r>
              <a:rPr lang="en-US" sz="2800" dirty="0">
                <a:solidFill>
                  <a:srgbClr val="000000"/>
                </a:solidFill>
              </a:rPr>
              <a:t> </a:t>
            </a:r>
            <a:r>
              <a:rPr lang="en-US" sz="2800" dirty="0" err="1">
                <a:solidFill>
                  <a:srgbClr val="000000"/>
                </a:solidFill>
              </a:rPr>
              <a:t>techo</a:t>
            </a:r>
            <a:endParaRPr lang="en-US" sz="2800" dirty="0">
              <a:solidFill>
                <a:srgbClr val="000000"/>
              </a:solidFill>
            </a:endParaRPr>
          </a:p>
          <a:p>
            <a:pPr marL="541338" indent="-514350" eaLnBrk="1" hangingPunct="1">
              <a:buClr>
                <a:srgbClr val="967D42"/>
              </a:buClr>
              <a:buFont typeface="Wingdings 2" pitchFamily="18" charset="2"/>
              <a:buAutoNum type="arabicPeriod"/>
              <a:defRPr/>
            </a:pPr>
            <a:r>
              <a:rPr lang="en-US" sz="2800" dirty="0" err="1">
                <a:solidFill>
                  <a:srgbClr val="000000"/>
                </a:solidFill>
              </a:rPr>
              <a:t>Oración</a:t>
            </a:r>
            <a:r>
              <a:rPr lang="en-US" sz="2800" dirty="0">
                <a:solidFill>
                  <a:srgbClr val="000000"/>
                </a:solidFill>
              </a:rPr>
              <a:t> del </a:t>
            </a:r>
            <a:r>
              <a:rPr lang="en-US" sz="2800" dirty="0" err="1">
                <a:solidFill>
                  <a:srgbClr val="000000"/>
                </a:solidFill>
              </a:rPr>
              <a:t>mendigo</a:t>
            </a:r>
            <a:r>
              <a:rPr lang="en-US" sz="2800" dirty="0">
                <a:solidFill>
                  <a:srgbClr val="000000"/>
                </a:solidFill>
              </a:rPr>
              <a:t>/</a:t>
            </a:r>
            <a:r>
              <a:rPr lang="en-US" sz="2800" dirty="0" err="1">
                <a:solidFill>
                  <a:srgbClr val="000000"/>
                </a:solidFill>
              </a:rPr>
              <a:t>consumismo</a:t>
            </a:r>
            <a:r>
              <a:rPr lang="en-US" sz="2800" dirty="0">
                <a:solidFill>
                  <a:srgbClr val="000000"/>
                </a:solidFill>
              </a:rPr>
              <a:t>  </a:t>
            </a:r>
          </a:p>
          <a:p>
            <a:pPr marL="541338" indent="-514350" eaLnBrk="1" hangingPunct="1">
              <a:buClr>
                <a:srgbClr val="967D42"/>
              </a:buClr>
              <a:buFont typeface="Wingdings 2" pitchFamily="18" charset="2"/>
              <a:buAutoNum type="arabicPeriod"/>
              <a:defRPr/>
            </a:pPr>
            <a:r>
              <a:rPr lang="en-US" sz="2800" dirty="0" err="1">
                <a:solidFill>
                  <a:srgbClr val="000000"/>
                </a:solidFill>
              </a:rPr>
              <a:t>Oración</a:t>
            </a:r>
            <a:r>
              <a:rPr lang="en-US" sz="2800" dirty="0">
                <a:solidFill>
                  <a:srgbClr val="000000"/>
                </a:solidFill>
              </a:rPr>
              <a:t> tibia</a:t>
            </a:r>
          </a:p>
          <a:p>
            <a:pPr marL="541338" indent="-514350" eaLnBrk="1" hangingPunct="1">
              <a:buClr>
                <a:srgbClr val="967D42"/>
              </a:buClr>
              <a:buFont typeface="Wingdings 2" pitchFamily="18" charset="2"/>
              <a:buAutoNum type="arabicPeriod"/>
              <a:defRPr/>
            </a:pPr>
            <a:r>
              <a:rPr lang="en-US" sz="2800" dirty="0" err="1">
                <a:solidFill>
                  <a:srgbClr val="000000"/>
                </a:solidFill>
              </a:rPr>
              <a:t>Oración</a:t>
            </a:r>
            <a:r>
              <a:rPr lang="en-US" sz="2800" dirty="0">
                <a:solidFill>
                  <a:srgbClr val="000000"/>
                </a:solidFill>
              </a:rPr>
              <a:t> sin </a:t>
            </a:r>
            <a:r>
              <a:rPr lang="en-US" sz="2800" dirty="0" err="1">
                <a:solidFill>
                  <a:srgbClr val="000000"/>
                </a:solidFill>
              </a:rPr>
              <a:t>sentido</a:t>
            </a:r>
            <a:endParaRPr lang="en-US" sz="2800" dirty="0">
              <a:solidFill>
                <a:srgbClr val="000000"/>
              </a:solidFill>
            </a:endParaRPr>
          </a:p>
          <a:p>
            <a:pPr marL="541338" indent="-514350" eaLnBrk="1" hangingPunct="1">
              <a:buClr>
                <a:srgbClr val="967D42"/>
              </a:buClr>
              <a:buFont typeface="Wingdings 2" pitchFamily="18" charset="2"/>
              <a:buAutoNum type="arabicPeriod"/>
              <a:defRPr/>
            </a:pPr>
            <a:r>
              <a:rPr lang="en-US" sz="2800" dirty="0" err="1">
                <a:solidFill>
                  <a:srgbClr val="000000"/>
                </a:solidFill>
              </a:rPr>
              <a:t>Oraciones</a:t>
            </a:r>
            <a:r>
              <a:rPr lang="en-US" sz="2800" dirty="0">
                <a:solidFill>
                  <a:srgbClr val="000000"/>
                </a:solidFill>
              </a:rPr>
              <a:t> falsas - </a:t>
            </a:r>
            <a:r>
              <a:rPr lang="en-US" sz="2800" dirty="0" err="1">
                <a:solidFill>
                  <a:srgbClr val="000000"/>
                </a:solidFill>
              </a:rPr>
              <a:t>fingimiento</a:t>
            </a:r>
            <a:br>
              <a:rPr lang="en-US" sz="2800" dirty="0">
                <a:solidFill>
                  <a:srgbClr val="000000"/>
                </a:solidFill>
              </a:rPr>
            </a:br>
            <a:endParaRPr lang="en-US" sz="2800" dirty="0"/>
          </a:p>
          <a:p>
            <a:pPr marL="115888" indent="-115888" eaLnBrk="1" hangingPunct="1">
              <a:buClr>
                <a:srgbClr val="967D42"/>
              </a:buClr>
              <a:defRPr/>
            </a:pPr>
            <a:r>
              <a:rPr lang="en-US" sz="2600" dirty="0">
                <a:solidFill>
                  <a:srgbClr val="000000"/>
                </a:solidFill>
              </a:rPr>
              <a:t>"La </a:t>
            </a:r>
            <a:r>
              <a:rPr lang="en-US" sz="2600" dirty="0" err="1">
                <a:solidFill>
                  <a:srgbClr val="000000"/>
                </a:solidFill>
              </a:rPr>
              <a:t>repetición</a:t>
            </a:r>
            <a:r>
              <a:rPr lang="en-US" sz="2600" dirty="0">
                <a:solidFill>
                  <a:srgbClr val="000000"/>
                </a:solidFill>
              </a:rPr>
              <a:t> de </a:t>
            </a:r>
            <a:r>
              <a:rPr lang="en-US" sz="2600" dirty="0" err="1">
                <a:solidFill>
                  <a:srgbClr val="000000"/>
                </a:solidFill>
              </a:rPr>
              <a:t>frases</a:t>
            </a:r>
            <a:r>
              <a:rPr lang="en-US" sz="2600" dirty="0">
                <a:solidFill>
                  <a:srgbClr val="000000"/>
                </a:solidFill>
              </a:rPr>
              <a:t> </a:t>
            </a:r>
            <a:r>
              <a:rPr lang="en-US" sz="2600" dirty="0" err="1">
                <a:solidFill>
                  <a:srgbClr val="000000"/>
                </a:solidFill>
              </a:rPr>
              <a:t>hechas</a:t>
            </a:r>
            <a:r>
              <a:rPr lang="en-US" sz="2600" dirty="0">
                <a:solidFill>
                  <a:srgbClr val="000000"/>
                </a:solidFill>
              </a:rPr>
              <a:t>, </a:t>
            </a:r>
            <a:r>
              <a:rPr lang="en-US" sz="2600" dirty="0" err="1">
                <a:solidFill>
                  <a:srgbClr val="000000"/>
                </a:solidFill>
              </a:rPr>
              <a:t>acostumbradas</a:t>
            </a:r>
            <a:r>
              <a:rPr lang="en-US" sz="2600" dirty="0">
                <a:solidFill>
                  <a:srgbClr val="000000"/>
                </a:solidFill>
              </a:rPr>
              <a:t>, </a:t>
            </a:r>
            <a:r>
              <a:rPr lang="en-US" sz="2600" dirty="0" err="1">
                <a:solidFill>
                  <a:srgbClr val="000000"/>
                </a:solidFill>
              </a:rPr>
              <a:t>cuando</a:t>
            </a:r>
            <a:r>
              <a:rPr lang="en-US" sz="2600" dirty="0">
                <a:solidFill>
                  <a:srgbClr val="000000"/>
                </a:solidFill>
              </a:rPr>
              <a:t> </a:t>
            </a:r>
            <a:r>
              <a:rPr lang="en-US" sz="2600" dirty="0" err="1">
                <a:solidFill>
                  <a:srgbClr val="000000"/>
                </a:solidFill>
              </a:rPr>
              <a:t>el</a:t>
            </a:r>
            <a:r>
              <a:rPr lang="en-US" sz="2600" dirty="0">
                <a:solidFill>
                  <a:srgbClr val="000000"/>
                </a:solidFill>
              </a:rPr>
              <a:t> </a:t>
            </a:r>
            <a:r>
              <a:rPr lang="en-US" sz="2600" dirty="0" err="1">
                <a:solidFill>
                  <a:srgbClr val="000000"/>
                </a:solidFill>
              </a:rPr>
              <a:t>corazón</a:t>
            </a:r>
            <a:r>
              <a:rPr lang="en-US" sz="2600" dirty="0">
                <a:solidFill>
                  <a:srgbClr val="000000"/>
                </a:solidFill>
              </a:rPr>
              <a:t> no </a:t>
            </a:r>
            <a:r>
              <a:rPr lang="en-US" sz="2600" dirty="0" err="1">
                <a:solidFill>
                  <a:srgbClr val="000000"/>
                </a:solidFill>
              </a:rPr>
              <a:t>siente</a:t>
            </a:r>
            <a:r>
              <a:rPr lang="en-US" sz="2600" dirty="0">
                <a:solidFill>
                  <a:srgbClr val="000000"/>
                </a:solidFill>
              </a:rPr>
              <a:t> </a:t>
            </a:r>
            <a:r>
              <a:rPr lang="en-US" sz="2600" dirty="0" err="1">
                <a:solidFill>
                  <a:srgbClr val="000000"/>
                </a:solidFill>
              </a:rPr>
              <a:t>necesidad</a:t>
            </a:r>
            <a:r>
              <a:rPr lang="en-US" sz="2600" dirty="0">
                <a:solidFill>
                  <a:srgbClr val="000000"/>
                </a:solidFill>
              </a:rPr>
              <a:t> de Dios, es </a:t>
            </a:r>
            <a:r>
              <a:rPr lang="en-US" sz="2600" b="1" dirty="0" err="1">
                <a:solidFill>
                  <a:srgbClr val="000000"/>
                </a:solidFill>
              </a:rPr>
              <a:t>oración</a:t>
            </a:r>
            <a:r>
              <a:rPr lang="en-US" sz="2600" b="1" dirty="0">
                <a:solidFill>
                  <a:srgbClr val="000000"/>
                </a:solidFill>
              </a:rPr>
              <a:t> formal"</a:t>
            </a:r>
            <a:r>
              <a:rPr lang="en-US" sz="2600" dirty="0"/>
              <a:t>. </a:t>
            </a:r>
          </a:p>
          <a:p>
            <a:pPr marL="541338" indent="-514350" eaLnBrk="1" hangingPunct="1">
              <a:buClr>
                <a:srgbClr val="967D42"/>
              </a:buClr>
              <a:defRPr/>
            </a:pPr>
            <a:r>
              <a:rPr lang="en-US" sz="2400" i="1" dirty="0"/>
              <a:t>(Mi </a:t>
            </a:r>
            <a:r>
              <a:rPr lang="en-US" sz="2400" i="1" dirty="0" err="1"/>
              <a:t>vida</a:t>
            </a:r>
            <a:r>
              <a:rPr lang="en-US" sz="2400" i="1" dirty="0"/>
              <a:t> hoy, 19.) {</a:t>
            </a:r>
            <a:r>
              <a:rPr lang="en-US" sz="2400" i="1" dirty="0" err="1"/>
              <a:t>Pr</a:t>
            </a:r>
            <a:r>
              <a:rPr lang="en-US" sz="2400" i="1" dirty="0"/>
              <a:t> 265.4}</a:t>
            </a:r>
          </a:p>
        </p:txBody>
      </p:sp>
      <p:grpSp>
        <p:nvGrpSpPr>
          <p:cNvPr id="6"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Sobre la oración:</a:t>
              </a:r>
            </a:p>
          </p:txBody>
        </p:sp>
      </p:gr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465138" indent="-465138" eaLnBrk="1" hangingPunct="1">
              <a:buClr>
                <a:srgbClr val="967D42"/>
              </a:buClr>
            </a:pPr>
            <a:r>
              <a:rPr lang="en-US" sz="2800" b="1">
                <a:solidFill>
                  <a:srgbClr val="000000"/>
                </a:solidFill>
              </a:rPr>
              <a:t>Oración real </a:t>
            </a:r>
            <a:r>
              <a:rPr lang="en-US" sz="2800">
                <a:solidFill>
                  <a:srgbClr val="000000"/>
                </a:solidFill>
              </a:rPr>
              <a:t>(oración de fe): </a:t>
            </a:r>
          </a:p>
          <a:p>
            <a:pPr marL="465138" indent="-465138" eaLnBrk="1" hangingPunct="1">
              <a:buClr>
                <a:srgbClr val="967D42"/>
              </a:buClr>
              <a:buFont typeface="Wingdings 2" pitchFamily="18" charset="2"/>
              <a:buAutoNum type="arabicPeriod"/>
            </a:pPr>
            <a:r>
              <a:rPr lang="en-US" sz="2800">
                <a:solidFill>
                  <a:srgbClr val="000000"/>
                </a:solidFill>
              </a:rPr>
              <a:t>genuino, desesperado</a:t>
            </a:r>
          </a:p>
          <a:p>
            <a:pPr marL="465138" indent="-465138" eaLnBrk="1" hangingPunct="1">
              <a:buClr>
                <a:srgbClr val="967D42"/>
              </a:buClr>
              <a:buFont typeface="Wingdings 2" pitchFamily="18" charset="2"/>
              <a:buAutoNum type="arabicPeriod"/>
            </a:pPr>
            <a:r>
              <a:rPr lang="en-US" sz="2800">
                <a:solidFill>
                  <a:srgbClr val="000000"/>
                </a:solidFill>
              </a:rPr>
              <a:t>con poder, determinado</a:t>
            </a:r>
          </a:p>
          <a:p>
            <a:pPr marL="465138" indent="-465138" algn="just" eaLnBrk="1" hangingPunct="1">
              <a:buClr>
                <a:srgbClr val="967D42"/>
              </a:buClr>
              <a:buFont typeface="Wingdings 2" pitchFamily="18" charset="2"/>
              <a:buAutoNum type="arabicPeriod"/>
            </a:pPr>
            <a:r>
              <a:rPr lang="en-US" sz="2800">
                <a:solidFill>
                  <a:srgbClr val="000000"/>
                </a:solidFill>
              </a:rPr>
              <a:t>constante, perseverante </a:t>
            </a:r>
          </a:p>
          <a:p>
            <a:pPr marL="465138" indent="-465138" eaLnBrk="1" hangingPunct="1">
              <a:buClr>
                <a:srgbClr val="967D42"/>
              </a:buClr>
              <a:buFont typeface="Wingdings 2" pitchFamily="18" charset="2"/>
              <a:buAutoNum type="arabicPeriod"/>
            </a:pPr>
            <a:r>
              <a:rPr lang="en-US" sz="2800">
                <a:solidFill>
                  <a:srgbClr val="000000"/>
                </a:solidFill>
              </a:rPr>
              <a:t>que nos cambia </a:t>
            </a:r>
          </a:p>
          <a:p>
            <a:pPr marL="465138" indent="-465138" eaLnBrk="1" hangingPunct="1">
              <a:buClr>
                <a:srgbClr val="967D42"/>
              </a:buClr>
              <a:buFont typeface="Wingdings 2" pitchFamily="18" charset="2"/>
              <a:buAutoNum type="arabicPeriod"/>
            </a:pPr>
            <a:r>
              <a:rPr lang="en-US" sz="2800">
                <a:solidFill>
                  <a:srgbClr val="000000"/>
                </a:solidFill>
              </a:rPr>
              <a:t>que se centra en la gloria de Dios y su plan</a:t>
            </a:r>
          </a:p>
          <a:p>
            <a:pPr eaLnBrk="1" hangingPunct="1">
              <a:buClr>
                <a:srgbClr val="967D42"/>
              </a:buClr>
            </a:pPr>
            <a:endParaRPr lang="en-US" sz="2600"/>
          </a:p>
          <a:p>
            <a:pPr eaLnBrk="1" hangingPunct="1">
              <a:buClr>
                <a:srgbClr val="967D42"/>
              </a:buClr>
            </a:pPr>
            <a:r>
              <a:rPr lang="en-US" sz="2600"/>
              <a:t>"La oración que brota de un corazón sincero, cuando se expresan las sencillas necesidades del alma, esperando que se concedan, ésta es la </a:t>
            </a:r>
            <a:r>
              <a:rPr lang="en-US" sz="2600" b="1"/>
              <a:t>oración de la fe</a:t>
            </a:r>
            <a:r>
              <a:rPr lang="en-US" sz="2600"/>
              <a:t>".   </a:t>
            </a:r>
            <a:r>
              <a:rPr lang="en-US" sz="2400" i="1"/>
              <a:t>Mi vida hoy, 19. {Pr 265.4}</a:t>
            </a:r>
            <a:endParaRPr kumimoji="0" lang="en-US" sz="2600" b="0" i="1" u="none" strike="noStrike" kern="1200" cap="none" spc="0" normalizeH="0" baseline="0" noProof="0">
              <a:ln>
                <a:noFill/>
              </a:ln>
              <a:solidFill>
                <a:srgbClr val="320E04"/>
              </a:solidFill>
              <a:effectLst/>
              <a:uLnTx/>
              <a:uFillTx/>
              <a:latin typeface="+mn-lt"/>
              <a:ea typeface="+mn-ea"/>
              <a:cs typeface="+mn-cs"/>
            </a:endParaRPr>
          </a:p>
        </p:txBody>
      </p:sp>
      <p:grpSp>
        <p:nvGrpSpPr>
          <p:cNvPr id="6"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Sobre la oración:</a:t>
              </a:r>
            </a:p>
          </p:txBody>
        </p:sp>
      </p:gr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239000" cy="4619625"/>
          </a:xfrm>
          <a:prstGeom prst="rect">
            <a:avLst/>
          </a:prstGeom>
        </p:spPr>
        <p:txBody>
          <a:bodyPr/>
          <a:lstStyle/>
          <a:p>
            <a:pPr marL="465138" indent="-465138" eaLnBrk="1" hangingPunct="1">
              <a:buClr>
                <a:srgbClr val="967D42"/>
              </a:buClr>
            </a:pPr>
            <a:r>
              <a:rPr lang="en-US" sz="2400" b="1" dirty="0" err="1">
                <a:solidFill>
                  <a:srgbClr val="000000"/>
                </a:solidFill>
              </a:rPr>
              <a:t>Oración</a:t>
            </a:r>
            <a:r>
              <a:rPr lang="en-US" sz="2400" b="1" dirty="0">
                <a:solidFill>
                  <a:srgbClr val="000000"/>
                </a:solidFill>
              </a:rPr>
              <a:t> real</a:t>
            </a:r>
            <a:r>
              <a:rPr lang="en-US" sz="2400" dirty="0">
                <a:solidFill>
                  <a:srgbClr val="000000"/>
                </a:solidFill>
              </a:rPr>
              <a:t>:</a:t>
            </a:r>
          </a:p>
          <a:p>
            <a:pPr marL="465138" indent="-465138" eaLnBrk="1" hangingPunct="1">
              <a:buClr>
                <a:srgbClr val="967D42"/>
              </a:buClr>
              <a:buFont typeface="Wingdings 2" pitchFamily="18" charset="2"/>
              <a:buAutoNum type="arabicPeriod"/>
            </a:pPr>
            <a:r>
              <a:rPr lang="en-US" sz="2400" dirty="0" err="1">
                <a:solidFill>
                  <a:srgbClr val="000000"/>
                </a:solidFill>
              </a:rPr>
              <a:t>Ocurre</a:t>
            </a:r>
            <a:r>
              <a:rPr lang="en-US" sz="2400" dirty="0">
                <a:solidFill>
                  <a:srgbClr val="000000"/>
                </a:solidFill>
              </a:rPr>
              <a:t> </a:t>
            </a:r>
            <a:r>
              <a:rPr lang="en-US" sz="2400" dirty="0" err="1">
                <a:solidFill>
                  <a:srgbClr val="000000"/>
                </a:solidFill>
              </a:rPr>
              <a:t>cuando</a:t>
            </a:r>
            <a:r>
              <a:rPr lang="en-US" sz="2400" dirty="0">
                <a:solidFill>
                  <a:srgbClr val="000000"/>
                </a:solidFill>
              </a:rPr>
              <a:t> </a:t>
            </a:r>
            <a:r>
              <a:rPr lang="en-US" sz="2400" dirty="0" err="1">
                <a:solidFill>
                  <a:srgbClr val="000000"/>
                </a:solidFill>
              </a:rPr>
              <a:t>respondemos</a:t>
            </a:r>
            <a:r>
              <a:rPr lang="en-US" sz="2400" dirty="0">
                <a:solidFill>
                  <a:srgbClr val="000000"/>
                </a:solidFill>
              </a:rPr>
              <a:t> a la </a:t>
            </a:r>
            <a:r>
              <a:rPr lang="en-US" sz="2400" dirty="0" err="1">
                <a:solidFill>
                  <a:srgbClr val="000000"/>
                </a:solidFill>
              </a:rPr>
              <a:t>llamada</a:t>
            </a:r>
            <a:r>
              <a:rPr lang="en-US" sz="2400" dirty="0">
                <a:solidFill>
                  <a:srgbClr val="000000"/>
                </a:solidFill>
              </a:rPr>
              <a:t> de Dios para </a:t>
            </a:r>
            <a:r>
              <a:rPr lang="en-US" sz="2400" dirty="0" err="1">
                <a:solidFill>
                  <a:srgbClr val="000000"/>
                </a:solidFill>
              </a:rPr>
              <a:t>llevar</a:t>
            </a:r>
            <a:r>
              <a:rPr lang="en-US" sz="2400" dirty="0">
                <a:solidFill>
                  <a:srgbClr val="000000"/>
                </a:solidFill>
              </a:rPr>
              <a:t> y </a:t>
            </a:r>
            <a:r>
              <a:rPr lang="en-US" sz="2400" dirty="0" err="1">
                <a:solidFill>
                  <a:srgbClr val="000000"/>
                </a:solidFill>
              </a:rPr>
              <a:t>poseer</a:t>
            </a:r>
            <a:r>
              <a:rPr lang="en-US" sz="2400" dirty="0">
                <a:solidFill>
                  <a:srgbClr val="000000"/>
                </a:solidFill>
              </a:rPr>
              <a:t> </a:t>
            </a:r>
            <a:r>
              <a:rPr lang="en-US" sz="2400" dirty="0" err="1">
                <a:solidFill>
                  <a:srgbClr val="000000"/>
                </a:solidFill>
              </a:rPr>
              <a:t>su</a:t>
            </a:r>
            <a:r>
              <a:rPr lang="en-US" sz="2400" dirty="0">
                <a:solidFill>
                  <a:srgbClr val="000000"/>
                </a:solidFill>
              </a:rPr>
              <a:t> </a:t>
            </a:r>
            <a:r>
              <a:rPr lang="en-US" sz="2400" dirty="0" err="1">
                <a:solidFill>
                  <a:srgbClr val="000000"/>
                </a:solidFill>
              </a:rPr>
              <a:t>Nombre</a:t>
            </a:r>
            <a:r>
              <a:rPr lang="en-US" sz="2400" dirty="0">
                <a:solidFill>
                  <a:srgbClr val="000000"/>
                </a:solidFill>
              </a:rPr>
              <a:t> y </a:t>
            </a:r>
            <a:r>
              <a:rPr lang="en-US" sz="2400" dirty="0" err="1">
                <a:solidFill>
                  <a:srgbClr val="000000"/>
                </a:solidFill>
              </a:rPr>
              <a:t>reflejar</a:t>
            </a:r>
            <a:r>
              <a:rPr lang="en-US" sz="2400" dirty="0">
                <a:solidFill>
                  <a:srgbClr val="000000"/>
                </a:solidFill>
              </a:rPr>
              <a:t> </a:t>
            </a:r>
            <a:r>
              <a:rPr lang="en-US" sz="2400" dirty="0" err="1">
                <a:solidFill>
                  <a:srgbClr val="000000"/>
                </a:solidFill>
              </a:rPr>
              <a:t>su</a:t>
            </a:r>
            <a:r>
              <a:rPr lang="en-US" sz="2400" dirty="0">
                <a:solidFill>
                  <a:srgbClr val="000000"/>
                </a:solidFill>
              </a:rPr>
              <a:t> </a:t>
            </a:r>
            <a:r>
              <a:rPr lang="en-US" sz="2400" dirty="0" err="1">
                <a:solidFill>
                  <a:srgbClr val="000000"/>
                </a:solidFill>
              </a:rPr>
              <a:t>carácter</a:t>
            </a:r>
            <a:endParaRPr lang="en-US" sz="2400" dirty="0">
              <a:solidFill>
                <a:srgbClr val="000000"/>
              </a:solidFill>
            </a:endParaRPr>
          </a:p>
          <a:p>
            <a:pPr marL="465138" indent="-465138" eaLnBrk="1" hangingPunct="1">
              <a:buClr>
                <a:srgbClr val="967D42"/>
              </a:buClr>
              <a:buFont typeface="Wingdings 2" pitchFamily="18" charset="2"/>
              <a:buAutoNum type="arabicPeriod"/>
            </a:pPr>
            <a:r>
              <a:rPr lang="en-US" sz="2400" dirty="0">
                <a:solidFill>
                  <a:srgbClr val="000000"/>
                </a:solidFill>
              </a:rPr>
              <a:t>Nos </a:t>
            </a:r>
            <a:r>
              <a:rPr lang="en-US" sz="2400" dirty="0" err="1">
                <a:solidFill>
                  <a:srgbClr val="000000"/>
                </a:solidFill>
              </a:rPr>
              <a:t>coloca</a:t>
            </a:r>
            <a:r>
              <a:rPr lang="en-US" sz="2400" dirty="0">
                <a:solidFill>
                  <a:srgbClr val="000000"/>
                </a:solidFill>
              </a:rPr>
              <a:t> </a:t>
            </a:r>
            <a:r>
              <a:rPr lang="en-US" sz="2400" dirty="0" err="1">
                <a:solidFill>
                  <a:srgbClr val="000000"/>
                </a:solidFill>
              </a:rPr>
              <a:t>donde</a:t>
            </a:r>
            <a:r>
              <a:rPr lang="en-US" sz="2400" dirty="0">
                <a:solidFill>
                  <a:srgbClr val="000000"/>
                </a:solidFill>
              </a:rPr>
              <a:t> </a:t>
            </a:r>
            <a:r>
              <a:rPr lang="en-US" sz="2400" dirty="0" err="1">
                <a:solidFill>
                  <a:srgbClr val="000000"/>
                </a:solidFill>
              </a:rPr>
              <a:t>debemos</a:t>
            </a:r>
            <a:r>
              <a:rPr lang="en-US" sz="2400" dirty="0">
                <a:solidFill>
                  <a:srgbClr val="000000"/>
                </a:solidFill>
              </a:rPr>
              <a:t> </a:t>
            </a:r>
            <a:r>
              <a:rPr lang="en-US" sz="2400" dirty="0" err="1">
                <a:solidFill>
                  <a:srgbClr val="000000"/>
                </a:solidFill>
              </a:rPr>
              <a:t>estar</a:t>
            </a:r>
            <a:endParaRPr lang="en-US" sz="2400" dirty="0">
              <a:solidFill>
                <a:srgbClr val="000000"/>
              </a:solidFill>
            </a:endParaRPr>
          </a:p>
          <a:p>
            <a:pPr marL="465138" indent="-465138" eaLnBrk="1" hangingPunct="1">
              <a:buClr>
                <a:srgbClr val="967D42"/>
              </a:buClr>
              <a:buFont typeface="Wingdings 2" pitchFamily="18" charset="2"/>
              <a:buAutoNum type="arabicPeriod"/>
            </a:pPr>
            <a:r>
              <a:rPr lang="en-US" sz="2400" dirty="0" err="1">
                <a:solidFill>
                  <a:srgbClr val="000000"/>
                </a:solidFill>
              </a:rPr>
              <a:t>Te</a:t>
            </a:r>
            <a:r>
              <a:rPr lang="en-US" sz="2400" dirty="0">
                <a:solidFill>
                  <a:srgbClr val="000000"/>
                </a:solidFill>
              </a:rPr>
              <a:t> cambia a </a:t>
            </a:r>
            <a:r>
              <a:rPr lang="en-US" sz="2400" dirty="0" err="1">
                <a:solidFill>
                  <a:srgbClr val="000000"/>
                </a:solidFill>
              </a:rPr>
              <a:t>ti</a:t>
            </a:r>
            <a:r>
              <a:rPr lang="en-US" sz="2400" dirty="0">
                <a:solidFill>
                  <a:srgbClr val="000000"/>
                </a:solidFill>
              </a:rPr>
              <a:t>, a la </a:t>
            </a:r>
            <a:r>
              <a:rPr lang="en-US" sz="2400" dirty="0" err="1">
                <a:solidFill>
                  <a:srgbClr val="000000"/>
                </a:solidFill>
              </a:rPr>
              <a:t>Iglesia</a:t>
            </a:r>
            <a:r>
              <a:rPr lang="en-US" sz="2400" dirty="0">
                <a:solidFill>
                  <a:srgbClr val="000000"/>
                </a:solidFill>
              </a:rPr>
              <a:t> y al </a:t>
            </a:r>
            <a:r>
              <a:rPr lang="en-US" sz="2400" dirty="0" err="1">
                <a:solidFill>
                  <a:srgbClr val="000000"/>
                </a:solidFill>
              </a:rPr>
              <a:t>mundo</a:t>
            </a:r>
            <a:endParaRPr lang="en-US" sz="2400" dirty="0">
              <a:solidFill>
                <a:srgbClr val="000000"/>
              </a:solidFill>
            </a:endParaRPr>
          </a:p>
          <a:p>
            <a:pPr marL="465138" indent="-465138" eaLnBrk="1" hangingPunct="1">
              <a:buClr>
                <a:srgbClr val="967D42"/>
              </a:buClr>
              <a:buFont typeface="Wingdings 2" pitchFamily="18" charset="2"/>
              <a:buAutoNum type="arabicPeriod"/>
            </a:pPr>
            <a:r>
              <a:rPr lang="en-US" sz="2400" dirty="0" err="1">
                <a:solidFill>
                  <a:srgbClr val="000000"/>
                </a:solidFill>
              </a:rPr>
              <a:t>Te</a:t>
            </a:r>
            <a:r>
              <a:rPr lang="en-US" sz="2400" dirty="0">
                <a:solidFill>
                  <a:srgbClr val="000000"/>
                </a:solidFill>
              </a:rPr>
              <a:t> </a:t>
            </a:r>
            <a:r>
              <a:rPr lang="en-US" sz="2400" dirty="0" err="1">
                <a:solidFill>
                  <a:srgbClr val="000000"/>
                </a:solidFill>
              </a:rPr>
              <a:t>hace</a:t>
            </a:r>
            <a:r>
              <a:rPr lang="en-US" sz="2400" dirty="0">
                <a:solidFill>
                  <a:srgbClr val="000000"/>
                </a:solidFill>
              </a:rPr>
              <a:t> sensible a la </a:t>
            </a:r>
            <a:r>
              <a:rPr lang="en-US" sz="2400" dirty="0" err="1">
                <a:solidFill>
                  <a:srgbClr val="000000"/>
                </a:solidFill>
              </a:rPr>
              <a:t>voz</a:t>
            </a:r>
            <a:r>
              <a:rPr lang="en-US" sz="2400" dirty="0">
                <a:solidFill>
                  <a:srgbClr val="000000"/>
                </a:solidFill>
              </a:rPr>
              <a:t> y a </a:t>
            </a:r>
            <a:r>
              <a:rPr lang="en-US" sz="2400" dirty="0" err="1">
                <a:solidFill>
                  <a:srgbClr val="000000"/>
                </a:solidFill>
              </a:rPr>
              <a:t>los</a:t>
            </a:r>
            <a:r>
              <a:rPr lang="en-US" sz="2400" dirty="0">
                <a:solidFill>
                  <a:srgbClr val="000000"/>
                </a:solidFill>
              </a:rPr>
              <a:t> planes de Dios</a:t>
            </a:r>
          </a:p>
          <a:p>
            <a:pPr marL="465138" indent="-465138" eaLnBrk="1" hangingPunct="1">
              <a:buClr>
                <a:srgbClr val="967D42"/>
              </a:buClr>
              <a:buFont typeface="Wingdings 2" pitchFamily="18" charset="2"/>
              <a:buAutoNum type="arabicPeriod"/>
            </a:pPr>
            <a:r>
              <a:rPr lang="en-US" sz="2400" dirty="0">
                <a:solidFill>
                  <a:srgbClr val="000000"/>
                </a:solidFill>
              </a:rPr>
              <a:t>Nos </a:t>
            </a:r>
            <a:r>
              <a:rPr lang="en-US" sz="2400" dirty="0" err="1">
                <a:solidFill>
                  <a:srgbClr val="000000"/>
                </a:solidFill>
              </a:rPr>
              <a:t>hace</a:t>
            </a:r>
            <a:r>
              <a:rPr lang="en-US" sz="2400" dirty="0">
                <a:solidFill>
                  <a:srgbClr val="000000"/>
                </a:solidFill>
              </a:rPr>
              <a:t> </a:t>
            </a:r>
            <a:r>
              <a:rPr lang="en-US" sz="2400" dirty="0" err="1">
                <a:solidFill>
                  <a:srgbClr val="000000"/>
                </a:solidFill>
              </a:rPr>
              <a:t>disponibles</a:t>
            </a:r>
            <a:r>
              <a:rPr lang="en-US" sz="2400" dirty="0">
                <a:solidFill>
                  <a:srgbClr val="000000"/>
                </a:solidFill>
              </a:rPr>
              <a:t> para </a:t>
            </a:r>
            <a:r>
              <a:rPr lang="en-US" sz="2400" dirty="0" err="1">
                <a:solidFill>
                  <a:srgbClr val="000000"/>
                </a:solidFill>
              </a:rPr>
              <a:t>el</a:t>
            </a:r>
            <a:r>
              <a:rPr lang="en-US" sz="2400" dirty="0">
                <a:solidFill>
                  <a:srgbClr val="000000"/>
                </a:solidFill>
              </a:rPr>
              <a:t> </a:t>
            </a:r>
            <a:r>
              <a:rPr lang="en-US" sz="2400" dirty="0" err="1">
                <a:solidFill>
                  <a:srgbClr val="000000"/>
                </a:solidFill>
              </a:rPr>
              <a:t>servicio</a:t>
            </a:r>
            <a:r>
              <a:rPr lang="en-US" sz="2400" dirty="0">
                <a:solidFill>
                  <a:srgbClr val="000000"/>
                </a:solidFill>
              </a:rPr>
              <a:t> de Dios</a:t>
            </a:r>
          </a:p>
          <a:p>
            <a:pPr marL="465138" indent="-465138" eaLnBrk="1" hangingPunct="1">
              <a:buClr>
                <a:srgbClr val="967D42"/>
              </a:buClr>
              <a:buFont typeface="Wingdings 2" pitchFamily="18" charset="2"/>
              <a:buAutoNum type="arabicPeriod"/>
            </a:pPr>
            <a:r>
              <a:rPr lang="en-US" sz="2400" dirty="0">
                <a:solidFill>
                  <a:srgbClr val="000000"/>
                </a:solidFill>
              </a:rPr>
              <a:t>Nos </a:t>
            </a:r>
            <a:r>
              <a:rPr lang="en-US" sz="2400" dirty="0" err="1">
                <a:solidFill>
                  <a:srgbClr val="000000"/>
                </a:solidFill>
              </a:rPr>
              <a:t>trae</a:t>
            </a:r>
            <a:r>
              <a:rPr lang="en-US" sz="2400" dirty="0">
                <a:solidFill>
                  <a:srgbClr val="000000"/>
                </a:solidFill>
              </a:rPr>
              <a:t> </a:t>
            </a:r>
            <a:r>
              <a:rPr lang="en-US" sz="2400" dirty="0" err="1">
                <a:solidFill>
                  <a:srgbClr val="000000"/>
                </a:solidFill>
              </a:rPr>
              <a:t>alegría</a:t>
            </a:r>
            <a:br>
              <a:rPr lang="en-US" sz="2400" dirty="0">
                <a:solidFill>
                  <a:srgbClr val="000000"/>
                </a:solidFill>
              </a:rPr>
            </a:br>
            <a:endParaRPr lang="en-US" sz="2400" dirty="0">
              <a:solidFill>
                <a:srgbClr val="000000"/>
              </a:solidFill>
            </a:endParaRPr>
          </a:p>
          <a:p>
            <a:pPr marR="0" lvl="0" algn="l" defTabSz="914400" rtl="0" eaLnBrk="1" fontAlgn="auto" latinLnBrk="0" hangingPunct="1">
              <a:lnSpc>
                <a:spcPct val="100000"/>
              </a:lnSpc>
              <a:spcBef>
                <a:spcPct val="20000"/>
              </a:spcBef>
              <a:spcAft>
                <a:spcPts val="0"/>
              </a:spcAft>
              <a:buClr>
                <a:srgbClr val="967D42"/>
              </a:buClr>
              <a:buSzTx/>
              <a:tabLst/>
              <a:defRPr/>
            </a:pPr>
            <a:r>
              <a:rPr kumimoji="0" lang="en-US" sz="2400" b="0" i="0" u="none" strike="noStrike" kern="1200" cap="none" spc="0" normalizeH="0" baseline="0" noProof="0" dirty="0">
                <a:ln>
                  <a:noFill/>
                </a:ln>
                <a:solidFill>
                  <a:srgbClr val="320E04"/>
                </a:solidFill>
                <a:effectLst/>
                <a:uLnTx/>
                <a:uFillTx/>
                <a:latin typeface="+mn-lt"/>
                <a:ea typeface="+mn-ea"/>
                <a:cs typeface="+mn-cs"/>
              </a:rPr>
              <a:t>La </a:t>
            </a:r>
            <a:r>
              <a:rPr kumimoji="0" lang="en-US" sz="2400" b="0" i="0" u="none" strike="noStrike" kern="1200" cap="none" spc="0" normalizeH="0" baseline="0" noProof="0" dirty="0" err="1">
                <a:ln>
                  <a:noFill/>
                </a:ln>
                <a:solidFill>
                  <a:srgbClr val="320E04"/>
                </a:solidFill>
                <a:effectLst/>
                <a:uLnTx/>
                <a:uFillTx/>
                <a:latin typeface="+mn-lt"/>
                <a:ea typeface="+mn-ea"/>
                <a:cs typeface="+mn-cs"/>
              </a:rPr>
              <a:t>verdadera</a:t>
            </a:r>
            <a:r>
              <a:rPr kumimoji="0" lang="en-US" sz="2400" b="0" i="0" u="none" strike="noStrike" kern="1200" cap="none" spc="0" normalizeH="0" baseline="0" noProof="0" dirty="0">
                <a:ln>
                  <a:noFill/>
                </a:ln>
                <a:solidFill>
                  <a:srgbClr val="320E04"/>
                </a:solidFill>
                <a:effectLst/>
                <a:uLnTx/>
                <a:uFillTx/>
                <a:latin typeface="+mn-lt"/>
                <a:ea typeface="+mn-ea"/>
                <a:cs typeface="+mn-cs"/>
              </a:rPr>
              <a:t> </a:t>
            </a:r>
            <a:r>
              <a:rPr kumimoji="0" lang="en-US" sz="2400" b="0" i="0" u="none" strike="noStrike" kern="1200" cap="none" spc="0" normalizeH="0" baseline="0" noProof="0" dirty="0" err="1">
                <a:ln>
                  <a:noFill/>
                </a:ln>
                <a:solidFill>
                  <a:srgbClr val="320E04"/>
                </a:solidFill>
                <a:effectLst/>
                <a:uLnTx/>
                <a:uFillTx/>
                <a:latin typeface="+mn-lt"/>
                <a:ea typeface="+mn-ea"/>
                <a:cs typeface="+mn-cs"/>
              </a:rPr>
              <a:t>oración</a:t>
            </a:r>
            <a:r>
              <a:rPr kumimoji="0" lang="en-US" sz="2400" b="0" i="0" u="none" strike="noStrike" kern="1200" cap="none" spc="0" normalizeH="0" baseline="0" noProof="0" dirty="0">
                <a:ln>
                  <a:noFill/>
                </a:ln>
                <a:solidFill>
                  <a:srgbClr val="320E04"/>
                </a:solidFill>
                <a:effectLst/>
                <a:uLnTx/>
                <a:uFillTx/>
                <a:latin typeface="+mn-lt"/>
                <a:ea typeface="+mn-ea"/>
                <a:cs typeface="+mn-cs"/>
              </a:rPr>
              <a:t> no </a:t>
            </a:r>
            <a:r>
              <a:rPr kumimoji="0" lang="en-US" sz="2400" b="0" i="0" u="none" strike="noStrike" kern="1200" cap="none" spc="0" normalizeH="0" baseline="0" noProof="0" dirty="0" err="1">
                <a:ln>
                  <a:noFill/>
                </a:ln>
                <a:solidFill>
                  <a:srgbClr val="320E04"/>
                </a:solidFill>
                <a:effectLst/>
                <a:uLnTx/>
                <a:uFillTx/>
                <a:latin typeface="+mn-lt"/>
                <a:ea typeface="+mn-ea"/>
                <a:cs typeface="+mn-cs"/>
              </a:rPr>
              <a:t>sucede</a:t>
            </a:r>
            <a:r>
              <a:rPr kumimoji="0" lang="en-US" sz="2400" b="0" i="0" u="none" strike="noStrike" kern="1200" cap="none" spc="0" normalizeH="0" baseline="0" noProof="0" dirty="0">
                <a:ln>
                  <a:noFill/>
                </a:ln>
                <a:solidFill>
                  <a:srgbClr val="320E04"/>
                </a:solidFill>
                <a:effectLst/>
                <a:uLnTx/>
                <a:uFillTx/>
                <a:latin typeface="+mn-lt"/>
                <a:ea typeface="+mn-ea"/>
                <a:cs typeface="+mn-cs"/>
              </a:rPr>
              <a:t> hasta que </a:t>
            </a:r>
            <a:r>
              <a:rPr kumimoji="0" lang="en-US" sz="2400" b="0" i="0" u="none" strike="noStrike" kern="1200" cap="none" spc="0" normalizeH="0" baseline="0" noProof="0" dirty="0" err="1">
                <a:ln>
                  <a:noFill/>
                </a:ln>
                <a:solidFill>
                  <a:srgbClr val="320E04"/>
                </a:solidFill>
                <a:effectLst/>
                <a:uLnTx/>
                <a:uFillTx/>
                <a:latin typeface="+mn-lt"/>
                <a:ea typeface="+mn-ea"/>
                <a:cs typeface="+mn-cs"/>
              </a:rPr>
              <a:t>realmente</a:t>
            </a:r>
            <a:r>
              <a:rPr kumimoji="0" lang="en-US" sz="2400" b="0" i="0" u="none" strike="noStrike" kern="1200" cap="none" spc="0" normalizeH="0" baseline="0" noProof="0" dirty="0">
                <a:ln>
                  <a:noFill/>
                </a:ln>
                <a:solidFill>
                  <a:srgbClr val="320E04"/>
                </a:solidFill>
                <a:effectLst/>
                <a:uLnTx/>
                <a:uFillTx/>
                <a:latin typeface="+mn-lt"/>
                <a:ea typeface="+mn-ea"/>
                <a:cs typeface="+mn-cs"/>
              </a:rPr>
              <a:t> </a:t>
            </a:r>
            <a:r>
              <a:rPr kumimoji="0" lang="en-US" sz="2400" b="0" i="0" u="none" strike="noStrike" kern="1200" cap="none" spc="0" normalizeH="0" baseline="0" noProof="0" dirty="0" err="1">
                <a:ln>
                  <a:noFill/>
                </a:ln>
                <a:solidFill>
                  <a:srgbClr val="320E04"/>
                </a:solidFill>
                <a:effectLst/>
                <a:uLnTx/>
                <a:uFillTx/>
                <a:latin typeface="+mn-lt"/>
                <a:ea typeface="+mn-ea"/>
                <a:cs typeface="+mn-cs"/>
              </a:rPr>
              <a:t>oras</a:t>
            </a:r>
            <a:r>
              <a:rPr kumimoji="0" lang="en-US" sz="2400" b="0" i="0" u="none" strike="noStrike" kern="1200" cap="none" spc="0" normalizeH="0" baseline="0" noProof="0" dirty="0">
                <a:ln>
                  <a:noFill/>
                </a:ln>
                <a:solidFill>
                  <a:srgbClr val="320E04"/>
                </a:solidFill>
                <a:effectLst/>
                <a:uLnTx/>
                <a:uFillTx/>
                <a:latin typeface="+mn-lt"/>
                <a:ea typeface="+mn-ea"/>
                <a:cs typeface="+mn-cs"/>
              </a:rPr>
              <a:t>.</a:t>
            </a:r>
            <a:br>
              <a:rPr kumimoji="0" lang="en-US" sz="2400" b="0" i="0" u="none" strike="noStrike" kern="1200" cap="none" spc="0" normalizeH="0" baseline="0" noProof="0" dirty="0">
                <a:ln>
                  <a:noFill/>
                </a:ln>
                <a:solidFill>
                  <a:srgbClr val="320E04"/>
                </a:solidFill>
                <a:effectLst/>
                <a:uLnTx/>
                <a:uFillTx/>
                <a:latin typeface="+mn-lt"/>
                <a:ea typeface="+mn-ea"/>
                <a:cs typeface="+mn-cs"/>
              </a:rPr>
            </a:br>
            <a:endParaRPr lang="en-US" sz="2400" noProof="0" dirty="0">
              <a:solidFill>
                <a:srgbClr val="320E04"/>
              </a:solidFill>
            </a:endParaRPr>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Sobre la oración:</a:t>
              </a:r>
            </a:p>
          </p:txBody>
        </p:sp>
      </p:grp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grpSp>
        <p:nvGrpSpPr>
          <p:cNvPr id="6" name="Group 70"/>
          <p:cNvGrpSpPr/>
          <p:nvPr/>
        </p:nvGrpSpPr>
        <p:grpSpPr>
          <a:xfrm>
            <a:off x="-122245" y="1905000"/>
            <a:ext cx="8647120" cy="4695112"/>
            <a:chOff x="496853" y="2285992"/>
            <a:chExt cx="8647148" cy="4695120"/>
          </a:xfrm>
        </p:grpSpPr>
        <p:sp>
          <p:nvSpPr>
            <p:cNvPr id="9" name="TextBox 4"/>
            <p:cNvSpPr txBox="1">
              <a:spLocks noChangeArrowheads="1"/>
            </p:cNvSpPr>
            <p:nvPr/>
          </p:nvSpPr>
          <p:spPr bwMode="auto">
            <a:xfrm>
              <a:off x="3885678" y="2285992"/>
              <a:ext cx="2360141" cy="830998"/>
            </a:xfrm>
            <a:prstGeom prst="rect">
              <a:avLst/>
            </a:prstGeom>
            <a:noFill/>
            <a:ln w="9525">
              <a:noFill/>
              <a:miter lim="800000"/>
            </a:ln>
          </p:spPr>
          <p:txBody>
            <a:bodyPr wrap="none">
              <a:spAutoFit/>
            </a:bodyPr>
            <a:lstStyle/>
            <a:p>
              <a:pPr algn="ctr"/>
              <a:r>
                <a:rPr lang="en-US" sz="1600"/>
                <a:t>Dios prevé tu necesidad &amp;</a:t>
              </a:r>
              <a:endParaRPr lang="de-DE" sz="1600"/>
            </a:p>
            <a:p>
              <a:pPr algn="ctr"/>
              <a:r>
                <a:rPr lang="en-US" sz="1600"/>
                <a:t>ofrece una solución para ello</a:t>
              </a:r>
              <a:endParaRPr lang="de-DE" sz="1600"/>
            </a:p>
            <a:p>
              <a:pPr algn="ctr"/>
              <a:r>
                <a:rPr lang="en-US" sz="1600"/>
                <a:t>(Isaías 65:24)</a:t>
              </a:r>
              <a:endParaRPr lang="de-DE" sz="1600"/>
            </a:p>
          </p:txBody>
        </p:sp>
        <p:sp>
          <p:nvSpPr>
            <p:cNvPr id="10" name="TextBox 5"/>
            <p:cNvSpPr txBox="1">
              <a:spLocks noChangeArrowheads="1"/>
            </p:cNvSpPr>
            <p:nvPr/>
          </p:nvSpPr>
          <p:spPr bwMode="auto">
            <a:xfrm>
              <a:off x="6643702" y="3286124"/>
              <a:ext cx="2500298" cy="830998"/>
            </a:xfrm>
            <a:prstGeom prst="rect">
              <a:avLst/>
            </a:prstGeom>
            <a:solidFill>
              <a:schemeClr val="bg1">
                <a:alpha val="50000"/>
              </a:schemeClr>
            </a:solidFill>
            <a:ln w="9525">
              <a:noFill/>
              <a:miter lim="800000"/>
            </a:ln>
          </p:spPr>
          <p:txBody>
            <a:bodyPr>
              <a:spAutoFit/>
            </a:bodyPr>
            <a:lstStyle/>
            <a:p>
              <a:pPr algn="ctr"/>
              <a:r>
                <a:rPr lang="en-US" sz="1600" dirty="0"/>
                <a:t>Las barreras </a:t>
              </a:r>
              <a:r>
                <a:rPr lang="en-US" sz="1600" dirty="0" err="1"/>
                <a:t>terrenales</a:t>
              </a:r>
              <a:r>
                <a:rPr lang="en-US" sz="1600" dirty="0"/>
                <a:t> </a:t>
              </a:r>
              <a:r>
                <a:rPr lang="en-US" sz="1600" dirty="0" err="1"/>
                <a:t>bloquean</a:t>
              </a:r>
              <a:r>
                <a:rPr lang="en-US" sz="1600" dirty="0"/>
                <a:t> las </a:t>
              </a:r>
              <a:r>
                <a:rPr lang="en-US" sz="1600" dirty="0" err="1"/>
                <a:t>soluciones</a:t>
              </a:r>
              <a:r>
                <a:rPr lang="en-US" sz="1600" dirty="0"/>
                <a:t> (Isa. 59:1,2)</a:t>
              </a:r>
              <a:endParaRPr lang="de-DE" sz="1600" dirty="0"/>
            </a:p>
          </p:txBody>
        </p:sp>
        <p:sp>
          <p:nvSpPr>
            <p:cNvPr id="11" name="TextBox 6"/>
            <p:cNvSpPr txBox="1">
              <a:spLocks noChangeArrowheads="1"/>
            </p:cNvSpPr>
            <p:nvPr/>
          </p:nvSpPr>
          <p:spPr bwMode="auto">
            <a:xfrm>
              <a:off x="6643703" y="4500570"/>
              <a:ext cx="2500298" cy="584776"/>
            </a:xfrm>
            <a:prstGeom prst="rect">
              <a:avLst/>
            </a:prstGeom>
            <a:solidFill>
              <a:schemeClr val="bg1">
                <a:alpha val="50000"/>
              </a:schemeClr>
            </a:solidFill>
            <a:ln w="9525">
              <a:noFill/>
              <a:miter lim="800000"/>
            </a:ln>
          </p:spPr>
          <p:txBody>
            <a:bodyPr>
              <a:spAutoFit/>
            </a:bodyPr>
            <a:lstStyle/>
            <a:p>
              <a:pPr algn="ctr"/>
              <a:r>
                <a:rPr lang="en-US" sz="1600"/>
                <a:t>El Espíritu Santo extrae oraciones de nosotros (Rom. 8:27)</a:t>
              </a:r>
              <a:endParaRPr lang="de-DE" sz="1600"/>
            </a:p>
          </p:txBody>
        </p:sp>
        <p:sp>
          <p:nvSpPr>
            <p:cNvPr id="12" name="TextBox 7"/>
            <p:cNvSpPr txBox="1">
              <a:spLocks noChangeArrowheads="1"/>
            </p:cNvSpPr>
            <p:nvPr/>
          </p:nvSpPr>
          <p:spPr bwMode="auto">
            <a:xfrm>
              <a:off x="5643570" y="5715016"/>
              <a:ext cx="3000396" cy="830998"/>
            </a:xfrm>
            <a:prstGeom prst="rect">
              <a:avLst/>
            </a:prstGeom>
            <a:solidFill>
              <a:schemeClr val="bg1">
                <a:alpha val="50000"/>
              </a:schemeClr>
            </a:solidFill>
            <a:ln w="9525">
              <a:noFill/>
              <a:miter lim="800000"/>
            </a:ln>
          </p:spPr>
          <p:txBody>
            <a:bodyPr>
              <a:spAutoFit/>
            </a:bodyPr>
            <a:lstStyle/>
            <a:p>
              <a:pPr algn="ctr"/>
              <a:r>
                <a:rPr lang="en-US" sz="1600" dirty="0" err="1"/>
                <a:t>Nuestro</a:t>
              </a:r>
              <a:r>
                <a:rPr lang="en-US" sz="1600" dirty="0"/>
                <a:t> </a:t>
              </a:r>
              <a:r>
                <a:rPr lang="en-US" sz="1600" dirty="0" err="1"/>
                <a:t>acuerdo</a:t>
              </a:r>
              <a:r>
                <a:rPr lang="en-US" sz="1600" dirty="0"/>
                <a:t> con </a:t>
              </a:r>
              <a:r>
                <a:rPr lang="en-US" sz="1600" dirty="0" err="1"/>
                <a:t>el</a:t>
              </a:r>
              <a:r>
                <a:rPr lang="en-US" sz="1600" dirty="0"/>
                <a:t> </a:t>
              </a:r>
              <a:r>
                <a:rPr lang="en-US" sz="1600" dirty="0" err="1"/>
                <a:t>cielo</a:t>
              </a:r>
              <a:r>
                <a:rPr lang="en-US" sz="1600" dirty="0"/>
                <a:t> </a:t>
              </a:r>
              <a:r>
                <a:rPr lang="en-US" sz="1600" dirty="0" err="1"/>
                <a:t>elimina</a:t>
              </a:r>
              <a:r>
                <a:rPr lang="en-US" sz="1600" dirty="0"/>
                <a:t> las barreras </a:t>
              </a:r>
              <a:r>
                <a:rPr lang="en-US" sz="1600" dirty="0" err="1"/>
                <a:t>terrenales</a:t>
              </a:r>
              <a:r>
                <a:rPr lang="en-US" sz="1600" dirty="0"/>
                <a:t> a las </a:t>
              </a:r>
              <a:r>
                <a:rPr lang="en-US" sz="1600" dirty="0" err="1"/>
                <a:t>soluciones</a:t>
              </a:r>
              <a:r>
                <a:rPr lang="en-US" sz="1600" dirty="0"/>
                <a:t> de Dios (Mt. 18:19)</a:t>
              </a:r>
              <a:endParaRPr lang="de-DE" sz="1600" dirty="0"/>
            </a:p>
          </p:txBody>
        </p:sp>
        <p:sp>
          <p:nvSpPr>
            <p:cNvPr id="13" name="TextBox 8"/>
            <p:cNvSpPr txBox="1">
              <a:spLocks noChangeArrowheads="1"/>
            </p:cNvSpPr>
            <p:nvPr/>
          </p:nvSpPr>
          <p:spPr bwMode="auto">
            <a:xfrm>
              <a:off x="1000100" y="3286124"/>
              <a:ext cx="2357454" cy="584776"/>
            </a:xfrm>
            <a:prstGeom prst="rect">
              <a:avLst/>
            </a:prstGeom>
            <a:noFill/>
            <a:ln w="9525">
              <a:noFill/>
              <a:miter lim="800000"/>
            </a:ln>
          </p:spPr>
          <p:txBody>
            <a:bodyPr>
              <a:spAutoFit/>
            </a:bodyPr>
            <a:lstStyle/>
            <a:p>
              <a:pPr algn="ctr"/>
              <a:r>
                <a:rPr lang="en-US" sz="1600" dirty="0" err="1"/>
                <a:t>Damos</a:t>
              </a:r>
              <a:r>
                <a:rPr lang="en-US" sz="1600" dirty="0"/>
                <a:t> gracias y </a:t>
              </a:r>
              <a:r>
                <a:rPr lang="en-US" sz="1600" dirty="0" err="1"/>
                <a:t>alabamos</a:t>
              </a:r>
              <a:r>
                <a:rPr lang="en-US" sz="1600" dirty="0"/>
                <a:t> a Dios (1 </a:t>
              </a:r>
              <a:r>
                <a:rPr lang="en-US" sz="1600" dirty="0" err="1"/>
                <a:t>Tes</a:t>
              </a:r>
              <a:r>
                <a:rPr lang="en-US" sz="1600" dirty="0"/>
                <a:t>. 5:16-18)</a:t>
              </a:r>
              <a:endParaRPr lang="de-DE" sz="1600" dirty="0"/>
            </a:p>
          </p:txBody>
        </p:sp>
        <p:sp>
          <p:nvSpPr>
            <p:cNvPr id="14" name="TextBox 9"/>
            <p:cNvSpPr txBox="1">
              <a:spLocks noChangeArrowheads="1"/>
            </p:cNvSpPr>
            <p:nvPr/>
          </p:nvSpPr>
          <p:spPr bwMode="auto">
            <a:xfrm>
              <a:off x="496853" y="4500570"/>
              <a:ext cx="3388824" cy="584776"/>
            </a:xfrm>
            <a:prstGeom prst="rect">
              <a:avLst/>
            </a:prstGeom>
            <a:noFill/>
            <a:ln w="9525">
              <a:noFill/>
              <a:miter lim="800000"/>
            </a:ln>
          </p:spPr>
          <p:txBody>
            <a:bodyPr wrap="square">
              <a:spAutoFit/>
            </a:bodyPr>
            <a:lstStyle/>
            <a:p>
              <a:pPr algn="ctr"/>
              <a:r>
                <a:rPr lang="en-US" sz="1600" dirty="0"/>
                <a:t>Las </a:t>
              </a:r>
              <a:r>
                <a:rPr lang="en-US" sz="1600" dirty="0" err="1"/>
                <a:t>oraciones</a:t>
              </a:r>
              <a:r>
                <a:rPr lang="en-US" sz="1600" dirty="0"/>
                <a:t> son </a:t>
              </a:r>
              <a:r>
                <a:rPr lang="en-US" sz="1600" dirty="0" err="1"/>
                <a:t>escuchadas</a:t>
              </a:r>
              <a:r>
                <a:rPr lang="en-US" sz="1600" dirty="0"/>
                <a:t> </a:t>
              </a:r>
            </a:p>
            <a:p>
              <a:pPr algn="ctr"/>
              <a:r>
                <a:rPr lang="en-US" sz="1400" dirty="0"/>
                <a:t>(Jer. 33:3; 1 Jn. </a:t>
              </a:r>
              <a:r>
                <a:rPr lang="en-US" sz="1600" dirty="0"/>
                <a:t>5:14,15</a:t>
              </a:r>
              <a:r>
                <a:rPr lang="en-US" sz="1400" dirty="0"/>
                <a:t>)</a:t>
              </a:r>
              <a:endParaRPr lang="de-DE" sz="1400" dirty="0"/>
            </a:p>
          </p:txBody>
        </p:sp>
        <p:sp>
          <p:nvSpPr>
            <p:cNvPr id="15" name="TextBox 10"/>
            <p:cNvSpPr txBox="1">
              <a:spLocks noChangeArrowheads="1"/>
            </p:cNvSpPr>
            <p:nvPr/>
          </p:nvSpPr>
          <p:spPr bwMode="auto">
            <a:xfrm>
              <a:off x="2143108" y="5715016"/>
              <a:ext cx="2500330" cy="830998"/>
            </a:xfrm>
            <a:prstGeom prst="rect">
              <a:avLst/>
            </a:prstGeom>
            <a:noFill/>
            <a:ln w="9525">
              <a:noFill/>
              <a:miter lim="800000"/>
            </a:ln>
          </p:spPr>
          <p:txBody>
            <a:bodyPr>
              <a:spAutoFit/>
            </a:bodyPr>
            <a:lstStyle/>
            <a:p>
              <a:pPr algn="ctr"/>
              <a:r>
                <a:rPr lang="en-US" sz="1600"/>
                <a:t>Las soluciones de Dios tienen ahora acceso a nuestras vidas </a:t>
              </a:r>
            </a:p>
            <a:p>
              <a:pPr algn="ctr"/>
              <a:r>
                <a:rPr lang="en-US" sz="1600"/>
                <a:t>(2 Cr. 16:9)</a:t>
              </a:r>
              <a:endParaRPr lang="de-DE" sz="1600"/>
            </a:p>
          </p:txBody>
        </p:sp>
        <p:cxnSp>
          <p:nvCxnSpPr>
            <p:cNvPr id="16" name="Curved Connector 15"/>
            <p:cNvCxnSpPr>
              <a:stCxn id="12" idx="1"/>
              <a:endCxn id="15" idx="3"/>
            </p:cNvCxnSpPr>
            <p:nvPr/>
          </p:nvCxnSpPr>
          <p:spPr>
            <a:xfrm rot="10800000">
              <a:off x="4643439" y="6130516"/>
              <a:ext cx="1000132" cy="1588"/>
            </a:xfrm>
            <a:prstGeom prst="curvedConnector3">
              <a:avLst>
                <a:gd name="adj1" fmla="val 50000"/>
              </a:avLst>
            </a:prstGeom>
            <a:ln w="25400" cmpd="sng">
              <a:solidFill>
                <a:schemeClr val="bg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Shape 16"/>
            <p:cNvCxnSpPr>
              <a:cxnSpLocks/>
              <a:endCxn id="14" idx="2"/>
            </p:cNvCxnSpPr>
            <p:nvPr/>
          </p:nvCxnSpPr>
          <p:spPr>
            <a:xfrm rot="10800000">
              <a:off x="2191266" y="5085346"/>
              <a:ext cx="809096" cy="629653"/>
            </a:xfrm>
            <a:prstGeom prst="curvedConnector2">
              <a:avLst/>
            </a:prstGeom>
            <a:ln w="25400" cmpd="sng">
              <a:solidFill>
                <a:schemeClr val="bg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urved Connector 17"/>
            <p:cNvCxnSpPr>
              <a:cxnSpLocks/>
              <a:stCxn id="14" idx="0"/>
              <a:endCxn id="13" idx="2"/>
            </p:cNvCxnSpPr>
            <p:nvPr/>
          </p:nvCxnSpPr>
          <p:spPr>
            <a:xfrm rot="16200000" flipV="1">
              <a:off x="1870212" y="4179515"/>
              <a:ext cx="629670" cy="12439"/>
            </a:xfrm>
            <a:prstGeom prst="curvedConnector3">
              <a:avLst>
                <a:gd name="adj1" fmla="val 50000"/>
              </a:avLst>
            </a:prstGeom>
            <a:ln w="25400" cmpd="sng">
              <a:solidFill>
                <a:schemeClr val="bg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Shape 18"/>
            <p:cNvCxnSpPr>
              <a:stCxn id="13" idx="0"/>
              <a:endCxn id="9" idx="1"/>
            </p:cNvCxnSpPr>
            <p:nvPr/>
          </p:nvCxnSpPr>
          <p:spPr>
            <a:xfrm rot="5400000" flipH="1" flipV="1">
              <a:off x="2739937" y="2140383"/>
              <a:ext cx="584632" cy="1706851"/>
            </a:xfrm>
            <a:prstGeom prst="curvedConnector2">
              <a:avLst/>
            </a:prstGeom>
            <a:ln w="25400" cmpd="sng">
              <a:solidFill>
                <a:schemeClr val="bg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Shape 19"/>
            <p:cNvCxnSpPr>
              <a:stCxn id="9" idx="3"/>
              <a:endCxn id="10" idx="0"/>
            </p:cNvCxnSpPr>
            <p:nvPr/>
          </p:nvCxnSpPr>
          <p:spPr>
            <a:xfrm>
              <a:off x="6245819" y="2701492"/>
              <a:ext cx="1648032" cy="584632"/>
            </a:xfrm>
            <a:prstGeom prst="curvedConnector2">
              <a:avLst/>
            </a:prstGeom>
            <a:ln w="25400" cmpd="sng">
              <a:solidFill>
                <a:schemeClr val="bg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Curved Connector 20"/>
            <p:cNvCxnSpPr>
              <a:stCxn id="10" idx="2"/>
              <a:endCxn id="11" idx="0"/>
            </p:cNvCxnSpPr>
            <p:nvPr/>
          </p:nvCxnSpPr>
          <p:spPr>
            <a:xfrm rot="16200000" flipH="1">
              <a:off x="7702128" y="4308844"/>
              <a:ext cx="383448" cy="1"/>
            </a:xfrm>
            <a:prstGeom prst="curvedConnector3">
              <a:avLst>
                <a:gd name="adj1" fmla="val 50000"/>
              </a:avLst>
            </a:prstGeom>
            <a:ln w="25400" cmpd="sng">
              <a:solidFill>
                <a:schemeClr val="bg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2" name="Curved Connector 37"/>
            <p:cNvCxnSpPr>
              <a:stCxn id="11" idx="2"/>
            </p:cNvCxnSpPr>
            <p:nvPr/>
          </p:nvCxnSpPr>
          <p:spPr>
            <a:xfrm rot="5400000">
              <a:off x="7168255" y="4989400"/>
              <a:ext cx="629652" cy="821544"/>
            </a:xfrm>
            <a:prstGeom prst="curvedConnector2">
              <a:avLst/>
            </a:prstGeom>
            <a:ln w="25400" cmpd="sng">
              <a:solidFill>
                <a:schemeClr val="bg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3" name="Rectangle 1"/>
            <p:cNvSpPr>
              <a:spLocks noChangeArrowheads="1"/>
            </p:cNvSpPr>
            <p:nvPr/>
          </p:nvSpPr>
          <p:spPr bwMode="auto">
            <a:xfrm>
              <a:off x="7572428" y="6611779"/>
              <a:ext cx="1571572" cy="369333"/>
            </a:xfrm>
            <a:prstGeom prst="rect">
              <a:avLst/>
            </a:prstGeom>
            <a:noFill/>
            <a:ln w="9525">
              <a:noFill/>
              <a:miter lim="800000"/>
            </a:ln>
          </p:spPr>
          <p:txBody>
            <a:bodyPr anchor="ctr">
              <a:spAutoFit/>
            </a:bodyPr>
            <a:lstStyle/>
            <a:p>
              <a:pPr algn="r" eaLnBrk="0" hangingPunct="0"/>
              <a:endParaRPr lang="en-US"/>
            </a:p>
          </p:txBody>
        </p:sp>
        <p:sp>
          <p:nvSpPr>
            <p:cNvPr id="24" name="TextBox 69"/>
            <p:cNvSpPr txBox="1">
              <a:spLocks noChangeArrowheads="1"/>
            </p:cNvSpPr>
            <p:nvPr/>
          </p:nvSpPr>
          <p:spPr bwMode="auto">
            <a:xfrm>
              <a:off x="4071934" y="3857628"/>
              <a:ext cx="2071702" cy="923332"/>
            </a:xfrm>
            <a:prstGeom prst="rect">
              <a:avLst/>
            </a:prstGeom>
            <a:noFill/>
            <a:ln w="9525">
              <a:noFill/>
              <a:miter lim="800000"/>
            </a:ln>
          </p:spPr>
          <p:txBody>
            <a:bodyPr>
              <a:spAutoFit/>
            </a:bodyPr>
            <a:lstStyle/>
            <a:p>
              <a:pPr algn="ctr"/>
              <a:r>
                <a:rPr lang="en-US" b="1" dirty="0">
                  <a:solidFill>
                    <a:srgbClr val="000000"/>
                  </a:solidFill>
                </a:rPr>
                <a:t>La </a:t>
              </a:r>
              <a:r>
                <a:rPr lang="en-US" b="1" dirty="0" err="1">
                  <a:solidFill>
                    <a:srgbClr val="000000"/>
                  </a:solidFill>
                </a:rPr>
                <a:t>Asociación</a:t>
              </a:r>
              <a:r>
                <a:rPr lang="en-US" b="1" dirty="0">
                  <a:solidFill>
                    <a:srgbClr val="000000"/>
                  </a:solidFill>
                </a:rPr>
                <a:t> para la </a:t>
              </a:r>
              <a:r>
                <a:rPr lang="en-US" b="1" dirty="0" err="1">
                  <a:solidFill>
                    <a:srgbClr val="000000"/>
                  </a:solidFill>
                </a:rPr>
                <a:t>oración</a:t>
              </a:r>
              <a:endParaRPr lang="en-US" b="1" dirty="0">
                <a:solidFill>
                  <a:srgbClr val="000000"/>
                </a:solidFill>
              </a:endParaRPr>
            </a:p>
            <a:p>
              <a:pPr algn="ctr"/>
              <a:r>
                <a:rPr lang="en-US" b="1" dirty="0">
                  <a:solidFill>
                    <a:srgbClr val="000000"/>
                  </a:solidFill>
                </a:rPr>
                <a:t>Hombre-Dios</a:t>
              </a:r>
              <a:endParaRPr lang="de-DE" b="1" dirty="0"/>
            </a:p>
          </p:txBody>
        </p:sp>
      </p:grpSp>
      <p:grpSp>
        <p:nvGrpSpPr>
          <p:cNvPr id="25" name="Group 5"/>
          <p:cNvGrpSpPr/>
          <p:nvPr/>
        </p:nvGrpSpPr>
        <p:grpSpPr>
          <a:xfrm>
            <a:off x="-152400" y="990600"/>
            <a:ext cx="3581400" cy="609600"/>
            <a:chOff x="220980" y="3272239"/>
            <a:chExt cx="3594067" cy="619920"/>
          </a:xfrm>
          <a:solidFill>
            <a:schemeClr val="tx1">
              <a:lumMod val="75000"/>
              <a:lumOff val="25000"/>
            </a:schemeClr>
          </a:solidFill>
        </p:grpSpPr>
        <p:sp>
          <p:nvSpPr>
            <p:cNvPr id="26" name="Rounded Rectangle 25"/>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27"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Ciclo de oración:</a:t>
              </a:r>
            </a:p>
          </p:txBody>
        </p:sp>
      </p:grp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465138" indent="-465138" eaLnBrk="1" hangingPunct="1">
              <a:buClr>
                <a:srgbClr val="967D42"/>
              </a:buClr>
              <a:buFont typeface="Wingdings 2" pitchFamily="18" charset="2"/>
              <a:buAutoNum type="arabicPeriod"/>
            </a:pPr>
            <a:r>
              <a:rPr lang="en-US" sz="2800" dirty="0" err="1">
                <a:solidFill>
                  <a:srgbClr val="000000"/>
                </a:solidFill>
              </a:rPr>
              <a:t>centrado</a:t>
            </a:r>
            <a:r>
              <a:rPr lang="en-US" sz="2800" dirty="0">
                <a:solidFill>
                  <a:srgbClr val="000000"/>
                </a:solidFill>
              </a:rPr>
              <a:t> </a:t>
            </a:r>
            <a:r>
              <a:rPr lang="en-US" sz="2800" dirty="0" err="1">
                <a:solidFill>
                  <a:srgbClr val="000000"/>
                </a:solidFill>
              </a:rPr>
              <a:t>en</a:t>
            </a:r>
            <a:r>
              <a:rPr lang="en-US" sz="2800" dirty="0">
                <a:solidFill>
                  <a:srgbClr val="000000"/>
                </a:solidFill>
              </a:rPr>
              <a:t> Dios</a:t>
            </a:r>
          </a:p>
          <a:p>
            <a:pPr marL="465138" indent="-465138" eaLnBrk="1" hangingPunct="1">
              <a:buClr>
                <a:srgbClr val="967D42"/>
              </a:buClr>
              <a:buFont typeface="Wingdings 2" pitchFamily="18" charset="2"/>
              <a:buAutoNum type="arabicPeriod"/>
            </a:pPr>
            <a:r>
              <a:rPr lang="en-US" sz="2800" dirty="0" err="1">
                <a:solidFill>
                  <a:srgbClr val="000000"/>
                </a:solidFill>
              </a:rPr>
              <a:t>auténtico</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propósito</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específico</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promesas</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en</a:t>
            </a:r>
            <a:r>
              <a:rPr lang="en-US" sz="2800" dirty="0">
                <a:solidFill>
                  <a:srgbClr val="000000"/>
                </a:solidFill>
              </a:rPr>
              <a:t> </a:t>
            </a:r>
            <a:r>
              <a:rPr lang="en-US" sz="2800" dirty="0" err="1">
                <a:solidFill>
                  <a:srgbClr val="000000"/>
                </a:solidFill>
              </a:rPr>
              <a:t>busca</a:t>
            </a:r>
            <a:r>
              <a:rPr lang="en-US" sz="2800" dirty="0">
                <a:solidFill>
                  <a:srgbClr val="000000"/>
                </a:solidFill>
              </a:rPr>
              <a:t> del </a:t>
            </a:r>
            <a:r>
              <a:rPr lang="en-US" sz="2800" dirty="0" err="1">
                <a:solidFill>
                  <a:srgbClr val="000000"/>
                </a:solidFill>
              </a:rPr>
              <a:t>reavivamiento</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basada</a:t>
            </a:r>
            <a:r>
              <a:rPr lang="en-US" sz="2800" dirty="0">
                <a:solidFill>
                  <a:srgbClr val="000000"/>
                </a:solidFill>
              </a:rPr>
              <a:t> </a:t>
            </a:r>
            <a:r>
              <a:rPr lang="en-US" sz="2800" dirty="0" err="1">
                <a:solidFill>
                  <a:srgbClr val="000000"/>
                </a:solidFill>
              </a:rPr>
              <a:t>en</a:t>
            </a:r>
            <a:r>
              <a:rPr lang="en-US" sz="2800" dirty="0">
                <a:solidFill>
                  <a:srgbClr val="000000"/>
                </a:solidFill>
              </a:rPr>
              <a:t> la </a:t>
            </a:r>
            <a:r>
              <a:rPr lang="en-US" sz="2800" dirty="0" err="1">
                <a:solidFill>
                  <a:srgbClr val="000000"/>
                </a:solidFill>
              </a:rPr>
              <a:t>fe</a:t>
            </a:r>
            <a:r>
              <a:rPr lang="en-US" sz="2800" dirty="0">
                <a:solidFill>
                  <a:srgbClr val="000000"/>
                </a:solidFill>
              </a:rPr>
              <a:t> </a:t>
            </a:r>
            <a:r>
              <a:rPr lang="en-US" sz="2800" dirty="0" err="1">
                <a:solidFill>
                  <a:srgbClr val="000000"/>
                </a:solidFill>
              </a:rPr>
              <a:t>en</a:t>
            </a:r>
            <a:r>
              <a:rPr lang="en-US" sz="2800" dirty="0">
                <a:solidFill>
                  <a:srgbClr val="000000"/>
                </a:solidFill>
              </a:rPr>
              <a:t> Su palabra, Su </a:t>
            </a:r>
            <a:r>
              <a:rPr lang="en-US" sz="2800" dirty="0" err="1">
                <a:solidFill>
                  <a:srgbClr val="000000"/>
                </a:solidFill>
              </a:rPr>
              <a:t>carácter</a:t>
            </a:r>
            <a:r>
              <a:rPr lang="en-US" sz="2800" dirty="0">
                <a:solidFill>
                  <a:srgbClr val="000000"/>
                </a:solidFill>
              </a:rPr>
              <a:t>, Sus </a:t>
            </a:r>
            <a:r>
              <a:rPr lang="en-US" sz="2800" dirty="0" err="1">
                <a:solidFill>
                  <a:srgbClr val="000000"/>
                </a:solidFill>
              </a:rPr>
              <a:t>méritos</a:t>
            </a:r>
            <a:r>
              <a:rPr lang="en-US" sz="2800" dirty="0">
                <a:solidFill>
                  <a:srgbClr val="000000"/>
                </a:solidFill>
              </a:rPr>
              <a:t> y Su </a:t>
            </a:r>
            <a:r>
              <a:rPr lang="en-US" sz="2800" dirty="0" err="1">
                <a:solidFill>
                  <a:srgbClr val="000000"/>
                </a:solidFill>
              </a:rPr>
              <a:t>poder</a:t>
            </a:r>
            <a:endParaRPr lang="en-US" sz="2800" dirty="0">
              <a:solidFill>
                <a:srgbClr val="000000"/>
              </a:solidFill>
            </a:endParaRPr>
          </a:p>
          <a:p>
            <a:pPr marL="465138" indent="-465138" eaLnBrk="1" hangingPunct="1">
              <a:buClr>
                <a:srgbClr val="967D42"/>
              </a:buClr>
            </a:pPr>
            <a:r>
              <a:rPr lang="en-US" sz="2000" dirty="0"/>
              <a:t>        "Jesús </a:t>
            </a:r>
            <a:r>
              <a:rPr lang="en-US" sz="2000" dirty="0" err="1"/>
              <a:t>enseñó</a:t>
            </a:r>
            <a:r>
              <a:rPr lang="en-US" sz="2000" dirty="0"/>
              <a:t> a sus </a:t>
            </a:r>
            <a:r>
              <a:rPr lang="en-US" sz="2000" dirty="0" err="1"/>
              <a:t>discípulos</a:t>
            </a:r>
            <a:r>
              <a:rPr lang="en-US" sz="2000" dirty="0"/>
              <a:t> que </a:t>
            </a:r>
            <a:r>
              <a:rPr lang="en-US" sz="2000" b="1" dirty="0" err="1"/>
              <a:t>sólo</a:t>
            </a:r>
            <a:r>
              <a:rPr lang="en-US" sz="2000" b="1" dirty="0"/>
              <a:t> la </a:t>
            </a:r>
            <a:r>
              <a:rPr lang="en-US" sz="2000" b="1" dirty="0" err="1"/>
              <a:t>oración</a:t>
            </a:r>
            <a:r>
              <a:rPr lang="en-US" sz="2000" b="1" dirty="0"/>
              <a:t> </a:t>
            </a:r>
            <a:r>
              <a:rPr lang="en-US" sz="2000" dirty="0"/>
              <a:t>que surge de </a:t>
            </a:r>
            <a:r>
              <a:rPr lang="en-US" sz="2000" dirty="0" err="1"/>
              <a:t>labios</a:t>
            </a:r>
            <a:r>
              <a:rPr lang="en-US" sz="2000" dirty="0"/>
              <a:t> </a:t>
            </a:r>
            <a:r>
              <a:rPr lang="en-US" sz="2000" dirty="0" err="1"/>
              <a:t>sinceros</a:t>
            </a:r>
            <a:r>
              <a:rPr lang="en-US" sz="2000" dirty="0"/>
              <a:t>, </a:t>
            </a:r>
            <a:r>
              <a:rPr lang="en-US" sz="2000" dirty="0" err="1"/>
              <a:t>impulsada</a:t>
            </a:r>
            <a:r>
              <a:rPr lang="en-US" sz="2000" dirty="0"/>
              <a:t> </a:t>
            </a:r>
            <a:r>
              <a:rPr lang="en-US" sz="2000" dirty="0" err="1"/>
              <a:t>por</a:t>
            </a:r>
            <a:r>
              <a:rPr lang="en-US" sz="2000" dirty="0"/>
              <a:t> las </a:t>
            </a:r>
            <a:r>
              <a:rPr lang="en-US" sz="2000" dirty="0" err="1"/>
              <a:t>necesidades</a:t>
            </a:r>
            <a:r>
              <a:rPr lang="en-US" sz="2000" dirty="0"/>
              <a:t> </a:t>
            </a:r>
            <a:r>
              <a:rPr lang="en-US" sz="2000" dirty="0" err="1"/>
              <a:t>reales</a:t>
            </a:r>
            <a:r>
              <a:rPr lang="en-US" sz="2000" dirty="0"/>
              <a:t> del alma, es </a:t>
            </a:r>
            <a:r>
              <a:rPr lang="en-US" sz="2000" b="1" dirty="0" err="1"/>
              <a:t>genuina</a:t>
            </a:r>
            <a:r>
              <a:rPr lang="en-US" sz="2000" b="1" dirty="0"/>
              <a:t> </a:t>
            </a:r>
            <a:r>
              <a:rPr lang="en-US" sz="2000" dirty="0"/>
              <a:t>y </a:t>
            </a:r>
            <a:r>
              <a:rPr lang="en-US" sz="2000" dirty="0" err="1"/>
              <a:t>traerá</a:t>
            </a:r>
            <a:r>
              <a:rPr lang="en-US" sz="2000" dirty="0"/>
              <a:t> la </a:t>
            </a:r>
            <a:r>
              <a:rPr lang="en-US" sz="2000" dirty="0" err="1"/>
              <a:t>bendición</a:t>
            </a:r>
            <a:r>
              <a:rPr lang="en-US" sz="2000" dirty="0"/>
              <a:t> del </a:t>
            </a:r>
            <a:r>
              <a:rPr lang="en-US" sz="2000" dirty="0" err="1"/>
              <a:t>cielo</a:t>
            </a:r>
            <a:r>
              <a:rPr lang="en-US" sz="2000" dirty="0"/>
              <a:t> al </a:t>
            </a:r>
            <a:r>
              <a:rPr lang="en-US" sz="2000" dirty="0" err="1"/>
              <a:t>peticionario</a:t>
            </a:r>
            <a:r>
              <a:rPr lang="en-US" sz="2000" dirty="0"/>
              <a:t>".    {PaM180.2}</a:t>
            </a:r>
            <a:endParaRPr lang="en-US" sz="2000" dirty="0">
              <a:solidFill>
                <a:srgbClr val="000000"/>
              </a:solidFill>
            </a:endParaRPr>
          </a:p>
        </p:txBody>
      </p:sp>
      <p:grpSp>
        <p:nvGrpSpPr>
          <p:cNvPr id="6" name="Group 5"/>
          <p:cNvGrpSpPr/>
          <p:nvPr/>
        </p:nvGrpSpPr>
        <p:grpSpPr>
          <a:xfrm>
            <a:off x="-152400" y="990600"/>
            <a:ext cx="49530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Características de la oración:</a:t>
              </a:r>
            </a:p>
          </p:txBody>
        </p:sp>
      </p:gr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465138" indent="-465138" eaLnBrk="1" hangingPunct="1">
              <a:buClr>
                <a:srgbClr val="967D42"/>
              </a:buClr>
              <a:buFont typeface="Wingdings 2" pitchFamily="18" charset="2"/>
              <a:buAutoNum type="arabicPeriod"/>
            </a:pPr>
            <a:r>
              <a:rPr lang="en-US" sz="2800" dirty="0" err="1">
                <a:solidFill>
                  <a:srgbClr val="000000"/>
                </a:solidFill>
              </a:rPr>
              <a:t>Conocer</a:t>
            </a:r>
            <a:r>
              <a:rPr lang="en-US" sz="2800" dirty="0">
                <a:solidFill>
                  <a:srgbClr val="000000"/>
                </a:solidFill>
              </a:rPr>
              <a:t> a Dios</a:t>
            </a:r>
          </a:p>
          <a:p>
            <a:pPr marL="465138" indent="-465138" eaLnBrk="1" hangingPunct="1">
              <a:buClr>
                <a:srgbClr val="967D42"/>
              </a:buClr>
              <a:buFont typeface="Wingdings 2" pitchFamily="18" charset="2"/>
              <a:buAutoNum type="arabicPeriod"/>
            </a:pPr>
            <a:r>
              <a:rPr lang="en-US" sz="2800" dirty="0" err="1">
                <a:solidFill>
                  <a:srgbClr val="000000"/>
                </a:solidFill>
              </a:rPr>
              <a:t>Vivir</a:t>
            </a:r>
            <a:r>
              <a:rPr lang="en-US" sz="2800" dirty="0">
                <a:solidFill>
                  <a:srgbClr val="000000"/>
                </a:solidFill>
              </a:rPr>
              <a:t> </a:t>
            </a:r>
            <a:r>
              <a:rPr lang="en-US" sz="2800" dirty="0" err="1">
                <a:solidFill>
                  <a:srgbClr val="000000"/>
                </a:solidFill>
              </a:rPr>
              <a:t>en</a:t>
            </a:r>
            <a:r>
              <a:rPr lang="en-US" sz="2800" dirty="0">
                <a:solidFill>
                  <a:srgbClr val="000000"/>
                </a:solidFill>
              </a:rPr>
              <a:t> Su </a:t>
            </a:r>
            <a:r>
              <a:rPr lang="en-US" sz="2800" dirty="0" err="1">
                <a:solidFill>
                  <a:srgbClr val="000000"/>
                </a:solidFill>
              </a:rPr>
              <a:t>presencia</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Experimentarle</a:t>
            </a:r>
            <a:r>
              <a:rPr lang="en-US" sz="2800" dirty="0">
                <a:solidFill>
                  <a:srgbClr val="000000"/>
                </a:solidFill>
              </a:rPr>
              <a:t> y </a:t>
            </a:r>
            <a:r>
              <a:rPr lang="en-US" sz="2800" dirty="0" err="1">
                <a:solidFill>
                  <a:srgbClr val="000000"/>
                </a:solidFill>
              </a:rPr>
              <a:t>confiar</a:t>
            </a:r>
            <a:r>
              <a:rPr lang="en-US" sz="2800" dirty="0">
                <a:solidFill>
                  <a:srgbClr val="000000"/>
                </a:solidFill>
              </a:rPr>
              <a:t> </a:t>
            </a:r>
            <a:r>
              <a:rPr lang="en-US" sz="2800" dirty="0" err="1">
                <a:solidFill>
                  <a:srgbClr val="000000"/>
                </a:solidFill>
              </a:rPr>
              <a:t>en</a:t>
            </a:r>
            <a:r>
              <a:rPr lang="en-US" sz="2800" dirty="0">
                <a:solidFill>
                  <a:srgbClr val="000000"/>
                </a:solidFill>
              </a:rPr>
              <a:t> </a:t>
            </a:r>
            <a:r>
              <a:rPr lang="en-US" sz="2800" dirty="0" err="1">
                <a:solidFill>
                  <a:srgbClr val="000000"/>
                </a:solidFill>
              </a:rPr>
              <a:t>Él</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Descubre</a:t>
            </a:r>
            <a:r>
              <a:rPr lang="en-US" sz="2800" dirty="0">
                <a:solidFill>
                  <a:srgbClr val="000000"/>
                </a:solidFill>
              </a:rPr>
              <a:t> Su plan</a:t>
            </a:r>
          </a:p>
          <a:p>
            <a:pPr marL="465138" indent="-465138" eaLnBrk="1" hangingPunct="1">
              <a:buClr>
                <a:srgbClr val="967D42"/>
              </a:buClr>
              <a:buFont typeface="Wingdings 2" pitchFamily="18" charset="2"/>
              <a:buAutoNum type="arabicPeriod"/>
            </a:pPr>
            <a:r>
              <a:rPr lang="en-US" sz="2800" dirty="0" err="1">
                <a:solidFill>
                  <a:srgbClr val="000000"/>
                </a:solidFill>
              </a:rPr>
              <a:t>Dejar</a:t>
            </a:r>
            <a:r>
              <a:rPr lang="en-US" sz="2800" dirty="0">
                <a:solidFill>
                  <a:srgbClr val="000000"/>
                </a:solidFill>
              </a:rPr>
              <a:t> que </a:t>
            </a:r>
            <a:r>
              <a:rPr lang="en-US" sz="2800" dirty="0" err="1">
                <a:solidFill>
                  <a:srgbClr val="000000"/>
                </a:solidFill>
              </a:rPr>
              <a:t>Él</a:t>
            </a:r>
            <a:r>
              <a:rPr lang="en-US" sz="2800" dirty="0">
                <a:solidFill>
                  <a:srgbClr val="000000"/>
                </a:solidFill>
              </a:rPr>
              <a:t> </a:t>
            </a:r>
            <a:r>
              <a:rPr lang="en-US" sz="2800" dirty="0" err="1">
                <a:solidFill>
                  <a:srgbClr val="000000"/>
                </a:solidFill>
              </a:rPr>
              <a:t>trabaje</a:t>
            </a:r>
            <a:r>
              <a:rPr lang="en-US" sz="2800" dirty="0">
                <a:solidFill>
                  <a:srgbClr val="000000"/>
                </a:solidFill>
              </a:rPr>
              <a:t> </a:t>
            </a:r>
            <a:r>
              <a:rPr lang="en-US" sz="2800" dirty="0" err="1">
                <a:solidFill>
                  <a:srgbClr val="000000"/>
                </a:solidFill>
              </a:rPr>
              <a:t>por</a:t>
            </a:r>
            <a:r>
              <a:rPr lang="en-US" sz="2800" dirty="0">
                <a:solidFill>
                  <a:srgbClr val="000000"/>
                </a:solidFill>
              </a:rPr>
              <a:t> </a:t>
            </a:r>
            <a:r>
              <a:rPr lang="en-US" sz="2800" dirty="0" err="1">
                <a:solidFill>
                  <a:srgbClr val="000000"/>
                </a:solidFill>
              </a:rPr>
              <a:t>nosotros</a:t>
            </a:r>
            <a:r>
              <a:rPr lang="en-US" sz="2800" dirty="0">
                <a:solidFill>
                  <a:srgbClr val="000000"/>
                </a:solidFill>
              </a:rPr>
              <a:t> </a:t>
            </a:r>
          </a:p>
          <a:p>
            <a:pPr marL="465138" indent="-465138" eaLnBrk="1" hangingPunct="1">
              <a:buClr>
                <a:srgbClr val="967D42"/>
              </a:buClr>
              <a:buFont typeface="Wingdings 2" pitchFamily="18" charset="2"/>
              <a:buAutoNum type="arabicPeriod"/>
            </a:pPr>
            <a:r>
              <a:rPr lang="en-US" sz="2800" dirty="0">
                <a:solidFill>
                  <a:srgbClr val="000000"/>
                </a:solidFill>
              </a:rPr>
              <a:t>Ser </a:t>
            </a:r>
            <a:r>
              <a:rPr lang="en-US" sz="2800" dirty="0" err="1">
                <a:solidFill>
                  <a:srgbClr val="000000"/>
                </a:solidFill>
              </a:rPr>
              <a:t>perdonado</a:t>
            </a:r>
            <a:r>
              <a:rPr lang="en-US" sz="2800" dirty="0">
                <a:solidFill>
                  <a:srgbClr val="000000"/>
                </a:solidFill>
              </a:rPr>
              <a:t>, </a:t>
            </a:r>
            <a:r>
              <a:rPr lang="en-US" sz="2800" dirty="0" err="1">
                <a:solidFill>
                  <a:srgbClr val="000000"/>
                </a:solidFill>
              </a:rPr>
              <a:t>limpiado</a:t>
            </a:r>
            <a:r>
              <a:rPr lang="en-US" sz="2800" dirty="0">
                <a:solidFill>
                  <a:srgbClr val="000000"/>
                </a:solidFill>
              </a:rPr>
              <a:t> y </a:t>
            </a:r>
            <a:r>
              <a:rPr lang="en-US" sz="2800" dirty="0" err="1">
                <a:solidFill>
                  <a:srgbClr val="000000"/>
                </a:solidFill>
              </a:rPr>
              <a:t>cambiado</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Permitirle</a:t>
            </a:r>
            <a:r>
              <a:rPr lang="en-US" sz="2800" dirty="0">
                <a:solidFill>
                  <a:srgbClr val="000000"/>
                </a:solidFill>
              </a:rPr>
              <a:t> que </a:t>
            </a:r>
            <a:r>
              <a:rPr lang="en-US" sz="2800" dirty="0" err="1">
                <a:solidFill>
                  <a:srgbClr val="000000"/>
                </a:solidFill>
              </a:rPr>
              <a:t>nos</a:t>
            </a:r>
            <a:r>
              <a:rPr lang="en-US" sz="2800" dirty="0">
                <a:solidFill>
                  <a:srgbClr val="000000"/>
                </a:solidFill>
              </a:rPr>
              <a:t> </a:t>
            </a:r>
            <a:r>
              <a:rPr lang="en-US" sz="2800" dirty="0" err="1">
                <a:solidFill>
                  <a:srgbClr val="000000"/>
                </a:solidFill>
              </a:rPr>
              <a:t>utilice</a:t>
            </a:r>
            <a:r>
              <a:rPr lang="en-US" sz="2800" dirty="0">
                <a:solidFill>
                  <a:srgbClr val="000000"/>
                </a:solidFill>
              </a:rPr>
              <a:t> </a:t>
            </a:r>
            <a:r>
              <a:rPr lang="en-US" sz="2800" dirty="0" err="1">
                <a:solidFill>
                  <a:srgbClr val="000000"/>
                </a:solidFill>
              </a:rPr>
              <a:t>en</a:t>
            </a:r>
            <a:r>
              <a:rPr lang="en-US" sz="2800" dirty="0">
                <a:solidFill>
                  <a:srgbClr val="000000"/>
                </a:solidFill>
              </a:rPr>
              <a:t> la </a:t>
            </a:r>
            <a:r>
              <a:rPr lang="en-US" sz="2800" dirty="0" err="1">
                <a:solidFill>
                  <a:srgbClr val="000000"/>
                </a:solidFill>
              </a:rPr>
              <a:t>intercesión</a:t>
            </a:r>
            <a:r>
              <a:rPr lang="en-US" sz="2800" dirty="0">
                <a:solidFill>
                  <a:srgbClr val="000000"/>
                </a:solidFill>
              </a:rPr>
              <a:t> y </a:t>
            </a:r>
            <a:r>
              <a:rPr lang="en-US" sz="2800" dirty="0" err="1">
                <a:solidFill>
                  <a:srgbClr val="000000"/>
                </a:solidFill>
              </a:rPr>
              <a:t>el</a:t>
            </a:r>
            <a:r>
              <a:rPr lang="en-US" sz="2800" dirty="0">
                <a:solidFill>
                  <a:srgbClr val="000000"/>
                </a:solidFill>
              </a:rPr>
              <a:t> </a:t>
            </a:r>
            <a:r>
              <a:rPr lang="en-US" sz="2800" dirty="0" err="1">
                <a:solidFill>
                  <a:srgbClr val="000000"/>
                </a:solidFill>
              </a:rPr>
              <a:t>servicio</a:t>
            </a:r>
            <a:r>
              <a:rPr lang="en-US" sz="2800" dirty="0">
                <a:solidFill>
                  <a:srgbClr val="000000"/>
                </a:solidFill>
              </a:rPr>
              <a:t> a </a:t>
            </a:r>
            <a:r>
              <a:rPr lang="en-US" sz="2800" dirty="0" err="1">
                <a:solidFill>
                  <a:srgbClr val="000000"/>
                </a:solidFill>
              </a:rPr>
              <a:t>los</a:t>
            </a:r>
            <a:r>
              <a:rPr lang="en-US" sz="2800" dirty="0">
                <a:solidFill>
                  <a:srgbClr val="000000"/>
                </a:solidFill>
              </a:rPr>
              <a:t> </a:t>
            </a:r>
            <a:r>
              <a:rPr lang="en-US" sz="2800" dirty="0" err="1">
                <a:solidFill>
                  <a:srgbClr val="000000"/>
                </a:solidFill>
              </a:rPr>
              <a:t>demás</a:t>
            </a:r>
            <a:r>
              <a:rPr lang="en-US" sz="2800" dirty="0">
                <a:solidFill>
                  <a:srgbClr val="000000"/>
                </a:solidFill>
              </a:rPr>
              <a:t> (</a:t>
            </a:r>
            <a:r>
              <a:rPr lang="en-US" sz="2800" dirty="0" err="1">
                <a:solidFill>
                  <a:srgbClr val="000000"/>
                </a:solidFill>
              </a:rPr>
              <a:t>misión</a:t>
            </a:r>
            <a:r>
              <a:rPr lang="en-US" sz="2800" dirty="0">
                <a:solidFill>
                  <a:srgbClr val="000000"/>
                </a:solidFill>
              </a:rPr>
              <a:t>)</a:t>
            </a:r>
          </a:p>
          <a:p>
            <a:pPr marL="465138" indent="-465138" eaLnBrk="1" hangingPunct="1">
              <a:buClr>
                <a:srgbClr val="967D42"/>
              </a:buClr>
              <a:buFont typeface="Wingdings 2" pitchFamily="18" charset="2"/>
              <a:buAutoNum type="arabicPeriod"/>
            </a:pPr>
            <a:r>
              <a:rPr lang="en-US" sz="2800" dirty="0">
                <a:solidFill>
                  <a:srgbClr val="000000"/>
                </a:solidFill>
              </a:rPr>
              <a:t>Ser </a:t>
            </a:r>
            <a:r>
              <a:rPr lang="en-US" sz="2800" dirty="0" err="1">
                <a:solidFill>
                  <a:srgbClr val="000000"/>
                </a:solidFill>
              </a:rPr>
              <a:t>victorioso</a:t>
            </a:r>
            <a:r>
              <a:rPr lang="en-US" sz="2800" dirty="0">
                <a:solidFill>
                  <a:srgbClr val="000000"/>
                </a:solidFill>
              </a:rPr>
              <a:t>, </a:t>
            </a:r>
            <a:r>
              <a:rPr lang="en-US" sz="2800" dirty="0" err="1">
                <a:solidFill>
                  <a:srgbClr val="000000"/>
                </a:solidFill>
              </a:rPr>
              <a:t>reflejar</a:t>
            </a:r>
            <a:r>
              <a:rPr lang="en-US" sz="2800" dirty="0">
                <a:solidFill>
                  <a:srgbClr val="000000"/>
                </a:solidFill>
              </a:rPr>
              <a:t> Su </a:t>
            </a:r>
            <a:r>
              <a:rPr lang="en-US" sz="2800" dirty="0" err="1">
                <a:solidFill>
                  <a:srgbClr val="000000"/>
                </a:solidFill>
              </a:rPr>
              <a:t>carácter</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Derramamiento</a:t>
            </a:r>
            <a:r>
              <a:rPr lang="en-US" sz="2800" dirty="0">
                <a:solidFill>
                  <a:srgbClr val="000000"/>
                </a:solidFill>
              </a:rPr>
              <a:t> del </a:t>
            </a:r>
            <a:r>
              <a:rPr lang="en-US" sz="2800" dirty="0" err="1">
                <a:solidFill>
                  <a:srgbClr val="000000"/>
                </a:solidFill>
              </a:rPr>
              <a:t>Espíritu</a:t>
            </a:r>
            <a:r>
              <a:rPr lang="en-US" sz="2800" dirty="0">
                <a:solidFill>
                  <a:srgbClr val="000000"/>
                </a:solidFill>
              </a:rPr>
              <a:t> Santo/</a:t>
            </a:r>
            <a:r>
              <a:rPr lang="en-US" sz="2800" dirty="0" err="1">
                <a:solidFill>
                  <a:srgbClr val="000000"/>
                </a:solidFill>
              </a:rPr>
              <a:t>Revivamiento</a:t>
            </a:r>
            <a:endParaRPr lang="en-US" sz="2800" dirty="0">
              <a:solidFill>
                <a:srgbClr val="000000"/>
              </a:solidFill>
            </a:endParaRPr>
          </a:p>
        </p:txBody>
      </p:sp>
      <p:grpSp>
        <p:nvGrpSpPr>
          <p:cNvPr id="6" name="Group 5"/>
          <p:cNvGrpSpPr/>
          <p:nvPr/>
        </p:nvGrpSpPr>
        <p:grpSpPr>
          <a:xfrm>
            <a:off x="-152400" y="990600"/>
            <a:ext cx="49530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El objetivo de la oración:</a:t>
              </a:r>
            </a:p>
          </p:txBody>
        </p:sp>
      </p:gr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254642" y="1447800"/>
            <a:ext cx="7162800" cy="4619625"/>
          </a:xfrm>
          <a:prstGeom prst="rect">
            <a:avLst/>
          </a:prstGeom>
        </p:spPr>
        <p:txBody>
          <a:bodyPr/>
          <a:lstStyle/>
          <a:p>
            <a:pPr marR="0" lvl="0" algn="l" defTabSz="914400" rtl="0" eaLnBrk="1" fontAlgn="auto" latinLnBrk="0" hangingPunct="1">
              <a:lnSpc>
                <a:spcPct val="100000"/>
              </a:lnSpc>
              <a:spcBef>
                <a:spcPct val="20000"/>
              </a:spcBef>
              <a:spcAft>
                <a:spcPts val="0"/>
              </a:spcAft>
              <a:buClr>
                <a:srgbClr val="967D42"/>
              </a:buClr>
              <a:buSzTx/>
              <a:tabLst/>
              <a:defRPr/>
            </a:pPr>
            <a:r>
              <a:rPr kumimoji="0" lang="en-US" sz="2800" b="0" i="0" u="none" strike="noStrike" kern="1200" cap="none" spc="0" normalizeH="0" baseline="0" noProof="0" dirty="0">
                <a:ln>
                  <a:noFill/>
                </a:ln>
                <a:solidFill>
                  <a:srgbClr val="320E04"/>
                </a:solidFill>
                <a:effectLst/>
                <a:uLnTx/>
                <a:uFillTx/>
                <a:latin typeface="+mn-lt"/>
                <a:ea typeface="+mn-ea"/>
                <a:cs typeface="+mn-cs"/>
              </a:rPr>
              <a:t>La </a:t>
            </a:r>
            <a:r>
              <a:rPr kumimoji="0" lang="en-US" sz="2800" b="0" i="0" u="none" strike="noStrike" kern="1200" cap="none" spc="0" normalizeH="0" baseline="0" noProof="0" dirty="0" err="1">
                <a:ln>
                  <a:noFill/>
                </a:ln>
                <a:solidFill>
                  <a:srgbClr val="320E04"/>
                </a:solidFill>
                <a:effectLst/>
                <a:uLnTx/>
                <a:uFillTx/>
                <a:latin typeface="+mn-lt"/>
                <a:ea typeface="+mn-ea"/>
                <a:cs typeface="+mn-cs"/>
              </a:rPr>
              <a:t>verdadera</a:t>
            </a:r>
            <a:r>
              <a:rPr kumimoji="0" lang="en-US" sz="2800" b="0" i="0" u="none" strike="noStrike" kern="1200" cap="none" spc="0" normalizeH="0" baseline="0" noProof="0" dirty="0">
                <a:ln>
                  <a:noFill/>
                </a:ln>
                <a:solidFill>
                  <a:srgbClr val="320E04"/>
                </a:solidFill>
                <a:effectLst/>
                <a:uLnTx/>
                <a:uFillTx/>
                <a:latin typeface="+mn-lt"/>
                <a:ea typeface="+mn-ea"/>
                <a:cs typeface="+mn-cs"/>
              </a:rPr>
              <a:t> </a:t>
            </a:r>
            <a:r>
              <a:rPr kumimoji="0" lang="en-US" sz="2800" b="0" i="0" u="none" strike="noStrike" kern="1200" cap="none" spc="0" normalizeH="0" baseline="0" noProof="0" dirty="0" err="1">
                <a:ln>
                  <a:noFill/>
                </a:ln>
                <a:solidFill>
                  <a:srgbClr val="320E04"/>
                </a:solidFill>
                <a:effectLst/>
                <a:uLnTx/>
                <a:uFillTx/>
                <a:latin typeface="+mn-lt"/>
                <a:ea typeface="+mn-ea"/>
                <a:cs typeface="+mn-cs"/>
              </a:rPr>
              <a:t>oración</a:t>
            </a:r>
            <a:r>
              <a:rPr kumimoji="0" lang="en-US" sz="2800" b="0" i="0" u="none" strike="noStrike" kern="1200" cap="none" spc="0" normalizeH="0" baseline="0" noProof="0" dirty="0">
                <a:ln>
                  <a:noFill/>
                </a:ln>
                <a:solidFill>
                  <a:srgbClr val="320E04"/>
                </a:solidFill>
                <a:effectLst/>
                <a:uLnTx/>
                <a:uFillTx/>
                <a:latin typeface="+mn-lt"/>
                <a:ea typeface="+mn-ea"/>
                <a:cs typeface="+mn-cs"/>
              </a:rPr>
              <a:t> no </a:t>
            </a:r>
            <a:r>
              <a:rPr kumimoji="0" lang="en-US" sz="2800" b="0" i="0" u="none" strike="noStrike" kern="1200" cap="none" spc="0" normalizeH="0" baseline="0" noProof="0" dirty="0" err="1">
                <a:ln>
                  <a:noFill/>
                </a:ln>
                <a:solidFill>
                  <a:srgbClr val="320E04"/>
                </a:solidFill>
                <a:effectLst/>
                <a:uLnTx/>
                <a:uFillTx/>
                <a:latin typeface="+mn-lt"/>
                <a:ea typeface="+mn-ea"/>
                <a:cs typeface="+mn-cs"/>
              </a:rPr>
              <a:t>sucede</a:t>
            </a:r>
            <a:r>
              <a:rPr kumimoji="0" lang="en-US" sz="2800" b="0" i="0" u="none" strike="noStrike" kern="1200" cap="none" spc="0" normalizeH="0" baseline="0" noProof="0" dirty="0">
                <a:ln>
                  <a:noFill/>
                </a:ln>
                <a:solidFill>
                  <a:srgbClr val="320E04"/>
                </a:solidFill>
                <a:effectLst/>
                <a:uLnTx/>
                <a:uFillTx/>
                <a:latin typeface="+mn-lt"/>
                <a:ea typeface="+mn-ea"/>
                <a:cs typeface="+mn-cs"/>
              </a:rPr>
              <a:t> hasta que </a:t>
            </a:r>
            <a:r>
              <a:rPr kumimoji="0" lang="en-US" sz="2800" b="0" i="0" u="none" strike="noStrike" kern="1200" cap="none" spc="0" normalizeH="0" baseline="0" noProof="0" dirty="0" err="1">
                <a:ln>
                  <a:noFill/>
                </a:ln>
                <a:solidFill>
                  <a:srgbClr val="320E04"/>
                </a:solidFill>
                <a:effectLst/>
                <a:uLnTx/>
                <a:uFillTx/>
                <a:latin typeface="+mn-lt"/>
                <a:ea typeface="+mn-ea"/>
                <a:cs typeface="+mn-cs"/>
              </a:rPr>
              <a:t>realmente</a:t>
            </a:r>
            <a:r>
              <a:rPr kumimoji="0" lang="en-US" sz="2800" b="0" i="0" u="none" strike="noStrike" kern="1200" cap="none" spc="0" normalizeH="0" baseline="0" noProof="0" dirty="0">
                <a:ln>
                  <a:noFill/>
                </a:ln>
                <a:solidFill>
                  <a:srgbClr val="320E04"/>
                </a:solidFill>
                <a:effectLst/>
                <a:uLnTx/>
                <a:uFillTx/>
                <a:latin typeface="+mn-lt"/>
                <a:ea typeface="+mn-ea"/>
                <a:cs typeface="+mn-cs"/>
              </a:rPr>
              <a:t> </a:t>
            </a:r>
            <a:r>
              <a:rPr kumimoji="0" lang="en-US" sz="2800" b="0" i="0" u="none" strike="noStrike" kern="1200" cap="none" spc="0" normalizeH="0" baseline="0" noProof="0" dirty="0" err="1">
                <a:ln>
                  <a:noFill/>
                </a:ln>
                <a:solidFill>
                  <a:srgbClr val="320E04"/>
                </a:solidFill>
                <a:effectLst/>
                <a:uLnTx/>
                <a:uFillTx/>
                <a:latin typeface="+mn-lt"/>
                <a:ea typeface="+mn-ea"/>
                <a:cs typeface="+mn-cs"/>
              </a:rPr>
              <a:t>oras</a:t>
            </a:r>
            <a:r>
              <a:rPr kumimoji="0" lang="en-US" sz="2800" b="0" i="0" u="none" strike="noStrike" kern="1200" cap="none" spc="0" normalizeH="0" baseline="0" noProof="0" dirty="0">
                <a:ln>
                  <a:noFill/>
                </a:ln>
                <a:solidFill>
                  <a:srgbClr val="320E04"/>
                </a:solidFill>
                <a:effectLst/>
                <a:uLnTx/>
                <a:uFillTx/>
                <a:latin typeface="+mn-lt"/>
                <a:ea typeface="+mn-ea"/>
                <a:cs typeface="+mn-cs"/>
              </a:rPr>
              <a:t>.</a:t>
            </a:r>
            <a:br>
              <a:rPr kumimoji="0" lang="en-US" sz="2800" b="0" i="0" u="none" strike="noStrike" kern="1200" cap="none" spc="0" normalizeH="0" baseline="0" noProof="0" dirty="0">
                <a:ln>
                  <a:noFill/>
                </a:ln>
                <a:solidFill>
                  <a:srgbClr val="320E04"/>
                </a:solidFill>
                <a:effectLst/>
                <a:uLnTx/>
                <a:uFillTx/>
                <a:latin typeface="+mn-lt"/>
                <a:ea typeface="+mn-ea"/>
                <a:cs typeface="+mn-cs"/>
              </a:rPr>
            </a:br>
            <a:endParaRPr lang="en-US" sz="2800" noProof="0" dirty="0">
              <a:solidFill>
                <a:srgbClr val="320E04"/>
              </a:solidFill>
            </a:endParaRPr>
          </a:p>
          <a:p>
            <a:pPr marR="0" lvl="0" algn="l" defTabSz="914400" rtl="0" eaLnBrk="1" fontAlgn="auto" latinLnBrk="0" hangingPunct="1">
              <a:lnSpc>
                <a:spcPct val="100000"/>
              </a:lnSpc>
              <a:spcBef>
                <a:spcPct val="20000"/>
              </a:spcBef>
              <a:spcAft>
                <a:spcPct val="0"/>
              </a:spcAft>
              <a:buClr>
                <a:srgbClr val="967D42"/>
              </a:buClr>
              <a:buSzTx/>
              <a:defRPr/>
            </a:pPr>
            <a:r>
              <a:rPr kumimoji="0" lang="en-US" sz="2800" b="0" i="0" u="none" strike="noStrike" kern="1200" cap="none" spc="0" normalizeH="0" baseline="0" noProof="0" dirty="0">
                <a:ln>
                  <a:noFill/>
                </a:ln>
                <a:solidFill>
                  <a:srgbClr val="320E04"/>
                </a:solidFill>
                <a:effectLst/>
                <a:uLnTx/>
                <a:uFillTx/>
                <a:latin typeface="+mn-lt"/>
                <a:ea typeface="+mn-ea"/>
                <a:cs typeface="+mn-cs"/>
              </a:rPr>
              <a:t>La </a:t>
            </a:r>
            <a:r>
              <a:rPr kumimoji="0" lang="en-US" sz="2800" b="0" i="0" u="none" strike="noStrike" kern="1200" cap="none" spc="0" normalizeH="0" baseline="0" noProof="0" dirty="0" err="1">
                <a:ln>
                  <a:noFill/>
                </a:ln>
                <a:solidFill>
                  <a:srgbClr val="320E04"/>
                </a:solidFill>
                <a:effectLst/>
                <a:uLnTx/>
                <a:uFillTx/>
                <a:latin typeface="+mn-lt"/>
                <a:ea typeface="+mn-ea"/>
                <a:cs typeface="+mn-cs"/>
              </a:rPr>
              <a:t>falta</a:t>
            </a:r>
            <a:r>
              <a:rPr kumimoji="0" lang="en-US" sz="2800" b="0" i="0" u="none" strike="noStrike" kern="1200" cap="none" spc="0" normalizeH="0" baseline="0" noProof="0" dirty="0">
                <a:ln>
                  <a:noFill/>
                </a:ln>
                <a:solidFill>
                  <a:srgbClr val="320E04"/>
                </a:solidFill>
                <a:effectLst/>
                <a:uLnTx/>
                <a:uFillTx/>
                <a:latin typeface="+mn-lt"/>
                <a:ea typeface="+mn-ea"/>
                <a:cs typeface="+mn-cs"/>
              </a:rPr>
              <a:t> de </a:t>
            </a:r>
            <a:r>
              <a:rPr kumimoji="0" lang="en-US" sz="2800" b="0" i="0" u="none" strike="noStrike" kern="1200" cap="none" spc="0" normalizeH="0" baseline="0" noProof="0" dirty="0" err="1">
                <a:ln>
                  <a:noFill/>
                </a:ln>
                <a:solidFill>
                  <a:srgbClr val="320E04"/>
                </a:solidFill>
                <a:effectLst/>
                <a:uLnTx/>
                <a:uFillTx/>
                <a:latin typeface="+mn-lt"/>
                <a:ea typeface="+mn-ea"/>
                <a:cs typeface="+mn-cs"/>
              </a:rPr>
              <a:t>enseñanza</a:t>
            </a:r>
            <a:r>
              <a:rPr kumimoji="0" lang="en-US" sz="2800" b="0" i="0" u="none" strike="noStrike" kern="1200" cap="none" spc="0" normalizeH="0" baseline="0" noProof="0" dirty="0">
                <a:ln>
                  <a:noFill/>
                </a:ln>
                <a:solidFill>
                  <a:srgbClr val="320E04"/>
                </a:solidFill>
                <a:effectLst/>
                <a:uLnTx/>
                <a:uFillTx/>
                <a:latin typeface="+mn-lt"/>
                <a:ea typeface="+mn-ea"/>
                <a:cs typeface="+mn-cs"/>
              </a:rPr>
              <a:t> </a:t>
            </a:r>
            <a:r>
              <a:rPr kumimoji="0" lang="en-US" sz="2800" b="0" i="0" u="none" strike="noStrike" kern="1200" cap="none" spc="0" normalizeH="0" baseline="0" noProof="0" dirty="0" err="1">
                <a:ln>
                  <a:noFill/>
                </a:ln>
                <a:solidFill>
                  <a:srgbClr val="320E04"/>
                </a:solidFill>
                <a:effectLst/>
                <a:uLnTx/>
                <a:uFillTx/>
                <a:latin typeface="+mn-lt"/>
                <a:ea typeface="+mn-ea"/>
                <a:cs typeface="+mn-cs"/>
              </a:rPr>
              <a:t>sobre</a:t>
            </a:r>
            <a:r>
              <a:rPr kumimoji="0" lang="en-US" sz="2800" b="0" i="0" u="none" strike="noStrike" kern="1200" cap="none" spc="0" normalizeH="0" baseline="0" noProof="0" dirty="0">
                <a:ln>
                  <a:noFill/>
                </a:ln>
                <a:solidFill>
                  <a:srgbClr val="320E04"/>
                </a:solidFill>
                <a:effectLst/>
                <a:uLnTx/>
                <a:uFillTx/>
                <a:latin typeface="+mn-lt"/>
                <a:ea typeface="+mn-ea"/>
                <a:cs typeface="+mn-cs"/>
              </a:rPr>
              <a:t> la </a:t>
            </a:r>
            <a:r>
              <a:rPr kumimoji="0" lang="en-US" sz="2800" b="0" i="0" u="none" strike="noStrike" kern="1200" cap="none" spc="0" normalizeH="0" baseline="0" noProof="0" dirty="0" err="1">
                <a:ln>
                  <a:noFill/>
                </a:ln>
                <a:solidFill>
                  <a:srgbClr val="320E04"/>
                </a:solidFill>
                <a:effectLst/>
                <a:uLnTx/>
                <a:uFillTx/>
                <a:latin typeface="+mn-lt"/>
                <a:ea typeface="+mn-ea"/>
                <a:cs typeface="+mn-cs"/>
              </a:rPr>
              <a:t>oración</a:t>
            </a:r>
            <a:r>
              <a:rPr kumimoji="0" lang="en-US" sz="2800" b="0" i="0" u="none" strike="noStrike" kern="1200" cap="none" spc="0" normalizeH="0" baseline="0" noProof="0" dirty="0">
                <a:ln>
                  <a:noFill/>
                </a:ln>
                <a:solidFill>
                  <a:srgbClr val="320E04"/>
                </a:solidFill>
                <a:effectLst/>
                <a:uLnTx/>
                <a:uFillTx/>
                <a:latin typeface="+mn-lt"/>
                <a:ea typeface="+mn-ea"/>
                <a:cs typeface="+mn-cs"/>
              </a:rPr>
              <a:t> no es </a:t>
            </a:r>
            <a:r>
              <a:rPr kumimoji="0" lang="en-US" sz="2800" b="0" i="0" u="none" strike="noStrike" kern="1200" cap="none" spc="0" normalizeH="0" baseline="0" noProof="0" dirty="0" err="1">
                <a:ln>
                  <a:noFill/>
                </a:ln>
                <a:solidFill>
                  <a:srgbClr val="320E04"/>
                </a:solidFill>
                <a:effectLst/>
                <a:uLnTx/>
                <a:uFillTx/>
                <a:latin typeface="+mn-lt"/>
                <a:ea typeface="+mn-ea"/>
                <a:cs typeface="+mn-cs"/>
              </a:rPr>
              <a:t>el</a:t>
            </a:r>
            <a:r>
              <a:rPr kumimoji="0" lang="en-US" sz="2800" b="0" i="0" u="none" strike="noStrike" kern="1200" cap="none" spc="0" normalizeH="0" baseline="0" noProof="0" dirty="0">
                <a:ln>
                  <a:noFill/>
                </a:ln>
                <a:solidFill>
                  <a:srgbClr val="320E04"/>
                </a:solidFill>
                <a:effectLst/>
                <a:uLnTx/>
                <a:uFillTx/>
                <a:latin typeface="+mn-lt"/>
                <a:ea typeface="+mn-ea"/>
                <a:cs typeface="+mn-cs"/>
              </a:rPr>
              <a:t> </a:t>
            </a:r>
            <a:r>
              <a:rPr kumimoji="0" lang="en-US" sz="2800" b="0" i="0" u="none" strike="noStrike" kern="1200" cap="none" spc="0" normalizeH="0" baseline="0" noProof="0" dirty="0" err="1">
                <a:ln>
                  <a:noFill/>
                </a:ln>
                <a:solidFill>
                  <a:srgbClr val="320E04"/>
                </a:solidFill>
                <a:effectLst/>
                <a:uLnTx/>
                <a:uFillTx/>
                <a:latin typeface="+mn-lt"/>
                <a:ea typeface="+mn-ea"/>
                <a:cs typeface="+mn-cs"/>
              </a:rPr>
              <a:t>problema</a:t>
            </a:r>
            <a:r>
              <a:rPr kumimoji="0" lang="en-US" sz="2800" b="0" i="0" u="none" strike="noStrike" kern="1200" cap="none" spc="0" normalizeH="0" baseline="0" noProof="0" dirty="0">
                <a:ln>
                  <a:noFill/>
                </a:ln>
                <a:solidFill>
                  <a:srgbClr val="320E04"/>
                </a:solidFill>
                <a:effectLst/>
                <a:uLnTx/>
                <a:uFillTx/>
                <a:latin typeface="+mn-lt"/>
                <a:ea typeface="+mn-ea"/>
                <a:cs typeface="+mn-cs"/>
              </a:rPr>
              <a:t>. La </a:t>
            </a:r>
            <a:r>
              <a:rPr kumimoji="0" lang="en-US" sz="2800" b="0" i="0" u="none" strike="noStrike" kern="1200" cap="none" spc="0" normalizeH="0" baseline="0" noProof="0" dirty="0" err="1">
                <a:ln>
                  <a:noFill/>
                </a:ln>
                <a:solidFill>
                  <a:srgbClr val="320E04"/>
                </a:solidFill>
                <a:effectLst/>
                <a:uLnTx/>
                <a:uFillTx/>
                <a:latin typeface="+mn-lt"/>
                <a:ea typeface="+mn-ea"/>
                <a:cs typeface="+mn-cs"/>
              </a:rPr>
              <a:t>falta</a:t>
            </a:r>
            <a:r>
              <a:rPr kumimoji="0" lang="en-US" sz="2800" b="0" i="0" u="none" strike="noStrike" kern="1200" cap="none" spc="0" normalizeH="0" baseline="0" noProof="0" dirty="0">
                <a:ln>
                  <a:noFill/>
                </a:ln>
                <a:solidFill>
                  <a:srgbClr val="320E04"/>
                </a:solidFill>
                <a:effectLst/>
                <a:uLnTx/>
                <a:uFillTx/>
                <a:latin typeface="+mn-lt"/>
                <a:ea typeface="+mn-ea"/>
                <a:cs typeface="+mn-cs"/>
              </a:rPr>
              <a:t> de </a:t>
            </a:r>
            <a:r>
              <a:rPr kumimoji="0" lang="en-US" sz="2800" b="0" i="0" u="none" strike="noStrike" kern="1200" cap="none" spc="0" normalizeH="0" baseline="0" noProof="0" dirty="0" err="1">
                <a:ln>
                  <a:noFill/>
                </a:ln>
                <a:solidFill>
                  <a:srgbClr val="320E04"/>
                </a:solidFill>
                <a:effectLst/>
                <a:uLnTx/>
                <a:uFillTx/>
                <a:latin typeface="+mn-lt"/>
                <a:ea typeface="+mn-ea"/>
                <a:cs typeface="+mn-cs"/>
              </a:rPr>
              <a:t>aplicación</a:t>
            </a:r>
            <a:r>
              <a:rPr kumimoji="0" lang="en-US" sz="2800" b="0" i="0" u="none" strike="noStrike" kern="1200" cap="none" spc="0" normalizeH="0" baseline="0" noProof="0" dirty="0">
                <a:ln>
                  <a:noFill/>
                </a:ln>
                <a:solidFill>
                  <a:srgbClr val="320E04"/>
                </a:solidFill>
                <a:effectLst/>
                <a:uLnTx/>
                <a:uFillTx/>
                <a:latin typeface="+mn-lt"/>
                <a:ea typeface="+mn-ea"/>
                <a:cs typeface="+mn-cs"/>
              </a:rPr>
              <a:t> lo es.</a:t>
            </a:r>
            <a:br>
              <a:rPr kumimoji="0" lang="en-US" sz="2800" b="0" i="0" u="none" strike="noStrike" kern="1200" cap="none" spc="0" normalizeH="0" baseline="0" noProof="0" dirty="0">
                <a:ln>
                  <a:noFill/>
                </a:ln>
                <a:solidFill>
                  <a:srgbClr val="320E04"/>
                </a:solidFill>
                <a:effectLst/>
                <a:uLnTx/>
                <a:uFillTx/>
                <a:latin typeface="+mn-lt"/>
                <a:ea typeface="+mn-ea"/>
                <a:cs typeface="+mn-cs"/>
              </a:rPr>
            </a:br>
            <a:br>
              <a:rPr kumimoji="0" lang="en-US" sz="2800" b="0" i="0" u="none" strike="noStrike" kern="1200" cap="none" spc="0" normalizeH="0" baseline="0" noProof="0" dirty="0">
                <a:ln>
                  <a:noFill/>
                </a:ln>
                <a:solidFill>
                  <a:srgbClr val="320E04"/>
                </a:solidFill>
                <a:effectLst/>
                <a:uLnTx/>
                <a:uFillTx/>
                <a:latin typeface="+mn-lt"/>
                <a:ea typeface="+mn-ea"/>
                <a:cs typeface="+mn-cs"/>
              </a:rPr>
            </a:br>
            <a:r>
              <a:rPr kumimoji="0" lang="en-US" sz="2800" b="0" i="0" u="none" strike="noStrike" kern="1200" cap="none" spc="0" normalizeH="0" baseline="0" noProof="0" dirty="0">
                <a:ln>
                  <a:noFill/>
                </a:ln>
                <a:solidFill>
                  <a:schemeClr val="tx1"/>
                </a:solidFill>
                <a:effectLst/>
                <a:uLnTx/>
                <a:uFillTx/>
                <a:latin typeface="+mn-lt"/>
                <a:ea typeface="+mn-ea"/>
                <a:cs typeface="+mn-cs"/>
              </a:rPr>
              <a:t>"Podemos </a:t>
            </a:r>
            <a:r>
              <a:rPr kumimoji="0" lang="en-US" sz="2800" b="0" i="0" u="none" strike="noStrike" kern="1200" cap="none" spc="0" normalizeH="0" baseline="0" noProof="0" dirty="0" err="1">
                <a:ln>
                  <a:noFill/>
                </a:ln>
                <a:solidFill>
                  <a:schemeClr val="tx1"/>
                </a:solidFill>
                <a:effectLst/>
                <a:uLnTx/>
                <a:uFillTx/>
                <a:latin typeface="+mn-lt"/>
                <a:ea typeface="+mn-ea"/>
                <a:cs typeface="+mn-cs"/>
              </a:rPr>
              <a:t>estar</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seguros</a:t>
            </a:r>
            <a:r>
              <a:rPr kumimoji="0" lang="en-US" sz="2800" b="0" i="0" u="none" strike="noStrike" kern="1200" cap="none" spc="0" normalizeH="0" baseline="0" noProof="0" dirty="0">
                <a:ln>
                  <a:noFill/>
                </a:ln>
                <a:solidFill>
                  <a:schemeClr val="tx1"/>
                </a:solidFill>
                <a:effectLst/>
                <a:uLnTx/>
                <a:uFillTx/>
                <a:latin typeface="+mn-lt"/>
                <a:ea typeface="+mn-ea"/>
                <a:cs typeface="+mn-cs"/>
              </a:rPr>
              <a:t> de </a:t>
            </a:r>
            <a:r>
              <a:rPr kumimoji="0" lang="en-US" sz="2800" b="0" i="0" u="none" strike="noStrike" kern="1200" cap="none" spc="0" normalizeH="0" baseline="0" noProof="0" dirty="0" err="1">
                <a:ln>
                  <a:noFill/>
                </a:ln>
                <a:solidFill>
                  <a:schemeClr val="tx1"/>
                </a:solidFill>
                <a:effectLst/>
                <a:uLnTx/>
                <a:uFillTx/>
                <a:latin typeface="+mn-lt"/>
                <a:ea typeface="+mn-ea"/>
                <a:cs typeface="+mn-cs"/>
              </a:rPr>
              <a:t>esto</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el</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secreto</a:t>
            </a:r>
            <a:r>
              <a:rPr kumimoji="0" lang="en-US" sz="2800" b="0" i="0" u="none" strike="noStrike" kern="1200" cap="none" spc="0" normalizeH="0" baseline="0" noProof="0" dirty="0">
                <a:ln>
                  <a:noFill/>
                </a:ln>
                <a:solidFill>
                  <a:schemeClr val="tx1"/>
                </a:solidFill>
                <a:effectLst/>
                <a:uLnTx/>
                <a:uFillTx/>
                <a:latin typeface="+mn-lt"/>
                <a:ea typeface="+mn-ea"/>
                <a:cs typeface="+mn-cs"/>
              </a:rPr>
              <a:t> de </a:t>
            </a:r>
            <a:r>
              <a:rPr kumimoji="0" lang="en-US" sz="2800" b="0" i="0" u="none" strike="noStrike" kern="1200" cap="none" spc="0" normalizeH="0" baseline="0" noProof="0" dirty="0" err="1">
                <a:ln>
                  <a:noFill/>
                </a:ln>
                <a:solidFill>
                  <a:schemeClr val="tx1"/>
                </a:solidFill>
                <a:effectLst/>
                <a:uLnTx/>
                <a:uFillTx/>
                <a:latin typeface="+mn-lt"/>
                <a:ea typeface="+mn-ea"/>
                <a:cs typeface="+mn-cs"/>
              </a:rPr>
              <a:t>todo</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fracaso</a:t>
            </a:r>
            <a:r>
              <a:rPr kumimoji="0" lang="en-US" sz="2800" b="0" i="0" u="none" strike="noStrike" kern="1200" cap="none" spc="0" normalizeH="0" baseline="0" noProof="0" dirty="0">
                <a:ln>
                  <a:noFill/>
                </a:ln>
                <a:solidFill>
                  <a:schemeClr val="tx1"/>
                </a:solidFill>
                <a:effectLst/>
                <a:uLnTx/>
                <a:uFillTx/>
                <a:latin typeface="+mn-lt"/>
                <a:ea typeface="+mn-ea"/>
                <a:cs typeface="+mn-cs"/>
              </a:rPr>
              <a:t> es </a:t>
            </a:r>
            <a:r>
              <a:rPr kumimoji="0" lang="en-US" sz="2800" b="0" i="0" u="none" strike="noStrike" kern="1200" cap="none" spc="0" normalizeH="0" baseline="0" noProof="0" dirty="0" err="1">
                <a:ln>
                  <a:noFill/>
                </a:ln>
                <a:solidFill>
                  <a:schemeClr val="tx1"/>
                </a:solidFill>
                <a:effectLst/>
                <a:uLnTx/>
                <a:uFillTx/>
                <a:latin typeface="+mn-lt"/>
                <a:ea typeface="+mn-ea"/>
                <a:cs typeface="+mn-cs"/>
              </a:rPr>
              <a:t>nuestro</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fracaso</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en</a:t>
            </a:r>
            <a:r>
              <a:rPr kumimoji="0" lang="en-US" sz="2800" b="0" i="0" u="none" strike="noStrike" kern="1200" cap="none" spc="0" normalizeH="0" baseline="0" noProof="0" dirty="0">
                <a:ln>
                  <a:noFill/>
                </a:ln>
                <a:solidFill>
                  <a:schemeClr val="tx1"/>
                </a:solidFill>
                <a:effectLst/>
                <a:uLnTx/>
                <a:uFillTx/>
                <a:latin typeface="+mn-lt"/>
                <a:ea typeface="+mn-ea"/>
                <a:cs typeface="+mn-cs"/>
              </a:rPr>
              <a:t> la </a:t>
            </a:r>
            <a:r>
              <a:rPr kumimoji="0" lang="en-US" sz="2800" b="0" i="0" u="none" strike="noStrike" kern="1200" cap="none" spc="0" normalizeH="0" baseline="0" noProof="0" dirty="0" err="1">
                <a:ln>
                  <a:noFill/>
                </a:ln>
                <a:solidFill>
                  <a:schemeClr val="tx1"/>
                </a:solidFill>
                <a:effectLst/>
                <a:uLnTx/>
                <a:uFillTx/>
                <a:latin typeface="+mn-lt"/>
                <a:ea typeface="+mn-ea"/>
                <a:cs typeface="+mn-cs"/>
              </a:rPr>
              <a:t>oración</a:t>
            </a:r>
            <a:r>
              <a:rPr kumimoji="0" lang="en-US" sz="2800" b="0" i="0" u="none" strike="noStrike" kern="1200" cap="none" spc="0" normalizeH="0" baseline="0" noProof="0" dirty="0">
                <a:ln>
                  <a:noFill/>
                </a:ln>
                <a:solidFill>
                  <a:schemeClr val="tx1"/>
                </a:solidFill>
                <a:effectLst/>
                <a:uLnTx/>
                <a:uFillTx/>
                <a:latin typeface="+mn-lt"/>
                <a:ea typeface="+mn-ea"/>
                <a:cs typeface="+mn-cs"/>
              </a:rPr>
              <a:t> secreta".</a:t>
            </a:r>
            <a:br>
              <a:rPr kumimoji="0" lang="en-US" sz="2800" b="0" i="0" u="none" strike="noStrike" kern="1200" cap="none" spc="0" normalizeH="0" baseline="0" noProof="0" dirty="0">
                <a:ln>
                  <a:noFill/>
                </a:ln>
                <a:solidFill>
                  <a:schemeClr val="tx1"/>
                </a:solidFill>
                <a:effectLst/>
                <a:uLnTx/>
                <a:uFillTx/>
                <a:latin typeface="+mn-lt"/>
                <a:ea typeface="+mn-ea"/>
                <a:cs typeface="+mn-cs"/>
              </a:rPr>
            </a:br>
            <a:r>
              <a:rPr kumimoji="0" lang="en-US" sz="2800" b="0" i="0" u="none" strike="noStrike" kern="1200" cap="none" spc="0" normalizeH="0" baseline="0" noProof="0" dirty="0">
                <a:ln>
                  <a:noFill/>
                </a:ln>
                <a:solidFill>
                  <a:schemeClr val="tx1"/>
                </a:solidFill>
                <a:effectLst/>
                <a:uLnTx/>
                <a:uFillTx/>
                <a:latin typeface="+mn-lt"/>
                <a:ea typeface="+mn-ea"/>
                <a:cs typeface="+mn-cs"/>
              </a:rPr>
              <a:t>(</a:t>
            </a:r>
            <a:r>
              <a:rPr kumimoji="0" lang="en-US" sz="2800" b="0" i="1" u="none" strike="noStrike" kern="1200" cap="none" spc="0" normalizeH="0" baseline="0" noProof="0" dirty="0">
                <a:ln>
                  <a:noFill/>
                </a:ln>
                <a:solidFill>
                  <a:schemeClr val="tx1"/>
                </a:solidFill>
                <a:effectLst/>
                <a:uLnTx/>
                <a:uFillTx/>
                <a:latin typeface="+mn-lt"/>
                <a:ea typeface="+mn-ea"/>
                <a:cs typeface="+mn-cs"/>
              </a:rPr>
              <a:t>El </a:t>
            </a:r>
            <a:r>
              <a:rPr kumimoji="0" lang="en-US" sz="2800" b="0" i="1" u="none" strike="noStrike" kern="1200" cap="none" spc="0" normalizeH="0" baseline="0" noProof="0" dirty="0" err="1">
                <a:ln>
                  <a:noFill/>
                </a:ln>
                <a:solidFill>
                  <a:schemeClr val="tx1"/>
                </a:solidFill>
                <a:effectLst/>
                <a:uLnTx/>
                <a:uFillTx/>
                <a:latin typeface="+mn-lt"/>
                <a:ea typeface="+mn-ea"/>
                <a:cs typeface="+mn-cs"/>
              </a:rPr>
              <a:t>cristiano</a:t>
            </a:r>
            <a:r>
              <a:rPr kumimoji="0" lang="en-US" sz="2800" b="0" i="1" u="none" strike="noStrike" kern="1200" cap="none" spc="0" normalizeH="0" baseline="0" noProof="0" dirty="0">
                <a:ln>
                  <a:noFill/>
                </a:ln>
                <a:solidFill>
                  <a:schemeClr val="tx1"/>
                </a:solidFill>
                <a:effectLst/>
                <a:uLnTx/>
                <a:uFillTx/>
                <a:latin typeface="+mn-lt"/>
                <a:ea typeface="+mn-ea"/>
                <a:cs typeface="+mn-cs"/>
              </a:rPr>
              <a:t> </a:t>
            </a:r>
            <a:r>
              <a:rPr kumimoji="0" lang="en-US" sz="2800" b="0" i="1" u="none" strike="noStrike" kern="1200" cap="none" spc="0" normalizeH="0" baseline="0" noProof="0" dirty="0" err="1">
                <a:ln>
                  <a:noFill/>
                </a:ln>
                <a:solidFill>
                  <a:schemeClr val="tx1"/>
                </a:solidFill>
                <a:effectLst/>
                <a:uLnTx/>
                <a:uFillTx/>
                <a:latin typeface="+mn-lt"/>
                <a:ea typeface="+mn-ea"/>
                <a:cs typeface="+mn-cs"/>
              </a:rPr>
              <a:t>arrodillado</a:t>
            </a:r>
            <a:r>
              <a:rPr kumimoji="0" lang="en-US" sz="2800" b="0" i="0" u="none" strike="noStrike" kern="1200" cap="none" spc="0" normalizeH="0" baseline="0" noProof="0" dirty="0">
                <a:ln>
                  <a:noFill/>
                </a:ln>
                <a:solidFill>
                  <a:schemeClr val="tx1"/>
                </a:solidFill>
                <a:effectLst/>
                <a:uLnTx/>
                <a:uFillTx/>
                <a:latin typeface="+mn-lt"/>
                <a:ea typeface="+mn-ea"/>
                <a:cs typeface="+mn-cs"/>
              </a:rPr>
              <a:t>, p. 14).</a:t>
            </a:r>
            <a:endParaRPr kumimoji="0" lang="en-US" sz="2800" b="0" i="0" u="none" strike="noStrike" kern="1200" cap="none" spc="0" normalizeH="0" baseline="0" noProof="0" dirty="0">
              <a:ln>
                <a:noFill/>
              </a:ln>
              <a:solidFill>
                <a:srgbClr val="320E04"/>
              </a:solidFill>
              <a:effectLst/>
              <a:uLnTx/>
              <a:uFillTx/>
              <a:latin typeface="+mn-lt"/>
              <a:ea typeface="+mn-ea"/>
              <a:cs typeface="+mn-cs"/>
            </a:endParaRPr>
          </a:p>
        </p:txBody>
      </p:sp>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347663" indent="-347663" eaLnBrk="1" fontAlgn="auto" hangingPunct="1">
              <a:spcAft>
                <a:spcPct val="0"/>
              </a:spcAft>
              <a:buClr>
                <a:schemeClr val="bg2">
                  <a:lumMod val="50000"/>
                </a:schemeClr>
              </a:buClr>
              <a:buFont typeface="Wingdings 2"/>
              <a:buAutoNum type="arabicPeriod"/>
              <a:defRPr/>
            </a:pPr>
            <a:r>
              <a:rPr lang="en-US" sz="2800">
                <a:solidFill>
                  <a:srgbClr val="000000"/>
                </a:solidFill>
              </a:rPr>
              <a:t>Oración secreta / privada </a:t>
            </a:r>
          </a:p>
          <a:p>
            <a:pPr marL="347663" indent="-347663" eaLnBrk="1" fontAlgn="auto" hangingPunct="1">
              <a:spcAft>
                <a:spcPct val="0"/>
              </a:spcAft>
              <a:buClr>
                <a:schemeClr val="bg2">
                  <a:lumMod val="50000"/>
                </a:schemeClr>
              </a:buClr>
              <a:buFont typeface="Wingdings 2"/>
              <a:buAutoNum type="arabicPeriod"/>
              <a:defRPr/>
            </a:pPr>
            <a:r>
              <a:rPr lang="en-US" sz="2800">
                <a:solidFill>
                  <a:srgbClr val="000000"/>
                </a:solidFill>
              </a:rPr>
              <a:t>Oración en grupo </a:t>
            </a:r>
          </a:p>
          <a:p>
            <a:pPr marL="347663" indent="-347663" eaLnBrk="1" fontAlgn="auto" hangingPunct="1">
              <a:spcAft>
                <a:spcPct val="0"/>
              </a:spcAft>
              <a:buClr>
                <a:schemeClr val="bg2">
                  <a:lumMod val="50000"/>
                </a:schemeClr>
              </a:buClr>
              <a:buFont typeface="Wingdings 2"/>
              <a:buAutoNum type="arabicPeriod"/>
              <a:defRPr/>
            </a:pPr>
            <a:r>
              <a:rPr lang="en-US" sz="2800">
                <a:solidFill>
                  <a:srgbClr val="000000"/>
                </a:solidFill>
              </a:rPr>
              <a:t>Oración corporativa / pública</a:t>
            </a:r>
          </a:p>
        </p:txBody>
      </p:sp>
      <p:grpSp>
        <p:nvGrpSpPr>
          <p:cNvPr id="6"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Formas de oración:</a:t>
              </a:r>
            </a:p>
          </p:txBody>
        </p:sp>
      </p:gr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465138" indent="-465138" eaLnBrk="1" hangingPunct="1">
              <a:buClr>
                <a:srgbClr val="967D42"/>
              </a:buClr>
              <a:buFont typeface="Wingdings 2" pitchFamily="18" charset="2"/>
              <a:buAutoNum type="arabicPeriod"/>
            </a:pPr>
            <a:r>
              <a:rPr lang="en-US" sz="2800" dirty="0" err="1">
                <a:solidFill>
                  <a:srgbClr val="000000"/>
                </a:solidFill>
              </a:rPr>
              <a:t>Oración</a:t>
            </a:r>
            <a:r>
              <a:rPr lang="en-US" sz="2800" dirty="0">
                <a:solidFill>
                  <a:srgbClr val="000000"/>
                </a:solidFill>
              </a:rPr>
              <a:t> secreta / </a:t>
            </a:r>
            <a:r>
              <a:rPr lang="en-US" sz="2800" dirty="0" err="1">
                <a:solidFill>
                  <a:srgbClr val="000000"/>
                </a:solidFill>
              </a:rPr>
              <a:t>privada</a:t>
            </a:r>
            <a:r>
              <a:rPr lang="en-US" sz="2800" dirty="0">
                <a:solidFill>
                  <a:srgbClr val="000000"/>
                </a:solidFill>
              </a:rPr>
              <a:t> </a:t>
            </a:r>
          </a:p>
          <a:p>
            <a:pPr marL="914400" lvl="1" indent="-457200">
              <a:buClr>
                <a:srgbClr val="967D42"/>
              </a:buClr>
              <a:buFont typeface="Arial" pitchFamily="34" charset="0"/>
              <a:buChar char="•"/>
            </a:pPr>
            <a:r>
              <a:rPr lang="en-US" sz="2800" dirty="0" err="1">
                <a:solidFill>
                  <a:srgbClr val="000000"/>
                </a:solidFill>
              </a:rPr>
              <a:t>soporte</a:t>
            </a:r>
            <a:r>
              <a:rPr lang="en-US" sz="2800" dirty="0">
                <a:solidFill>
                  <a:srgbClr val="000000"/>
                </a:solidFill>
              </a:rPr>
              <a:t> vital</a:t>
            </a:r>
          </a:p>
          <a:p>
            <a:pPr marL="914400" lvl="1" indent="-457200">
              <a:buClr>
                <a:srgbClr val="967D42"/>
              </a:buClr>
              <a:buFont typeface="Arial" pitchFamily="34" charset="0"/>
              <a:buChar char="•"/>
            </a:pPr>
            <a:r>
              <a:rPr lang="en-US" sz="2800" dirty="0" err="1">
                <a:solidFill>
                  <a:srgbClr val="000000"/>
                </a:solidFill>
              </a:rPr>
              <a:t>arrepentimiento</a:t>
            </a:r>
            <a:endParaRPr lang="en-US" sz="2800" dirty="0">
              <a:solidFill>
                <a:srgbClr val="000000"/>
              </a:solidFill>
            </a:endParaRPr>
          </a:p>
          <a:p>
            <a:pPr marL="914400" lvl="1" indent="-457200">
              <a:buClr>
                <a:srgbClr val="967D42"/>
              </a:buClr>
              <a:buFont typeface="Arial" pitchFamily="34" charset="0"/>
              <a:buChar char="•"/>
            </a:pPr>
            <a:r>
              <a:rPr lang="en-US" sz="2800" dirty="0" err="1">
                <a:solidFill>
                  <a:srgbClr val="000000"/>
                </a:solidFill>
              </a:rPr>
              <a:t>reavivamiento</a:t>
            </a:r>
            <a:r>
              <a:rPr lang="en-US" sz="2800" dirty="0">
                <a:solidFill>
                  <a:srgbClr val="000000"/>
                </a:solidFill>
              </a:rPr>
              <a:t>, </a:t>
            </a:r>
            <a:r>
              <a:rPr lang="en-US" sz="2800" dirty="0" err="1">
                <a:solidFill>
                  <a:srgbClr val="000000"/>
                </a:solidFill>
              </a:rPr>
              <a:t>cambio</a:t>
            </a:r>
            <a:r>
              <a:rPr lang="en-US" sz="2800" dirty="0">
                <a:solidFill>
                  <a:srgbClr val="000000"/>
                </a:solidFill>
              </a:rPr>
              <a:t>, </a:t>
            </a:r>
            <a:r>
              <a:rPr lang="en-US" sz="2800" dirty="0" err="1">
                <a:solidFill>
                  <a:srgbClr val="000000"/>
                </a:solidFill>
              </a:rPr>
              <a:t>reforma</a:t>
            </a:r>
            <a:r>
              <a:rPr lang="en-US" sz="2800" dirty="0">
                <a:solidFill>
                  <a:srgbClr val="000000"/>
                </a:solidFill>
              </a:rPr>
              <a:t> </a:t>
            </a:r>
          </a:p>
          <a:p>
            <a:pPr marL="914400" lvl="1" indent="-457200">
              <a:buClr>
                <a:srgbClr val="967D42"/>
              </a:buClr>
              <a:buFont typeface="Arial" pitchFamily="34" charset="0"/>
              <a:buChar char="•"/>
            </a:pPr>
            <a:r>
              <a:rPr lang="en-US" sz="2800" dirty="0" err="1">
                <a:solidFill>
                  <a:srgbClr val="000000"/>
                </a:solidFill>
              </a:rPr>
              <a:t>frutos</a:t>
            </a:r>
            <a:r>
              <a:rPr lang="en-US" sz="2800" dirty="0">
                <a:solidFill>
                  <a:srgbClr val="000000"/>
                </a:solidFill>
              </a:rPr>
              <a:t> del </a:t>
            </a:r>
            <a:r>
              <a:rPr lang="en-US" sz="2800" dirty="0" err="1">
                <a:solidFill>
                  <a:srgbClr val="000000"/>
                </a:solidFill>
              </a:rPr>
              <a:t>Espíritu</a:t>
            </a:r>
            <a:r>
              <a:rPr lang="en-US" sz="2800" dirty="0">
                <a:solidFill>
                  <a:srgbClr val="000000"/>
                </a:solidFill>
              </a:rPr>
              <a:t> Santo</a:t>
            </a:r>
          </a:p>
          <a:p>
            <a:pPr marL="914400" lvl="1" indent="-457200">
              <a:buClr>
                <a:srgbClr val="967D42"/>
              </a:buClr>
              <a:buFont typeface="Arial" pitchFamily="34" charset="0"/>
              <a:buChar char="•"/>
            </a:pPr>
            <a:r>
              <a:rPr lang="en-US" sz="2800" dirty="0" err="1">
                <a:solidFill>
                  <a:srgbClr val="000000"/>
                </a:solidFill>
              </a:rPr>
              <a:t>crecimiento</a:t>
            </a:r>
            <a:r>
              <a:rPr lang="en-US" sz="2800" dirty="0">
                <a:solidFill>
                  <a:srgbClr val="000000"/>
                </a:solidFill>
              </a:rPr>
              <a:t> </a:t>
            </a:r>
            <a:r>
              <a:rPr lang="en-US" sz="2800" dirty="0" err="1">
                <a:solidFill>
                  <a:srgbClr val="000000"/>
                </a:solidFill>
              </a:rPr>
              <a:t>espiritual</a:t>
            </a:r>
            <a:endParaRPr lang="en-US" sz="2800" dirty="0">
              <a:solidFill>
                <a:srgbClr val="000000"/>
              </a:solidFill>
            </a:endParaRPr>
          </a:p>
          <a:p>
            <a:pPr marL="914400" lvl="1" indent="-457200">
              <a:buClr>
                <a:srgbClr val="967D42"/>
              </a:buClr>
              <a:buFont typeface="Arial" pitchFamily="34" charset="0"/>
              <a:buChar char="•"/>
            </a:pPr>
            <a:r>
              <a:rPr lang="en-US" sz="2800" dirty="0" err="1">
                <a:solidFill>
                  <a:srgbClr val="000000"/>
                </a:solidFill>
              </a:rPr>
              <a:t>oír</a:t>
            </a:r>
            <a:r>
              <a:rPr lang="en-US" sz="2800" dirty="0">
                <a:solidFill>
                  <a:srgbClr val="000000"/>
                </a:solidFill>
              </a:rPr>
              <a:t> la </a:t>
            </a:r>
            <a:r>
              <a:rPr lang="en-US" sz="2800" dirty="0" err="1">
                <a:solidFill>
                  <a:srgbClr val="000000"/>
                </a:solidFill>
              </a:rPr>
              <a:t>voz</a:t>
            </a:r>
            <a:r>
              <a:rPr lang="en-US" sz="2800" dirty="0">
                <a:solidFill>
                  <a:srgbClr val="000000"/>
                </a:solidFill>
              </a:rPr>
              <a:t> de Dios, </a:t>
            </a:r>
            <a:r>
              <a:rPr lang="en-US" sz="2800" dirty="0" err="1">
                <a:solidFill>
                  <a:srgbClr val="000000"/>
                </a:solidFill>
              </a:rPr>
              <a:t>caminar</a:t>
            </a:r>
            <a:r>
              <a:rPr lang="en-US" sz="2800" dirty="0">
                <a:solidFill>
                  <a:srgbClr val="000000"/>
                </a:solidFill>
              </a:rPr>
              <a:t> con </a:t>
            </a:r>
            <a:r>
              <a:rPr lang="en-US" sz="2800" dirty="0" err="1">
                <a:solidFill>
                  <a:srgbClr val="000000"/>
                </a:solidFill>
              </a:rPr>
              <a:t>él</a:t>
            </a:r>
            <a:r>
              <a:rPr lang="en-US" sz="2800" dirty="0">
                <a:solidFill>
                  <a:srgbClr val="000000"/>
                </a:solidFill>
              </a:rPr>
              <a:t>, </a:t>
            </a:r>
            <a:r>
              <a:rPr lang="en-US" sz="2800" dirty="0" err="1">
                <a:solidFill>
                  <a:srgbClr val="000000"/>
                </a:solidFill>
              </a:rPr>
              <a:t>dependencia</a:t>
            </a:r>
            <a:r>
              <a:rPr lang="en-US" sz="2800" dirty="0">
                <a:solidFill>
                  <a:srgbClr val="000000"/>
                </a:solidFill>
              </a:rPr>
              <a:t> total </a:t>
            </a:r>
          </a:p>
          <a:p>
            <a:pPr eaLnBrk="1" hangingPunct="1">
              <a:buClr>
                <a:srgbClr val="967D42"/>
              </a:buClr>
            </a:pPr>
            <a:r>
              <a:rPr lang="en-US" sz="2800" dirty="0"/>
              <a:t>"Podemos </a:t>
            </a:r>
            <a:r>
              <a:rPr lang="en-US" sz="2800" dirty="0" err="1"/>
              <a:t>orar</a:t>
            </a:r>
            <a:r>
              <a:rPr lang="en-US" sz="2800" dirty="0"/>
              <a:t> </a:t>
            </a:r>
            <a:r>
              <a:rPr lang="en-US" sz="2800" b="1" dirty="0" err="1"/>
              <a:t>en</a:t>
            </a:r>
            <a:r>
              <a:rPr lang="en-US" sz="2800" b="1" dirty="0"/>
              <a:t> </a:t>
            </a:r>
            <a:r>
              <a:rPr lang="en-US" sz="2800" b="1" dirty="0" err="1"/>
              <a:t>secreto</a:t>
            </a:r>
            <a:r>
              <a:rPr lang="en-US" sz="2800" dirty="0"/>
              <a:t>, y </a:t>
            </a:r>
            <a:r>
              <a:rPr lang="en-US" sz="2800" dirty="0" err="1"/>
              <a:t>Aquel</a:t>
            </a:r>
            <a:r>
              <a:rPr lang="en-US" sz="2800" dirty="0"/>
              <a:t> que </a:t>
            </a:r>
            <a:r>
              <a:rPr lang="en-US" sz="2800" dirty="0" err="1"/>
              <a:t>ve</a:t>
            </a:r>
            <a:r>
              <a:rPr lang="en-US" sz="2800" dirty="0"/>
              <a:t> </a:t>
            </a:r>
            <a:r>
              <a:rPr lang="en-US" sz="2800" dirty="0" err="1"/>
              <a:t>en</a:t>
            </a:r>
            <a:r>
              <a:rPr lang="en-US" sz="2800" dirty="0"/>
              <a:t> </a:t>
            </a:r>
            <a:r>
              <a:rPr lang="en-US" sz="2800" dirty="0" err="1"/>
              <a:t>secreto</a:t>
            </a:r>
            <a:r>
              <a:rPr lang="en-US" sz="2800" dirty="0"/>
              <a:t> </a:t>
            </a:r>
            <a:r>
              <a:rPr lang="en-US" sz="2800" dirty="0" err="1"/>
              <a:t>nos</a:t>
            </a:r>
            <a:r>
              <a:rPr lang="en-US" sz="2800" dirty="0"/>
              <a:t> </a:t>
            </a:r>
            <a:r>
              <a:rPr lang="en-US" sz="2800" dirty="0" err="1"/>
              <a:t>oirá</a:t>
            </a:r>
            <a:r>
              <a:rPr lang="en-US" sz="2800" dirty="0"/>
              <a:t>, y </a:t>
            </a:r>
            <a:r>
              <a:rPr lang="en-US" sz="2800" dirty="0" err="1"/>
              <a:t>nos</a:t>
            </a:r>
            <a:r>
              <a:rPr lang="en-US" sz="2800" dirty="0"/>
              <a:t> </a:t>
            </a:r>
            <a:r>
              <a:rPr lang="en-US" sz="2800" dirty="0" err="1"/>
              <a:t>recompensará</a:t>
            </a:r>
            <a:r>
              <a:rPr lang="en-US" sz="2800" dirty="0"/>
              <a:t> </a:t>
            </a:r>
            <a:r>
              <a:rPr lang="en-US" sz="2800" b="1" dirty="0" err="1"/>
              <a:t>abiertamente</a:t>
            </a:r>
            <a:r>
              <a:rPr lang="en-US" sz="2800" dirty="0"/>
              <a:t>“</a:t>
            </a:r>
            <a:r>
              <a:rPr lang="en-US" sz="2400" i="1" dirty="0"/>
              <a:t> {</a:t>
            </a:r>
            <a:r>
              <a:rPr lang="en-US" sz="2400" i="1" dirty="0" err="1"/>
              <a:t>Pr</a:t>
            </a:r>
            <a:r>
              <a:rPr lang="en-US" sz="2400" i="1" dirty="0"/>
              <a:t> 216.2}</a:t>
            </a:r>
            <a:endParaRPr lang="en-US" sz="2000" i="1" dirty="0"/>
          </a:p>
        </p:txBody>
      </p:sp>
      <p:grpSp>
        <p:nvGrpSpPr>
          <p:cNvPr id="6"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Formas de oración:</a:t>
              </a:r>
            </a:p>
          </p:txBody>
        </p:sp>
      </p:gr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465138" indent="-465138" eaLnBrk="1" hangingPunct="1">
              <a:buClr>
                <a:srgbClr val="967D42"/>
              </a:buClr>
              <a:buFont typeface="Gill Sans MT" pitchFamily="34" charset="0"/>
              <a:buAutoNum type="arabicPeriod" startAt="2"/>
            </a:pPr>
            <a:r>
              <a:rPr lang="en-US" sz="2800" dirty="0" err="1">
                <a:solidFill>
                  <a:srgbClr val="000000"/>
                </a:solidFill>
              </a:rPr>
              <a:t>Oración</a:t>
            </a:r>
            <a:r>
              <a:rPr lang="en-US" sz="2800" dirty="0">
                <a:solidFill>
                  <a:srgbClr val="000000"/>
                </a:solidFill>
              </a:rPr>
              <a:t> </a:t>
            </a:r>
            <a:r>
              <a:rPr lang="en-US" sz="2800" dirty="0" err="1">
                <a:solidFill>
                  <a:srgbClr val="000000"/>
                </a:solidFill>
              </a:rPr>
              <a:t>en</a:t>
            </a:r>
            <a:r>
              <a:rPr lang="en-US" sz="2800" dirty="0">
                <a:solidFill>
                  <a:srgbClr val="000000"/>
                </a:solidFill>
              </a:rPr>
              <a:t> </a:t>
            </a:r>
            <a:r>
              <a:rPr lang="en-US" sz="2800" dirty="0" err="1">
                <a:solidFill>
                  <a:srgbClr val="000000"/>
                </a:solidFill>
              </a:rPr>
              <a:t>grupo</a:t>
            </a:r>
            <a:endParaRPr lang="en-US" sz="2800" dirty="0">
              <a:solidFill>
                <a:srgbClr val="000000"/>
              </a:solidFill>
            </a:endParaRPr>
          </a:p>
          <a:p>
            <a:pPr marL="922338" lvl="1" indent="-465138">
              <a:buClr>
                <a:srgbClr val="967D42"/>
              </a:buClr>
              <a:buFont typeface="Arial"/>
              <a:buChar char="•"/>
            </a:pPr>
            <a:r>
              <a:rPr lang="en-US" sz="2800" dirty="0">
                <a:solidFill>
                  <a:srgbClr val="000000"/>
                </a:solidFill>
              </a:rPr>
              <a:t>dos o </a:t>
            </a:r>
            <a:r>
              <a:rPr lang="en-US" sz="2800" dirty="0" err="1">
                <a:solidFill>
                  <a:srgbClr val="000000"/>
                </a:solidFill>
              </a:rPr>
              <a:t>tres</a:t>
            </a:r>
            <a:endParaRPr lang="en-US" sz="2800" dirty="0">
              <a:solidFill>
                <a:srgbClr val="000000"/>
              </a:solidFill>
            </a:endParaRPr>
          </a:p>
          <a:p>
            <a:pPr marL="922338" lvl="1" indent="-465138">
              <a:buClr>
                <a:srgbClr val="967D42"/>
              </a:buClr>
              <a:buFont typeface="Arial"/>
              <a:buChar char="•"/>
            </a:pPr>
            <a:r>
              <a:rPr lang="en-US" sz="2800" dirty="0" err="1">
                <a:solidFill>
                  <a:srgbClr val="000000"/>
                </a:solidFill>
              </a:rPr>
              <a:t>eficaz</a:t>
            </a:r>
            <a:r>
              <a:rPr lang="en-US" sz="2800" dirty="0">
                <a:solidFill>
                  <a:srgbClr val="000000"/>
                </a:solidFill>
              </a:rPr>
              <a:t> </a:t>
            </a:r>
          </a:p>
          <a:p>
            <a:pPr marL="922338" lvl="1" indent="-465138">
              <a:buClr>
                <a:srgbClr val="967D42"/>
              </a:buClr>
              <a:buFont typeface="Arial"/>
              <a:buChar char="•"/>
            </a:pPr>
            <a:r>
              <a:rPr lang="en-US" sz="2800" dirty="0" err="1">
                <a:solidFill>
                  <a:srgbClr val="000000"/>
                </a:solidFill>
              </a:rPr>
              <a:t>construirse</a:t>
            </a:r>
            <a:r>
              <a:rPr lang="en-US" sz="2800" dirty="0">
                <a:solidFill>
                  <a:srgbClr val="000000"/>
                </a:solidFill>
              </a:rPr>
              <a:t> </a:t>
            </a:r>
            <a:r>
              <a:rPr lang="en-US" sz="2800" dirty="0" err="1">
                <a:solidFill>
                  <a:srgbClr val="000000"/>
                </a:solidFill>
              </a:rPr>
              <a:t>mutuamente</a:t>
            </a:r>
            <a:endParaRPr lang="en-US" sz="2800" dirty="0">
              <a:solidFill>
                <a:srgbClr val="000000"/>
              </a:solidFill>
            </a:endParaRPr>
          </a:p>
          <a:p>
            <a:pPr marL="922338" lvl="1" indent="-465138">
              <a:buClr>
                <a:srgbClr val="967D42"/>
              </a:buClr>
              <a:buFont typeface="Arial"/>
              <a:buChar char="•"/>
            </a:pPr>
            <a:r>
              <a:rPr lang="en-US" sz="2800" dirty="0" err="1">
                <a:solidFill>
                  <a:srgbClr val="000000"/>
                </a:solidFill>
              </a:rPr>
              <a:t>rendición</a:t>
            </a:r>
            <a:r>
              <a:rPr lang="en-US" sz="2800" dirty="0">
                <a:solidFill>
                  <a:srgbClr val="000000"/>
                </a:solidFill>
              </a:rPr>
              <a:t> de </a:t>
            </a:r>
            <a:r>
              <a:rPr lang="en-US" sz="2800" dirty="0" err="1">
                <a:solidFill>
                  <a:srgbClr val="000000"/>
                </a:solidFill>
              </a:rPr>
              <a:t>cuentas</a:t>
            </a:r>
            <a:endParaRPr lang="en-US" sz="2800" dirty="0">
              <a:solidFill>
                <a:srgbClr val="000000"/>
              </a:solidFill>
            </a:endParaRPr>
          </a:p>
        </p:txBody>
      </p:sp>
      <p:grpSp>
        <p:nvGrpSpPr>
          <p:cNvPr id="6"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Formas de oración:</a:t>
              </a:r>
            </a:p>
          </p:txBody>
        </p:sp>
      </p:gr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465138" indent="-465138" eaLnBrk="1" hangingPunct="1">
              <a:buClr>
                <a:srgbClr val="967D42"/>
              </a:buClr>
              <a:buFont typeface="Gill Sans MT" pitchFamily="34" charset="0"/>
              <a:buAutoNum type="arabicPeriod" startAt="3"/>
            </a:pPr>
            <a:r>
              <a:rPr lang="en-US" sz="2800" dirty="0" err="1">
                <a:solidFill>
                  <a:srgbClr val="000000"/>
                </a:solidFill>
              </a:rPr>
              <a:t>Oración</a:t>
            </a:r>
            <a:r>
              <a:rPr lang="en-US" sz="2800" dirty="0">
                <a:solidFill>
                  <a:srgbClr val="000000"/>
                </a:solidFill>
              </a:rPr>
              <a:t> </a:t>
            </a:r>
            <a:r>
              <a:rPr lang="en-US" sz="2800" dirty="0" err="1">
                <a:solidFill>
                  <a:srgbClr val="000000"/>
                </a:solidFill>
              </a:rPr>
              <a:t>corporativa</a:t>
            </a:r>
            <a:r>
              <a:rPr lang="en-US" sz="2800" dirty="0">
                <a:solidFill>
                  <a:srgbClr val="000000"/>
                </a:solidFill>
              </a:rPr>
              <a:t>/</a:t>
            </a:r>
            <a:r>
              <a:rPr lang="en-US" sz="2800" dirty="0" err="1">
                <a:solidFill>
                  <a:srgbClr val="000000"/>
                </a:solidFill>
              </a:rPr>
              <a:t>pública</a:t>
            </a:r>
            <a:r>
              <a:rPr lang="en-US" sz="2800" dirty="0">
                <a:solidFill>
                  <a:srgbClr val="000000"/>
                </a:solidFill>
              </a:rPr>
              <a:t> </a:t>
            </a:r>
          </a:p>
          <a:p>
            <a:pPr marL="922338" lvl="1" indent="-465138">
              <a:buClr>
                <a:srgbClr val="967D42"/>
              </a:buClr>
              <a:buFont typeface="Arial"/>
              <a:buChar char="•"/>
            </a:pPr>
            <a:r>
              <a:rPr lang="en-US" sz="2800" dirty="0" err="1">
                <a:solidFill>
                  <a:srgbClr val="000000"/>
                </a:solidFill>
              </a:rPr>
              <a:t>corta</a:t>
            </a:r>
            <a:r>
              <a:rPr lang="en-US" sz="2800" dirty="0">
                <a:solidFill>
                  <a:srgbClr val="000000"/>
                </a:solidFill>
              </a:rPr>
              <a:t>, seria </a:t>
            </a:r>
          </a:p>
          <a:p>
            <a:pPr marL="922338" lvl="1" indent="-465138">
              <a:buClr>
                <a:srgbClr val="967D42"/>
              </a:buClr>
              <a:buFont typeface="Arial"/>
              <a:buChar char="•"/>
            </a:pPr>
            <a:r>
              <a:rPr lang="en-US" sz="2800" dirty="0" err="1">
                <a:solidFill>
                  <a:srgbClr val="000000"/>
                </a:solidFill>
              </a:rPr>
              <a:t>lenguaje</a:t>
            </a:r>
            <a:r>
              <a:rPr lang="en-US" sz="2800" dirty="0">
                <a:solidFill>
                  <a:srgbClr val="000000"/>
                </a:solidFill>
              </a:rPr>
              <a:t> lento, claro y </a:t>
            </a:r>
            <a:r>
              <a:rPr lang="en-US" sz="2800" dirty="0" err="1">
                <a:solidFill>
                  <a:srgbClr val="000000"/>
                </a:solidFill>
              </a:rPr>
              <a:t>sencillo</a:t>
            </a:r>
            <a:endParaRPr lang="en-US" sz="2800" dirty="0">
              <a:solidFill>
                <a:srgbClr val="000000"/>
              </a:solidFill>
            </a:endParaRPr>
          </a:p>
          <a:p>
            <a:pPr marL="922338" lvl="1" indent="-465138">
              <a:buClr>
                <a:srgbClr val="967D42"/>
              </a:buClr>
              <a:buFont typeface="Arial"/>
              <a:buChar char="•"/>
            </a:pPr>
            <a:r>
              <a:rPr lang="en-US" sz="2800" dirty="0" err="1">
                <a:solidFill>
                  <a:srgbClr val="000000"/>
                </a:solidFill>
              </a:rPr>
              <a:t>en</a:t>
            </a:r>
            <a:r>
              <a:rPr lang="en-US" sz="2800" dirty="0">
                <a:solidFill>
                  <a:srgbClr val="000000"/>
                </a:solidFill>
              </a:rPr>
              <a:t> </a:t>
            </a:r>
            <a:r>
              <a:rPr lang="en-US" sz="2800" dirty="0" err="1">
                <a:solidFill>
                  <a:srgbClr val="000000"/>
                </a:solidFill>
              </a:rPr>
              <a:t>unidad</a:t>
            </a:r>
            <a:r>
              <a:rPr lang="en-US" sz="2800" dirty="0">
                <a:solidFill>
                  <a:srgbClr val="000000"/>
                </a:solidFill>
              </a:rPr>
              <a:t>, </a:t>
            </a:r>
            <a:r>
              <a:rPr lang="en-US" sz="2800" dirty="0" err="1">
                <a:solidFill>
                  <a:srgbClr val="000000"/>
                </a:solidFill>
              </a:rPr>
              <a:t>sencillez</a:t>
            </a:r>
            <a:r>
              <a:rPr lang="en-US" sz="2800" dirty="0">
                <a:solidFill>
                  <a:srgbClr val="000000"/>
                </a:solidFill>
              </a:rPr>
              <a:t> y </a:t>
            </a:r>
            <a:r>
              <a:rPr lang="en-US" sz="2800" dirty="0" err="1">
                <a:solidFill>
                  <a:srgbClr val="000000"/>
                </a:solidFill>
              </a:rPr>
              <a:t>fe</a:t>
            </a:r>
            <a:r>
              <a:rPr lang="en-US" sz="2800" dirty="0">
                <a:solidFill>
                  <a:srgbClr val="000000"/>
                </a:solidFill>
              </a:rPr>
              <a:t> </a:t>
            </a:r>
            <a:r>
              <a:rPr lang="en-US" sz="2800" dirty="0" err="1">
                <a:solidFill>
                  <a:srgbClr val="000000"/>
                </a:solidFill>
              </a:rPr>
              <a:t>confiada</a:t>
            </a:r>
            <a:endParaRPr lang="en-US" sz="2800" dirty="0">
              <a:solidFill>
                <a:srgbClr val="000000"/>
              </a:solidFill>
            </a:endParaRPr>
          </a:p>
          <a:p>
            <a:pPr marL="922338" lvl="1" indent="-465138">
              <a:buClr>
                <a:srgbClr val="967D42"/>
              </a:buClr>
              <a:buFont typeface="Arial"/>
              <a:buChar char="•"/>
            </a:pPr>
            <a:r>
              <a:rPr lang="en-US" sz="2800" dirty="0" err="1">
                <a:solidFill>
                  <a:srgbClr val="000000"/>
                </a:solidFill>
              </a:rPr>
              <a:t>glorificando</a:t>
            </a:r>
            <a:r>
              <a:rPr lang="en-US" sz="2800" dirty="0">
                <a:solidFill>
                  <a:srgbClr val="000000"/>
                </a:solidFill>
              </a:rPr>
              <a:t> a Dios</a:t>
            </a:r>
          </a:p>
          <a:p>
            <a:pPr marL="922338" lvl="1" indent="-465138">
              <a:buClr>
                <a:srgbClr val="967D42"/>
              </a:buClr>
              <a:buFont typeface="Arial"/>
              <a:buChar char="•"/>
            </a:pPr>
            <a:r>
              <a:rPr lang="en-US" sz="2800" dirty="0" err="1">
                <a:solidFill>
                  <a:srgbClr val="000000"/>
                </a:solidFill>
              </a:rPr>
              <a:t>bendición</a:t>
            </a:r>
            <a:r>
              <a:rPr lang="en-US" sz="2800" dirty="0">
                <a:solidFill>
                  <a:srgbClr val="000000"/>
                </a:solidFill>
              </a:rPr>
              <a:t> para </a:t>
            </a:r>
            <a:r>
              <a:rPr lang="en-US" sz="2800" dirty="0" err="1">
                <a:solidFill>
                  <a:srgbClr val="000000"/>
                </a:solidFill>
              </a:rPr>
              <a:t>los</a:t>
            </a:r>
            <a:r>
              <a:rPr lang="en-US" sz="2800" dirty="0">
                <a:solidFill>
                  <a:srgbClr val="000000"/>
                </a:solidFill>
              </a:rPr>
              <a:t> </a:t>
            </a:r>
            <a:r>
              <a:rPr lang="en-US" sz="2800" dirty="0" err="1">
                <a:solidFill>
                  <a:srgbClr val="000000"/>
                </a:solidFill>
              </a:rPr>
              <a:t>oyentes</a:t>
            </a:r>
            <a:endParaRPr lang="en-US" sz="2800" dirty="0">
              <a:solidFill>
                <a:srgbClr val="000000"/>
              </a:solidFill>
            </a:endParaRPr>
          </a:p>
          <a:p>
            <a:pPr marL="922338" lvl="1" indent="-465138">
              <a:buClr>
                <a:srgbClr val="967D42"/>
              </a:buClr>
              <a:buFont typeface="Arial"/>
              <a:buChar char="•"/>
            </a:pPr>
            <a:r>
              <a:rPr lang="en-US" sz="2800" dirty="0" err="1">
                <a:solidFill>
                  <a:srgbClr val="000000"/>
                </a:solidFill>
              </a:rPr>
              <a:t>Reavivamiento</a:t>
            </a:r>
            <a:r>
              <a:rPr lang="en-US" sz="2800" dirty="0">
                <a:solidFill>
                  <a:srgbClr val="000000"/>
                </a:solidFill>
              </a:rPr>
              <a:t>, </a:t>
            </a:r>
            <a:r>
              <a:rPr lang="en-US" sz="2800" dirty="0" err="1">
                <a:solidFill>
                  <a:srgbClr val="000000"/>
                </a:solidFill>
              </a:rPr>
              <a:t>dedicación</a:t>
            </a:r>
            <a:r>
              <a:rPr lang="en-US" sz="2800" dirty="0">
                <a:solidFill>
                  <a:srgbClr val="000000"/>
                </a:solidFill>
              </a:rPr>
              <a:t>, </a:t>
            </a:r>
            <a:r>
              <a:rPr lang="en-US" sz="2800" dirty="0" err="1">
                <a:solidFill>
                  <a:srgbClr val="000000"/>
                </a:solidFill>
              </a:rPr>
              <a:t>dirección</a:t>
            </a:r>
            <a:br>
              <a:rPr lang="en-US" sz="2800" dirty="0">
                <a:solidFill>
                  <a:srgbClr val="000000"/>
                </a:solidFill>
              </a:rPr>
            </a:br>
            <a:endParaRPr lang="en-US" sz="2800" dirty="0">
              <a:solidFill>
                <a:srgbClr val="000000"/>
              </a:solidFill>
            </a:endParaRPr>
          </a:p>
          <a:p>
            <a:pPr marL="922338" lvl="3" indent="-922338">
              <a:buClr>
                <a:srgbClr val="967D42"/>
              </a:buClr>
            </a:pPr>
            <a:r>
              <a:rPr lang="en-US" sz="2800" dirty="0">
                <a:solidFill>
                  <a:srgbClr val="000000"/>
                </a:solidFill>
              </a:rPr>
              <a:t>Ex. </a:t>
            </a:r>
            <a:r>
              <a:rPr lang="en-US" sz="2800" dirty="0" err="1">
                <a:solidFill>
                  <a:srgbClr val="000000"/>
                </a:solidFill>
              </a:rPr>
              <a:t>Salomón</a:t>
            </a:r>
            <a:r>
              <a:rPr lang="en-US" sz="2800" dirty="0">
                <a:solidFill>
                  <a:srgbClr val="000000"/>
                </a:solidFill>
              </a:rPr>
              <a:t>, </a:t>
            </a:r>
            <a:r>
              <a:rPr lang="en-US" sz="2800" dirty="0" err="1">
                <a:solidFill>
                  <a:srgbClr val="000000"/>
                </a:solidFill>
              </a:rPr>
              <a:t>discípulos</a:t>
            </a:r>
            <a:r>
              <a:rPr lang="en-US" sz="2800" dirty="0">
                <a:solidFill>
                  <a:srgbClr val="000000"/>
                </a:solidFill>
              </a:rPr>
              <a:t> (11+120)</a:t>
            </a:r>
          </a:p>
        </p:txBody>
      </p:sp>
      <p:grpSp>
        <p:nvGrpSpPr>
          <p:cNvPr id="6"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Formas de oración:</a:t>
              </a:r>
            </a:p>
          </p:txBody>
        </p:sp>
      </p:grpSp>
    </p:spTree>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eaLnBrk="1" hangingPunct="1">
              <a:buClr>
                <a:srgbClr val="967D42"/>
              </a:buClr>
            </a:pPr>
            <a:r>
              <a:rPr lang="en-US" sz="2800" b="1" dirty="0" err="1">
                <a:solidFill>
                  <a:srgbClr val="000000"/>
                </a:solidFill>
              </a:rPr>
              <a:t>Obstáculos</a:t>
            </a:r>
            <a:r>
              <a:rPr lang="en-US" sz="2800" b="1" dirty="0">
                <a:solidFill>
                  <a:srgbClr val="000000"/>
                </a:solidFill>
              </a:rPr>
              <a:t> </a:t>
            </a:r>
            <a:r>
              <a:rPr lang="en-US" sz="2800" b="1" dirty="0" err="1">
                <a:solidFill>
                  <a:srgbClr val="000000"/>
                </a:solidFill>
              </a:rPr>
              <a:t>bíblicos</a:t>
            </a:r>
            <a:r>
              <a:rPr lang="en-US" sz="2800" b="1" dirty="0">
                <a:solidFill>
                  <a:srgbClr val="000000"/>
                </a:solidFill>
              </a:rPr>
              <a:t> a la </a:t>
            </a:r>
            <a:r>
              <a:rPr lang="en-US" sz="2800" b="1" dirty="0" err="1">
                <a:solidFill>
                  <a:srgbClr val="000000"/>
                </a:solidFill>
              </a:rPr>
              <a:t>oración</a:t>
            </a:r>
            <a:r>
              <a:rPr lang="en-US" sz="2800" dirty="0">
                <a:solidFill>
                  <a:srgbClr val="000000"/>
                </a:solidFill>
              </a:rPr>
              <a:t>:</a:t>
            </a:r>
            <a:br>
              <a:rPr lang="en-US" sz="2800" dirty="0">
                <a:solidFill>
                  <a:srgbClr val="000000"/>
                </a:solidFill>
              </a:rPr>
            </a:br>
            <a:endParaRPr lang="en-US" sz="2800" dirty="0">
              <a:solidFill>
                <a:srgbClr val="000000"/>
              </a:solidFill>
            </a:endParaRPr>
          </a:p>
          <a:p>
            <a:pPr eaLnBrk="1" hangingPunct="1">
              <a:buClr>
                <a:srgbClr val="967D42"/>
              </a:buClr>
              <a:buFont typeface="Wingdings 2" pitchFamily="18" charset="2"/>
              <a:buAutoNum type="arabicPeriod"/>
            </a:pPr>
            <a:r>
              <a:rPr lang="en-US" sz="2800" dirty="0" err="1">
                <a:solidFill>
                  <a:srgbClr val="000000"/>
                </a:solidFill>
              </a:rPr>
              <a:t>Obstáculos</a:t>
            </a:r>
            <a:r>
              <a:rPr lang="en-US" sz="2800" dirty="0">
                <a:solidFill>
                  <a:srgbClr val="000000"/>
                </a:solidFill>
              </a:rPr>
              <a:t> que </a:t>
            </a:r>
            <a:r>
              <a:rPr lang="en-US" sz="2800" dirty="0" err="1">
                <a:solidFill>
                  <a:srgbClr val="000000"/>
                </a:solidFill>
              </a:rPr>
              <a:t>rompen</a:t>
            </a:r>
            <a:r>
              <a:rPr lang="en-US" sz="2800" dirty="0">
                <a:solidFill>
                  <a:srgbClr val="000000"/>
                </a:solidFill>
              </a:rPr>
              <a:t> la </a:t>
            </a:r>
            <a:r>
              <a:rPr lang="en-US" sz="2800" dirty="0" err="1">
                <a:solidFill>
                  <a:srgbClr val="000000"/>
                </a:solidFill>
              </a:rPr>
              <a:t>conexión</a:t>
            </a:r>
            <a:r>
              <a:rPr lang="en-US" sz="2800" dirty="0">
                <a:solidFill>
                  <a:srgbClr val="000000"/>
                </a:solidFill>
              </a:rPr>
              <a:t> entre </a:t>
            </a:r>
            <a:r>
              <a:rPr lang="en-US" sz="2800" dirty="0" err="1">
                <a:solidFill>
                  <a:srgbClr val="000000"/>
                </a:solidFill>
              </a:rPr>
              <a:t>el</a:t>
            </a:r>
            <a:r>
              <a:rPr lang="en-US" sz="2800" dirty="0">
                <a:solidFill>
                  <a:srgbClr val="000000"/>
                </a:solidFill>
              </a:rPr>
              <a:t> hombre y Dios</a:t>
            </a:r>
          </a:p>
          <a:p>
            <a:pPr eaLnBrk="1" hangingPunct="1">
              <a:buClr>
                <a:srgbClr val="967D42"/>
              </a:buClr>
              <a:buFont typeface="Wingdings 2" pitchFamily="18" charset="2"/>
              <a:buAutoNum type="arabicPeriod"/>
            </a:pPr>
            <a:r>
              <a:rPr lang="en-US" sz="2800" dirty="0" err="1">
                <a:solidFill>
                  <a:srgbClr val="000000"/>
                </a:solidFill>
              </a:rPr>
              <a:t>Obstáculos</a:t>
            </a:r>
            <a:r>
              <a:rPr lang="en-US" sz="2800" dirty="0">
                <a:solidFill>
                  <a:srgbClr val="000000"/>
                </a:solidFill>
              </a:rPr>
              <a:t> que </a:t>
            </a:r>
            <a:r>
              <a:rPr lang="en-US" sz="2800" dirty="0" err="1">
                <a:solidFill>
                  <a:srgbClr val="000000"/>
                </a:solidFill>
              </a:rPr>
              <a:t>retrasan</a:t>
            </a:r>
            <a:r>
              <a:rPr lang="en-US" sz="2800" dirty="0">
                <a:solidFill>
                  <a:srgbClr val="000000"/>
                </a:solidFill>
              </a:rPr>
              <a:t> </a:t>
            </a:r>
            <a:r>
              <a:rPr lang="en-US" sz="2800" dirty="0" err="1">
                <a:solidFill>
                  <a:srgbClr val="000000"/>
                </a:solidFill>
              </a:rPr>
              <a:t>los</a:t>
            </a:r>
            <a:r>
              <a:rPr lang="en-US" sz="2800" dirty="0">
                <a:solidFill>
                  <a:srgbClr val="000000"/>
                </a:solidFill>
              </a:rPr>
              <a:t> </a:t>
            </a:r>
            <a:r>
              <a:rPr lang="en-US" sz="2800" dirty="0" err="1">
                <a:solidFill>
                  <a:srgbClr val="000000"/>
                </a:solidFill>
              </a:rPr>
              <a:t>resultados</a:t>
            </a:r>
            <a:endParaRPr lang="en-US" sz="2800" dirty="0">
              <a:solidFill>
                <a:srgbClr val="000000"/>
              </a:solidFill>
            </a:endParaRPr>
          </a:p>
          <a:p>
            <a:pPr eaLnBrk="1" hangingPunct="1">
              <a:buClr>
                <a:srgbClr val="967D42"/>
              </a:buClr>
              <a:buFont typeface="Wingdings 2" pitchFamily="18" charset="2"/>
              <a:buAutoNum type="arabicPeriod"/>
            </a:pPr>
            <a:r>
              <a:rPr lang="en-US" sz="2800" dirty="0">
                <a:solidFill>
                  <a:srgbClr val="000000"/>
                </a:solidFill>
              </a:rPr>
              <a:t>Los </a:t>
            </a:r>
            <a:r>
              <a:rPr lang="en-US" sz="2800" dirty="0" err="1">
                <a:solidFill>
                  <a:srgbClr val="000000"/>
                </a:solidFill>
              </a:rPr>
              <a:t>grandes</a:t>
            </a:r>
            <a:r>
              <a:rPr lang="en-US" sz="2800" dirty="0">
                <a:solidFill>
                  <a:srgbClr val="000000"/>
                </a:solidFill>
              </a:rPr>
              <a:t> </a:t>
            </a:r>
            <a:r>
              <a:rPr lang="en-US" sz="2800" dirty="0" err="1">
                <a:solidFill>
                  <a:srgbClr val="000000"/>
                </a:solidFill>
              </a:rPr>
              <a:t>obstáculos</a:t>
            </a:r>
            <a:r>
              <a:rPr lang="en-US" sz="2800" dirty="0">
                <a:solidFill>
                  <a:srgbClr val="000000"/>
                </a:solidFill>
              </a:rPr>
              <a:t> </a:t>
            </a:r>
            <a:r>
              <a:rPr lang="en-US" sz="2800" dirty="0" err="1">
                <a:solidFill>
                  <a:srgbClr val="000000"/>
                </a:solidFill>
              </a:rPr>
              <a:t>exteriores</a:t>
            </a:r>
            <a:endParaRPr lang="en-US" sz="2800" dirty="0">
              <a:solidFill>
                <a:srgbClr val="000000"/>
              </a:solidFill>
            </a:endParaRPr>
          </a:p>
        </p:txBody>
      </p:sp>
      <p:grpSp>
        <p:nvGrpSpPr>
          <p:cNvPr id="6" name="Group 5"/>
          <p:cNvGrpSpPr/>
          <p:nvPr/>
        </p:nvGrpSpPr>
        <p:grpSpPr>
          <a:xfrm>
            <a:off x="-152400" y="990600"/>
            <a:ext cx="49530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Obstáculos a la oración</a:t>
              </a:r>
            </a:p>
          </p:txBody>
        </p:sp>
      </p:grpSp>
    </p:spTree>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eaLnBrk="1" hangingPunct="1">
              <a:buClr>
                <a:srgbClr val="967D42"/>
              </a:buClr>
            </a:pPr>
            <a:r>
              <a:rPr lang="en-US" sz="2800" b="1" dirty="0" err="1">
                <a:solidFill>
                  <a:srgbClr val="000000"/>
                </a:solidFill>
              </a:rPr>
              <a:t>Obstáculos</a:t>
            </a:r>
            <a:r>
              <a:rPr lang="en-US" sz="2800" b="1" dirty="0">
                <a:solidFill>
                  <a:srgbClr val="000000"/>
                </a:solidFill>
              </a:rPr>
              <a:t> </a:t>
            </a:r>
            <a:r>
              <a:rPr lang="en-US" sz="2800" b="1" dirty="0" err="1">
                <a:solidFill>
                  <a:srgbClr val="000000"/>
                </a:solidFill>
              </a:rPr>
              <a:t>bíblicos</a:t>
            </a:r>
            <a:r>
              <a:rPr lang="en-US" sz="2800" b="1" dirty="0">
                <a:solidFill>
                  <a:srgbClr val="000000"/>
                </a:solidFill>
              </a:rPr>
              <a:t> a la </a:t>
            </a:r>
            <a:r>
              <a:rPr lang="en-US" sz="2800" b="1" dirty="0" err="1">
                <a:solidFill>
                  <a:srgbClr val="000000"/>
                </a:solidFill>
              </a:rPr>
              <a:t>oración</a:t>
            </a:r>
            <a:r>
              <a:rPr lang="en-US" sz="2800" dirty="0">
                <a:solidFill>
                  <a:srgbClr val="000000"/>
                </a:solidFill>
              </a:rPr>
              <a:t>:</a:t>
            </a:r>
            <a:br>
              <a:rPr lang="en-US" sz="2800" dirty="0">
                <a:solidFill>
                  <a:srgbClr val="000000"/>
                </a:solidFill>
              </a:rPr>
            </a:br>
            <a:endParaRPr lang="en-US" sz="2800" dirty="0">
              <a:solidFill>
                <a:srgbClr val="000000"/>
              </a:solidFill>
            </a:endParaRPr>
          </a:p>
          <a:p>
            <a:pPr eaLnBrk="1" hangingPunct="1">
              <a:buClr>
                <a:srgbClr val="967D42"/>
              </a:buClr>
              <a:buFont typeface="Wingdings 2" pitchFamily="18" charset="2"/>
              <a:buAutoNum type="arabicPeriod"/>
            </a:pPr>
            <a:r>
              <a:rPr lang="en-US" sz="2400" dirty="0">
                <a:solidFill>
                  <a:srgbClr val="000000"/>
                </a:solidFill>
              </a:rPr>
              <a:t> </a:t>
            </a:r>
            <a:r>
              <a:rPr lang="en-US" sz="2400" dirty="0" err="1">
                <a:solidFill>
                  <a:srgbClr val="000000"/>
                </a:solidFill>
              </a:rPr>
              <a:t>Obstáculos</a:t>
            </a:r>
            <a:r>
              <a:rPr lang="en-US" sz="2400" dirty="0">
                <a:solidFill>
                  <a:srgbClr val="000000"/>
                </a:solidFill>
              </a:rPr>
              <a:t> que </a:t>
            </a:r>
            <a:r>
              <a:rPr lang="en-US" sz="2400" dirty="0" err="1">
                <a:solidFill>
                  <a:srgbClr val="000000"/>
                </a:solidFill>
              </a:rPr>
              <a:t>rompen</a:t>
            </a:r>
            <a:r>
              <a:rPr lang="en-US" sz="2400" dirty="0">
                <a:solidFill>
                  <a:srgbClr val="000000"/>
                </a:solidFill>
              </a:rPr>
              <a:t> la </a:t>
            </a:r>
            <a:r>
              <a:rPr lang="en-US" sz="2400" dirty="0" err="1">
                <a:solidFill>
                  <a:srgbClr val="000000"/>
                </a:solidFill>
              </a:rPr>
              <a:t>conexión</a:t>
            </a:r>
            <a:r>
              <a:rPr lang="en-US" sz="2400" dirty="0">
                <a:solidFill>
                  <a:srgbClr val="000000"/>
                </a:solidFill>
              </a:rPr>
              <a:t> con Dios</a:t>
            </a:r>
          </a:p>
          <a:p>
            <a:pPr marL="974725" lvl="2" indent="-514350">
              <a:buClr>
                <a:srgbClr val="967D42"/>
              </a:buClr>
              <a:buFont typeface="Gill Sans MT" pitchFamily="34" charset="0"/>
              <a:buAutoNum type="alphaLcPeriod"/>
            </a:pPr>
            <a:r>
              <a:rPr lang="en-US" sz="2400" dirty="0" err="1">
                <a:solidFill>
                  <a:srgbClr val="000000"/>
                </a:solidFill>
              </a:rPr>
              <a:t>Iniquidad</a:t>
            </a:r>
            <a:r>
              <a:rPr lang="en-US" sz="2400" dirty="0">
                <a:solidFill>
                  <a:srgbClr val="000000"/>
                </a:solidFill>
              </a:rPr>
              <a:t> </a:t>
            </a:r>
            <a:r>
              <a:rPr lang="en-US" sz="2400" dirty="0" err="1">
                <a:solidFill>
                  <a:srgbClr val="000000"/>
                </a:solidFill>
              </a:rPr>
              <a:t>acariciada</a:t>
            </a:r>
            <a:r>
              <a:rPr lang="en-US" sz="2400" dirty="0">
                <a:solidFill>
                  <a:srgbClr val="000000"/>
                </a:solidFill>
              </a:rPr>
              <a:t> </a:t>
            </a:r>
            <a:r>
              <a:rPr lang="en-US" sz="2400" i="1" dirty="0"/>
              <a:t>(Sal. 66:18)</a:t>
            </a:r>
            <a:endParaRPr lang="en-US" sz="2400" i="1" dirty="0">
              <a:solidFill>
                <a:srgbClr val="000000"/>
              </a:solidFill>
            </a:endParaRPr>
          </a:p>
          <a:p>
            <a:pPr marL="974725" lvl="2" indent="-514350">
              <a:buClr>
                <a:srgbClr val="967D42"/>
              </a:buClr>
              <a:buFont typeface="Gill Sans MT" pitchFamily="34" charset="0"/>
              <a:buAutoNum type="alphaLcPeriod"/>
            </a:pPr>
            <a:r>
              <a:rPr lang="en-US" sz="2400" dirty="0">
                <a:solidFill>
                  <a:srgbClr val="000000"/>
                </a:solidFill>
              </a:rPr>
              <a:t>No </a:t>
            </a:r>
            <a:r>
              <a:rPr lang="en-US" sz="2400" dirty="0" err="1">
                <a:solidFill>
                  <a:srgbClr val="000000"/>
                </a:solidFill>
              </a:rPr>
              <a:t>pedir</a:t>
            </a:r>
            <a:r>
              <a:rPr lang="en-US" sz="2400" dirty="0">
                <a:solidFill>
                  <a:srgbClr val="000000"/>
                </a:solidFill>
              </a:rPr>
              <a:t> </a:t>
            </a:r>
            <a:r>
              <a:rPr lang="en-US" sz="2400" i="1" dirty="0"/>
              <a:t>(Sant. 4:2)</a:t>
            </a:r>
          </a:p>
          <a:p>
            <a:pPr marL="974725" lvl="2" indent="-514350">
              <a:buClr>
                <a:srgbClr val="967D42"/>
              </a:buClr>
              <a:buFont typeface="Gill Sans MT" pitchFamily="34" charset="0"/>
              <a:buAutoNum type="alphaLcPeriod"/>
            </a:pPr>
            <a:r>
              <a:rPr lang="en-US" sz="2400" dirty="0" err="1"/>
              <a:t>Pedir</a:t>
            </a:r>
            <a:r>
              <a:rPr lang="en-US" sz="2400" dirty="0"/>
              <a:t> mal </a:t>
            </a:r>
            <a:r>
              <a:rPr lang="en-US" sz="2400" i="1" dirty="0"/>
              <a:t>(Sant. 4:3)</a:t>
            </a:r>
          </a:p>
          <a:p>
            <a:pPr marL="974725" lvl="2" indent="-514350">
              <a:buClr>
                <a:srgbClr val="967D42"/>
              </a:buClr>
              <a:buFont typeface="Gill Sans MT" pitchFamily="34" charset="0"/>
              <a:buAutoNum type="alphaLcPeriod"/>
            </a:pPr>
            <a:r>
              <a:rPr lang="en-US" sz="2400" dirty="0">
                <a:solidFill>
                  <a:srgbClr val="000000"/>
                </a:solidFill>
              </a:rPr>
              <a:t>Falta de </a:t>
            </a:r>
            <a:r>
              <a:rPr lang="en-US" sz="2400" dirty="0" err="1">
                <a:solidFill>
                  <a:srgbClr val="000000"/>
                </a:solidFill>
              </a:rPr>
              <a:t>perdón</a:t>
            </a:r>
            <a:r>
              <a:rPr lang="en-US" sz="2400" dirty="0">
                <a:solidFill>
                  <a:srgbClr val="000000"/>
                </a:solidFill>
              </a:rPr>
              <a:t> </a:t>
            </a:r>
            <a:r>
              <a:rPr lang="en-US" sz="2400" i="1" dirty="0"/>
              <a:t>(Mateo 5:23,24; Mateo 6:9-15; Mateo 18:19-35; Marcos 11:26,27).</a:t>
            </a:r>
          </a:p>
          <a:p>
            <a:pPr marL="974725" lvl="2" indent="-514350">
              <a:buClr>
                <a:srgbClr val="967D42"/>
              </a:buClr>
              <a:buFont typeface="Gill Sans MT" pitchFamily="34" charset="0"/>
              <a:buAutoNum type="alphaLcPeriod"/>
            </a:pPr>
            <a:r>
              <a:rPr lang="en-US" sz="2400" dirty="0">
                <a:solidFill>
                  <a:srgbClr val="000000"/>
                </a:solidFill>
              </a:rPr>
              <a:t>Doble </a:t>
            </a:r>
            <a:r>
              <a:rPr lang="en-US" sz="2400" dirty="0" err="1">
                <a:solidFill>
                  <a:srgbClr val="000000"/>
                </a:solidFill>
              </a:rPr>
              <a:t>ánimo</a:t>
            </a:r>
            <a:r>
              <a:rPr lang="en-US" sz="2400" dirty="0">
                <a:solidFill>
                  <a:srgbClr val="000000"/>
                </a:solidFill>
              </a:rPr>
              <a:t> </a:t>
            </a:r>
            <a:r>
              <a:rPr lang="en-US" sz="2400" i="1" dirty="0"/>
              <a:t>(Santiago 1:7,8)</a:t>
            </a:r>
          </a:p>
          <a:p>
            <a:pPr marL="974725" lvl="2" indent="-514350">
              <a:buClr>
                <a:srgbClr val="967D42"/>
              </a:buClr>
              <a:buFont typeface="Gill Sans MT" pitchFamily="34" charset="0"/>
              <a:buAutoNum type="alphaLcPeriod"/>
            </a:pPr>
            <a:r>
              <a:rPr lang="en-US" sz="2400" dirty="0" err="1">
                <a:solidFill>
                  <a:srgbClr val="000000"/>
                </a:solidFill>
              </a:rPr>
              <a:t>Crítica</a:t>
            </a:r>
            <a:r>
              <a:rPr lang="en-US" sz="2400" dirty="0">
                <a:solidFill>
                  <a:srgbClr val="000000"/>
                </a:solidFill>
              </a:rPr>
              <a:t> </a:t>
            </a:r>
            <a:r>
              <a:rPr lang="en-US" sz="2400" i="1" dirty="0"/>
              <a:t>(Mt. 5:22; Gal. 6:1)</a:t>
            </a:r>
          </a:p>
          <a:p>
            <a:pPr marL="974725" lvl="2" indent="-514350">
              <a:buClr>
                <a:srgbClr val="967D42"/>
              </a:buClr>
              <a:buFont typeface="Gill Sans MT" pitchFamily="34" charset="0"/>
              <a:buAutoNum type="alphaLcPeriod"/>
            </a:pPr>
            <a:r>
              <a:rPr lang="en-US" sz="2400" dirty="0" err="1">
                <a:solidFill>
                  <a:srgbClr val="000000"/>
                </a:solidFill>
              </a:rPr>
              <a:t>Adorar</a:t>
            </a:r>
            <a:r>
              <a:rPr lang="en-US" sz="2400" dirty="0">
                <a:solidFill>
                  <a:srgbClr val="000000"/>
                </a:solidFill>
              </a:rPr>
              <a:t> al Dios </a:t>
            </a:r>
            <a:r>
              <a:rPr lang="en-US" sz="2400" dirty="0" err="1">
                <a:solidFill>
                  <a:srgbClr val="000000"/>
                </a:solidFill>
              </a:rPr>
              <a:t>equivocado</a:t>
            </a:r>
            <a:r>
              <a:rPr lang="en-US" sz="2400" dirty="0">
                <a:solidFill>
                  <a:srgbClr val="000000"/>
                </a:solidFill>
              </a:rPr>
              <a:t> </a:t>
            </a:r>
            <a:r>
              <a:rPr lang="en-US" sz="2400" i="1" dirty="0"/>
              <a:t>(Mateo 6:24; Ezequiel 9:6-12)</a:t>
            </a:r>
          </a:p>
        </p:txBody>
      </p:sp>
      <p:grpSp>
        <p:nvGrpSpPr>
          <p:cNvPr id="3" name="Group 5"/>
          <p:cNvGrpSpPr/>
          <p:nvPr/>
        </p:nvGrpSpPr>
        <p:grpSpPr>
          <a:xfrm>
            <a:off x="-152400" y="990600"/>
            <a:ext cx="49530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Obstáculos a la oración</a:t>
              </a:r>
            </a:p>
          </p:txBody>
        </p:sp>
      </p:grpSp>
    </p:spTree>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391400" cy="4619625"/>
          </a:xfrm>
          <a:prstGeom prst="rect">
            <a:avLst/>
          </a:prstGeom>
        </p:spPr>
        <p:txBody>
          <a:bodyPr/>
          <a:lstStyle/>
          <a:p>
            <a:pPr eaLnBrk="1" hangingPunct="1">
              <a:buClr>
                <a:srgbClr val="967D42"/>
              </a:buClr>
            </a:pPr>
            <a:r>
              <a:rPr lang="en-US" sz="2400" b="1" dirty="0" err="1">
                <a:solidFill>
                  <a:srgbClr val="000000"/>
                </a:solidFill>
              </a:rPr>
              <a:t>Obstáculos</a:t>
            </a:r>
            <a:r>
              <a:rPr lang="en-US" sz="2400" b="1" dirty="0">
                <a:solidFill>
                  <a:srgbClr val="000000"/>
                </a:solidFill>
              </a:rPr>
              <a:t> </a:t>
            </a:r>
            <a:r>
              <a:rPr lang="en-US" sz="2400" b="1" dirty="0" err="1">
                <a:solidFill>
                  <a:srgbClr val="000000"/>
                </a:solidFill>
              </a:rPr>
              <a:t>bíblicos</a:t>
            </a:r>
            <a:r>
              <a:rPr lang="en-US" sz="2400" b="1" dirty="0">
                <a:solidFill>
                  <a:srgbClr val="000000"/>
                </a:solidFill>
              </a:rPr>
              <a:t> a la </a:t>
            </a:r>
            <a:r>
              <a:rPr lang="en-US" sz="2400" b="1" dirty="0" err="1">
                <a:solidFill>
                  <a:srgbClr val="000000"/>
                </a:solidFill>
              </a:rPr>
              <a:t>oración</a:t>
            </a:r>
            <a:r>
              <a:rPr lang="en-US" sz="2400" dirty="0">
                <a:solidFill>
                  <a:srgbClr val="000000"/>
                </a:solidFill>
              </a:rPr>
              <a:t>:</a:t>
            </a:r>
            <a:br>
              <a:rPr lang="en-US" sz="2400" dirty="0">
                <a:solidFill>
                  <a:srgbClr val="000000"/>
                </a:solidFill>
              </a:rPr>
            </a:br>
            <a:endParaRPr lang="en-US" sz="2400" dirty="0">
              <a:solidFill>
                <a:srgbClr val="000000"/>
              </a:solidFill>
            </a:endParaRPr>
          </a:p>
          <a:p>
            <a:pPr eaLnBrk="1" hangingPunct="1">
              <a:buClr>
                <a:srgbClr val="967D42"/>
              </a:buClr>
              <a:buFont typeface="Gill Sans MT" pitchFamily="34" charset="0"/>
              <a:buAutoNum type="arabicPeriod" startAt="2"/>
            </a:pPr>
            <a:r>
              <a:rPr lang="en-US" sz="2000" dirty="0">
                <a:solidFill>
                  <a:srgbClr val="000000"/>
                </a:solidFill>
              </a:rPr>
              <a:t> </a:t>
            </a:r>
            <a:r>
              <a:rPr lang="en-US" sz="2200" dirty="0" err="1">
                <a:solidFill>
                  <a:srgbClr val="000000"/>
                </a:solidFill>
              </a:rPr>
              <a:t>Obstáculos</a:t>
            </a:r>
            <a:r>
              <a:rPr lang="en-US" sz="2200" dirty="0">
                <a:solidFill>
                  <a:srgbClr val="000000"/>
                </a:solidFill>
              </a:rPr>
              <a:t> que </a:t>
            </a:r>
            <a:r>
              <a:rPr lang="en-US" sz="2200" dirty="0" err="1">
                <a:solidFill>
                  <a:srgbClr val="000000"/>
                </a:solidFill>
              </a:rPr>
              <a:t>retrasan</a:t>
            </a:r>
            <a:r>
              <a:rPr lang="en-US" sz="2200" dirty="0">
                <a:solidFill>
                  <a:srgbClr val="000000"/>
                </a:solidFill>
              </a:rPr>
              <a:t> </a:t>
            </a:r>
            <a:r>
              <a:rPr lang="en-US" sz="2200" dirty="0" err="1">
                <a:solidFill>
                  <a:srgbClr val="000000"/>
                </a:solidFill>
              </a:rPr>
              <a:t>los</a:t>
            </a:r>
            <a:r>
              <a:rPr lang="en-US" sz="2200" dirty="0">
                <a:solidFill>
                  <a:srgbClr val="000000"/>
                </a:solidFill>
              </a:rPr>
              <a:t> </a:t>
            </a:r>
            <a:r>
              <a:rPr lang="en-US" sz="2200" dirty="0" err="1">
                <a:solidFill>
                  <a:srgbClr val="000000"/>
                </a:solidFill>
              </a:rPr>
              <a:t>resultados</a:t>
            </a:r>
            <a:endParaRPr lang="en-US" sz="2200" dirty="0">
              <a:solidFill>
                <a:srgbClr val="000000"/>
              </a:solidFill>
            </a:endParaRPr>
          </a:p>
          <a:p>
            <a:pPr marL="974725" lvl="2" indent="-514350">
              <a:buClr>
                <a:srgbClr val="967D42"/>
              </a:buClr>
              <a:buFont typeface="Gill Sans MT" pitchFamily="34" charset="0"/>
              <a:buAutoNum type="alphaLcPeriod"/>
            </a:pPr>
            <a:r>
              <a:rPr lang="en-US" sz="2200" dirty="0"/>
              <a:t>Falta de </a:t>
            </a:r>
            <a:r>
              <a:rPr lang="en-US" sz="2200" dirty="0" err="1"/>
              <a:t>formación</a:t>
            </a:r>
            <a:r>
              <a:rPr lang="en-US" sz="2200" dirty="0"/>
              <a:t> e </a:t>
            </a:r>
            <a:r>
              <a:rPr lang="en-US" sz="2200" dirty="0" err="1"/>
              <a:t>ignorancia</a:t>
            </a:r>
            <a:r>
              <a:rPr lang="en-US" sz="2200" dirty="0"/>
              <a:t> </a:t>
            </a:r>
            <a:r>
              <a:rPr lang="en-US" sz="2200" i="1" dirty="0"/>
              <a:t>(Stg. 4:2,3; </a:t>
            </a:r>
            <a:r>
              <a:rPr lang="en-US" sz="2200" i="1" dirty="0" err="1"/>
              <a:t>Hch</a:t>
            </a:r>
            <a:r>
              <a:rPr lang="en-US" sz="2200" i="1" dirty="0"/>
              <a:t>. 1:4-8,14;1 Jn. 2:20-27)</a:t>
            </a:r>
            <a:endParaRPr lang="en-US" sz="2200" i="1" dirty="0">
              <a:solidFill>
                <a:srgbClr val="000000"/>
              </a:solidFill>
            </a:endParaRPr>
          </a:p>
          <a:p>
            <a:pPr marL="974725" lvl="2" indent="-514350">
              <a:buClr>
                <a:srgbClr val="967D42"/>
              </a:buClr>
              <a:buFont typeface="Gill Sans MT" pitchFamily="34" charset="0"/>
              <a:buAutoNum type="alphaLcPeriod"/>
            </a:pPr>
            <a:r>
              <a:rPr lang="en-US" sz="2200" dirty="0" err="1"/>
              <a:t>Voluntad</a:t>
            </a:r>
            <a:r>
              <a:rPr lang="en-US" sz="2200" dirty="0"/>
              <a:t> inflexible </a:t>
            </a:r>
            <a:r>
              <a:rPr lang="en-US" sz="2200" i="1" dirty="0"/>
              <a:t>(Mateo 26:39)</a:t>
            </a:r>
          </a:p>
          <a:p>
            <a:pPr marL="974725" lvl="2" indent="-514350">
              <a:buClr>
                <a:srgbClr val="967D42"/>
              </a:buClr>
              <a:buFont typeface="Gill Sans MT" pitchFamily="34" charset="0"/>
              <a:buAutoNum type="alphaLcPeriod"/>
            </a:pPr>
            <a:r>
              <a:rPr lang="en-US" sz="2200" dirty="0" err="1"/>
              <a:t>Oraciones</a:t>
            </a:r>
            <a:r>
              <a:rPr lang="en-US" sz="2200" dirty="0"/>
              <a:t> </a:t>
            </a:r>
            <a:r>
              <a:rPr lang="en-US" sz="2200" dirty="0" err="1"/>
              <a:t>impacientes</a:t>
            </a:r>
            <a:r>
              <a:rPr lang="en-US" sz="2200" dirty="0"/>
              <a:t> </a:t>
            </a:r>
            <a:r>
              <a:rPr lang="en-US" sz="2200" i="1" dirty="0"/>
              <a:t>(Hab. 2:2)</a:t>
            </a:r>
          </a:p>
          <a:p>
            <a:pPr marL="974725" lvl="2" indent="-514350">
              <a:buClr>
                <a:srgbClr val="967D42"/>
              </a:buClr>
              <a:buFont typeface="Gill Sans MT" pitchFamily="34" charset="0"/>
              <a:buAutoNum type="alphaLcPeriod"/>
            </a:pPr>
            <a:r>
              <a:rPr lang="en-US" sz="2200" dirty="0"/>
              <a:t>Falta de </a:t>
            </a:r>
            <a:r>
              <a:rPr lang="en-US" sz="2200" dirty="0" err="1"/>
              <a:t>fe</a:t>
            </a:r>
            <a:r>
              <a:rPr lang="en-US" sz="2200" dirty="0"/>
              <a:t> </a:t>
            </a:r>
            <a:r>
              <a:rPr lang="en-US" sz="2200" i="1" dirty="0"/>
              <a:t>(Mateo 17:20; Marcos 9:24; Mateo 8:26)</a:t>
            </a:r>
          </a:p>
          <a:p>
            <a:pPr marL="974725" lvl="2" indent="-514350">
              <a:buClr>
                <a:srgbClr val="967D42"/>
              </a:buClr>
              <a:buFont typeface="Gill Sans MT" pitchFamily="34" charset="0"/>
              <a:buAutoNum type="alphaLcPeriod"/>
            </a:pPr>
            <a:r>
              <a:rPr lang="en-US" sz="2200" dirty="0"/>
              <a:t>División </a:t>
            </a:r>
            <a:r>
              <a:rPr lang="en-US" sz="2200" i="1" dirty="0"/>
              <a:t>(Mal. 2:13,14; Prov. 21:9; Prov. 6:19; Mt. 5:23,24)</a:t>
            </a:r>
          </a:p>
          <a:p>
            <a:pPr marL="974725" lvl="2" indent="-514350">
              <a:buClr>
                <a:srgbClr val="967D42"/>
              </a:buClr>
              <a:buFont typeface="Gill Sans MT" pitchFamily="34" charset="0"/>
              <a:buAutoNum type="alphaLcPeriod"/>
            </a:pPr>
            <a:r>
              <a:rPr lang="en-US" sz="2200" dirty="0"/>
              <a:t>Lenguas de </a:t>
            </a:r>
            <a:r>
              <a:rPr lang="en-US" sz="2200" dirty="0" err="1"/>
              <a:t>fuego</a:t>
            </a:r>
            <a:r>
              <a:rPr lang="en-US" sz="2200" dirty="0"/>
              <a:t> </a:t>
            </a:r>
            <a:r>
              <a:rPr lang="en-US" sz="2200" i="1" dirty="0"/>
              <a:t>(Santiago 3:8-12)</a:t>
            </a:r>
          </a:p>
          <a:p>
            <a:pPr marL="974725" lvl="2" indent="-514350">
              <a:buClr>
                <a:srgbClr val="967D42"/>
              </a:buClr>
              <a:buFont typeface="Gill Sans MT" pitchFamily="34" charset="0"/>
              <a:buAutoNum type="alphaLcPeriod"/>
            </a:pPr>
            <a:r>
              <a:rPr lang="en-US" sz="2200" dirty="0" err="1"/>
              <a:t>Autojustificación</a:t>
            </a:r>
            <a:r>
              <a:rPr lang="en-US" sz="2200" dirty="0"/>
              <a:t>/</a:t>
            </a:r>
            <a:r>
              <a:rPr lang="en-US" sz="2200" dirty="0" err="1"/>
              <a:t>Autoconfianza</a:t>
            </a:r>
            <a:r>
              <a:rPr lang="en-US" sz="2200" dirty="0"/>
              <a:t> </a:t>
            </a:r>
            <a:r>
              <a:rPr lang="en-US" sz="2200" i="1" dirty="0"/>
              <a:t>(Lucas 18:10-14; Ap. 3:14-20)</a:t>
            </a:r>
          </a:p>
        </p:txBody>
      </p:sp>
      <p:grpSp>
        <p:nvGrpSpPr>
          <p:cNvPr id="6" name="Group 5"/>
          <p:cNvGrpSpPr/>
          <p:nvPr/>
        </p:nvGrpSpPr>
        <p:grpSpPr>
          <a:xfrm>
            <a:off x="-152400" y="990600"/>
            <a:ext cx="49530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Obstáculos a la oración</a:t>
              </a:r>
            </a:p>
          </p:txBody>
        </p:sp>
      </p:grpSp>
    </p:spTree>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eaLnBrk="1" hangingPunct="1">
              <a:lnSpc>
                <a:spcPct val="90000"/>
              </a:lnSpc>
              <a:buClr>
                <a:srgbClr val="967D42"/>
              </a:buClr>
            </a:pPr>
            <a:r>
              <a:rPr lang="en-US" sz="2800" b="1" dirty="0" err="1">
                <a:solidFill>
                  <a:srgbClr val="000000"/>
                </a:solidFill>
              </a:rPr>
              <a:t>Obstáculos</a:t>
            </a:r>
            <a:r>
              <a:rPr lang="en-US" sz="2800" b="1" dirty="0">
                <a:solidFill>
                  <a:srgbClr val="000000"/>
                </a:solidFill>
              </a:rPr>
              <a:t> </a:t>
            </a:r>
            <a:r>
              <a:rPr lang="en-US" sz="2800" b="1" dirty="0" err="1">
                <a:solidFill>
                  <a:srgbClr val="000000"/>
                </a:solidFill>
              </a:rPr>
              <a:t>bíblicos</a:t>
            </a:r>
            <a:r>
              <a:rPr lang="en-US" sz="2800" b="1" dirty="0">
                <a:solidFill>
                  <a:srgbClr val="000000"/>
                </a:solidFill>
              </a:rPr>
              <a:t> a la </a:t>
            </a:r>
            <a:r>
              <a:rPr lang="en-US" sz="2800" b="1" dirty="0" err="1">
                <a:solidFill>
                  <a:srgbClr val="000000"/>
                </a:solidFill>
              </a:rPr>
              <a:t>oración</a:t>
            </a:r>
            <a:r>
              <a:rPr lang="en-US" sz="2800" dirty="0">
                <a:solidFill>
                  <a:srgbClr val="000000"/>
                </a:solidFill>
              </a:rPr>
              <a:t>:</a:t>
            </a:r>
            <a:br>
              <a:rPr lang="en-US" sz="2800" dirty="0">
                <a:solidFill>
                  <a:srgbClr val="000000"/>
                </a:solidFill>
              </a:rPr>
            </a:br>
            <a:endParaRPr lang="en-US" sz="2800" dirty="0">
              <a:solidFill>
                <a:srgbClr val="000000"/>
              </a:solidFill>
            </a:endParaRPr>
          </a:p>
          <a:p>
            <a:pPr eaLnBrk="1" hangingPunct="1">
              <a:lnSpc>
                <a:spcPct val="90000"/>
              </a:lnSpc>
              <a:buClr>
                <a:srgbClr val="967D42"/>
              </a:buClr>
              <a:buFont typeface="Gill Sans MT" pitchFamily="34" charset="0"/>
              <a:buAutoNum type="arabicPeriod" startAt="3"/>
            </a:pPr>
            <a:r>
              <a:rPr lang="en-US" sz="2400" dirty="0">
                <a:solidFill>
                  <a:srgbClr val="000000"/>
                </a:solidFill>
              </a:rPr>
              <a:t> Los </a:t>
            </a:r>
            <a:r>
              <a:rPr lang="en-US" sz="2400" dirty="0" err="1">
                <a:solidFill>
                  <a:srgbClr val="000000"/>
                </a:solidFill>
              </a:rPr>
              <a:t>grandes</a:t>
            </a:r>
            <a:r>
              <a:rPr lang="en-US" sz="2400" dirty="0">
                <a:solidFill>
                  <a:srgbClr val="000000"/>
                </a:solidFill>
              </a:rPr>
              <a:t> </a:t>
            </a:r>
            <a:r>
              <a:rPr lang="en-US" sz="2400" dirty="0" err="1">
                <a:solidFill>
                  <a:srgbClr val="000000"/>
                </a:solidFill>
              </a:rPr>
              <a:t>obstáculos</a:t>
            </a:r>
            <a:r>
              <a:rPr lang="en-US" sz="2400" dirty="0">
                <a:solidFill>
                  <a:srgbClr val="000000"/>
                </a:solidFill>
              </a:rPr>
              <a:t> </a:t>
            </a:r>
            <a:r>
              <a:rPr lang="en-US" sz="2400" dirty="0" err="1">
                <a:solidFill>
                  <a:srgbClr val="000000"/>
                </a:solidFill>
              </a:rPr>
              <a:t>exteriores</a:t>
            </a:r>
            <a:endParaRPr lang="en-US" sz="2400" dirty="0">
              <a:solidFill>
                <a:srgbClr val="000000"/>
              </a:solidFill>
            </a:endParaRPr>
          </a:p>
          <a:p>
            <a:pPr marL="974725" lvl="2" indent="-514350">
              <a:lnSpc>
                <a:spcPct val="90000"/>
              </a:lnSpc>
              <a:buClr>
                <a:srgbClr val="967D42"/>
              </a:buClr>
              <a:buFont typeface="Gill Sans MT" pitchFamily="34" charset="0"/>
              <a:buAutoNum type="alphaLcPeriod"/>
            </a:pPr>
            <a:r>
              <a:rPr lang="en-US" sz="2400" dirty="0"/>
              <a:t>El </a:t>
            </a:r>
            <a:r>
              <a:rPr lang="en-US" sz="2400" dirty="0" err="1"/>
              <a:t>entorno</a:t>
            </a:r>
            <a:r>
              <a:rPr lang="en-US" sz="2400" dirty="0"/>
              <a:t> </a:t>
            </a:r>
            <a:r>
              <a:rPr lang="en-US" sz="2400" dirty="0" err="1"/>
              <a:t>mundanal</a:t>
            </a:r>
            <a:r>
              <a:rPr lang="en-US" sz="2400" dirty="0"/>
              <a:t> </a:t>
            </a:r>
            <a:r>
              <a:rPr lang="en-US" sz="2400" i="1" dirty="0"/>
              <a:t>(Mateo 13:22)</a:t>
            </a:r>
            <a:endParaRPr lang="en-US" sz="2400" i="1" dirty="0">
              <a:solidFill>
                <a:srgbClr val="000000"/>
              </a:solidFill>
            </a:endParaRPr>
          </a:p>
          <a:p>
            <a:pPr marL="974725" lvl="2" indent="-514350">
              <a:lnSpc>
                <a:spcPct val="90000"/>
              </a:lnSpc>
              <a:buClr>
                <a:srgbClr val="967D42"/>
              </a:buClr>
              <a:buFont typeface="Gill Sans MT" pitchFamily="34" charset="0"/>
              <a:buAutoNum type="alphaLcPeriod"/>
            </a:pPr>
            <a:r>
              <a:rPr lang="en-US" sz="2400" dirty="0" err="1"/>
              <a:t>Oposición</a:t>
            </a:r>
            <a:r>
              <a:rPr lang="en-US" sz="2400" dirty="0"/>
              <a:t> del </a:t>
            </a:r>
            <a:r>
              <a:rPr lang="en-US" sz="2400" dirty="0" err="1"/>
              <a:t>enemigo</a:t>
            </a:r>
            <a:r>
              <a:rPr lang="en-US" sz="2400" dirty="0"/>
              <a:t> de Dios </a:t>
            </a:r>
            <a:r>
              <a:rPr lang="en-US" sz="2400" i="1" dirty="0"/>
              <a:t>(Daniel 9,10; Ef. 6:10-18; 2 Cor. 10:3-5)</a:t>
            </a:r>
          </a:p>
          <a:p>
            <a:pPr marL="974725" lvl="2" indent="-514350">
              <a:lnSpc>
                <a:spcPct val="90000"/>
              </a:lnSpc>
              <a:buClr>
                <a:srgbClr val="967D42"/>
              </a:buClr>
              <a:buFont typeface="Gill Sans MT" pitchFamily="34" charset="0"/>
              <a:buAutoNum type="alphaLcPeriod"/>
            </a:pPr>
            <a:r>
              <a:rPr lang="en-US" sz="2400" dirty="0"/>
              <a:t>Un </a:t>
            </a:r>
            <a:r>
              <a:rPr lang="en-US" sz="2400" dirty="0" err="1"/>
              <a:t>Espíritu</a:t>
            </a:r>
            <a:r>
              <a:rPr lang="en-US" sz="2400" dirty="0"/>
              <a:t> </a:t>
            </a:r>
            <a:r>
              <a:rPr lang="en-US" sz="2400" dirty="0" err="1"/>
              <a:t>Retenedor</a:t>
            </a:r>
            <a:r>
              <a:rPr lang="en-US" sz="2400" dirty="0"/>
              <a:t> </a:t>
            </a:r>
            <a:r>
              <a:rPr lang="en-US" sz="2400" i="1" dirty="0"/>
              <a:t>(Mal. 3:10; Lc. 6:38; Mt. 25:31-46; </a:t>
            </a:r>
            <a:r>
              <a:rPr lang="en-US" sz="2400" i="1" dirty="0" err="1"/>
              <a:t>Hch</a:t>
            </a:r>
            <a:r>
              <a:rPr lang="en-US" sz="2400" i="1" dirty="0"/>
              <a:t>. 10:4)</a:t>
            </a:r>
          </a:p>
          <a:p>
            <a:pPr marL="974725" lvl="2" indent="-514350">
              <a:lnSpc>
                <a:spcPct val="90000"/>
              </a:lnSpc>
              <a:buClr>
                <a:srgbClr val="967D42"/>
              </a:buClr>
              <a:buFont typeface="Gill Sans MT" pitchFamily="34" charset="0"/>
              <a:buAutoNum type="alphaLcPeriod"/>
            </a:pPr>
            <a:r>
              <a:rPr lang="en-US" sz="2400" dirty="0" err="1"/>
              <a:t>Flechas</a:t>
            </a:r>
            <a:r>
              <a:rPr lang="en-US" sz="2400" dirty="0"/>
              <a:t> de </a:t>
            </a:r>
            <a:r>
              <a:rPr lang="en-US" sz="2400" dirty="0" err="1"/>
              <a:t>fuego</a:t>
            </a:r>
            <a:r>
              <a:rPr lang="en-US" sz="2400" dirty="0"/>
              <a:t> </a:t>
            </a:r>
            <a:r>
              <a:rPr lang="en-US" sz="2400" i="1" dirty="0"/>
              <a:t>(Ef. 6:16)</a:t>
            </a:r>
          </a:p>
          <a:p>
            <a:pPr marL="974725" lvl="2" indent="-514350">
              <a:lnSpc>
                <a:spcPct val="90000"/>
              </a:lnSpc>
              <a:buClr>
                <a:srgbClr val="967D42"/>
              </a:buClr>
              <a:buFont typeface="Gill Sans MT" pitchFamily="34" charset="0"/>
              <a:buAutoNum type="alphaLcPeriod"/>
            </a:pPr>
            <a:r>
              <a:rPr lang="en-US" sz="2400" dirty="0"/>
              <a:t>El </a:t>
            </a:r>
            <a:r>
              <a:rPr lang="en-US" sz="2400" dirty="0" err="1"/>
              <a:t>síndrome</a:t>
            </a:r>
            <a:r>
              <a:rPr lang="en-US" sz="2400" dirty="0"/>
              <a:t> de Marta </a:t>
            </a:r>
            <a:r>
              <a:rPr lang="en-US" sz="2400" i="1" dirty="0"/>
              <a:t>(Lucas 10:38-42)</a:t>
            </a:r>
          </a:p>
          <a:p>
            <a:pPr marL="974725" lvl="2" indent="-514350">
              <a:lnSpc>
                <a:spcPct val="90000"/>
              </a:lnSpc>
              <a:buClr>
                <a:srgbClr val="967D42"/>
              </a:buClr>
              <a:buFont typeface="Gill Sans MT" pitchFamily="34" charset="0"/>
              <a:buAutoNum type="alphaLcPeriod"/>
            </a:pPr>
            <a:r>
              <a:rPr lang="en-US" sz="2400" dirty="0"/>
              <a:t>El </a:t>
            </a:r>
            <a:r>
              <a:rPr lang="en-US" sz="2400" dirty="0" err="1"/>
              <a:t>rugido</a:t>
            </a:r>
            <a:r>
              <a:rPr lang="en-US" sz="2400" dirty="0"/>
              <a:t> del </a:t>
            </a:r>
            <a:r>
              <a:rPr lang="en-US" sz="2400" dirty="0" err="1"/>
              <a:t>león</a:t>
            </a:r>
            <a:r>
              <a:rPr lang="en-US" sz="2400" dirty="0"/>
              <a:t> </a:t>
            </a:r>
            <a:r>
              <a:rPr lang="en-US" sz="2400" i="1" dirty="0"/>
              <a:t>(1 Pe. 5:8)</a:t>
            </a:r>
          </a:p>
          <a:p>
            <a:pPr marL="974725" lvl="2" indent="-514350">
              <a:lnSpc>
                <a:spcPct val="90000"/>
              </a:lnSpc>
              <a:buClr>
                <a:srgbClr val="967D42"/>
              </a:buClr>
              <a:buFont typeface="Gill Sans MT" pitchFamily="34" charset="0"/>
              <a:buAutoNum type="alphaLcPeriod"/>
            </a:pPr>
            <a:r>
              <a:rPr lang="en-US" sz="2400" dirty="0" err="1"/>
              <a:t>Engaño</a:t>
            </a:r>
            <a:r>
              <a:rPr lang="en-US" sz="2400" dirty="0"/>
              <a:t> </a:t>
            </a:r>
            <a:r>
              <a:rPr lang="en-US" sz="2400" dirty="0" err="1"/>
              <a:t>espiritual</a:t>
            </a:r>
            <a:r>
              <a:rPr lang="en-US" sz="2400" dirty="0"/>
              <a:t> </a:t>
            </a:r>
            <a:r>
              <a:rPr lang="en-US" sz="2400" i="1" dirty="0"/>
              <a:t>(Mt. 24:4,5,24; 2 Tim. 3:1-7; Col. 2:8)</a:t>
            </a:r>
          </a:p>
        </p:txBody>
      </p:sp>
      <p:grpSp>
        <p:nvGrpSpPr>
          <p:cNvPr id="6" name="Group 5"/>
          <p:cNvGrpSpPr/>
          <p:nvPr/>
        </p:nvGrpSpPr>
        <p:grpSpPr>
          <a:xfrm>
            <a:off x="-152400" y="990600"/>
            <a:ext cx="49530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Obstáculos a la oración</a:t>
              </a:r>
            </a:p>
          </p:txBody>
        </p:sp>
      </p:grpSp>
    </p:spTree>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162800" cy="4619625"/>
          </a:xfrm>
          <a:prstGeom prst="rect">
            <a:avLst/>
          </a:prstGeom>
        </p:spPr>
        <p:txBody>
          <a:bodyPr/>
          <a:lstStyle/>
          <a:p>
            <a:pPr marL="465138" indent="-465138" eaLnBrk="1" hangingPunct="1">
              <a:buClr>
                <a:srgbClr val="967D42"/>
              </a:buClr>
            </a:pPr>
            <a:r>
              <a:rPr lang="en-US" sz="2800" b="1" dirty="0">
                <a:solidFill>
                  <a:srgbClr val="000000"/>
                </a:solidFill>
              </a:rPr>
              <a:t>Tres </a:t>
            </a:r>
            <a:r>
              <a:rPr lang="en-US" sz="2800" b="1" dirty="0" err="1">
                <a:solidFill>
                  <a:srgbClr val="000000"/>
                </a:solidFill>
              </a:rPr>
              <a:t>cosas</a:t>
            </a:r>
            <a:r>
              <a:rPr lang="en-US" sz="2800" b="1" dirty="0">
                <a:solidFill>
                  <a:srgbClr val="000000"/>
                </a:solidFill>
              </a:rPr>
              <a:t> que </a:t>
            </a:r>
            <a:r>
              <a:rPr lang="en-US" sz="2800" b="1" dirty="0" err="1">
                <a:solidFill>
                  <a:srgbClr val="000000"/>
                </a:solidFill>
              </a:rPr>
              <a:t>nos</a:t>
            </a:r>
            <a:r>
              <a:rPr lang="en-US" sz="2800" b="1" dirty="0">
                <a:solidFill>
                  <a:srgbClr val="000000"/>
                </a:solidFill>
              </a:rPr>
              <a:t> </a:t>
            </a:r>
            <a:r>
              <a:rPr lang="en-US" sz="2800" b="1" dirty="0" err="1">
                <a:solidFill>
                  <a:srgbClr val="000000"/>
                </a:solidFill>
              </a:rPr>
              <a:t>mantienen</a:t>
            </a:r>
            <a:r>
              <a:rPr lang="en-US" sz="2800" b="1" dirty="0">
                <a:solidFill>
                  <a:srgbClr val="000000"/>
                </a:solidFill>
              </a:rPr>
              <a:t> </a:t>
            </a:r>
            <a:r>
              <a:rPr lang="en-US" sz="2800" b="1" dirty="0" err="1">
                <a:solidFill>
                  <a:srgbClr val="000000"/>
                </a:solidFill>
              </a:rPr>
              <a:t>ocupados</a:t>
            </a:r>
            <a:r>
              <a:rPr lang="en-US" sz="2800" b="1" dirty="0">
                <a:solidFill>
                  <a:srgbClr val="000000"/>
                </a:solidFill>
              </a:rPr>
              <a:t> (Lucas 14:18-20)</a:t>
            </a:r>
            <a:r>
              <a:rPr lang="en-US" sz="2800" dirty="0">
                <a:solidFill>
                  <a:srgbClr val="000000"/>
                </a:solidFill>
              </a:rPr>
              <a:t>:</a:t>
            </a:r>
            <a:br>
              <a:rPr lang="en-US" sz="2800" dirty="0">
                <a:solidFill>
                  <a:srgbClr val="000000"/>
                </a:solidFill>
              </a:rPr>
            </a:br>
            <a:r>
              <a:rPr lang="en-US" sz="2800" dirty="0">
                <a:solidFill>
                  <a:srgbClr val="000000"/>
                </a:solidFill>
              </a:rPr>
              <a:t>Nos </a:t>
            </a:r>
            <a:r>
              <a:rPr lang="en-US" sz="2800" dirty="0" err="1">
                <a:solidFill>
                  <a:srgbClr val="000000"/>
                </a:solidFill>
              </a:rPr>
              <a:t>impiden</a:t>
            </a:r>
            <a:r>
              <a:rPr lang="en-US" sz="2800" dirty="0">
                <a:solidFill>
                  <a:srgbClr val="000000"/>
                </a:solidFill>
              </a:rPr>
              <a:t> </a:t>
            </a:r>
            <a:r>
              <a:rPr lang="en-US" sz="2800" dirty="0" err="1">
                <a:solidFill>
                  <a:srgbClr val="000000"/>
                </a:solidFill>
              </a:rPr>
              <a:t>tener</a:t>
            </a:r>
            <a:r>
              <a:rPr lang="en-US" sz="2800" dirty="0">
                <a:solidFill>
                  <a:srgbClr val="000000"/>
                </a:solidFill>
              </a:rPr>
              <a:t> </a:t>
            </a:r>
            <a:r>
              <a:rPr lang="en-US" sz="2800" dirty="0" err="1">
                <a:solidFill>
                  <a:srgbClr val="000000"/>
                </a:solidFill>
              </a:rPr>
              <a:t>relación</a:t>
            </a:r>
            <a:r>
              <a:rPr lang="en-US" sz="2800" dirty="0">
                <a:solidFill>
                  <a:srgbClr val="000000"/>
                </a:solidFill>
              </a:rPr>
              <a:t> con Dios</a:t>
            </a:r>
          </a:p>
          <a:p>
            <a:pPr marL="465138" indent="-465138" eaLnBrk="1" hangingPunct="1">
              <a:buClr>
                <a:srgbClr val="967D42"/>
              </a:buClr>
            </a:pP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Posesiones</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Trabajo</a:t>
            </a:r>
            <a:r>
              <a:rPr lang="en-US" sz="2800" dirty="0">
                <a:solidFill>
                  <a:srgbClr val="000000"/>
                </a:solidFill>
              </a:rPr>
              <a:t>, </a:t>
            </a:r>
            <a:r>
              <a:rPr lang="en-US" sz="2800" dirty="0" err="1">
                <a:solidFill>
                  <a:srgbClr val="000000"/>
                </a:solidFill>
              </a:rPr>
              <a:t>preocupaciones</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Relaciones</a:t>
            </a:r>
            <a:endParaRPr lang="en-US" sz="2800" dirty="0">
              <a:solidFill>
                <a:srgbClr val="000000"/>
              </a:solidFill>
            </a:endParaRPr>
          </a:p>
          <a:p>
            <a:pPr marR="0" lvl="0" algn="l" defTabSz="914400" rtl="0" eaLnBrk="1" fontAlgn="auto" latinLnBrk="0" hangingPunct="1">
              <a:lnSpc>
                <a:spcPct val="100000"/>
              </a:lnSpc>
              <a:spcBef>
                <a:spcPct val="20000"/>
              </a:spcBef>
              <a:spcAft>
                <a:spcPct val="0"/>
              </a:spcAft>
              <a:buClr>
                <a:srgbClr val="967D42"/>
              </a:buClr>
              <a:buSzTx/>
              <a:defRPr/>
            </a:pPr>
            <a:endParaRPr kumimoji="0" lang="en-US" sz="2600" b="0" i="0" u="none" strike="noStrike" kern="1200" cap="none" spc="0" normalizeH="0" baseline="0" noProof="0" dirty="0">
              <a:ln>
                <a:noFill/>
              </a:ln>
              <a:solidFill>
                <a:srgbClr val="320E04"/>
              </a:solidFill>
              <a:effectLst/>
              <a:uLnTx/>
              <a:uFillTx/>
              <a:latin typeface="+mn-lt"/>
              <a:ea typeface="+mn-ea"/>
              <a:cs typeface="+mn-cs"/>
            </a:endParaRPr>
          </a:p>
        </p:txBody>
      </p:sp>
      <p:grpSp>
        <p:nvGrpSpPr>
          <p:cNvPr id="6" name="Group 5"/>
          <p:cNvGrpSpPr/>
          <p:nvPr/>
        </p:nvGrpSpPr>
        <p:grpSpPr>
          <a:xfrm>
            <a:off x="-152400" y="990600"/>
            <a:ext cx="50292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a:t>Obstáculos a la oración</a:t>
              </a:r>
            </a:p>
          </p:txBody>
        </p:sp>
      </p:grpSp>
    </p:spTree>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239000" cy="4619625"/>
          </a:xfrm>
          <a:prstGeom prst="rect">
            <a:avLst/>
          </a:prstGeom>
        </p:spPr>
        <p:txBody>
          <a:bodyPr/>
          <a:lstStyle/>
          <a:p>
            <a:pPr eaLnBrk="1" hangingPunct="1">
              <a:lnSpc>
                <a:spcPct val="80000"/>
              </a:lnSpc>
              <a:buClr>
                <a:srgbClr val="967D42"/>
              </a:buClr>
            </a:pPr>
            <a:r>
              <a:rPr lang="en-US" sz="2800" b="1" dirty="0" err="1">
                <a:solidFill>
                  <a:srgbClr val="000000"/>
                </a:solidFill>
              </a:rPr>
              <a:t>Oración</a:t>
            </a:r>
            <a:r>
              <a:rPr lang="en-US" sz="2800" b="1" dirty="0">
                <a:solidFill>
                  <a:srgbClr val="000000"/>
                </a:solidFill>
              </a:rPr>
              <a:t> </a:t>
            </a:r>
            <a:r>
              <a:rPr lang="en-US" sz="2800" b="1" dirty="0" err="1">
                <a:solidFill>
                  <a:srgbClr val="000000"/>
                </a:solidFill>
              </a:rPr>
              <a:t>inútil</a:t>
            </a:r>
            <a:r>
              <a:rPr lang="en-US" sz="2800" b="1" dirty="0">
                <a:solidFill>
                  <a:srgbClr val="000000"/>
                </a:solidFill>
              </a:rPr>
              <a:t> o </a:t>
            </a:r>
            <a:r>
              <a:rPr lang="en-US" sz="2800" b="1" dirty="0" err="1">
                <a:solidFill>
                  <a:srgbClr val="000000"/>
                </a:solidFill>
              </a:rPr>
              <a:t>inválida</a:t>
            </a:r>
            <a:r>
              <a:rPr lang="en-US" sz="2800" dirty="0">
                <a:solidFill>
                  <a:srgbClr val="000000"/>
                </a:solidFill>
              </a:rPr>
              <a:t>:</a:t>
            </a:r>
            <a:br>
              <a:rPr lang="en-US" sz="2800" dirty="0">
                <a:solidFill>
                  <a:srgbClr val="000000"/>
                </a:solidFill>
              </a:rPr>
            </a:br>
            <a:endParaRPr lang="en-US" sz="2800" dirty="0">
              <a:solidFill>
                <a:srgbClr val="000000"/>
              </a:solidFill>
            </a:endParaRPr>
          </a:p>
          <a:p>
            <a:pPr eaLnBrk="1" hangingPunct="1">
              <a:lnSpc>
                <a:spcPct val="80000"/>
              </a:lnSpc>
              <a:buClr>
                <a:srgbClr val="967D42"/>
              </a:buClr>
              <a:buFont typeface="Gill Sans MT" pitchFamily="34" charset="0"/>
              <a:buAutoNum type="arabicPeriod"/>
            </a:pPr>
            <a:r>
              <a:rPr lang="en-US" sz="2400" dirty="0">
                <a:solidFill>
                  <a:srgbClr val="000000"/>
                </a:solidFill>
              </a:rPr>
              <a:t> </a:t>
            </a:r>
            <a:r>
              <a:rPr lang="en-US" sz="2400" dirty="0" err="1">
                <a:solidFill>
                  <a:srgbClr val="000000"/>
                </a:solidFill>
              </a:rPr>
              <a:t>Pedir</a:t>
            </a:r>
            <a:r>
              <a:rPr lang="en-US" sz="2400" dirty="0">
                <a:solidFill>
                  <a:srgbClr val="000000"/>
                </a:solidFill>
              </a:rPr>
              <a:t> a Dios que </a:t>
            </a:r>
            <a:r>
              <a:rPr lang="en-US" sz="2400" dirty="0" err="1">
                <a:solidFill>
                  <a:srgbClr val="000000"/>
                </a:solidFill>
              </a:rPr>
              <a:t>haga</a:t>
            </a:r>
            <a:r>
              <a:rPr lang="en-US" sz="2400" dirty="0">
                <a:solidFill>
                  <a:srgbClr val="000000"/>
                </a:solidFill>
              </a:rPr>
              <a:t> o </a:t>
            </a:r>
            <a:r>
              <a:rPr lang="en-US" sz="2400" dirty="0" err="1">
                <a:solidFill>
                  <a:srgbClr val="000000"/>
                </a:solidFill>
              </a:rPr>
              <a:t>actúe</a:t>
            </a:r>
            <a:r>
              <a:rPr lang="en-US" sz="2400" dirty="0">
                <a:solidFill>
                  <a:srgbClr val="000000"/>
                </a:solidFill>
              </a:rPr>
              <a:t> </a:t>
            </a:r>
            <a:r>
              <a:rPr lang="en-US" sz="2400" dirty="0" err="1">
                <a:solidFill>
                  <a:srgbClr val="000000"/>
                </a:solidFill>
              </a:rPr>
              <a:t>en</a:t>
            </a:r>
            <a:r>
              <a:rPr lang="en-US" sz="2400" dirty="0">
                <a:solidFill>
                  <a:srgbClr val="000000"/>
                </a:solidFill>
              </a:rPr>
              <a:t> contra de Su </a:t>
            </a:r>
            <a:r>
              <a:rPr lang="en-US" sz="2400" dirty="0" err="1">
                <a:solidFill>
                  <a:srgbClr val="000000"/>
                </a:solidFill>
              </a:rPr>
              <a:t>voluntad</a:t>
            </a:r>
            <a:r>
              <a:rPr lang="en-US" sz="2400" dirty="0">
                <a:solidFill>
                  <a:srgbClr val="000000"/>
                </a:solidFill>
              </a:rPr>
              <a:t> </a:t>
            </a:r>
            <a:r>
              <a:rPr lang="en-US" sz="2400" i="1" dirty="0">
                <a:solidFill>
                  <a:srgbClr val="000000"/>
                </a:solidFill>
              </a:rPr>
              <a:t>(</a:t>
            </a:r>
            <a:r>
              <a:rPr lang="en-US" sz="2400" i="1" dirty="0" err="1">
                <a:solidFill>
                  <a:srgbClr val="000000"/>
                </a:solidFill>
              </a:rPr>
              <a:t>Hebreos</a:t>
            </a:r>
            <a:r>
              <a:rPr lang="en-US" sz="2400" i="1" dirty="0">
                <a:solidFill>
                  <a:srgbClr val="000000"/>
                </a:solidFill>
              </a:rPr>
              <a:t> 6:18; Salmo 138:2; Mateo 22:37-40; </a:t>
            </a:r>
            <a:r>
              <a:rPr lang="en-US" sz="2400" i="1" dirty="0" err="1">
                <a:solidFill>
                  <a:srgbClr val="000000"/>
                </a:solidFill>
              </a:rPr>
              <a:t>Éxodo</a:t>
            </a:r>
            <a:r>
              <a:rPr lang="en-US" sz="2400" i="1" dirty="0">
                <a:solidFill>
                  <a:srgbClr val="000000"/>
                </a:solidFill>
              </a:rPr>
              <a:t> 20).</a:t>
            </a:r>
            <a:endParaRPr lang="de-DE" sz="2400" i="1" dirty="0">
              <a:solidFill>
                <a:srgbClr val="000000"/>
              </a:solidFill>
            </a:endParaRPr>
          </a:p>
          <a:p>
            <a:pPr eaLnBrk="1" hangingPunct="1">
              <a:lnSpc>
                <a:spcPct val="80000"/>
              </a:lnSpc>
              <a:buClr>
                <a:srgbClr val="967D42"/>
              </a:buClr>
              <a:buFont typeface="Gill Sans MT" pitchFamily="34" charset="0"/>
              <a:buAutoNum type="arabicPeriod"/>
            </a:pPr>
            <a:r>
              <a:rPr lang="en-US" sz="2400" dirty="0">
                <a:solidFill>
                  <a:srgbClr val="000000"/>
                </a:solidFill>
              </a:rPr>
              <a:t> </a:t>
            </a:r>
            <a:r>
              <a:rPr lang="en-US" sz="2400" dirty="0" err="1">
                <a:solidFill>
                  <a:srgbClr val="000000"/>
                </a:solidFill>
              </a:rPr>
              <a:t>Pedir</a:t>
            </a:r>
            <a:r>
              <a:rPr lang="en-US" sz="2400" dirty="0">
                <a:solidFill>
                  <a:srgbClr val="000000"/>
                </a:solidFill>
              </a:rPr>
              <a:t> a Dios que </a:t>
            </a:r>
            <a:r>
              <a:rPr lang="en-US" sz="2400" dirty="0" err="1">
                <a:solidFill>
                  <a:srgbClr val="000000"/>
                </a:solidFill>
              </a:rPr>
              <a:t>haga</a:t>
            </a:r>
            <a:r>
              <a:rPr lang="en-US" sz="2400" dirty="0">
                <a:solidFill>
                  <a:srgbClr val="000000"/>
                </a:solidFill>
              </a:rPr>
              <a:t> algo que </a:t>
            </a:r>
            <a:r>
              <a:rPr lang="en-US" sz="2400" dirty="0" err="1">
                <a:solidFill>
                  <a:srgbClr val="000000"/>
                </a:solidFill>
              </a:rPr>
              <a:t>ya</a:t>
            </a:r>
            <a:r>
              <a:rPr lang="en-US" sz="2400" dirty="0">
                <a:solidFill>
                  <a:srgbClr val="000000"/>
                </a:solidFill>
              </a:rPr>
              <a:t> ha </a:t>
            </a:r>
            <a:r>
              <a:rPr lang="en-US" sz="2400" dirty="0" err="1">
                <a:solidFill>
                  <a:srgbClr val="000000"/>
                </a:solidFill>
              </a:rPr>
              <a:t>hecho</a:t>
            </a:r>
            <a:r>
              <a:rPr lang="en-US" sz="2400" dirty="0">
                <a:solidFill>
                  <a:srgbClr val="000000"/>
                </a:solidFill>
              </a:rPr>
              <a:t> o que </a:t>
            </a:r>
            <a:r>
              <a:rPr lang="en-US" sz="2400" dirty="0" err="1">
                <a:solidFill>
                  <a:srgbClr val="000000"/>
                </a:solidFill>
              </a:rPr>
              <a:t>provea</a:t>
            </a:r>
            <a:r>
              <a:rPr lang="en-US" sz="2400" dirty="0">
                <a:solidFill>
                  <a:srgbClr val="000000"/>
                </a:solidFill>
              </a:rPr>
              <a:t> algo que </a:t>
            </a:r>
            <a:r>
              <a:rPr lang="en-US" sz="2400" dirty="0" err="1">
                <a:solidFill>
                  <a:srgbClr val="000000"/>
                </a:solidFill>
              </a:rPr>
              <a:t>ya</a:t>
            </a:r>
            <a:r>
              <a:rPr lang="en-US" sz="2400" dirty="0">
                <a:solidFill>
                  <a:srgbClr val="000000"/>
                </a:solidFill>
              </a:rPr>
              <a:t> ha </a:t>
            </a:r>
            <a:r>
              <a:rPr lang="en-US" sz="2400" dirty="0" err="1">
                <a:solidFill>
                  <a:srgbClr val="000000"/>
                </a:solidFill>
              </a:rPr>
              <a:t>provisto</a:t>
            </a:r>
            <a:r>
              <a:rPr lang="en-US" sz="2400" dirty="0">
                <a:solidFill>
                  <a:srgbClr val="000000"/>
                </a:solidFill>
              </a:rPr>
              <a:t> </a:t>
            </a:r>
            <a:r>
              <a:rPr lang="en-US" sz="2400" dirty="0" err="1">
                <a:solidFill>
                  <a:srgbClr val="000000"/>
                </a:solidFill>
              </a:rPr>
              <a:t>en</a:t>
            </a:r>
            <a:r>
              <a:rPr lang="en-US" sz="2400" dirty="0">
                <a:solidFill>
                  <a:srgbClr val="000000"/>
                </a:solidFill>
              </a:rPr>
              <a:t> </a:t>
            </a:r>
            <a:r>
              <a:rPr lang="en-US" sz="2400" dirty="0" err="1">
                <a:solidFill>
                  <a:srgbClr val="000000"/>
                </a:solidFill>
              </a:rPr>
              <a:t>el</a:t>
            </a:r>
            <a:r>
              <a:rPr lang="en-US" sz="2400" dirty="0">
                <a:solidFill>
                  <a:srgbClr val="000000"/>
                </a:solidFill>
              </a:rPr>
              <a:t> Plan de </a:t>
            </a:r>
            <a:r>
              <a:rPr lang="en-US" sz="2400" dirty="0" err="1">
                <a:solidFill>
                  <a:srgbClr val="000000"/>
                </a:solidFill>
              </a:rPr>
              <a:t>Redención</a:t>
            </a:r>
            <a:r>
              <a:rPr lang="en-US" sz="2400" dirty="0">
                <a:solidFill>
                  <a:srgbClr val="000000"/>
                </a:solidFill>
              </a:rPr>
              <a:t>. </a:t>
            </a:r>
            <a:r>
              <a:rPr lang="en-US" sz="2400" i="1" dirty="0">
                <a:solidFill>
                  <a:srgbClr val="000000"/>
                </a:solidFill>
              </a:rPr>
              <a:t>(Col. 1:12, 13)</a:t>
            </a:r>
            <a:endParaRPr lang="de-DE" sz="2400" i="1" dirty="0">
              <a:solidFill>
                <a:srgbClr val="000000"/>
              </a:solidFill>
            </a:endParaRPr>
          </a:p>
          <a:p>
            <a:pPr eaLnBrk="1" hangingPunct="1">
              <a:lnSpc>
                <a:spcPct val="80000"/>
              </a:lnSpc>
              <a:buClr>
                <a:srgbClr val="967D42"/>
              </a:buClr>
              <a:buFont typeface="Gill Sans MT" pitchFamily="34" charset="0"/>
              <a:buAutoNum type="arabicPeriod"/>
            </a:pPr>
            <a:r>
              <a:rPr lang="en-US" sz="2400" dirty="0">
                <a:solidFill>
                  <a:srgbClr val="000000"/>
                </a:solidFill>
              </a:rPr>
              <a:t> </a:t>
            </a:r>
            <a:r>
              <a:rPr lang="en-US" sz="2400" dirty="0" err="1">
                <a:solidFill>
                  <a:srgbClr val="000000"/>
                </a:solidFill>
              </a:rPr>
              <a:t>Pedirle</a:t>
            </a:r>
            <a:r>
              <a:rPr lang="en-US" sz="2400" dirty="0">
                <a:solidFill>
                  <a:srgbClr val="000000"/>
                </a:solidFill>
              </a:rPr>
              <a:t> que </a:t>
            </a:r>
            <a:r>
              <a:rPr lang="en-US" sz="2400" dirty="0" err="1">
                <a:solidFill>
                  <a:srgbClr val="000000"/>
                </a:solidFill>
              </a:rPr>
              <a:t>haga</a:t>
            </a:r>
            <a:r>
              <a:rPr lang="en-US" sz="2400" dirty="0">
                <a:solidFill>
                  <a:srgbClr val="000000"/>
                </a:solidFill>
              </a:rPr>
              <a:t> o </a:t>
            </a:r>
            <a:r>
              <a:rPr lang="en-US" sz="2400" dirty="0" err="1">
                <a:solidFill>
                  <a:srgbClr val="000000"/>
                </a:solidFill>
              </a:rPr>
              <a:t>provea</a:t>
            </a:r>
            <a:r>
              <a:rPr lang="en-US" sz="2400" dirty="0">
                <a:solidFill>
                  <a:srgbClr val="000000"/>
                </a:solidFill>
              </a:rPr>
              <a:t> algo para </a:t>
            </a:r>
            <a:r>
              <a:rPr lang="en-US" sz="2400" dirty="0" err="1">
                <a:solidFill>
                  <a:srgbClr val="000000"/>
                </a:solidFill>
              </a:rPr>
              <a:t>ti</a:t>
            </a:r>
            <a:r>
              <a:rPr lang="en-US" sz="2400" dirty="0">
                <a:solidFill>
                  <a:srgbClr val="000000"/>
                </a:solidFill>
              </a:rPr>
              <a:t> (o para </a:t>
            </a:r>
            <a:r>
              <a:rPr lang="en-US" sz="2400" dirty="0" err="1">
                <a:solidFill>
                  <a:srgbClr val="000000"/>
                </a:solidFill>
              </a:rPr>
              <a:t>otros</a:t>
            </a:r>
            <a:r>
              <a:rPr lang="en-US" sz="2400" dirty="0">
                <a:solidFill>
                  <a:srgbClr val="000000"/>
                </a:solidFill>
              </a:rPr>
              <a:t>) que, </a:t>
            </a:r>
            <a:r>
              <a:rPr lang="en-US" sz="2400" dirty="0" err="1">
                <a:solidFill>
                  <a:srgbClr val="000000"/>
                </a:solidFill>
              </a:rPr>
              <a:t>en</a:t>
            </a:r>
            <a:r>
              <a:rPr lang="en-US" sz="2400" dirty="0">
                <a:solidFill>
                  <a:srgbClr val="000000"/>
                </a:solidFill>
              </a:rPr>
              <a:t> Su </a:t>
            </a:r>
            <a:r>
              <a:rPr lang="en-US" sz="2400" dirty="0" err="1">
                <a:solidFill>
                  <a:srgbClr val="000000"/>
                </a:solidFill>
              </a:rPr>
              <a:t>sabiduría</a:t>
            </a:r>
            <a:r>
              <a:rPr lang="en-US" sz="2400" dirty="0">
                <a:solidFill>
                  <a:srgbClr val="000000"/>
                </a:solidFill>
              </a:rPr>
              <a:t>, </a:t>
            </a:r>
            <a:r>
              <a:rPr lang="en-US" sz="2400" dirty="0" err="1">
                <a:solidFill>
                  <a:srgbClr val="000000"/>
                </a:solidFill>
              </a:rPr>
              <a:t>resultará</a:t>
            </a:r>
            <a:r>
              <a:rPr lang="en-US" sz="2400" dirty="0">
                <a:solidFill>
                  <a:srgbClr val="000000"/>
                </a:solidFill>
              </a:rPr>
              <a:t> </a:t>
            </a:r>
            <a:r>
              <a:rPr lang="en-US" sz="2400" dirty="0" err="1">
                <a:solidFill>
                  <a:srgbClr val="000000"/>
                </a:solidFill>
              </a:rPr>
              <a:t>perjudicial</a:t>
            </a:r>
            <a:r>
              <a:rPr lang="en-US" sz="2400" dirty="0">
                <a:solidFill>
                  <a:srgbClr val="000000"/>
                </a:solidFill>
              </a:rPr>
              <a:t> para </a:t>
            </a:r>
            <a:r>
              <a:rPr lang="en-US" sz="2400" dirty="0" err="1">
                <a:solidFill>
                  <a:srgbClr val="000000"/>
                </a:solidFill>
              </a:rPr>
              <a:t>ti</a:t>
            </a:r>
            <a:r>
              <a:rPr lang="en-US" sz="2400" dirty="0">
                <a:solidFill>
                  <a:srgbClr val="000000"/>
                </a:solidFill>
              </a:rPr>
              <a:t> o para </a:t>
            </a:r>
            <a:r>
              <a:rPr lang="en-US" sz="2400" dirty="0" err="1">
                <a:solidFill>
                  <a:srgbClr val="000000"/>
                </a:solidFill>
              </a:rPr>
              <a:t>otros</a:t>
            </a:r>
            <a:r>
              <a:rPr lang="en-US" sz="2400" dirty="0">
                <a:solidFill>
                  <a:srgbClr val="000000"/>
                </a:solidFill>
              </a:rPr>
              <a:t>. </a:t>
            </a:r>
            <a:r>
              <a:rPr lang="en-US" sz="2400" i="1" dirty="0">
                <a:solidFill>
                  <a:srgbClr val="000000"/>
                </a:solidFill>
              </a:rPr>
              <a:t>(Santiago 1:17)</a:t>
            </a:r>
          </a:p>
          <a:p>
            <a:pPr eaLnBrk="1" hangingPunct="1">
              <a:lnSpc>
                <a:spcPct val="80000"/>
              </a:lnSpc>
              <a:buClr>
                <a:srgbClr val="967D42"/>
              </a:buClr>
              <a:buFont typeface="Gill Sans MT" pitchFamily="34" charset="0"/>
              <a:buAutoNum type="arabicPeriod"/>
            </a:pPr>
            <a:r>
              <a:rPr lang="en-US" sz="2400" dirty="0">
                <a:solidFill>
                  <a:srgbClr val="000000"/>
                </a:solidFill>
              </a:rPr>
              <a:t> </a:t>
            </a:r>
            <a:r>
              <a:rPr lang="en-US" sz="2400" dirty="0" err="1">
                <a:solidFill>
                  <a:srgbClr val="000000"/>
                </a:solidFill>
              </a:rPr>
              <a:t>Pedirle</a:t>
            </a:r>
            <a:r>
              <a:rPr lang="en-US" sz="2400" dirty="0">
                <a:solidFill>
                  <a:srgbClr val="000000"/>
                </a:solidFill>
              </a:rPr>
              <a:t> que </a:t>
            </a:r>
            <a:r>
              <a:rPr lang="en-US" sz="2400" dirty="0" err="1">
                <a:solidFill>
                  <a:srgbClr val="000000"/>
                </a:solidFill>
              </a:rPr>
              <a:t>haga</a:t>
            </a:r>
            <a:r>
              <a:rPr lang="en-US" sz="2400" dirty="0">
                <a:solidFill>
                  <a:srgbClr val="000000"/>
                </a:solidFill>
              </a:rPr>
              <a:t> algo que </a:t>
            </a:r>
            <a:r>
              <a:rPr lang="en-US" sz="2400" dirty="0" err="1">
                <a:solidFill>
                  <a:srgbClr val="000000"/>
                </a:solidFill>
              </a:rPr>
              <a:t>forzaría</a:t>
            </a:r>
            <a:r>
              <a:rPr lang="en-US" sz="2400" dirty="0">
                <a:solidFill>
                  <a:srgbClr val="000000"/>
                </a:solidFill>
              </a:rPr>
              <a:t> o </a:t>
            </a:r>
            <a:r>
              <a:rPr lang="en-US" sz="2400" dirty="0" err="1">
                <a:solidFill>
                  <a:srgbClr val="000000"/>
                </a:solidFill>
              </a:rPr>
              <a:t>coaccionaría</a:t>
            </a:r>
            <a:r>
              <a:rPr lang="en-US" sz="2400" dirty="0">
                <a:solidFill>
                  <a:srgbClr val="000000"/>
                </a:solidFill>
              </a:rPr>
              <a:t> la </a:t>
            </a:r>
            <a:r>
              <a:rPr lang="en-US" sz="2400" dirty="0" err="1">
                <a:solidFill>
                  <a:srgbClr val="000000"/>
                </a:solidFill>
              </a:rPr>
              <a:t>voluntad</a:t>
            </a:r>
            <a:r>
              <a:rPr lang="en-US" sz="2400" dirty="0">
                <a:solidFill>
                  <a:srgbClr val="000000"/>
                </a:solidFill>
              </a:rPr>
              <a:t> y </a:t>
            </a:r>
            <a:r>
              <a:rPr lang="en-US" sz="2400" dirty="0" err="1">
                <a:solidFill>
                  <a:srgbClr val="000000"/>
                </a:solidFill>
              </a:rPr>
              <a:t>el</a:t>
            </a:r>
            <a:r>
              <a:rPr lang="en-US" sz="2400" dirty="0">
                <a:solidFill>
                  <a:srgbClr val="000000"/>
                </a:solidFill>
              </a:rPr>
              <a:t> derecho a </a:t>
            </a:r>
            <a:r>
              <a:rPr lang="en-US" sz="2400" dirty="0" err="1">
                <a:solidFill>
                  <a:srgbClr val="000000"/>
                </a:solidFill>
              </a:rPr>
              <a:t>elegir</a:t>
            </a:r>
            <a:r>
              <a:rPr lang="en-US" sz="2400" dirty="0">
                <a:solidFill>
                  <a:srgbClr val="000000"/>
                </a:solidFill>
              </a:rPr>
              <a:t> de uno </a:t>
            </a:r>
            <a:r>
              <a:rPr lang="en-US" sz="2400" dirty="0" err="1">
                <a:solidFill>
                  <a:srgbClr val="000000"/>
                </a:solidFill>
              </a:rPr>
              <a:t>mismo</a:t>
            </a:r>
            <a:r>
              <a:rPr lang="en-US" sz="2400" dirty="0">
                <a:solidFill>
                  <a:srgbClr val="000000"/>
                </a:solidFill>
              </a:rPr>
              <a:t> o de </a:t>
            </a:r>
            <a:r>
              <a:rPr lang="en-US" sz="2400" dirty="0" err="1">
                <a:solidFill>
                  <a:srgbClr val="000000"/>
                </a:solidFill>
              </a:rPr>
              <a:t>otros</a:t>
            </a:r>
            <a:r>
              <a:rPr lang="en-US" sz="2400" dirty="0">
                <a:solidFill>
                  <a:srgbClr val="000000"/>
                </a:solidFill>
              </a:rPr>
              <a:t>. </a:t>
            </a:r>
            <a:r>
              <a:rPr lang="en-US" sz="2400" i="1" dirty="0">
                <a:solidFill>
                  <a:srgbClr val="000000"/>
                </a:solidFill>
              </a:rPr>
              <a:t>(Jos. 24:15)</a:t>
            </a:r>
          </a:p>
          <a:p>
            <a:pPr eaLnBrk="1" hangingPunct="1">
              <a:lnSpc>
                <a:spcPct val="80000"/>
              </a:lnSpc>
              <a:buClr>
                <a:srgbClr val="967D42"/>
              </a:buClr>
              <a:buFont typeface="Gill Sans MT" pitchFamily="34" charset="0"/>
              <a:buAutoNum type="arabicPeriod"/>
            </a:pPr>
            <a:r>
              <a:rPr lang="en-US" sz="2400" dirty="0">
                <a:solidFill>
                  <a:srgbClr val="000000"/>
                </a:solidFill>
              </a:rPr>
              <a:t> </a:t>
            </a:r>
            <a:r>
              <a:rPr lang="en-US" sz="2400" dirty="0" err="1">
                <a:solidFill>
                  <a:srgbClr val="000000"/>
                </a:solidFill>
              </a:rPr>
              <a:t>Pedir</a:t>
            </a:r>
            <a:r>
              <a:rPr lang="en-US" sz="2400" dirty="0">
                <a:solidFill>
                  <a:srgbClr val="000000"/>
                </a:solidFill>
              </a:rPr>
              <a:t> algo a Dios </a:t>
            </a:r>
            <a:r>
              <a:rPr lang="en-US" sz="2400" dirty="0" err="1">
                <a:solidFill>
                  <a:srgbClr val="000000"/>
                </a:solidFill>
              </a:rPr>
              <a:t>por</a:t>
            </a:r>
            <a:r>
              <a:rPr lang="en-US" sz="2400" dirty="0">
                <a:solidFill>
                  <a:srgbClr val="000000"/>
                </a:solidFill>
              </a:rPr>
              <a:t> </a:t>
            </a:r>
            <a:r>
              <a:rPr lang="en-US" sz="2400" dirty="0" err="1">
                <a:solidFill>
                  <a:srgbClr val="000000"/>
                </a:solidFill>
              </a:rPr>
              <a:t>egoísmo</a:t>
            </a:r>
            <a:r>
              <a:rPr lang="en-US" sz="2400" dirty="0">
                <a:solidFill>
                  <a:srgbClr val="000000"/>
                </a:solidFill>
              </a:rPr>
              <a:t> / </a:t>
            </a:r>
            <a:r>
              <a:rPr lang="en-US" sz="2400" dirty="0" err="1">
                <a:solidFill>
                  <a:srgbClr val="000000"/>
                </a:solidFill>
              </a:rPr>
              <a:t>consumismo</a:t>
            </a:r>
            <a:r>
              <a:rPr lang="en-US" sz="2400" dirty="0">
                <a:solidFill>
                  <a:srgbClr val="000000"/>
                </a:solidFill>
              </a:rPr>
              <a:t> vs. </a:t>
            </a:r>
            <a:r>
              <a:rPr lang="en-US" sz="2400" dirty="0" err="1">
                <a:solidFill>
                  <a:srgbClr val="000000"/>
                </a:solidFill>
              </a:rPr>
              <a:t>relación</a:t>
            </a:r>
            <a:r>
              <a:rPr lang="en-US" sz="2400" dirty="0">
                <a:solidFill>
                  <a:srgbClr val="000000"/>
                </a:solidFill>
              </a:rPr>
              <a:t>. </a:t>
            </a:r>
            <a:r>
              <a:rPr lang="en-US" sz="2400" i="1" dirty="0">
                <a:solidFill>
                  <a:srgbClr val="000000"/>
                </a:solidFill>
              </a:rPr>
              <a:t>(Santiago 4:2)</a:t>
            </a:r>
            <a:endParaRPr lang="de-DE" sz="2400" i="1" dirty="0">
              <a:solidFill>
                <a:srgbClr val="000000"/>
              </a:solidFill>
            </a:endParaRPr>
          </a:p>
        </p:txBody>
      </p:sp>
      <p:grpSp>
        <p:nvGrpSpPr>
          <p:cNvPr id="3" name="Group 5"/>
          <p:cNvGrpSpPr/>
          <p:nvPr/>
        </p:nvGrpSpPr>
        <p:grpSpPr>
          <a:xfrm>
            <a:off x="-152400" y="990600"/>
            <a:ext cx="49530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Obstáculos a la oración</a:t>
              </a:r>
            </a:p>
          </p:txBody>
        </p:sp>
      </p:gr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254642" y="1295400"/>
            <a:ext cx="7162800" cy="4619625"/>
          </a:xfrm>
          <a:prstGeom prst="rect">
            <a:avLst/>
          </a:prstGeom>
        </p:spPr>
        <p:txBody>
          <a:bodyPr/>
          <a:lstStyle/>
          <a:p>
            <a:pPr lvl="0">
              <a:spcBef>
                <a:spcPct val="20000"/>
              </a:spcBef>
              <a:buClr>
                <a:srgbClr val="967D42"/>
              </a:buClr>
              <a:defRPr/>
            </a:pPr>
            <a:r>
              <a:rPr lang="en-US" sz="2800" dirty="0"/>
              <a:t>"</a:t>
            </a:r>
            <a:r>
              <a:rPr lang="en-US" sz="2800" dirty="0" err="1"/>
              <a:t>Puedes</a:t>
            </a:r>
            <a:r>
              <a:rPr lang="en-US" sz="2800" dirty="0"/>
              <a:t> </a:t>
            </a:r>
            <a:r>
              <a:rPr lang="en-US" sz="2800" dirty="0" err="1"/>
              <a:t>hacer</a:t>
            </a:r>
            <a:r>
              <a:rPr lang="en-US" sz="2800" dirty="0"/>
              <a:t> </a:t>
            </a:r>
            <a:r>
              <a:rPr lang="en-US" sz="2800" dirty="0" err="1"/>
              <a:t>más</a:t>
            </a:r>
            <a:r>
              <a:rPr lang="en-US" sz="2800" dirty="0"/>
              <a:t> que </a:t>
            </a:r>
            <a:r>
              <a:rPr lang="en-US" sz="2800" dirty="0" err="1"/>
              <a:t>orar</a:t>
            </a:r>
            <a:r>
              <a:rPr lang="en-US" sz="2800" dirty="0"/>
              <a:t> </a:t>
            </a:r>
            <a:r>
              <a:rPr lang="en-US" sz="2800" dirty="0" err="1"/>
              <a:t>después</a:t>
            </a:r>
            <a:r>
              <a:rPr lang="en-US" sz="2800" dirty="0"/>
              <a:t> de </a:t>
            </a:r>
            <a:r>
              <a:rPr lang="en-US" sz="2800" dirty="0" err="1"/>
              <a:t>haber</a:t>
            </a:r>
            <a:r>
              <a:rPr lang="en-US" sz="2800" dirty="0"/>
              <a:t> </a:t>
            </a:r>
            <a:r>
              <a:rPr lang="en-US" sz="2800" dirty="0" err="1"/>
              <a:t>orado</a:t>
            </a:r>
            <a:r>
              <a:rPr lang="en-US" sz="2800" dirty="0"/>
              <a:t>, </a:t>
            </a:r>
            <a:r>
              <a:rPr lang="en-US" sz="2800" dirty="0" err="1"/>
              <a:t>pero</a:t>
            </a:r>
            <a:r>
              <a:rPr lang="en-US" sz="2800" dirty="0"/>
              <a:t> </a:t>
            </a:r>
            <a:r>
              <a:rPr lang="en-US" sz="2800" dirty="0" err="1"/>
              <a:t>nunca</a:t>
            </a:r>
            <a:r>
              <a:rPr lang="en-US" sz="2800" dirty="0"/>
              <a:t> </a:t>
            </a:r>
            <a:r>
              <a:rPr lang="en-US" sz="2800" dirty="0" err="1"/>
              <a:t>puedes</a:t>
            </a:r>
            <a:r>
              <a:rPr lang="en-US" sz="2800" dirty="0"/>
              <a:t> </a:t>
            </a:r>
            <a:r>
              <a:rPr lang="en-US" sz="2800" dirty="0" err="1"/>
              <a:t>hacer</a:t>
            </a:r>
            <a:r>
              <a:rPr lang="en-US" sz="2800" dirty="0"/>
              <a:t> </a:t>
            </a:r>
            <a:r>
              <a:rPr lang="en-US" sz="2800" dirty="0" err="1"/>
              <a:t>más</a:t>
            </a:r>
            <a:r>
              <a:rPr lang="en-US" sz="2800" dirty="0"/>
              <a:t> que </a:t>
            </a:r>
            <a:r>
              <a:rPr lang="en-US" sz="2800" dirty="0" err="1"/>
              <a:t>orar</a:t>
            </a:r>
            <a:r>
              <a:rPr lang="en-US" sz="2800" dirty="0"/>
              <a:t> hasta que </a:t>
            </a:r>
            <a:r>
              <a:rPr lang="en-US" sz="2800" dirty="0" err="1"/>
              <a:t>hayas</a:t>
            </a:r>
            <a:r>
              <a:rPr lang="en-US" sz="2800" dirty="0"/>
              <a:t> </a:t>
            </a:r>
            <a:r>
              <a:rPr lang="en-US" sz="2800" dirty="0" err="1"/>
              <a:t>orado</a:t>
            </a:r>
            <a:r>
              <a:rPr lang="en-US" sz="2800" dirty="0"/>
              <a:t>".  </a:t>
            </a:r>
            <a:r>
              <a:rPr lang="en-US" sz="2800" i="1" dirty="0"/>
              <a:t>A. J. Gordon</a:t>
            </a:r>
            <a:br>
              <a:rPr lang="en-US" sz="2800" dirty="0"/>
            </a:br>
            <a:endParaRPr lang="en-US" sz="2800" dirty="0">
              <a:cs typeface="Times New Roman" pitchFamily="18" charset="0"/>
            </a:endParaRPr>
          </a:p>
          <a:p>
            <a:pPr lvl="0">
              <a:spcBef>
                <a:spcPct val="20000"/>
              </a:spcBef>
              <a:defRPr/>
            </a:pPr>
            <a:r>
              <a:rPr lang="en-US" sz="2800" dirty="0">
                <a:solidFill>
                  <a:schemeClr val="tx2"/>
                </a:solidFill>
                <a:cs typeface="Times New Roman" pitchFamily="18" charset="0"/>
              </a:rPr>
              <a:t>"La </a:t>
            </a:r>
            <a:r>
              <a:rPr lang="en-US" sz="2800" u="sng" dirty="0" err="1">
                <a:solidFill>
                  <a:schemeClr val="tx2"/>
                </a:solidFill>
                <a:cs typeface="Times New Roman" pitchFamily="18" charset="0"/>
              </a:rPr>
              <a:t>primera</a:t>
            </a:r>
            <a:r>
              <a:rPr lang="en-US" sz="2800" u="sng" dirty="0">
                <a:solidFill>
                  <a:schemeClr val="tx2"/>
                </a:solidFill>
                <a:cs typeface="Times New Roman" pitchFamily="18" charset="0"/>
              </a:rPr>
              <a:t> </a:t>
            </a:r>
            <a:r>
              <a:rPr lang="en-US" sz="2800" u="sng" dirty="0" err="1">
                <a:solidFill>
                  <a:schemeClr val="tx2"/>
                </a:solidFill>
                <a:cs typeface="Times New Roman" pitchFamily="18" charset="0"/>
              </a:rPr>
              <a:t>lección</a:t>
            </a:r>
            <a:r>
              <a:rPr lang="en-US" sz="2800" u="sng" dirty="0">
                <a:solidFill>
                  <a:schemeClr val="tx2"/>
                </a:solidFill>
                <a:cs typeface="Times New Roman" pitchFamily="18" charset="0"/>
              </a:rPr>
              <a:t> que </a:t>
            </a:r>
            <a:r>
              <a:rPr lang="en-US" sz="2800" dirty="0">
                <a:solidFill>
                  <a:schemeClr val="tx2"/>
                </a:solidFill>
                <a:cs typeface="Times New Roman" pitchFamily="18" charset="0"/>
              </a:rPr>
              <a:t>hay que </a:t>
            </a:r>
            <a:r>
              <a:rPr lang="en-US" sz="2800" dirty="0" err="1">
                <a:solidFill>
                  <a:schemeClr val="tx2"/>
                </a:solidFill>
                <a:cs typeface="Times New Roman" pitchFamily="18" charset="0"/>
              </a:rPr>
              <a:t>enseñar</a:t>
            </a:r>
            <a:r>
              <a:rPr lang="en-US" sz="2800" dirty="0">
                <a:solidFill>
                  <a:schemeClr val="tx2"/>
                </a:solidFill>
                <a:cs typeface="Times New Roman" pitchFamily="18" charset="0"/>
              </a:rPr>
              <a:t> a </a:t>
            </a:r>
            <a:r>
              <a:rPr lang="en-US" sz="2800" dirty="0" err="1">
                <a:solidFill>
                  <a:schemeClr val="tx2"/>
                </a:solidFill>
                <a:cs typeface="Times New Roman" pitchFamily="18" charset="0"/>
              </a:rPr>
              <a:t>los</a:t>
            </a:r>
            <a:r>
              <a:rPr lang="en-US" sz="2800" dirty="0">
                <a:solidFill>
                  <a:schemeClr val="tx2"/>
                </a:solidFill>
                <a:cs typeface="Times New Roman" pitchFamily="18" charset="0"/>
              </a:rPr>
              <a:t> </a:t>
            </a:r>
            <a:r>
              <a:rPr lang="en-US" sz="2800" dirty="0" err="1">
                <a:solidFill>
                  <a:schemeClr val="tx2"/>
                </a:solidFill>
                <a:cs typeface="Times New Roman" pitchFamily="18" charset="0"/>
              </a:rPr>
              <a:t>trabajadores</a:t>
            </a:r>
            <a:r>
              <a:rPr lang="en-US" sz="2800" dirty="0">
                <a:solidFill>
                  <a:schemeClr val="tx2"/>
                </a:solidFill>
                <a:cs typeface="Times New Roman" pitchFamily="18" charset="0"/>
              </a:rPr>
              <a:t> de </a:t>
            </a:r>
            <a:r>
              <a:rPr lang="en-US" sz="2800" dirty="0" err="1">
                <a:solidFill>
                  <a:schemeClr val="tx2"/>
                </a:solidFill>
                <a:cs typeface="Times New Roman" pitchFamily="18" charset="0"/>
              </a:rPr>
              <a:t>nuestras</a:t>
            </a:r>
            <a:r>
              <a:rPr lang="en-US" sz="2800" dirty="0">
                <a:solidFill>
                  <a:schemeClr val="tx2"/>
                </a:solidFill>
                <a:cs typeface="Times New Roman" pitchFamily="18" charset="0"/>
              </a:rPr>
              <a:t> </a:t>
            </a:r>
            <a:r>
              <a:rPr lang="en-US" sz="2800" dirty="0" err="1">
                <a:solidFill>
                  <a:schemeClr val="tx2"/>
                </a:solidFill>
                <a:cs typeface="Times New Roman" pitchFamily="18" charset="0"/>
              </a:rPr>
              <a:t>instituciones</a:t>
            </a:r>
            <a:r>
              <a:rPr lang="en-US" sz="2800" dirty="0">
                <a:solidFill>
                  <a:schemeClr val="tx2"/>
                </a:solidFill>
                <a:cs typeface="Times New Roman" pitchFamily="18" charset="0"/>
              </a:rPr>
              <a:t> es la de la </a:t>
            </a:r>
            <a:r>
              <a:rPr lang="en-US" sz="2800" u="sng" dirty="0">
                <a:solidFill>
                  <a:schemeClr val="tx2"/>
                </a:solidFill>
                <a:cs typeface="Times New Roman" pitchFamily="18" charset="0"/>
              </a:rPr>
              <a:t>total </a:t>
            </a:r>
            <a:r>
              <a:rPr lang="en-US" sz="2800" u="sng" dirty="0" err="1">
                <a:solidFill>
                  <a:schemeClr val="tx2"/>
                </a:solidFill>
                <a:cs typeface="Times New Roman" pitchFamily="18" charset="0"/>
              </a:rPr>
              <a:t>dependencia</a:t>
            </a:r>
            <a:r>
              <a:rPr lang="en-US" sz="2800" u="sng" dirty="0">
                <a:solidFill>
                  <a:schemeClr val="tx2"/>
                </a:solidFill>
                <a:cs typeface="Times New Roman" pitchFamily="18" charset="0"/>
              </a:rPr>
              <a:t> de Dios.</a:t>
            </a:r>
            <a:r>
              <a:rPr lang="en-US" sz="2800" dirty="0">
                <a:solidFill>
                  <a:schemeClr val="tx2"/>
                </a:solidFill>
                <a:cs typeface="Times New Roman" pitchFamily="18" charset="0"/>
              </a:rPr>
              <a:t>  Antes de que </a:t>
            </a:r>
            <a:r>
              <a:rPr lang="en-US" sz="2800" dirty="0" err="1">
                <a:solidFill>
                  <a:schemeClr val="tx2"/>
                </a:solidFill>
                <a:cs typeface="Times New Roman" pitchFamily="18" charset="0"/>
              </a:rPr>
              <a:t>puedan</a:t>
            </a:r>
            <a:r>
              <a:rPr lang="en-US" sz="2800" dirty="0">
                <a:solidFill>
                  <a:schemeClr val="tx2"/>
                </a:solidFill>
                <a:cs typeface="Times New Roman" pitchFamily="18" charset="0"/>
              </a:rPr>
              <a:t> </a:t>
            </a:r>
            <a:r>
              <a:rPr lang="en-US" sz="2800" dirty="0" err="1">
                <a:solidFill>
                  <a:schemeClr val="tx2"/>
                </a:solidFill>
                <a:cs typeface="Times New Roman" pitchFamily="18" charset="0"/>
              </a:rPr>
              <a:t>alcanzar</a:t>
            </a:r>
            <a:r>
              <a:rPr lang="en-US" sz="2800" dirty="0">
                <a:solidFill>
                  <a:schemeClr val="tx2"/>
                </a:solidFill>
                <a:cs typeface="Times New Roman" pitchFamily="18" charset="0"/>
              </a:rPr>
              <a:t> </a:t>
            </a:r>
            <a:r>
              <a:rPr lang="en-US" sz="2800" dirty="0" err="1">
                <a:solidFill>
                  <a:schemeClr val="tx2"/>
                </a:solidFill>
                <a:cs typeface="Times New Roman" pitchFamily="18" charset="0"/>
              </a:rPr>
              <a:t>el</a:t>
            </a:r>
            <a:r>
              <a:rPr lang="en-US" sz="2800" dirty="0">
                <a:solidFill>
                  <a:schemeClr val="tx2"/>
                </a:solidFill>
                <a:cs typeface="Times New Roman" pitchFamily="18" charset="0"/>
              </a:rPr>
              <a:t> </a:t>
            </a:r>
            <a:r>
              <a:rPr lang="en-US" sz="2800" dirty="0" err="1">
                <a:solidFill>
                  <a:schemeClr val="tx2"/>
                </a:solidFill>
                <a:cs typeface="Times New Roman" pitchFamily="18" charset="0"/>
              </a:rPr>
              <a:t>éxito</a:t>
            </a:r>
            <a:r>
              <a:rPr lang="en-US" sz="2800" dirty="0">
                <a:solidFill>
                  <a:schemeClr val="tx2"/>
                </a:solidFill>
                <a:cs typeface="Times New Roman" pitchFamily="18" charset="0"/>
              </a:rPr>
              <a:t> </a:t>
            </a:r>
            <a:r>
              <a:rPr lang="en-US" sz="2800" dirty="0" err="1">
                <a:solidFill>
                  <a:schemeClr val="tx2"/>
                </a:solidFill>
                <a:cs typeface="Times New Roman" pitchFamily="18" charset="0"/>
              </a:rPr>
              <a:t>en</a:t>
            </a:r>
            <a:r>
              <a:rPr lang="en-US" sz="2800" dirty="0">
                <a:solidFill>
                  <a:schemeClr val="tx2"/>
                </a:solidFill>
                <a:cs typeface="Times New Roman" pitchFamily="18" charset="0"/>
              </a:rPr>
              <a:t> </a:t>
            </a:r>
            <a:r>
              <a:rPr lang="en-US" sz="2800" dirty="0" err="1">
                <a:solidFill>
                  <a:schemeClr val="tx2"/>
                </a:solidFill>
                <a:cs typeface="Times New Roman" pitchFamily="18" charset="0"/>
              </a:rPr>
              <a:t>cualquier</a:t>
            </a:r>
            <a:r>
              <a:rPr lang="en-US" sz="2800" dirty="0">
                <a:solidFill>
                  <a:schemeClr val="tx2"/>
                </a:solidFill>
                <a:cs typeface="Times New Roman" pitchFamily="18" charset="0"/>
              </a:rPr>
              <a:t> </a:t>
            </a:r>
            <a:r>
              <a:rPr lang="en-US" sz="2800" dirty="0" err="1">
                <a:solidFill>
                  <a:schemeClr val="tx2"/>
                </a:solidFill>
                <a:cs typeface="Times New Roman" pitchFamily="18" charset="0"/>
              </a:rPr>
              <a:t>línea</a:t>
            </a:r>
            <a:r>
              <a:rPr lang="en-US" sz="2800" dirty="0">
                <a:solidFill>
                  <a:schemeClr val="tx2"/>
                </a:solidFill>
                <a:cs typeface="Times New Roman" pitchFamily="18" charset="0"/>
              </a:rPr>
              <a:t>, </a:t>
            </a:r>
            <a:r>
              <a:rPr lang="en-US" sz="2800" dirty="0" err="1">
                <a:solidFill>
                  <a:schemeClr val="tx2"/>
                </a:solidFill>
                <a:cs typeface="Times New Roman" pitchFamily="18" charset="0"/>
              </a:rPr>
              <a:t>deben</a:t>
            </a:r>
            <a:r>
              <a:rPr lang="en-US" sz="2800" dirty="0">
                <a:solidFill>
                  <a:schemeClr val="tx2"/>
                </a:solidFill>
                <a:cs typeface="Times New Roman" pitchFamily="18" charset="0"/>
              </a:rPr>
              <a:t>, </a:t>
            </a:r>
            <a:r>
              <a:rPr lang="en-US" sz="2800" dirty="0" err="1">
                <a:solidFill>
                  <a:schemeClr val="tx2"/>
                </a:solidFill>
                <a:cs typeface="Times New Roman" pitchFamily="18" charset="0"/>
              </a:rPr>
              <a:t>cada</a:t>
            </a:r>
            <a:r>
              <a:rPr lang="en-US" sz="2800" dirty="0">
                <a:solidFill>
                  <a:schemeClr val="tx2"/>
                </a:solidFill>
                <a:cs typeface="Times New Roman" pitchFamily="18" charset="0"/>
              </a:rPr>
              <a:t> uno </a:t>
            </a:r>
            <a:r>
              <a:rPr lang="en-US" sz="2800" dirty="0" err="1">
                <a:solidFill>
                  <a:schemeClr val="tx2"/>
                </a:solidFill>
                <a:cs typeface="Times New Roman" pitchFamily="18" charset="0"/>
              </a:rPr>
              <a:t>por</a:t>
            </a:r>
            <a:r>
              <a:rPr lang="en-US" sz="2800" dirty="0">
                <a:solidFill>
                  <a:schemeClr val="tx2"/>
                </a:solidFill>
                <a:cs typeface="Times New Roman" pitchFamily="18" charset="0"/>
              </a:rPr>
              <a:t> </a:t>
            </a:r>
            <a:r>
              <a:rPr lang="en-US" sz="2800" dirty="0" err="1">
                <a:solidFill>
                  <a:schemeClr val="tx2"/>
                </a:solidFill>
                <a:cs typeface="Times New Roman" pitchFamily="18" charset="0"/>
              </a:rPr>
              <a:t>sí</a:t>
            </a:r>
            <a:r>
              <a:rPr lang="en-US" sz="2800" dirty="0">
                <a:solidFill>
                  <a:schemeClr val="tx2"/>
                </a:solidFill>
                <a:cs typeface="Times New Roman" pitchFamily="18" charset="0"/>
              </a:rPr>
              <a:t> </a:t>
            </a:r>
            <a:r>
              <a:rPr lang="en-US" sz="2800" dirty="0" err="1">
                <a:solidFill>
                  <a:schemeClr val="tx2"/>
                </a:solidFill>
                <a:cs typeface="Times New Roman" pitchFamily="18" charset="0"/>
              </a:rPr>
              <a:t>mismo</a:t>
            </a:r>
            <a:r>
              <a:rPr lang="en-US" sz="2800" dirty="0">
                <a:solidFill>
                  <a:schemeClr val="tx2"/>
                </a:solidFill>
                <a:cs typeface="Times New Roman" pitchFamily="18" charset="0"/>
              </a:rPr>
              <a:t>, </a:t>
            </a:r>
            <a:r>
              <a:rPr lang="en-US" sz="2800" dirty="0" err="1">
                <a:solidFill>
                  <a:schemeClr val="tx2"/>
                </a:solidFill>
                <a:cs typeface="Times New Roman" pitchFamily="18" charset="0"/>
              </a:rPr>
              <a:t>aceptar</a:t>
            </a:r>
            <a:r>
              <a:rPr lang="en-US" sz="2800" dirty="0">
                <a:solidFill>
                  <a:schemeClr val="tx2"/>
                </a:solidFill>
                <a:cs typeface="Times New Roman" pitchFamily="18" charset="0"/>
              </a:rPr>
              <a:t> la </a:t>
            </a:r>
            <a:r>
              <a:rPr lang="en-US" sz="2800" dirty="0" err="1">
                <a:solidFill>
                  <a:schemeClr val="tx2"/>
                </a:solidFill>
                <a:cs typeface="Times New Roman" pitchFamily="18" charset="0"/>
              </a:rPr>
              <a:t>verdad</a:t>
            </a:r>
            <a:r>
              <a:rPr lang="en-US" sz="2800" dirty="0">
                <a:solidFill>
                  <a:schemeClr val="tx2"/>
                </a:solidFill>
                <a:cs typeface="Times New Roman" pitchFamily="18" charset="0"/>
              </a:rPr>
              <a:t> </a:t>
            </a:r>
            <a:r>
              <a:rPr lang="en-US" sz="2800" dirty="0" err="1">
                <a:solidFill>
                  <a:schemeClr val="tx2"/>
                </a:solidFill>
                <a:cs typeface="Times New Roman" pitchFamily="18" charset="0"/>
              </a:rPr>
              <a:t>contenida</a:t>
            </a:r>
            <a:r>
              <a:rPr lang="en-US" sz="2800" dirty="0">
                <a:solidFill>
                  <a:schemeClr val="tx2"/>
                </a:solidFill>
                <a:cs typeface="Times New Roman" pitchFamily="18" charset="0"/>
              </a:rPr>
              <a:t> </a:t>
            </a:r>
            <a:r>
              <a:rPr lang="en-US" sz="2800" dirty="0" err="1">
                <a:solidFill>
                  <a:schemeClr val="tx2"/>
                </a:solidFill>
                <a:cs typeface="Times New Roman" pitchFamily="18" charset="0"/>
              </a:rPr>
              <a:t>en</a:t>
            </a:r>
            <a:r>
              <a:rPr lang="en-US" sz="2800" dirty="0">
                <a:solidFill>
                  <a:schemeClr val="tx2"/>
                </a:solidFill>
                <a:cs typeface="Times New Roman" pitchFamily="18" charset="0"/>
              </a:rPr>
              <a:t> las palabras de Cristo: 'Sin </a:t>
            </a:r>
            <a:r>
              <a:rPr lang="en-US" sz="2800" dirty="0" err="1">
                <a:solidFill>
                  <a:schemeClr val="tx2"/>
                </a:solidFill>
                <a:cs typeface="Times New Roman" pitchFamily="18" charset="0"/>
              </a:rPr>
              <a:t>Mí</a:t>
            </a:r>
            <a:r>
              <a:rPr lang="en-US" sz="2800" dirty="0">
                <a:solidFill>
                  <a:schemeClr val="tx2"/>
                </a:solidFill>
                <a:cs typeface="Times New Roman" pitchFamily="18" charset="0"/>
              </a:rPr>
              <a:t> nada </a:t>
            </a:r>
            <a:r>
              <a:rPr lang="en-US" sz="2800" dirty="0" err="1">
                <a:solidFill>
                  <a:schemeClr val="tx2"/>
                </a:solidFill>
                <a:cs typeface="Times New Roman" pitchFamily="18" charset="0"/>
              </a:rPr>
              <a:t>podéis</a:t>
            </a:r>
            <a:r>
              <a:rPr lang="en-US" sz="2800" dirty="0">
                <a:solidFill>
                  <a:schemeClr val="tx2"/>
                </a:solidFill>
                <a:cs typeface="Times New Roman" pitchFamily="18" charset="0"/>
              </a:rPr>
              <a:t> </a:t>
            </a:r>
            <a:r>
              <a:rPr lang="en-US" sz="2800" dirty="0" err="1">
                <a:solidFill>
                  <a:schemeClr val="tx2"/>
                </a:solidFill>
                <a:cs typeface="Times New Roman" pitchFamily="18" charset="0"/>
              </a:rPr>
              <a:t>hacer</a:t>
            </a:r>
            <a:r>
              <a:rPr lang="en-US" sz="2800" dirty="0">
                <a:solidFill>
                  <a:schemeClr val="tx2"/>
                </a:solidFill>
                <a:cs typeface="Times New Roman" pitchFamily="18" charset="0"/>
              </a:rPr>
              <a:t>.'" </a:t>
            </a:r>
            <a:r>
              <a:rPr lang="en-US" sz="2800" i="1" dirty="0">
                <a:solidFill>
                  <a:schemeClr val="tx2"/>
                </a:solidFill>
                <a:cs typeface="Times New Roman" pitchFamily="18" charset="0"/>
              </a:rPr>
              <a:t>7T 194.1</a:t>
            </a:r>
            <a:endParaRPr lang="de-DE" sz="2800" i="1" dirty="0">
              <a:solidFill>
                <a:schemeClr val="tx2"/>
              </a:solidFill>
            </a:endParaRPr>
          </a:p>
        </p:txBody>
      </p:sp>
    </p:spTree>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245468" y="1752600"/>
            <a:ext cx="7010400" cy="4619625"/>
          </a:xfrm>
          <a:prstGeom prst="rect">
            <a:avLst/>
          </a:prstGeom>
        </p:spPr>
        <p:txBody>
          <a:bodyPr/>
          <a:lstStyle/>
          <a:p>
            <a:pPr eaLnBrk="1" hangingPunct="1">
              <a:buClr>
                <a:srgbClr val="967D42"/>
              </a:buClr>
            </a:pPr>
            <a:r>
              <a:rPr lang="en-US" sz="2800" b="1" dirty="0" err="1">
                <a:solidFill>
                  <a:srgbClr val="000000"/>
                </a:solidFill>
              </a:rPr>
              <a:t>Oración</a:t>
            </a:r>
            <a:r>
              <a:rPr lang="en-US" sz="2800" b="1" dirty="0">
                <a:solidFill>
                  <a:srgbClr val="000000"/>
                </a:solidFill>
              </a:rPr>
              <a:t> </a:t>
            </a:r>
            <a:r>
              <a:rPr lang="en-US" sz="2800" b="1" dirty="0" err="1">
                <a:solidFill>
                  <a:srgbClr val="000000"/>
                </a:solidFill>
              </a:rPr>
              <a:t>inútil</a:t>
            </a:r>
            <a:r>
              <a:rPr lang="en-US" sz="2800" b="1" dirty="0">
                <a:solidFill>
                  <a:srgbClr val="000000"/>
                </a:solidFill>
              </a:rPr>
              <a:t> o </a:t>
            </a:r>
            <a:r>
              <a:rPr lang="en-US" sz="2800" b="1" dirty="0" err="1">
                <a:solidFill>
                  <a:srgbClr val="000000"/>
                </a:solidFill>
              </a:rPr>
              <a:t>inválida</a:t>
            </a:r>
            <a:r>
              <a:rPr lang="en-US" sz="2800" dirty="0">
                <a:solidFill>
                  <a:srgbClr val="000000"/>
                </a:solidFill>
              </a:rPr>
              <a:t>:</a:t>
            </a:r>
            <a:br>
              <a:rPr lang="en-US" sz="2800" dirty="0">
                <a:solidFill>
                  <a:srgbClr val="000000"/>
                </a:solidFill>
              </a:rPr>
            </a:br>
            <a:endParaRPr lang="en-US" sz="2800" dirty="0">
              <a:solidFill>
                <a:srgbClr val="000000"/>
              </a:solidFill>
            </a:endParaRPr>
          </a:p>
          <a:p>
            <a:pPr eaLnBrk="1" hangingPunct="1">
              <a:buClr>
                <a:srgbClr val="967D42"/>
              </a:buClr>
              <a:buFont typeface="Gill Sans MT" pitchFamily="34" charset="0"/>
              <a:buAutoNum type="arabicPeriod" startAt="6"/>
            </a:pPr>
            <a:r>
              <a:rPr lang="en-US" sz="2400" dirty="0">
                <a:solidFill>
                  <a:srgbClr val="000000"/>
                </a:solidFill>
              </a:rPr>
              <a:t> La </a:t>
            </a:r>
            <a:r>
              <a:rPr lang="en-US" sz="2400" dirty="0" err="1">
                <a:solidFill>
                  <a:srgbClr val="000000"/>
                </a:solidFill>
              </a:rPr>
              <a:t>oración</a:t>
            </a:r>
            <a:r>
              <a:rPr lang="en-US" sz="2400" dirty="0">
                <a:solidFill>
                  <a:srgbClr val="000000"/>
                </a:solidFill>
              </a:rPr>
              <a:t> de </a:t>
            </a:r>
            <a:r>
              <a:rPr lang="en-US" sz="2400" dirty="0" err="1">
                <a:solidFill>
                  <a:srgbClr val="000000"/>
                </a:solidFill>
              </a:rPr>
              <a:t>dar</a:t>
            </a:r>
            <a:r>
              <a:rPr lang="en-US" sz="2400" dirty="0">
                <a:solidFill>
                  <a:srgbClr val="000000"/>
                </a:solidFill>
              </a:rPr>
              <a:t> a Dios </a:t>
            </a:r>
            <a:r>
              <a:rPr lang="en-US" sz="2400" dirty="0" err="1">
                <a:solidFill>
                  <a:srgbClr val="000000"/>
                </a:solidFill>
              </a:rPr>
              <a:t>por</a:t>
            </a:r>
            <a:r>
              <a:rPr lang="en-US" sz="2400" dirty="0">
                <a:solidFill>
                  <a:srgbClr val="000000"/>
                </a:solidFill>
              </a:rPr>
              <a:t> </a:t>
            </a:r>
            <a:r>
              <a:rPr lang="en-US" sz="2400" dirty="0" err="1">
                <a:solidFill>
                  <a:srgbClr val="000000"/>
                </a:solidFill>
              </a:rPr>
              <a:t>sentado</a:t>
            </a:r>
            <a:r>
              <a:rPr lang="en-US" sz="2400" dirty="0">
                <a:solidFill>
                  <a:srgbClr val="000000"/>
                </a:solidFill>
              </a:rPr>
              <a:t> - </a:t>
            </a:r>
            <a:r>
              <a:rPr lang="en-US" sz="2400" dirty="0" err="1">
                <a:solidFill>
                  <a:srgbClr val="000000"/>
                </a:solidFill>
              </a:rPr>
              <a:t>Abstenerse</a:t>
            </a:r>
            <a:r>
              <a:rPr lang="en-US" sz="2400" dirty="0">
                <a:solidFill>
                  <a:srgbClr val="000000"/>
                </a:solidFill>
              </a:rPr>
              <a:t> de </a:t>
            </a:r>
            <a:r>
              <a:rPr lang="en-US" sz="2400" dirty="0" err="1">
                <a:solidFill>
                  <a:srgbClr val="000000"/>
                </a:solidFill>
              </a:rPr>
              <a:t>pedir</a:t>
            </a:r>
            <a:r>
              <a:rPr lang="en-US" sz="2400" dirty="0">
                <a:solidFill>
                  <a:srgbClr val="000000"/>
                </a:solidFill>
              </a:rPr>
              <a:t> </a:t>
            </a:r>
            <a:r>
              <a:rPr lang="en-US" sz="2400" dirty="0" err="1">
                <a:solidFill>
                  <a:srgbClr val="000000"/>
                </a:solidFill>
              </a:rPr>
              <a:t>porque</a:t>
            </a:r>
            <a:r>
              <a:rPr lang="en-US" sz="2400" dirty="0">
                <a:solidFill>
                  <a:srgbClr val="000000"/>
                </a:solidFill>
              </a:rPr>
              <a:t> </a:t>
            </a:r>
            <a:r>
              <a:rPr lang="en-US" sz="2400" dirty="0" err="1">
                <a:solidFill>
                  <a:srgbClr val="000000"/>
                </a:solidFill>
              </a:rPr>
              <a:t>Él</a:t>
            </a:r>
            <a:r>
              <a:rPr lang="en-US" sz="2400" dirty="0">
                <a:solidFill>
                  <a:srgbClr val="000000"/>
                </a:solidFill>
              </a:rPr>
              <a:t> </a:t>
            </a:r>
            <a:r>
              <a:rPr lang="en-US" sz="2400" dirty="0" err="1">
                <a:solidFill>
                  <a:srgbClr val="000000"/>
                </a:solidFill>
              </a:rPr>
              <a:t>ya</a:t>
            </a:r>
            <a:r>
              <a:rPr lang="en-US" sz="2400" dirty="0">
                <a:solidFill>
                  <a:srgbClr val="000000"/>
                </a:solidFill>
              </a:rPr>
              <a:t> </a:t>
            </a:r>
            <a:r>
              <a:rPr lang="en-US" sz="2400" dirty="0" err="1">
                <a:solidFill>
                  <a:srgbClr val="000000"/>
                </a:solidFill>
              </a:rPr>
              <a:t>conoce</a:t>
            </a:r>
            <a:r>
              <a:rPr lang="en-US" sz="2400" dirty="0">
                <a:solidFill>
                  <a:srgbClr val="000000"/>
                </a:solidFill>
              </a:rPr>
              <a:t> la </a:t>
            </a:r>
            <a:r>
              <a:rPr lang="en-US" sz="2400" dirty="0" err="1">
                <a:solidFill>
                  <a:srgbClr val="000000"/>
                </a:solidFill>
              </a:rPr>
              <a:t>necesidad</a:t>
            </a:r>
            <a:r>
              <a:rPr lang="en-US" sz="2400" dirty="0">
                <a:solidFill>
                  <a:srgbClr val="000000"/>
                </a:solidFill>
              </a:rPr>
              <a:t> y </a:t>
            </a:r>
            <a:r>
              <a:rPr lang="en-US" sz="2400" dirty="0" err="1">
                <a:solidFill>
                  <a:srgbClr val="000000"/>
                </a:solidFill>
              </a:rPr>
              <a:t>esperas</a:t>
            </a:r>
            <a:r>
              <a:rPr lang="en-US" sz="2400" dirty="0">
                <a:solidFill>
                  <a:srgbClr val="000000"/>
                </a:solidFill>
              </a:rPr>
              <a:t> que </a:t>
            </a:r>
            <a:r>
              <a:rPr lang="en-US" sz="2400" dirty="0" err="1">
                <a:solidFill>
                  <a:srgbClr val="000000"/>
                </a:solidFill>
              </a:rPr>
              <a:t>te</a:t>
            </a:r>
            <a:r>
              <a:rPr lang="en-US" sz="2400" dirty="0">
                <a:solidFill>
                  <a:srgbClr val="000000"/>
                </a:solidFill>
              </a:rPr>
              <a:t> la </a:t>
            </a:r>
            <a:r>
              <a:rPr lang="en-US" sz="2400" dirty="0" err="1">
                <a:solidFill>
                  <a:srgbClr val="000000"/>
                </a:solidFill>
              </a:rPr>
              <a:t>conceda</a:t>
            </a:r>
            <a:r>
              <a:rPr lang="en-US" sz="2400" dirty="0">
                <a:solidFill>
                  <a:srgbClr val="000000"/>
                </a:solidFill>
              </a:rPr>
              <a:t> </a:t>
            </a:r>
            <a:r>
              <a:rPr lang="en-US" sz="2400" dirty="0" err="1">
                <a:solidFill>
                  <a:srgbClr val="000000"/>
                </a:solidFill>
              </a:rPr>
              <a:t>automáticamente</a:t>
            </a:r>
            <a:r>
              <a:rPr lang="en-US" sz="2400" dirty="0">
                <a:solidFill>
                  <a:srgbClr val="000000"/>
                </a:solidFill>
              </a:rPr>
              <a:t>. </a:t>
            </a:r>
            <a:r>
              <a:rPr lang="en-US" sz="2400" i="1" dirty="0">
                <a:solidFill>
                  <a:srgbClr val="000000"/>
                </a:solidFill>
              </a:rPr>
              <a:t>(Santiago 4:1)</a:t>
            </a:r>
            <a:endParaRPr lang="de-DE" sz="2400" i="1" dirty="0">
              <a:solidFill>
                <a:srgbClr val="000000"/>
              </a:solidFill>
            </a:endParaRPr>
          </a:p>
          <a:p>
            <a:pPr eaLnBrk="1" hangingPunct="1">
              <a:buClr>
                <a:srgbClr val="967D42"/>
              </a:buClr>
              <a:buFont typeface="Gill Sans MT" pitchFamily="34" charset="0"/>
              <a:buAutoNum type="arabicPeriod" startAt="6"/>
            </a:pPr>
            <a:r>
              <a:rPr lang="en-US" sz="2400" dirty="0">
                <a:solidFill>
                  <a:srgbClr val="000000"/>
                </a:solidFill>
              </a:rPr>
              <a:t> </a:t>
            </a:r>
            <a:r>
              <a:rPr lang="en-US" sz="2400" dirty="0" err="1">
                <a:solidFill>
                  <a:srgbClr val="000000"/>
                </a:solidFill>
              </a:rPr>
              <a:t>Pedirle</a:t>
            </a:r>
            <a:r>
              <a:rPr lang="en-US" sz="2400" dirty="0">
                <a:solidFill>
                  <a:srgbClr val="000000"/>
                </a:solidFill>
              </a:rPr>
              <a:t> que </a:t>
            </a:r>
            <a:r>
              <a:rPr lang="en-US" sz="2400" dirty="0" err="1">
                <a:solidFill>
                  <a:srgbClr val="000000"/>
                </a:solidFill>
              </a:rPr>
              <a:t>haga</a:t>
            </a:r>
            <a:r>
              <a:rPr lang="en-US" sz="2400" dirty="0">
                <a:solidFill>
                  <a:srgbClr val="000000"/>
                </a:solidFill>
              </a:rPr>
              <a:t> algo que </a:t>
            </a:r>
            <a:r>
              <a:rPr lang="en-US" sz="2400" dirty="0" err="1">
                <a:solidFill>
                  <a:srgbClr val="000000"/>
                </a:solidFill>
              </a:rPr>
              <a:t>Él</a:t>
            </a:r>
            <a:r>
              <a:rPr lang="en-US" sz="2400" dirty="0">
                <a:solidFill>
                  <a:srgbClr val="000000"/>
                </a:solidFill>
              </a:rPr>
              <a:t> </a:t>
            </a:r>
            <a:r>
              <a:rPr lang="en-US" sz="2400" dirty="0" err="1">
                <a:solidFill>
                  <a:srgbClr val="000000"/>
                </a:solidFill>
              </a:rPr>
              <a:t>ya</a:t>
            </a:r>
            <a:r>
              <a:rPr lang="en-US" sz="2400" dirty="0">
                <a:solidFill>
                  <a:srgbClr val="000000"/>
                </a:solidFill>
              </a:rPr>
              <a:t> </a:t>
            </a:r>
            <a:r>
              <a:rPr lang="en-US" sz="2400" dirty="0" err="1">
                <a:solidFill>
                  <a:srgbClr val="000000"/>
                </a:solidFill>
              </a:rPr>
              <a:t>te</a:t>
            </a:r>
            <a:r>
              <a:rPr lang="en-US" sz="2400" dirty="0">
                <a:solidFill>
                  <a:srgbClr val="000000"/>
                </a:solidFill>
              </a:rPr>
              <a:t> ha </a:t>
            </a:r>
            <a:r>
              <a:rPr lang="en-US" sz="2400" dirty="0" err="1">
                <a:solidFill>
                  <a:srgbClr val="000000"/>
                </a:solidFill>
              </a:rPr>
              <a:t>dicho</a:t>
            </a:r>
            <a:r>
              <a:rPr lang="en-US" sz="2400" dirty="0">
                <a:solidFill>
                  <a:srgbClr val="000000"/>
                </a:solidFill>
              </a:rPr>
              <a:t> </a:t>
            </a:r>
            <a:r>
              <a:rPr lang="en-US" sz="2400" dirty="0" err="1">
                <a:solidFill>
                  <a:srgbClr val="000000"/>
                </a:solidFill>
              </a:rPr>
              <a:t>en</a:t>
            </a:r>
            <a:r>
              <a:rPr lang="en-US" sz="2400" dirty="0">
                <a:solidFill>
                  <a:srgbClr val="000000"/>
                </a:solidFill>
              </a:rPr>
              <a:t> Su Palabra que lo </a:t>
            </a:r>
            <a:r>
              <a:rPr lang="en-US" sz="2400" dirty="0" err="1">
                <a:solidFill>
                  <a:srgbClr val="000000"/>
                </a:solidFill>
              </a:rPr>
              <a:t>hagas</a:t>
            </a:r>
            <a:r>
              <a:rPr lang="en-US" sz="2400" dirty="0">
                <a:solidFill>
                  <a:srgbClr val="000000"/>
                </a:solidFill>
              </a:rPr>
              <a:t> </a:t>
            </a:r>
            <a:r>
              <a:rPr lang="en-US" sz="2400" dirty="0" err="1">
                <a:solidFill>
                  <a:srgbClr val="000000"/>
                </a:solidFill>
              </a:rPr>
              <a:t>tú</a:t>
            </a:r>
            <a:r>
              <a:rPr lang="en-US" sz="2400" dirty="0">
                <a:solidFill>
                  <a:srgbClr val="000000"/>
                </a:solidFill>
              </a:rPr>
              <a:t> </a:t>
            </a:r>
            <a:r>
              <a:rPr lang="en-US" sz="2400" dirty="0" err="1">
                <a:solidFill>
                  <a:srgbClr val="000000"/>
                </a:solidFill>
              </a:rPr>
              <a:t>mismo</a:t>
            </a:r>
            <a:r>
              <a:rPr lang="en-US" sz="2400" dirty="0">
                <a:solidFill>
                  <a:srgbClr val="000000"/>
                </a:solidFill>
              </a:rPr>
              <a:t>. </a:t>
            </a:r>
            <a:r>
              <a:rPr lang="en-US" sz="2400" i="1" dirty="0">
                <a:solidFill>
                  <a:srgbClr val="000000"/>
                </a:solidFill>
              </a:rPr>
              <a:t>(Santiago 4:7,8)</a:t>
            </a:r>
          </a:p>
          <a:p>
            <a:pPr eaLnBrk="1" hangingPunct="1">
              <a:buClr>
                <a:srgbClr val="967D42"/>
              </a:buClr>
              <a:buFont typeface="Gill Sans MT" pitchFamily="34" charset="0"/>
              <a:buAutoNum type="arabicPeriod" startAt="6"/>
            </a:pPr>
            <a:r>
              <a:rPr lang="en-US" sz="2400" dirty="0">
                <a:solidFill>
                  <a:srgbClr val="000000"/>
                </a:solidFill>
              </a:rPr>
              <a:t> </a:t>
            </a:r>
            <a:r>
              <a:rPr lang="en-US" sz="2400" dirty="0" err="1">
                <a:solidFill>
                  <a:srgbClr val="000000"/>
                </a:solidFill>
              </a:rPr>
              <a:t>Centrarse</a:t>
            </a:r>
            <a:r>
              <a:rPr lang="en-US" sz="2400" dirty="0">
                <a:solidFill>
                  <a:srgbClr val="000000"/>
                </a:solidFill>
              </a:rPr>
              <a:t> </a:t>
            </a:r>
            <a:r>
              <a:rPr lang="en-US" sz="2400" dirty="0" err="1">
                <a:solidFill>
                  <a:srgbClr val="000000"/>
                </a:solidFill>
              </a:rPr>
              <a:t>en</a:t>
            </a:r>
            <a:r>
              <a:rPr lang="en-US" sz="2400" dirty="0">
                <a:solidFill>
                  <a:srgbClr val="000000"/>
                </a:solidFill>
              </a:rPr>
              <a:t> </a:t>
            </a:r>
            <a:r>
              <a:rPr lang="en-US" sz="2400" dirty="0" err="1">
                <a:solidFill>
                  <a:srgbClr val="000000"/>
                </a:solidFill>
              </a:rPr>
              <a:t>nuestra</a:t>
            </a:r>
            <a:r>
              <a:rPr lang="en-US" sz="2400" dirty="0">
                <a:solidFill>
                  <a:srgbClr val="000000"/>
                </a:solidFill>
              </a:rPr>
              <a:t> persona y </a:t>
            </a:r>
            <a:r>
              <a:rPr lang="en-US" sz="2400" dirty="0" err="1">
                <a:solidFill>
                  <a:srgbClr val="000000"/>
                </a:solidFill>
              </a:rPr>
              <a:t>necesidades</a:t>
            </a:r>
            <a:r>
              <a:rPr lang="en-US" sz="2400" dirty="0">
                <a:solidFill>
                  <a:srgbClr val="000000"/>
                </a:solidFill>
              </a:rPr>
              <a:t> </a:t>
            </a:r>
            <a:r>
              <a:rPr lang="en-US" sz="2400" dirty="0" err="1">
                <a:solidFill>
                  <a:srgbClr val="000000"/>
                </a:solidFill>
              </a:rPr>
              <a:t>frente</a:t>
            </a:r>
            <a:r>
              <a:rPr lang="en-US" sz="2400" dirty="0">
                <a:solidFill>
                  <a:srgbClr val="000000"/>
                </a:solidFill>
              </a:rPr>
              <a:t> a la gloria de Dios.</a:t>
            </a:r>
          </a:p>
          <a:p>
            <a:pPr eaLnBrk="1" hangingPunct="1">
              <a:buClr>
                <a:srgbClr val="967D42"/>
              </a:buClr>
              <a:buFont typeface="Gill Sans MT" pitchFamily="34" charset="0"/>
              <a:buAutoNum type="arabicPeriod" startAt="6"/>
            </a:pPr>
            <a:r>
              <a:rPr lang="en-US" sz="2400" dirty="0">
                <a:solidFill>
                  <a:srgbClr val="000000"/>
                </a:solidFill>
              </a:rPr>
              <a:t> Dar a Dios </a:t>
            </a:r>
            <a:r>
              <a:rPr lang="en-US" sz="2400" dirty="0" err="1">
                <a:solidFill>
                  <a:srgbClr val="000000"/>
                </a:solidFill>
              </a:rPr>
              <a:t>nuestros</a:t>
            </a:r>
            <a:r>
              <a:rPr lang="en-US" sz="2400" dirty="0">
                <a:solidFill>
                  <a:srgbClr val="000000"/>
                </a:solidFill>
              </a:rPr>
              <a:t> planes/agenda, </a:t>
            </a:r>
            <a:r>
              <a:rPr lang="en-US" sz="2400" dirty="0" err="1">
                <a:solidFill>
                  <a:srgbClr val="000000"/>
                </a:solidFill>
              </a:rPr>
              <a:t>en</a:t>
            </a:r>
            <a:r>
              <a:rPr lang="en-US" sz="2400" dirty="0">
                <a:solidFill>
                  <a:srgbClr val="000000"/>
                </a:solidFill>
              </a:rPr>
              <a:t> </a:t>
            </a:r>
            <a:r>
              <a:rPr lang="en-US" sz="2400" dirty="0" err="1">
                <a:solidFill>
                  <a:srgbClr val="000000"/>
                </a:solidFill>
              </a:rPr>
              <a:t>lugar</a:t>
            </a:r>
            <a:r>
              <a:rPr lang="en-US" sz="2400" dirty="0">
                <a:solidFill>
                  <a:srgbClr val="000000"/>
                </a:solidFill>
              </a:rPr>
              <a:t> de </a:t>
            </a:r>
            <a:r>
              <a:rPr lang="en-US" sz="2400" dirty="0" err="1">
                <a:solidFill>
                  <a:srgbClr val="000000"/>
                </a:solidFill>
              </a:rPr>
              <a:t>esperar</a:t>
            </a:r>
            <a:r>
              <a:rPr lang="en-US" sz="2400" dirty="0">
                <a:solidFill>
                  <a:srgbClr val="000000"/>
                </a:solidFill>
              </a:rPr>
              <a:t>/</a:t>
            </a:r>
            <a:r>
              <a:rPr lang="en-US" sz="2400" dirty="0" err="1">
                <a:solidFill>
                  <a:srgbClr val="000000"/>
                </a:solidFill>
              </a:rPr>
              <a:t>recibir</a:t>
            </a:r>
            <a:r>
              <a:rPr lang="en-US" sz="2400" dirty="0">
                <a:solidFill>
                  <a:srgbClr val="000000"/>
                </a:solidFill>
              </a:rPr>
              <a:t> Sus planes.  (Is.50:4)</a:t>
            </a:r>
          </a:p>
          <a:p>
            <a:pPr eaLnBrk="1" hangingPunct="1">
              <a:buClr>
                <a:srgbClr val="967D42"/>
              </a:buClr>
              <a:buFont typeface="Gill Sans MT" pitchFamily="34" charset="0"/>
              <a:buAutoNum type="arabicPeriod" startAt="6"/>
            </a:pPr>
            <a:r>
              <a:rPr lang="en-US" sz="2400" dirty="0">
                <a:solidFill>
                  <a:srgbClr val="000000"/>
                </a:solidFill>
              </a:rPr>
              <a:t> </a:t>
            </a:r>
            <a:r>
              <a:rPr lang="en-US" sz="2400" dirty="0" err="1">
                <a:solidFill>
                  <a:srgbClr val="000000"/>
                </a:solidFill>
              </a:rPr>
              <a:t>Quiere</a:t>
            </a:r>
            <a:r>
              <a:rPr lang="en-US" sz="2400" dirty="0">
                <a:solidFill>
                  <a:srgbClr val="000000"/>
                </a:solidFill>
              </a:rPr>
              <a:t> </a:t>
            </a:r>
            <a:r>
              <a:rPr lang="en-US" sz="2400" dirty="0" err="1">
                <a:solidFill>
                  <a:srgbClr val="000000"/>
                </a:solidFill>
              </a:rPr>
              <a:t>nuestro</a:t>
            </a:r>
            <a:r>
              <a:rPr lang="en-US" sz="2400" dirty="0">
                <a:solidFill>
                  <a:srgbClr val="000000"/>
                </a:solidFill>
              </a:rPr>
              <a:t> modo de responder, </a:t>
            </a:r>
            <a:r>
              <a:rPr lang="en-US" sz="2400" dirty="0" err="1">
                <a:solidFill>
                  <a:srgbClr val="000000"/>
                </a:solidFill>
              </a:rPr>
              <a:t>en</a:t>
            </a:r>
            <a:r>
              <a:rPr lang="en-US" sz="2400" dirty="0">
                <a:solidFill>
                  <a:srgbClr val="000000"/>
                </a:solidFill>
              </a:rPr>
              <a:t> </a:t>
            </a:r>
            <a:r>
              <a:rPr lang="en-US" sz="2400" dirty="0" err="1">
                <a:solidFill>
                  <a:srgbClr val="000000"/>
                </a:solidFill>
              </a:rPr>
              <a:t>nuestro</a:t>
            </a:r>
            <a:r>
              <a:rPr lang="en-US" sz="2400" dirty="0">
                <a:solidFill>
                  <a:srgbClr val="000000"/>
                </a:solidFill>
              </a:rPr>
              <a:t> </a:t>
            </a:r>
            <a:r>
              <a:rPr lang="en-US" sz="2400" dirty="0" err="1">
                <a:solidFill>
                  <a:srgbClr val="000000"/>
                </a:solidFill>
              </a:rPr>
              <a:t>tiempo</a:t>
            </a:r>
            <a:r>
              <a:rPr lang="en-US" sz="2400" dirty="0">
                <a:solidFill>
                  <a:srgbClr val="000000"/>
                </a:solidFill>
              </a:rPr>
              <a:t>; </a:t>
            </a:r>
            <a:r>
              <a:rPr lang="en-US" sz="2400" dirty="0" err="1">
                <a:solidFill>
                  <a:srgbClr val="000000"/>
                </a:solidFill>
              </a:rPr>
              <a:t>hazle</a:t>
            </a:r>
            <a:r>
              <a:rPr lang="en-US" sz="2400" dirty="0">
                <a:solidFill>
                  <a:srgbClr val="000000"/>
                </a:solidFill>
              </a:rPr>
              <a:t> </a:t>
            </a:r>
            <a:r>
              <a:rPr lang="en-US" sz="2400" dirty="0" err="1">
                <a:solidFill>
                  <a:srgbClr val="000000"/>
                </a:solidFill>
              </a:rPr>
              <a:t>siervo</a:t>
            </a:r>
            <a:r>
              <a:rPr lang="en-US" sz="2400" dirty="0">
                <a:solidFill>
                  <a:srgbClr val="000000"/>
                </a:solidFill>
              </a:rPr>
              <a:t>.</a:t>
            </a:r>
          </a:p>
        </p:txBody>
      </p:sp>
      <p:grpSp>
        <p:nvGrpSpPr>
          <p:cNvPr id="3" name="Group 5"/>
          <p:cNvGrpSpPr/>
          <p:nvPr/>
        </p:nvGrpSpPr>
        <p:grpSpPr>
          <a:xfrm>
            <a:off x="-152400" y="990600"/>
            <a:ext cx="49530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Obstáculos a la oración</a:t>
              </a:r>
            </a:p>
          </p:txBody>
        </p:sp>
      </p:grpSp>
    </p:spTree>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162800" cy="4953000"/>
          </a:xfrm>
          <a:prstGeom prst="rect">
            <a:avLst/>
          </a:prstGeom>
        </p:spPr>
        <p:txBody>
          <a:bodyPr/>
          <a:lstStyle/>
          <a:p>
            <a:pPr eaLnBrk="1" fontAlgn="auto" hangingPunct="1">
              <a:spcAft>
                <a:spcPct val="0"/>
              </a:spcAft>
              <a:buClr>
                <a:schemeClr val="bg2">
                  <a:lumMod val="50000"/>
                </a:schemeClr>
              </a:buClr>
              <a:buFont typeface="Wingdings 2"/>
              <a:buNone/>
              <a:defRPr/>
            </a:pPr>
            <a:r>
              <a:rPr lang="en-US" sz="2400" b="1" dirty="0" err="1">
                <a:solidFill>
                  <a:srgbClr val="000000"/>
                </a:solidFill>
              </a:rPr>
              <a:t>Características</a:t>
            </a:r>
            <a:r>
              <a:rPr lang="en-US" sz="2400" b="1" dirty="0">
                <a:solidFill>
                  <a:srgbClr val="000000"/>
                </a:solidFill>
              </a:rPr>
              <a:t> </a:t>
            </a:r>
            <a:r>
              <a:rPr lang="en-US" sz="2400" b="1" dirty="0" err="1">
                <a:solidFill>
                  <a:srgbClr val="000000"/>
                </a:solidFill>
              </a:rPr>
              <a:t>habituales</a:t>
            </a:r>
            <a:r>
              <a:rPr lang="en-US" sz="2400" b="1" dirty="0">
                <a:solidFill>
                  <a:srgbClr val="000000"/>
                </a:solidFill>
              </a:rPr>
              <a:t> de las </a:t>
            </a:r>
            <a:r>
              <a:rPr lang="en-US" sz="2400" b="1" dirty="0" err="1">
                <a:solidFill>
                  <a:srgbClr val="000000"/>
                </a:solidFill>
              </a:rPr>
              <a:t>oraciones</a:t>
            </a:r>
            <a:r>
              <a:rPr lang="en-US" sz="2400" b="1" dirty="0">
                <a:solidFill>
                  <a:srgbClr val="000000"/>
                </a:solidFill>
              </a:rPr>
              <a:t> </a:t>
            </a:r>
            <a:r>
              <a:rPr lang="en-US" sz="2400" b="1" dirty="0" err="1">
                <a:solidFill>
                  <a:srgbClr val="000000"/>
                </a:solidFill>
              </a:rPr>
              <a:t>regulares</a:t>
            </a:r>
            <a:r>
              <a:rPr lang="en-US" sz="2400" b="1" dirty="0">
                <a:solidFill>
                  <a:srgbClr val="000000"/>
                </a:solidFill>
              </a:rPr>
              <a:t> </a:t>
            </a:r>
            <a:r>
              <a:rPr lang="en-US" sz="2400" b="1" dirty="0" err="1">
                <a:solidFill>
                  <a:srgbClr val="000000"/>
                </a:solidFill>
              </a:rPr>
              <a:t>en</a:t>
            </a:r>
            <a:r>
              <a:rPr lang="en-US" sz="2400" b="1" dirty="0">
                <a:solidFill>
                  <a:srgbClr val="000000"/>
                </a:solidFill>
              </a:rPr>
              <a:t> </a:t>
            </a:r>
            <a:r>
              <a:rPr lang="en-US" sz="2400" b="1" dirty="0" err="1">
                <a:solidFill>
                  <a:srgbClr val="000000"/>
                </a:solidFill>
              </a:rPr>
              <a:t>nuestra</a:t>
            </a:r>
            <a:r>
              <a:rPr lang="en-US" sz="2400" b="1" dirty="0">
                <a:solidFill>
                  <a:srgbClr val="000000"/>
                </a:solidFill>
              </a:rPr>
              <a:t> </a:t>
            </a:r>
            <a:r>
              <a:rPr lang="en-US" sz="2400" b="1" dirty="0" err="1">
                <a:solidFill>
                  <a:srgbClr val="000000"/>
                </a:solidFill>
              </a:rPr>
              <a:t>vida</a:t>
            </a:r>
            <a:r>
              <a:rPr lang="en-US" sz="2400" b="1" dirty="0">
                <a:solidFill>
                  <a:srgbClr val="000000"/>
                </a:solidFill>
              </a:rPr>
              <a:t> </a:t>
            </a:r>
            <a:r>
              <a:rPr lang="en-US" sz="2400" b="1" dirty="0" err="1">
                <a:solidFill>
                  <a:srgbClr val="000000"/>
                </a:solidFill>
              </a:rPr>
              <a:t>cotidiana</a:t>
            </a:r>
            <a:r>
              <a:rPr lang="en-US" sz="2400" dirty="0">
                <a:solidFill>
                  <a:srgbClr val="000000"/>
                </a:solidFill>
              </a:rPr>
              <a:t>:</a:t>
            </a:r>
          </a:p>
          <a:p>
            <a:pPr marL="465138" indent="-465138" eaLnBrk="1" fontAlgn="auto" hangingPunct="1">
              <a:spcAft>
                <a:spcPct val="0"/>
              </a:spcAft>
              <a:buClr>
                <a:schemeClr val="bg2">
                  <a:lumMod val="50000"/>
                </a:schemeClr>
              </a:buClr>
              <a:buFont typeface="Wingdings 2"/>
              <a:buAutoNum type="arabicPeriod"/>
              <a:defRPr/>
            </a:pPr>
            <a:r>
              <a:rPr lang="en-US" sz="2400" dirty="0" err="1">
                <a:solidFill>
                  <a:srgbClr val="000000"/>
                </a:solidFill>
              </a:rPr>
              <a:t>Esperar</a:t>
            </a:r>
            <a:r>
              <a:rPr lang="en-US" sz="2400" dirty="0">
                <a:solidFill>
                  <a:srgbClr val="000000"/>
                </a:solidFill>
              </a:rPr>
              <a:t> </a:t>
            </a:r>
            <a:r>
              <a:rPr lang="en-US" sz="2400" dirty="0" err="1">
                <a:solidFill>
                  <a:srgbClr val="000000"/>
                </a:solidFill>
              </a:rPr>
              <a:t>merecer</a:t>
            </a:r>
            <a:r>
              <a:rPr lang="en-US" sz="2400" dirty="0">
                <a:solidFill>
                  <a:srgbClr val="000000"/>
                </a:solidFill>
              </a:rPr>
              <a:t>/</a:t>
            </a:r>
            <a:r>
              <a:rPr lang="en-US" sz="2400" dirty="0" err="1">
                <a:solidFill>
                  <a:srgbClr val="000000"/>
                </a:solidFill>
              </a:rPr>
              <a:t>pagar</a:t>
            </a:r>
            <a:r>
              <a:rPr lang="en-US" sz="2400" dirty="0">
                <a:solidFill>
                  <a:srgbClr val="000000"/>
                </a:solidFill>
              </a:rPr>
              <a:t> un poco </a:t>
            </a:r>
            <a:r>
              <a:rPr lang="en-US" sz="2400" dirty="0" err="1">
                <a:solidFill>
                  <a:srgbClr val="000000"/>
                </a:solidFill>
              </a:rPr>
              <a:t>frente</a:t>
            </a:r>
            <a:r>
              <a:rPr lang="en-US" sz="2400" dirty="0">
                <a:solidFill>
                  <a:srgbClr val="000000"/>
                </a:solidFill>
              </a:rPr>
              <a:t> a la </a:t>
            </a:r>
            <a:r>
              <a:rPr lang="en-US" sz="2400" dirty="0" err="1">
                <a:solidFill>
                  <a:srgbClr val="000000"/>
                </a:solidFill>
              </a:rPr>
              <a:t>gracia</a:t>
            </a:r>
            <a:endParaRPr lang="en-US" sz="2400" dirty="0">
              <a:solidFill>
                <a:srgbClr val="000000"/>
              </a:solidFill>
            </a:endParaRPr>
          </a:p>
          <a:p>
            <a:pPr marL="465138" indent="-465138" eaLnBrk="1" fontAlgn="auto" hangingPunct="1">
              <a:spcAft>
                <a:spcPct val="0"/>
              </a:spcAft>
              <a:buClr>
                <a:schemeClr val="bg2">
                  <a:lumMod val="50000"/>
                </a:schemeClr>
              </a:buClr>
              <a:buFont typeface="Wingdings 2"/>
              <a:buAutoNum type="arabicPeriod"/>
              <a:defRPr/>
            </a:pPr>
            <a:r>
              <a:rPr lang="en-US" sz="2400" dirty="0">
                <a:solidFill>
                  <a:srgbClr val="000000"/>
                </a:solidFill>
              </a:rPr>
              <a:t>Sin </a:t>
            </a:r>
            <a:r>
              <a:rPr lang="en-US" sz="2400" dirty="0" err="1">
                <a:solidFill>
                  <a:srgbClr val="000000"/>
                </a:solidFill>
              </a:rPr>
              <a:t>visión</a:t>
            </a:r>
            <a:r>
              <a:rPr lang="en-US" sz="2400" dirty="0">
                <a:solidFill>
                  <a:srgbClr val="000000"/>
                </a:solidFill>
              </a:rPr>
              <a:t>/</a:t>
            </a:r>
            <a:r>
              <a:rPr lang="en-US" sz="2400" dirty="0" err="1">
                <a:solidFill>
                  <a:srgbClr val="000000"/>
                </a:solidFill>
              </a:rPr>
              <a:t>límitar</a:t>
            </a:r>
            <a:r>
              <a:rPr lang="en-US" sz="2400" dirty="0">
                <a:solidFill>
                  <a:srgbClr val="000000"/>
                </a:solidFill>
              </a:rPr>
              <a:t> a Dios  </a:t>
            </a:r>
          </a:p>
          <a:p>
            <a:pPr marL="465138" indent="-465138" eaLnBrk="1" fontAlgn="auto" hangingPunct="1">
              <a:spcAft>
                <a:spcPct val="0"/>
              </a:spcAft>
              <a:buClr>
                <a:schemeClr val="bg2">
                  <a:lumMod val="50000"/>
                </a:schemeClr>
              </a:buClr>
              <a:buFont typeface="Wingdings 2"/>
              <a:buAutoNum type="arabicPeriod"/>
              <a:defRPr/>
            </a:pPr>
            <a:r>
              <a:rPr lang="en-US" sz="2400" dirty="0">
                <a:solidFill>
                  <a:srgbClr val="000000"/>
                </a:solidFill>
              </a:rPr>
              <a:t>Falta de </a:t>
            </a:r>
            <a:r>
              <a:rPr lang="en-US" sz="2400" dirty="0" err="1">
                <a:solidFill>
                  <a:srgbClr val="000000"/>
                </a:solidFill>
              </a:rPr>
              <a:t>voluntad</a:t>
            </a:r>
            <a:r>
              <a:rPr lang="en-US" sz="2400" dirty="0">
                <a:solidFill>
                  <a:srgbClr val="000000"/>
                </a:solidFill>
              </a:rPr>
              <a:t> de </a:t>
            </a:r>
            <a:r>
              <a:rPr lang="en-US" sz="2400" dirty="0" err="1">
                <a:solidFill>
                  <a:srgbClr val="000000"/>
                </a:solidFill>
              </a:rPr>
              <a:t>servicio</a:t>
            </a:r>
            <a:endParaRPr lang="en-US" sz="2400" dirty="0">
              <a:solidFill>
                <a:srgbClr val="000000"/>
              </a:solidFill>
            </a:endParaRPr>
          </a:p>
          <a:p>
            <a:pPr marL="465138" indent="-465138" eaLnBrk="1" fontAlgn="auto" hangingPunct="1">
              <a:spcAft>
                <a:spcPct val="0"/>
              </a:spcAft>
              <a:buClr>
                <a:schemeClr val="bg2">
                  <a:lumMod val="50000"/>
                </a:schemeClr>
              </a:buClr>
              <a:buFont typeface="+mj-lt"/>
              <a:buAutoNum type="arabicPeriod"/>
              <a:defRPr/>
            </a:pPr>
            <a:r>
              <a:rPr lang="en-US" sz="2400" dirty="0" err="1">
                <a:solidFill>
                  <a:srgbClr val="000000"/>
                </a:solidFill>
              </a:rPr>
              <a:t>Basado</a:t>
            </a:r>
            <a:r>
              <a:rPr lang="en-US" sz="2400" dirty="0">
                <a:solidFill>
                  <a:srgbClr val="000000"/>
                </a:solidFill>
              </a:rPr>
              <a:t> </a:t>
            </a:r>
            <a:r>
              <a:rPr lang="en-US" sz="2400" dirty="0" err="1">
                <a:solidFill>
                  <a:srgbClr val="000000"/>
                </a:solidFill>
              </a:rPr>
              <a:t>en</a:t>
            </a:r>
            <a:r>
              <a:rPr lang="en-US" sz="2400" dirty="0">
                <a:solidFill>
                  <a:srgbClr val="000000"/>
                </a:solidFill>
              </a:rPr>
              <a:t> la </a:t>
            </a:r>
            <a:r>
              <a:rPr lang="en-US" sz="2400" dirty="0" err="1">
                <a:solidFill>
                  <a:srgbClr val="000000"/>
                </a:solidFill>
              </a:rPr>
              <a:t>falta</a:t>
            </a:r>
            <a:r>
              <a:rPr lang="en-US" sz="2400" dirty="0">
                <a:solidFill>
                  <a:srgbClr val="000000"/>
                </a:solidFill>
              </a:rPr>
              <a:t> de </a:t>
            </a:r>
            <a:r>
              <a:rPr lang="en-US" sz="2400" dirty="0" err="1">
                <a:solidFill>
                  <a:srgbClr val="000000"/>
                </a:solidFill>
              </a:rPr>
              <a:t>perdón</a:t>
            </a:r>
            <a:r>
              <a:rPr lang="en-US" sz="2400" dirty="0">
                <a:solidFill>
                  <a:srgbClr val="000000"/>
                </a:solidFill>
              </a:rPr>
              <a:t>, </a:t>
            </a:r>
            <a:r>
              <a:rPr lang="en-US" sz="2400" dirty="0" err="1">
                <a:solidFill>
                  <a:srgbClr val="000000"/>
                </a:solidFill>
              </a:rPr>
              <a:t>el</a:t>
            </a:r>
            <a:r>
              <a:rPr lang="en-US" sz="2400" dirty="0">
                <a:solidFill>
                  <a:srgbClr val="000000"/>
                </a:solidFill>
              </a:rPr>
              <a:t> </a:t>
            </a:r>
            <a:r>
              <a:rPr lang="en-US" sz="2400" dirty="0" err="1">
                <a:solidFill>
                  <a:srgbClr val="000000"/>
                </a:solidFill>
              </a:rPr>
              <a:t>falso</a:t>
            </a:r>
            <a:r>
              <a:rPr lang="en-US" sz="2400" dirty="0">
                <a:solidFill>
                  <a:srgbClr val="000000"/>
                </a:solidFill>
              </a:rPr>
              <a:t> </a:t>
            </a:r>
            <a:r>
              <a:rPr lang="en-US" sz="2400" dirty="0" err="1">
                <a:solidFill>
                  <a:srgbClr val="000000"/>
                </a:solidFill>
              </a:rPr>
              <a:t>arrepentimiento</a:t>
            </a:r>
            <a:r>
              <a:rPr lang="en-US" sz="2400" dirty="0">
                <a:solidFill>
                  <a:srgbClr val="000000"/>
                </a:solidFill>
              </a:rPr>
              <a:t>, la </a:t>
            </a:r>
            <a:r>
              <a:rPr lang="en-US" sz="2400" dirty="0" err="1">
                <a:solidFill>
                  <a:srgbClr val="000000"/>
                </a:solidFill>
              </a:rPr>
              <a:t>duplicidad</a:t>
            </a:r>
            <a:r>
              <a:rPr lang="en-US" sz="2400" dirty="0">
                <a:solidFill>
                  <a:srgbClr val="000000"/>
                </a:solidFill>
              </a:rPr>
              <a:t>, </a:t>
            </a:r>
            <a:r>
              <a:rPr lang="en-US" sz="2400" dirty="0" err="1">
                <a:solidFill>
                  <a:srgbClr val="000000"/>
                </a:solidFill>
              </a:rPr>
              <a:t>evitar</a:t>
            </a:r>
            <a:r>
              <a:rPr lang="en-US" sz="2400" dirty="0">
                <a:solidFill>
                  <a:srgbClr val="000000"/>
                </a:solidFill>
              </a:rPr>
              <a:t> la </a:t>
            </a:r>
            <a:r>
              <a:rPr lang="en-US" sz="2400" dirty="0" err="1">
                <a:solidFill>
                  <a:srgbClr val="000000"/>
                </a:solidFill>
              </a:rPr>
              <a:t>confesión</a:t>
            </a:r>
            <a:r>
              <a:rPr lang="en-US" sz="2400" dirty="0">
                <a:solidFill>
                  <a:srgbClr val="000000"/>
                </a:solidFill>
              </a:rPr>
              <a:t>, </a:t>
            </a:r>
            <a:r>
              <a:rPr lang="en-US" sz="2400" dirty="0" err="1">
                <a:solidFill>
                  <a:srgbClr val="000000"/>
                </a:solidFill>
              </a:rPr>
              <a:t>posponer</a:t>
            </a:r>
            <a:r>
              <a:rPr lang="en-US" sz="2400" dirty="0">
                <a:solidFill>
                  <a:srgbClr val="000000"/>
                </a:solidFill>
              </a:rPr>
              <a:t> </a:t>
            </a:r>
            <a:r>
              <a:rPr lang="en-US" sz="2400" dirty="0" err="1">
                <a:solidFill>
                  <a:srgbClr val="000000"/>
                </a:solidFill>
              </a:rPr>
              <a:t>el</a:t>
            </a:r>
            <a:r>
              <a:rPr lang="en-US" sz="2400" dirty="0">
                <a:solidFill>
                  <a:srgbClr val="000000"/>
                </a:solidFill>
              </a:rPr>
              <a:t> </a:t>
            </a:r>
            <a:r>
              <a:rPr lang="en-US" sz="2400" dirty="0" err="1">
                <a:solidFill>
                  <a:srgbClr val="000000"/>
                </a:solidFill>
              </a:rPr>
              <a:t>cambio</a:t>
            </a:r>
            <a:endParaRPr lang="en-US" sz="2400" dirty="0">
              <a:solidFill>
                <a:srgbClr val="000000"/>
              </a:solidFill>
            </a:endParaRPr>
          </a:p>
          <a:p>
            <a:pPr marL="465138" indent="-465138" eaLnBrk="1" fontAlgn="auto" hangingPunct="1">
              <a:spcAft>
                <a:spcPct val="0"/>
              </a:spcAft>
              <a:buClr>
                <a:schemeClr val="bg2">
                  <a:lumMod val="50000"/>
                </a:schemeClr>
              </a:buClr>
              <a:buFont typeface="+mj-lt"/>
              <a:buAutoNum type="arabicPeriod"/>
              <a:defRPr/>
            </a:pPr>
            <a:r>
              <a:rPr lang="en-US" sz="2400" dirty="0" err="1">
                <a:solidFill>
                  <a:srgbClr val="000000"/>
                </a:solidFill>
              </a:rPr>
              <a:t>Duda</a:t>
            </a:r>
            <a:r>
              <a:rPr lang="en-US" sz="2400" dirty="0">
                <a:solidFill>
                  <a:srgbClr val="000000"/>
                </a:solidFill>
              </a:rPr>
              <a:t>, </a:t>
            </a:r>
            <a:r>
              <a:rPr lang="en-US" sz="2400" dirty="0" err="1">
                <a:solidFill>
                  <a:srgbClr val="000000"/>
                </a:solidFill>
              </a:rPr>
              <a:t>falta</a:t>
            </a:r>
            <a:r>
              <a:rPr lang="en-US" sz="2400" dirty="0">
                <a:solidFill>
                  <a:srgbClr val="000000"/>
                </a:solidFill>
              </a:rPr>
              <a:t> de </a:t>
            </a:r>
            <a:r>
              <a:rPr lang="en-US" sz="2400" dirty="0" err="1">
                <a:solidFill>
                  <a:srgbClr val="000000"/>
                </a:solidFill>
              </a:rPr>
              <a:t>fe</a:t>
            </a:r>
            <a:endParaRPr lang="en-US" sz="2400" dirty="0">
              <a:solidFill>
                <a:srgbClr val="000000"/>
              </a:solidFill>
            </a:endParaRPr>
          </a:p>
          <a:p>
            <a:pPr marL="465138" indent="-465138" eaLnBrk="1" fontAlgn="auto" hangingPunct="1">
              <a:spcAft>
                <a:spcPct val="0"/>
              </a:spcAft>
              <a:buClr>
                <a:schemeClr val="bg2">
                  <a:lumMod val="50000"/>
                </a:schemeClr>
              </a:buClr>
              <a:buFont typeface="+mj-lt"/>
              <a:buAutoNum type="arabicPeriod"/>
              <a:defRPr/>
            </a:pPr>
            <a:r>
              <a:rPr lang="en-US" sz="2400" dirty="0" err="1">
                <a:solidFill>
                  <a:srgbClr val="000000"/>
                </a:solidFill>
              </a:rPr>
              <a:t>Orgullo</a:t>
            </a:r>
            <a:r>
              <a:rPr lang="en-US" sz="2400" dirty="0">
                <a:solidFill>
                  <a:srgbClr val="000000"/>
                </a:solidFill>
              </a:rPr>
              <a:t> de </a:t>
            </a:r>
            <a:r>
              <a:rPr lang="en-US" sz="2400" dirty="0" err="1">
                <a:solidFill>
                  <a:srgbClr val="000000"/>
                </a:solidFill>
              </a:rPr>
              <a:t>sí</a:t>
            </a:r>
            <a:r>
              <a:rPr lang="en-US" sz="2400" dirty="0">
                <a:solidFill>
                  <a:srgbClr val="000000"/>
                </a:solidFill>
              </a:rPr>
              <a:t> </a:t>
            </a:r>
            <a:r>
              <a:rPr lang="en-US" sz="2400" dirty="0" err="1">
                <a:solidFill>
                  <a:srgbClr val="000000"/>
                </a:solidFill>
              </a:rPr>
              <a:t>mismo</a:t>
            </a:r>
            <a:r>
              <a:rPr lang="en-US" sz="2400" dirty="0">
                <a:solidFill>
                  <a:srgbClr val="000000"/>
                </a:solidFill>
              </a:rPr>
              <a:t>, </a:t>
            </a:r>
            <a:r>
              <a:rPr lang="en-US" sz="2400" dirty="0" err="1">
                <a:solidFill>
                  <a:srgbClr val="000000"/>
                </a:solidFill>
              </a:rPr>
              <a:t>confianza</a:t>
            </a:r>
            <a:r>
              <a:rPr lang="en-US" sz="2400" dirty="0">
                <a:solidFill>
                  <a:srgbClr val="000000"/>
                </a:solidFill>
              </a:rPr>
              <a:t> </a:t>
            </a:r>
            <a:r>
              <a:rPr lang="en-US" sz="2400" dirty="0" err="1">
                <a:solidFill>
                  <a:srgbClr val="000000"/>
                </a:solidFill>
              </a:rPr>
              <a:t>en</a:t>
            </a:r>
            <a:r>
              <a:rPr lang="en-US" sz="2400" dirty="0">
                <a:solidFill>
                  <a:srgbClr val="000000"/>
                </a:solidFill>
              </a:rPr>
              <a:t> </a:t>
            </a:r>
            <a:r>
              <a:rPr lang="en-US" sz="2400" dirty="0" err="1">
                <a:solidFill>
                  <a:srgbClr val="000000"/>
                </a:solidFill>
              </a:rPr>
              <a:t>sí</a:t>
            </a:r>
            <a:r>
              <a:rPr lang="en-US" sz="2400" dirty="0">
                <a:solidFill>
                  <a:srgbClr val="000000"/>
                </a:solidFill>
              </a:rPr>
              <a:t> </a:t>
            </a:r>
            <a:r>
              <a:rPr lang="en-US" sz="2400" dirty="0" err="1">
                <a:solidFill>
                  <a:srgbClr val="000000"/>
                </a:solidFill>
              </a:rPr>
              <a:t>mismo</a:t>
            </a:r>
            <a:r>
              <a:rPr lang="en-US" sz="2400" dirty="0">
                <a:solidFill>
                  <a:srgbClr val="000000"/>
                </a:solidFill>
              </a:rPr>
              <a:t>, no ceder </a:t>
            </a:r>
            <a:r>
              <a:rPr lang="en-US" sz="2400" dirty="0" err="1">
                <a:solidFill>
                  <a:srgbClr val="000000"/>
                </a:solidFill>
              </a:rPr>
              <a:t>el</a:t>
            </a:r>
            <a:r>
              <a:rPr lang="en-US" sz="2400" dirty="0">
                <a:solidFill>
                  <a:srgbClr val="000000"/>
                </a:solidFill>
              </a:rPr>
              <a:t> control</a:t>
            </a:r>
          </a:p>
          <a:p>
            <a:pPr marL="465138" indent="-465138" eaLnBrk="1" fontAlgn="auto" hangingPunct="1">
              <a:spcAft>
                <a:spcPct val="0"/>
              </a:spcAft>
              <a:buClr>
                <a:schemeClr val="bg2">
                  <a:lumMod val="50000"/>
                </a:schemeClr>
              </a:buClr>
              <a:buFont typeface="+mj-lt"/>
              <a:buAutoNum type="arabicPeriod"/>
              <a:defRPr/>
            </a:pPr>
            <a:r>
              <a:rPr lang="en-US" sz="2400" dirty="0" err="1">
                <a:solidFill>
                  <a:srgbClr val="000000"/>
                </a:solidFill>
              </a:rPr>
              <a:t>Centrarse</a:t>
            </a:r>
            <a:r>
              <a:rPr lang="en-US" sz="2400" dirty="0">
                <a:solidFill>
                  <a:srgbClr val="000000"/>
                </a:solidFill>
              </a:rPr>
              <a:t> </a:t>
            </a:r>
            <a:r>
              <a:rPr lang="en-US" sz="2400" dirty="0" err="1">
                <a:solidFill>
                  <a:srgbClr val="000000"/>
                </a:solidFill>
              </a:rPr>
              <a:t>en</a:t>
            </a:r>
            <a:r>
              <a:rPr lang="en-US" sz="2400" dirty="0">
                <a:solidFill>
                  <a:srgbClr val="000000"/>
                </a:solidFill>
              </a:rPr>
              <a:t> </a:t>
            </a:r>
            <a:r>
              <a:rPr lang="en-US" sz="2400" dirty="0" err="1">
                <a:solidFill>
                  <a:srgbClr val="000000"/>
                </a:solidFill>
              </a:rPr>
              <a:t>los</a:t>
            </a:r>
            <a:r>
              <a:rPr lang="en-US" sz="2400" dirty="0">
                <a:solidFill>
                  <a:srgbClr val="000000"/>
                </a:solidFill>
              </a:rPr>
              <a:t> </a:t>
            </a:r>
            <a:r>
              <a:rPr lang="en-US" sz="2400" dirty="0" err="1">
                <a:solidFill>
                  <a:srgbClr val="000000"/>
                </a:solidFill>
              </a:rPr>
              <a:t>problemas</a:t>
            </a:r>
            <a:r>
              <a:rPr lang="en-US" sz="2400" dirty="0">
                <a:solidFill>
                  <a:srgbClr val="000000"/>
                </a:solidFill>
              </a:rPr>
              <a:t>/</a:t>
            </a:r>
            <a:r>
              <a:rPr lang="en-US" sz="2400" dirty="0" err="1">
                <a:solidFill>
                  <a:srgbClr val="000000"/>
                </a:solidFill>
              </a:rPr>
              <a:t>pecado</a:t>
            </a:r>
            <a:r>
              <a:rPr lang="en-US" sz="2400" dirty="0">
                <a:solidFill>
                  <a:srgbClr val="000000"/>
                </a:solidFill>
              </a:rPr>
              <a:t> </a:t>
            </a:r>
            <a:r>
              <a:rPr lang="en-US" sz="2400" dirty="0" err="1">
                <a:solidFill>
                  <a:srgbClr val="000000"/>
                </a:solidFill>
              </a:rPr>
              <a:t>frente</a:t>
            </a:r>
            <a:r>
              <a:rPr lang="en-US" sz="2400" dirty="0">
                <a:solidFill>
                  <a:srgbClr val="000000"/>
                </a:solidFill>
              </a:rPr>
              <a:t> a </a:t>
            </a:r>
            <a:r>
              <a:rPr lang="en-US" sz="2400" dirty="0" err="1">
                <a:solidFill>
                  <a:srgbClr val="000000"/>
                </a:solidFill>
              </a:rPr>
              <a:t>centrarse</a:t>
            </a:r>
            <a:r>
              <a:rPr lang="en-US" sz="2400" dirty="0">
                <a:solidFill>
                  <a:srgbClr val="000000"/>
                </a:solidFill>
              </a:rPr>
              <a:t> </a:t>
            </a:r>
            <a:r>
              <a:rPr lang="en-US" sz="2400" dirty="0" err="1">
                <a:solidFill>
                  <a:srgbClr val="000000"/>
                </a:solidFill>
              </a:rPr>
              <a:t>en</a:t>
            </a:r>
            <a:r>
              <a:rPr lang="en-US" sz="2400" dirty="0">
                <a:solidFill>
                  <a:srgbClr val="000000"/>
                </a:solidFill>
              </a:rPr>
              <a:t> Jesús</a:t>
            </a:r>
          </a:p>
        </p:txBody>
      </p:sp>
      <p:grpSp>
        <p:nvGrpSpPr>
          <p:cNvPr id="6" name="Group 5"/>
          <p:cNvGrpSpPr/>
          <p:nvPr/>
        </p:nvGrpSpPr>
        <p:grpSpPr>
          <a:xfrm>
            <a:off x="-152400" y="990600"/>
            <a:ext cx="49530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Obstáculos a la respuesta a las oraciones</a:t>
              </a:r>
            </a:p>
          </p:txBody>
        </p:sp>
      </p:grpSp>
    </p:spTree>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239000" cy="4619625"/>
          </a:xfrm>
          <a:prstGeom prst="rect">
            <a:avLst/>
          </a:prstGeom>
        </p:spPr>
        <p:txBody>
          <a:bodyPr/>
          <a:lstStyle/>
          <a:p>
            <a:pPr eaLnBrk="1" hangingPunct="1">
              <a:lnSpc>
                <a:spcPct val="90000"/>
              </a:lnSpc>
              <a:buClr>
                <a:srgbClr val="967D42"/>
              </a:buClr>
            </a:pPr>
            <a:r>
              <a:rPr lang="en-US" sz="2400" b="1" dirty="0" err="1">
                <a:solidFill>
                  <a:srgbClr val="000000"/>
                </a:solidFill>
              </a:rPr>
              <a:t>Características</a:t>
            </a:r>
            <a:r>
              <a:rPr lang="en-US" sz="2400" b="1" dirty="0">
                <a:solidFill>
                  <a:srgbClr val="000000"/>
                </a:solidFill>
              </a:rPr>
              <a:t> </a:t>
            </a:r>
            <a:r>
              <a:rPr lang="en-US" sz="2400" b="1" dirty="0" err="1">
                <a:solidFill>
                  <a:srgbClr val="000000"/>
                </a:solidFill>
              </a:rPr>
              <a:t>habituales</a:t>
            </a:r>
            <a:r>
              <a:rPr lang="en-US" sz="2400" b="1" dirty="0">
                <a:solidFill>
                  <a:srgbClr val="000000"/>
                </a:solidFill>
              </a:rPr>
              <a:t> de las </a:t>
            </a:r>
            <a:r>
              <a:rPr lang="en-US" sz="2400" b="1" dirty="0" err="1">
                <a:solidFill>
                  <a:srgbClr val="000000"/>
                </a:solidFill>
              </a:rPr>
              <a:t>oraciones</a:t>
            </a:r>
            <a:r>
              <a:rPr lang="en-US" sz="2400" b="1" dirty="0">
                <a:solidFill>
                  <a:srgbClr val="000000"/>
                </a:solidFill>
              </a:rPr>
              <a:t> </a:t>
            </a:r>
            <a:r>
              <a:rPr lang="en-US" sz="2400" b="1" dirty="0" err="1">
                <a:solidFill>
                  <a:srgbClr val="000000"/>
                </a:solidFill>
              </a:rPr>
              <a:t>regulares</a:t>
            </a:r>
            <a:r>
              <a:rPr lang="en-US" sz="2400" b="1" dirty="0">
                <a:solidFill>
                  <a:srgbClr val="000000"/>
                </a:solidFill>
              </a:rPr>
              <a:t> </a:t>
            </a:r>
            <a:r>
              <a:rPr lang="en-US" sz="2400" b="1" dirty="0" err="1">
                <a:solidFill>
                  <a:srgbClr val="000000"/>
                </a:solidFill>
              </a:rPr>
              <a:t>en</a:t>
            </a:r>
            <a:r>
              <a:rPr lang="en-US" sz="2400" b="1" dirty="0">
                <a:solidFill>
                  <a:srgbClr val="000000"/>
                </a:solidFill>
              </a:rPr>
              <a:t> </a:t>
            </a:r>
            <a:r>
              <a:rPr lang="en-US" sz="2400" b="1" dirty="0" err="1">
                <a:solidFill>
                  <a:srgbClr val="000000"/>
                </a:solidFill>
              </a:rPr>
              <a:t>nuestra</a:t>
            </a:r>
            <a:r>
              <a:rPr lang="en-US" sz="2400" b="1" dirty="0">
                <a:solidFill>
                  <a:srgbClr val="000000"/>
                </a:solidFill>
              </a:rPr>
              <a:t> </a:t>
            </a:r>
            <a:r>
              <a:rPr lang="en-US" sz="2400" b="1" dirty="0" err="1">
                <a:solidFill>
                  <a:srgbClr val="000000"/>
                </a:solidFill>
              </a:rPr>
              <a:t>vida</a:t>
            </a:r>
            <a:r>
              <a:rPr lang="en-US" sz="2400" b="1" dirty="0">
                <a:solidFill>
                  <a:srgbClr val="000000"/>
                </a:solidFill>
              </a:rPr>
              <a:t> </a:t>
            </a:r>
            <a:r>
              <a:rPr lang="en-US" sz="2400" b="1" dirty="0" err="1">
                <a:solidFill>
                  <a:srgbClr val="000000"/>
                </a:solidFill>
              </a:rPr>
              <a:t>cotidiana</a:t>
            </a:r>
            <a:r>
              <a:rPr lang="en-US" sz="2400" dirty="0">
                <a:solidFill>
                  <a:srgbClr val="000000"/>
                </a:solidFill>
              </a:rPr>
              <a:t>:</a:t>
            </a:r>
            <a:br>
              <a:rPr lang="en-US" sz="2400" dirty="0">
                <a:solidFill>
                  <a:srgbClr val="000000"/>
                </a:solidFill>
              </a:rPr>
            </a:br>
            <a:endParaRPr lang="en-US" sz="2400" dirty="0">
              <a:solidFill>
                <a:srgbClr val="000000"/>
              </a:solidFill>
            </a:endParaRPr>
          </a:p>
          <a:p>
            <a:pPr marL="682625" indent="-682625" eaLnBrk="1" hangingPunct="1">
              <a:lnSpc>
                <a:spcPct val="90000"/>
              </a:lnSpc>
              <a:buClr>
                <a:srgbClr val="967D42"/>
              </a:buClr>
              <a:buAutoNum type="arabicPeriod" startAt="8"/>
            </a:pPr>
            <a:r>
              <a:rPr lang="en-US" sz="2400" dirty="0" err="1">
                <a:solidFill>
                  <a:srgbClr val="000000"/>
                </a:solidFill>
              </a:rPr>
              <a:t>Pedir</a:t>
            </a:r>
            <a:r>
              <a:rPr lang="en-US" sz="2400" dirty="0">
                <a:solidFill>
                  <a:srgbClr val="000000"/>
                </a:solidFill>
              </a:rPr>
              <a:t> </a:t>
            </a:r>
            <a:r>
              <a:rPr lang="en-US" sz="2400" dirty="0" err="1">
                <a:solidFill>
                  <a:srgbClr val="000000"/>
                </a:solidFill>
              </a:rPr>
              <a:t>mucho</a:t>
            </a:r>
            <a:r>
              <a:rPr lang="en-US" sz="2400" dirty="0">
                <a:solidFill>
                  <a:srgbClr val="000000"/>
                </a:solidFill>
              </a:rPr>
              <a:t>, </a:t>
            </a:r>
            <a:r>
              <a:rPr lang="en-US" sz="2400" dirty="0" err="1">
                <a:solidFill>
                  <a:srgbClr val="000000"/>
                </a:solidFill>
              </a:rPr>
              <a:t>alabar</a:t>
            </a:r>
            <a:r>
              <a:rPr lang="en-US" sz="2400" dirty="0">
                <a:solidFill>
                  <a:srgbClr val="000000"/>
                </a:solidFill>
              </a:rPr>
              <a:t> poco / sin </a:t>
            </a:r>
            <a:r>
              <a:rPr lang="en-US" sz="2400" dirty="0" err="1">
                <a:solidFill>
                  <a:srgbClr val="000000"/>
                </a:solidFill>
              </a:rPr>
              <a:t>sentido</a:t>
            </a:r>
            <a:endParaRPr lang="en-US" sz="2400" dirty="0">
              <a:solidFill>
                <a:srgbClr val="000000"/>
              </a:solidFill>
            </a:endParaRPr>
          </a:p>
          <a:p>
            <a:pPr marL="682625" indent="-682625" eaLnBrk="1" hangingPunct="1">
              <a:lnSpc>
                <a:spcPct val="90000"/>
              </a:lnSpc>
              <a:buClr>
                <a:srgbClr val="967D42"/>
              </a:buClr>
              <a:buAutoNum type="arabicPeriod" startAt="8"/>
            </a:pPr>
            <a:r>
              <a:rPr lang="en-US" sz="2400" dirty="0">
                <a:solidFill>
                  <a:srgbClr val="000000"/>
                </a:solidFill>
              </a:rPr>
              <a:t>Hablar y no </a:t>
            </a:r>
            <a:r>
              <a:rPr lang="en-US" sz="2400" dirty="0" err="1">
                <a:solidFill>
                  <a:srgbClr val="000000"/>
                </a:solidFill>
              </a:rPr>
              <a:t>escuchar</a:t>
            </a:r>
            <a:r>
              <a:rPr lang="en-US" sz="2400" dirty="0">
                <a:solidFill>
                  <a:srgbClr val="000000"/>
                </a:solidFill>
              </a:rPr>
              <a:t>, no </a:t>
            </a:r>
            <a:r>
              <a:rPr lang="en-US" sz="2400" dirty="0" err="1">
                <a:solidFill>
                  <a:srgbClr val="000000"/>
                </a:solidFill>
              </a:rPr>
              <a:t>contemplar</a:t>
            </a:r>
            <a:endParaRPr lang="en-US" sz="2400" dirty="0">
              <a:solidFill>
                <a:srgbClr val="000000"/>
              </a:solidFill>
            </a:endParaRPr>
          </a:p>
          <a:p>
            <a:pPr marL="682625" indent="-682625" eaLnBrk="1" hangingPunct="1">
              <a:lnSpc>
                <a:spcPct val="90000"/>
              </a:lnSpc>
              <a:buClr>
                <a:srgbClr val="967D42"/>
              </a:buClr>
              <a:buFont typeface="Wingdings 2" pitchFamily="18" charset="2"/>
              <a:buAutoNum type="arabicPeriod" startAt="10"/>
            </a:pPr>
            <a:r>
              <a:rPr lang="en-US" sz="2400" dirty="0" err="1">
                <a:solidFill>
                  <a:srgbClr val="000000"/>
                </a:solidFill>
              </a:rPr>
              <a:t>Pecado</a:t>
            </a:r>
            <a:r>
              <a:rPr lang="en-US" sz="2400" dirty="0">
                <a:solidFill>
                  <a:srgbClr val="000000"/>
                </a:solidFill>
              </a:rPr>
              <a:t> </a:t>
            </a:r>
            <a:r>
              <a:rPr lang="en-US" sz="2400" dirty="0" err="1">
                <a:solidFill>
                  <a:srgbClr val="000000"/>
                </a:solidFill>
              </a:rPr>
              <a:t>alimentado</a:t>
            </a:r>
            <a:r>
              <a:rPr lang="en-US" sz="2400" dirty="0">
                <a:solidFill>
                  <a:srgbClr val="000000"/>
                </a:solidFill>
              </a:rPr>
              <a:t>    </a:t>
            </a:r>
          </a:p>
          <a:p>
            <a:pPr marL="682625" indent="-682625" eaLnBrk="1" hangingPunct="1">
              <a:lnSpc>
                <a:spcPct val="90000"/>
              </a:lnSpc>
              <a:buClr>
                <a:srgbClr val="967D42"/>
              </a:buClr>
              <a:buFont typeface="Wingdings 2" pitchFamily="18" charset="2"/>
              <a:buAutoNum type="arabicPeriod" startAt="10"/>
            </a:pPr>
            <a:r>
              <a:rPr lang="en-US" sz="2400" dirty="0" err="1">
                <a:solidFill>
                  <a:srgbClr val="000000"/>
                </a:solidFill>
              </a:rPr>
              <a:t>Demasiado</a:t>
            </a:r>
            <a:r>
              <a:rPr lang="en-US" sz="2400" dirty="0">
                <a:solidFill>
                  <a:srgbClr val="000000"/>
                </a:solidFill>
              </a:rPr>
              <a:t> </a:t>
            </a:r>
            <a:r>
              <a:rPr lang="en-US" sz="2400" dirty="0" err="1">
                <a:solidFill>
                  <a:srgbClr val="000000"/>
                </a:solidFill>
              </a:rPr>
              <a:t>genérico</a:t>
            </a:r>
            <a:r>
              <a:rPr lang="en-US" sz="2400" dirty="0">
                <a:solidFill>
                  <a:srgbClr val="000000"/>
                </a:solidFill>
              </a:rPr>
              <a:t> vs. </a:t>
            </a:r>
            <a:r>
              <a:rPr lang="en-US" sz="2400" dirty="0" err="1">
                <a:solidFill>
                  <a:srgbClr val="000000"/>
                </a:solidFill>
              </a:rPr>
              <a:t>específico</a:t>
            </a:r>
            <a:endParaRPr lang="en-US" sz="2400" dirty="0">
              <a:solidFill>
                <a:srgbClr val="000000"/>
              </a:solidFill>
            </a:endParaRPr>
          </a:p>
          <a:p>
            <a:pPr marL="682625" indent="-682625" eaLnBrk="1" hangingPunct="1">
              <a:lnSpc>
                <a:spcPct val="90000"/>
              </a:lnSpc>
              <a:buClr>
                <a:srgbClr val="967D42"/>
              </a:buClr>
              <a:buFont typeface="Wingdings 2" pitchFamily="18" charset="2"/>
              <a:buAutoNum type="arabicPeriod" startAt="10"/>
            </a:pPr>
            <a:r>
              <a:rPr lang="en-US" sz="2400" dirty="0" err="1">
                <a:solidFill>
                  <a:srgbClr val="000000"/>
                </a:solidFill>
              </a:rPr>
              <a:t>Prisas</a:t>
            </a:r>
            <a:r>
              <a:rPr lang="en-US" sz="2400" dirty="0">
                <a:solidFill>
                  <a:srgbClr val="000000"/>
                </a:solidFill>
              </a:rPr>
              <a:t> vs. </a:t>
            </a:r>
            <a:r>
              <a:rPr lang="en-US" sz="2400" dirty="0" err="1">
                <a:solidFill>
                  <a:srgbClr val="000000"/>
                </a:solidFill>
              </a:rPr>
              <a:t>tiempo</a:t>
            </a:r>
            <a:r>
              <a:rPr lang="en-US" sz="2400" dirty="0">
                <a:solidFill>
                  <a:srgbClr val="000000"/>
                </a:solidFill>
              </a:rPr>
              <a:t> de </a:t>
            </a:r>
            <a:r>
              <a:rPr lang="en-US" sz="2400" dirty="0" err="1">
                <a:solidFill>
                  <a:srgbClr val="000000"/>
                </a:solidFill>
              </a:rPr>
              <a:t>calidad</a:t>
            </a:r>
            <a:r>
              <a:rPr lang="en-US" sz="2400" dirty="0">
                <a:solidFill>
                  <a:srgbClr val="000000"/>
                </a:solidFill>
              </a:rPr>
              <a:t> para </a:t>
            </a:r>
            <a:r>
              <a:rPr lang="en-US" sz="2400" dirty="0" err="1">
                <a:solidFill>
                  <a:srgbClr val="000000"/>
                </a:solidFill>
              </a:rPr>
              <a:t>el</a:t>
            </a:r>
            <a:r>
              <a:rPr lang="en-US" sz="2400" dirty="0">
                <a:solidFill>
                  <a:srgbClr val="000000"/>
                </a:solidFill>
              </a:rPr>
              <a:t> </a:t>
            </a:r>
            <a:r>
              <a:rPr lang="en-US" sz="2400" dirty="0" err="1">
                <a:solidFill>
                  <a:srgbClr val="000000"/>
                </a:solidFill>
              </a:rPr>
              <a:t>estudio</a:t>
            </a:r>
            <a:r>
              <a:rPr lang="en-US" sz="2400" dirty="0">
                <a:solidFill>
                  <a:srgbClr val="000000"/>
                </a:solidFill>
              </a:rPr>
              <a:t> y la </a:t>
            </a:r>
            <a:r>
              <a:rPr lang="en-US" sz="2400" dirty="0" err="1">
                <a:solidFill>
                  <a:srgbClr val="000000"/>
                </a:solidFill>
              </a:rPr>
              <a:t>contemplación</a:t>
            </a:r>
            <a:r>
              <a:rPr lang="en-US" sz="2400" dirty="0">
                <a:solidFill>
                  <a:srgbClr val="000000"/>
                </a:solidFill>
              </a:rPr>
              <a:t> </a:t>
            </a:r>
          </a:p>
          <a:p>
            <a:pPr marL="682625" indent="-682625" eaLnBrk="1" hangingPunct="1">
              <a:lnSpc>
                <a:spcPct val="90000"/>
              </a:lnSpc>
              <a:buClr>
                <a:srgbClr val="967D42"/>
              </a:buClr>
              <a:buFont typeface="Wingdings 2" pitchFamily="18" charset="2"/>
              <a:buAutoNum type="arabicPeriod" startAt="10"/>
            </a:pPr>
            <a:r>
              <a:rPr lang="en-US" sz="2400" dirty="0" err="1">
                <a:solidFill>
                  <a:srgbClr val="000000"/>
                </a:solidFill>
              </a:rPr>
              <a:t>Centrarse</a:t>
            </a:r>
            <a:r>
              <a:rPr lang="en-US" sz="2400" dirty="0">
                <a:solidFill>
                  <a:srgbClr val="000000"/>
                </a:solidFill>
              </a:rPr>
              <a:t> </a:t>
            </a:r>
            <a:r>
              <a:rPr lang="en-US" sz="2400" dirty="0" err="1">
                <a:solidFill>
                  <a:srgbClr val="000000"/>
                </a:solidFill>
              </a:rPr>
              <a:t>en</a:t>
            </a:r>
            <a:r>
              <a:rPr lang="en-US" sz="2400" dirty="0">
                <a:solidFill>
                  <a:srgbClr val="000000"/>
                </a:solidFill>
              </a:rPr>
              <a:t> </a:t>
            </a:r>
            <a:r>
              <a:rPr lang="en-US" sz="2400" dirty="0" err="1">
                <a:solidFill>
                  <a:srgbClr val="000000"/>
                </a:solidFill>
              </a:rPr>
              <a:t>nuestra</a:t>
            </a:r>
            <a:r>
              <a:rPr lang="en-US" sz="2400" dirty="0">
                <a:solidFill>
                  <a:srgbClr val="000000"/>
                </a:solidFill>
              </a:rPr>
              <a:t> persona </a:t>
            </a:r>
            <a:r>
              <a:rPr lang="en-US" sz="2400" dirty="0" err="1">
                <a:solidFill>
                  <a:srgbClr val="000000"/>
                </a:solidFill>
              </a:rPr>
              <a:t>frente</a:t>
            </a:r>
            <a:r>
              <a:rPr lang="en-US" sz="2400" dirty="0">
                <a:solidFill>
                  <a:srgbClr val="000000"/>
                </a:solidFill>
              </a:rPr>
              <a:t> a la gloria de Dios</a:t>
            </a:r>
          </a:p>
          <a:p>
            <a:pPr marL="682625" indent="-682625" eaLnBrk="1" hangingPunct="1">
              <a:lnSpc>
                <a:spcPct val="90000"/>
              </a:lnSpc>
              <a:buClr>
                <a:srgbClr val="967D42"/>
              </a:buClr>
              <a:buFont typeface="Wingdings 2" pitchFamily="18" charset="2"/>
              <a:buAutoNum type="arabicPeriod" startAt="10"/>
            </a:pPr>
            <a:r>
              <a:rPr lang="en-US" sz="2400" dirty="0">
                <a:solidFill>
                  <a:srgbClr val="000000"/>
                </a:solidFill>
              </a:rPr>
              <a:t>Dar a Dios </a:t>
            </a:r>
            <a:r>
              <a:rPr lang="en-US" sz="2400" dirty="0" err="1">
                <a:solidFill>
                  <a:srgbClr val="000000"/>
                </a:solidFill>
              </a:rPr>
              <a:t>nuestra</a:t>
            </a:r>
            <a:r>
              <a:rPr lang="en-US" sz="2400" dirty="0">
                <a:solidFill>
                  <a:srgbClr val="000000"/>
                </a:solidFill>
              </a:rPr>
              <a:t> </a:t>
            </a:r>
            <a:r>
              <a:rPr lang="en-US" sz="2400" dirty="0" err="1">
                <a:solidFill>
                  <a:srgbClr val="000000"/>
                </a:solidFill>
              </a:rPr>
              <a:t>propia</a:t>
            </a:r>
            <a:r>
              <a:rPr lang="en-US" sz="2400" dirty="0">
                <a:solidFill>
                  <a:srgbClr val="000000"/>
                </a:solidFill>
              </a:rPr>
              <a:t> agenda vs. </a:t>
            </a:r>
            <a:r>
              <a:rPr lang="en-US" sz="2400" dirty="0" err="1">
                <a:solidFill>
                  <a:srgbClr val="000000"/>
                </a:solidFill>
              </a:rPr>
              <a:t>recibir</a:t>
            </a:r>
            <a:r>
              <a:rPr lang="en-US" sz="2400" dirty="0">
                <a:solidFill>
                  <a:srgbClr val="000000"/>
                </a:solidFill>
              </a:rPr>
              <a:t> Sus planes</a:t>
            </a:r>
          </a:p>
        </p:txBody>
      </p:sp>
      <p:grpSp>
        <p:nvGrpSpPr>
          <p:cNvPr id="6" name="Group 5"/>
          <p:cNvGrpSpPr/>
          <p:nvPr/>
        </p:nvGrpSpPr>
        <p:grpSpPr>
          <a:xfrm>
            <a:off x="-152400" y="990600"/>
            <a:ext cx="49530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Obstáculos a la respuesta a las oraciones</a:t>
              </a:r>
            </a:p>
          </p:txBody>
        </p:sp>
      </p:grpSp>
    </p:spTree>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239000" cy="4619625"/>
          </a:xfrm>
          <a:prstGeom prst="rect">
            <a:avLst/>
          </a:prstGeom>
        </p:spPr>
        <p:txBody>
          <a:bodyPr/>
          <a:lstStyle/>
          <a:p>
            <a:pPr eaLnBrk="1" hangingPunct="1">
              <a:lnSpc>
                <a:spcPct val="90000"/>
              </a:lnSpc>
              <a:buClr>
                <a:srgbClr val="967D42"/>
              </a:buClr>
            </a:pPr>
            <a:r>
              <a:rPr lang="en-US" sz="2800" b="1" dirty="0" err="1">
                <a:solidFill>
                  <a:srgbClr val="000000"/>
                </a:solidFill>
              </a:rPr>
              <a:t>Características</a:t>
            </a:r>
            <a:r>
              <a:rPr lang="en-US" sz="2800" b="1" dirty="0">
                <a:solidFill>
                  <a:srgbClr val="000000"/>
                </a:solidFill>
              </a:rPr>
              <a:t> </a:t>
            </a:r>
            <a:r>
              <a:rPr lang="en-US" sz="2800" b="1" dirty="0" err="1">
                <a:solidFill>
                  <a:srgbClr val="000000"/>
                </a:solidFill>
              </a:rPr>
              <a:t>habituales</a:t>
            </a:r>
            <a:r>
              <a:rPr lang="en-US" sz="2800" b="1" dirty="0">
                <a:solidFill>
                  <a:srgbClr val="000000"/>
                </a:solidFill>
              </a:rPr>
              <a:t> de las </a:t>
            </a:r>
            <a:r>
              <a:rPr lang="en-US" sz="2800" b="1" dirty="0" err="1">
                <a:solidFill>
                  <a:srgbClr val="000000"/>
                </a:solidFill>
              </a:rPr>
              <a:t>oraciones</a:t>
            </a:r>
            <a:r>
              <a:rPr lang="en-US" sz="2800" b="1" dirty="0">
                <a:solidFill>
                  <a:srgbClr val="000000"/>
                </a:solidFill>
              </a:rPr>
              <a:t> </a:t>
            </a:r>
            <a:r>
              <a:rPr lang="en-US" sz="2800" b="1" dirty="0" err="1">
                <a:solidFill>
                  <a:srgbClr val="000000"/>
                </a:solidFill>
              </a:rPr>
              <a:t>bíblicas</a:t>
            </a:r>
            <a:r>
              <a:rPr lang="en-US" sz="2800" dirty="0">
                <a:solidFill>
                  <a:srgbClr val="000000"/>
                </a:solidFill>
              </a:rPr>
              <a:t>:</a:t>
            </a:r>
            <a:br>
              <a:rPr lang="en-US" sz="2800" dirty="0">
                <a:solidFill>
                  <a:srgbClr val="000000"/>
                </a:solidFill>
              </a:rPr>
            </a:br>
            <a:endParaRPr lang="en-US" sz="2800" dirty="0">
              <a:solidFill>
                <a:srgbClr val="000000"/>
              </a:solidFill>
            </a:endParaRPr>
          </a:p>
          <a:p>
            <a:pPr marL="682625" indent="-682625" eaLnBrk="1" hangingPunct="1">
              <a:lnSpc>
                <a:spcPct val="90000"/>
              </a:lnSpc>
              <a:buClr>
                <a:srgbClr val="967D42"/>
              </a:buClr>
              <a:buFont typeface="+mj-lt"/>
              <a:buAutoNum type="arabicPeriod"/>
            </a:pPr>
            <a:r>
              <a:rPr lang="en-US" sz="2800" dirty="0" err="1">
                <a:solidFill>
                  <a:srgbClr val="000000"/>
                </a:solidFill>
              </a:rPr>
              <a:t>Basado</a:t>
            </a:r>
            <a:r>
              <a:rPr lang="en-US" sz="2800" dirty="0">
                <a:solidFill>
                  <a:srgbClr val="000000"/>
                </a:solidFill>
              </a:rPr>
              <a:t> </a:t>
            </a:r>
            <a:r>
              <a:rPr lang="en-US" sz="2800" dirty="0" err="1">
                <a:solidFill>
                  <a:srgbClr val="000000"/>
                </a:solidFill>
              </a:rPr>
              <a:t>en</a:t>
            </a:r>
            <a:r>
              <a:rPr lang="en-US" sz="2800" dirty="0">
                <a:solidFill>
                  <a:srgbClr val="000000"/>
                </a:solidFill>
              </a:rPr>
              <a:t> la </a:t>
            </a:r>
            <a:r>
              <a:rPr lang="en-US" sz="2800" dirty="0" err="1">
                <a:solidFill>
                  <a:srgbClr val="000000"/>
                </a:solidFill>
              </a:rPr>
              <a:t>gracia</a:t>
            </a:r>
            <a:r>
              <a:rPr lang="en-US" sz="2800" dirty="0">
                <a:solidFill>
                  <a:srgbClr val="000000"/>
                </a:solidFill>
              </a:rPr>
              <a:t> y </a:t>
            </a:r>
            <a:r>
              <a:rPr lang="en-US" sz="2800" dirty="0" err="1">
                <a:solidFill>
                  <a:srgbClr val="000000"/>
                </a:solidFill>
              </a:rPr>
              <a:t>el</a:t>
            </a:r>
            <a:r>
              <a:rPr lang="en-US" sz="2800" dirty="0">
                <a:solidFill>
                  <a:srgbClr val="000000"/>
                </a:solidFill>
              </a:rPr>
              <a:t> </a:t>
            </a:r>
            <a:r>
              <a:rPr lang="en-US" sz="2800" dirty="0" err="1">
                <a:solidFill>
                  <a:srgbClr val="000000"/>
                </a:solidFill>
              </a:rPr>
              <a:t>carácter</a:t>
            </a:r>
            <a:r>
              <a:rPr lang="en-US" sz="2800" dirty="0">
                <a:solidFill>
                  <a:srgbClr val="000000"/>
                </a:solidFill>
              </a:rPr>
              <a:t> de Dios</a:t>
            </a:r>
          </a:p>
          <a:p>
            <a:pPr marL="682625" indent="-682625" eaLnBrk="1" hangingPunct="1">
              <a:lnSpc>
                <a:spcPct val="90000"/>
              </a:lnSpc>
              <a:buClr>
                <a:srgbClr val="967D42"/>
              </a:buClr>
              <a:buAutoNum type="arabicPeriod"/>
            </a:pPr>
            <a:r>
              <a:rPr lang="en-US" sz="2800" dirty="0" err="1">
                <a:solidFill>
                  <a:srgbClr val="000000"/>
                </a:solidFill>
              </a:rPr>
              <a:t>Ejercicio</a:t>
            </a:r>
            <a:r>
              <a:rPr lang="en-US" sz="2800" dirty="0">
                <a:solidFill>
                  <a:srgbClr val="000000"/>
                </a:solidFill>
              </a:rPr>
              <a:t> de </a:t>
            </a:r>
            <a:r>
              <a:rPr lang="en-US" sz="2800" dirty="0" err="1">
                <a:solidFill>
                  <a:srgbClr val="000000"/>
                </a:solidFill>
              </a:rPr>
              <a:t>fe</a:t>
            </a:r>
            <a:endParaRPr lang="en-US" sz="2800" dirty="0">
              <a:solidFill>
                <a:srgbClr val="000000"/>
              </a:solidFill>
            </a:endParaRPr>
          </a:p>
          <a:p>
            <a:pPr marL="682625" indent="-682625" eaLnBrk="1" hangingPunct="1">
              <a:lnSpc>
                <a:spcPct val="90000"/>
              </a:lnSpc>
              <a:buClr>
                <a:srgbClr val="967D42"/>
              </a:buClr>
              <a:buAutoNum type="arabicPeriod"/>
            </a:pPr>
            <a:r>
              <a:rPr lang="en-US" sz="2800" dirty="0" err="1">
                <a:solidFill>
                  <a:srgbClr val="000000"/>
                </a:solidFill>
              </a:rPr>
              <a:t>Centrados</a:t>
            </a:r>
            <a:r>
              <a:rPr lang="en-US" sz="2800" dirty="0">
                <a:solidFill>
                  <a:srgbClr val="000000"/>
                </a:solidFill>
              </a:rPr>
              <a:t> </a:t>
            </a:r>
            <a:r>
              <a:rPr lang="en-US" sz="2800" dirty="0" err="1">
                <a:solidFill>
                  <a:srgbClr val="000000"/>
                </a:solidFill>
              </a:rPr>
              <a:t>en</a:t>
            </a:r>
            <a:r>
              <a:rPr lang="en-US" sz="2800" dirty="0">
                <a:solidFill>
                  <a:srgbClr val="000000"/>
                </a:solidFill>
              </a:rPr>
              <a:t> Dios, Su Gloria, Su plan</a:t>
            </a:r>
          </a:p>
          <a:p>
            <a:pPr marL="682625" indent="-682625" eaLnBrk="1" hangingPunct="1">
              <a:lnSpc>
                <a:spcPct val="90000"/>
              </a:lnSpc>
              <a:buClr>
                <a:srgbClr val="967D42"/>
              </a:buClr>
              <a:buAutoNum type="arabicPeriod"/>
            </a:pPr>
            <a:r>
              <a:rPr lang="en-US" sz="2800" dirty="0" err="1">
                <a:solidFill>
                  <a:srgbClr val="000000"/>
                </a:solidFill>
              </a:rPr>
              <a:t>Desinteresado</a:t>
            </a:r>
            <a:r>
              <a:rPr lang="en-US" sz="2800" dirty="0">
                <a:solidFill>
                  <a:srgbClr val="000000"/>
                </a:solidFill>
              </a:rPr>
              <a:t> (</a:t>
            </a:r>
            <a:r>
              <a:rPr lang="en-US" sz="2800" dirty="0" err="1">
                <a:solidFill>
                  <a:srgbClr val="000000"/>
                </a:solidFill>
              </a:rPr>
              <a:t>dispuesto</a:t>
            </a:r>
            <a:r>
              <a:rPr lang="en-US" sz="2800" dirty="0">
                <a:solidFill>
                  <a:srgbClr val="000000"/>
                </a:solidFill>
              </a:rPr>
              <a:t> al </a:t>
            </a:r>
            <a:r>
              <a:rPr lang="en-US" sz="2800" dirty="0" err="1">
                <a:solidFill>
                  <a:srgbClr val="000000"/>
                </a:solidFill>
              </a:rPr>
              <a:t>servicio</a:t>
            </a:r>
            <a:r>
              <a:rPr lang="en-US" sz="2800" dirty="0">
                <a:solidFill>
                  <a:srgbClr val="000000"/>
                </a:solidFill>
              </a:rPr>
              <a:t>, al </a:t>
            </a:r>
            <a:r>
              <a:rPr lang="en-US" sz="2800" dirty="0" err="1">
                <a:solidFill>
                  <a:srgbClr val="000000"/>
                </a:solidFill>
              </a:rPr>
              <a:t>sacrificio</a:t>
            </a:r>
            <a:r>
              <a:rPr lang="en-US" sz="2800" dirty="0">
                <a:solidFill>
                  <a:srgbClr val="000000"/>
                </a:solidFill>
              </a:rPr>
              <a:t>)</a:t>
            </a:r>
          </a:p>
          <a:p>
            <a:pPr marL="682625" indent="-682625" eaLnBrk="1" hangingPunct="1">
              <a:lnSpc>
                <a:spcPct val="90000"/>
              </a:lnSpc>
              <a:buClr>
                <a:srgbClr val="967D42"/>
              </a:buClr>
              <a:buAutoNum type="arabicPeriod"/>
            </a:pPr>
            <a:r>
              <a:rPr lang="en-US" sz="2800" dirty="0" err="1">
                <a:solidFill>
                  <a:srgbClr val="000000"/>
                </a:solidFill>
              </a:rPr>
              <a:t>Honesto</a:t>
            </a:r>
            <a:r>
              <a:rPr lang="en-US" sz="2800" dirty="0">
                <a:solidFill>
                  <a:srgbClr val="000000"/>
                </a:solidFill>
              </a:rPr>
              <a:t>, </a:t>
            </a:r>
            <a:r>
              <a:rPr lang="en-US" sz="2800" dirty="0" err="1">
                <a:solidFill>
                  <a:srgbClr val="000000"/>
                </a:solidFill>
              </a:rPr>
              <a:t>abierto</a:t>
            </a:r>
            <a:r>
              <a:rPr lang="en-US" sz="2800" dirty="0">
                <a:solidFill>
                  <a:srgbClr val="000000"/>
                </a:solidFill>
              </a:rPr>
              <a:t>, </a:t>
            </a:r>
            <a:r>
              <a:rPr lang="en-US" sz="2800" dirty="0" err="1">
                <a:solidFill>
                  <a:srgbClr val="000000"/>
                </a:solidFill>
              </a:rPr>
              <a:t>específico</a:t>
            </a:r>
            <a:endParaRPr lang="en-US" sz="2800" dirty="0">
              <a:solidFill>
                <a:srgbClr val="000000"/>
              </a:solidFill>
            </a:endParaRPr>
          </a:p>
          <a:p>
            <a:pPr marL="682625" indent="-682625" eaLnBrk="1" hangingPunct="1">
              <a:lnSpc>
                <a:spcPct val="90000"/>
              </a:lnSpc>
              <a:buClr>
                <a:srgbClr val="967D42"/>
              </a:buClr>
              <a:buAutoNum type="arabicPeriod"/>
            </a:pPr>
            <a:r>
              <a:rPr lang="en-US" sz="2800" dirty="0" err="1">
                <a:solidFill>
                  <a:srgbClr val="000000"/>
                </a:solidFill>
              </a:rPr>
              <a:t>Confesión</a:t>
            </a:r>
            <a:r>
              <a:rPr lang="en-US" sz="2800" dirty="0">
                <a:solidFill>
                  <a:srgbClr val="000000"/>
                </a:solidFill>
              </a:rPr>
              <a:t>, </a:t>
            </a:r>
            <a:r>
              <a:rPr lang="en-US" sz="2800" dirty="0" err="1">
                <a:solidFill>
                  <a:srgbClr val="000000"/>
                </a:solidFill>
              </a:rPr>
              <a:t>arrepentimiento</a:t>
            </a:r>
            <a:endParaRPr lang="en-US" sz="2800" dirty="0">
              <a:solidFill>
                <a:srgbClr val="000000"/>
              </a:solidFill>
            </a:endParaRPr>
          </a:p>
          <a:p>
            <a:pPr marL="682625" indent="-682625" eaLnBrk="1" hangingPunct="1">
              <a:lnSpc>
                <a:spcPct val="90000"/>
              </a:lnSpc>
              <a:buClr>
                <a:srgbClr val="967D42"/>
              </a:buClr>
              <a:buAutoNum type="arabicPeriod"/>
            </a:pPr>
            <a:r>
              <a:rPr lang="en-US" sz="2800" dirty="0" err="1">
                <a:solidFill>
                  <a:srgbClr val="000000"/>
                </a:solidFill>
              </a:rPr>
              <a:t>Apasionante</a:t>
            </a:r>
            <a:r>
              <a:rPr lang="en-US" sz="2800" dirty="0">
                <a:solidFill>
                  <a:srgbClr val="000000"/>
                </a:solidFill>
              </a:rPr>
              <a:t>, </a:t>
            </a:r>
            <a:r>
              <a:rPr lang="en-US" sz="2800" dirty="0" err="1">
                <a:solidFill>
                  <a:srgbClr val="000000"/>
                </a:solidFill>
              </a:rPr>
              <a:t>significativo</a:t>
            </a:r>
            <a:endParaRPr lang="en-US" sz="2800" dirty="0">
              <a:solidFill>
                <a:srgbClr val="000000"/>
              </a:solidFill>
            </a:endParaRPr>
          </a:p>
          <a:p>
            <a:pPr marL="682625" indent="-682625" eaLnBrk="1" hangingPunct="1">
              <a:lnSpc>
                <a:spcPct val="90000"/>
              </a:lnSpc>
              <a:buClr>
                <a:srgbClr val="967D42"/>
              </a:buClr>
              <a:buAutoNum type="arabicPeriod"/>
            </a:pPr>
            <a:r>
              <a:rPr lang="en-US" sz="2800" dirty="0" err="1">
                <a:solidFill>
                  <a:srgbClr val="000000"/>
                </a:solidFill>
              </a:rPr>
              <a:t>Dialogar</a:t>
            </a:r>
            <a:r>
              <a:rPr lang="en-US" sz="2800" dirty="0">
                <a:solidFill>
                  <a:srgbClr val="000000"/>
                </a:solidFill>
              </a:rPr>
              <a:t>, </a:t>
            </a:r>
            <a:r>
              <a:rPr lang="en-US" sz="2800" dirty="0" err="1">
                <a:solidFill>
                  <a:srgbClr val="000000"/>
                </a:solidFill>
              </a:rPr>
              <a:t>escuchar</a:t>
            </a:r>
            <a:r>
              <a:rPr lang="en-US" sz="2800" dirty="0">
                <a:solidFill>
                  <a:srgbClr val="000000"/>
                </a:solidFill>
              </a:rPr>
              <a:t>, </a:t>
            </a:r>
            <a:r>
              <a:rPr lang="en-US" sz="2800" dirty="0" err="1">
                <a:solidFill>
                  <a:srgbClr val="000000"/>
                </a:solidFill>
              </a:rPr>
              <a:t>esperar</a:t>
            </a:r>
            <a:r>
              <a:rPr lang="en-US" sz="2800" dirty="0">
                <a:solidFill>
                  <a:srgbClr val="000000"/>
                </a:solidFill>
              </a:rPr>
              <a:t> </a:t>
            </a:r>
          </a:p>
        </p:txBody>
      </p:sp>
      <p:grpSp>
        <p:nvGrpSpPr>
          <p:cNvPr id="3" name="Group 5"/>
          <p:cNvGrpSpPr/>
          <p:nvPr/>
        </p:nvGrpSpPr>
        <p:grpSpPr>
          <a:xfrm>
            <a:off x="-152400" y="990600"/>
            <a:ext cx="49530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Obstáculos a la respuesta a las oraciones</a:t>
              </a:r>
            </a:p>
          </p:txBody>
        </p:sp>
      </p:grpSp>
    </p:spTree>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465138" indent="-465138" eaLnBrk="1" hangingPunct="1">
              <a:buClr>
                <a:srgbClr val="967D42"/>
              </a:buClr>
              <a:buFont typeface="Wingdings 2" pitchFamily="18" charset="2"/>
              <a:buAutoNum type="arabicPeriod"/>
            </a:pPr>
            <a:r>
              <a:rPr lang="en-US" sz="2800" dirty="0" err="1">
                <a:solidFill>
                  <a:srgbClr val="000000"/>
                </a:solidFill>
              </a:rPr>
              <a:t>Adoración</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Acción</a:t>
            </a:r>
            <a:r>
              <a:rPr lang="en-US" sz="2800" dirty="0">
                <a:solidFill>
                  <a:srgbClr val="000000"/>
                </a:solidFill>
              </a:rPr>
              <a:t> de gracias / </a:t>
            </a:r>
            <a:r>
              <a:rPr lang="en-US" sz="2800" dirty="0" err="1">
                <a:solidFill>
                  <a:srgbClr val="000000"/>
                </a:solidFill>
              </a:rPr>
              <a:t>Alabanza</a:t>
            </a:r>
            <a:r>
              <a:rPr lang="en-US" sz="2800" dirty="0">
                <a:solidFill>
                  <a:srgbClr val="000000"/>
                </a:solidFill>
              </a:rPr>
              <a:t> </a:t>
            </a:r>
          </a:p>
          <a:p>
            <a:pPr marL="465138" indent="-465138" eaLnBrk="1" hangingPunct="1">
              <a:buClr>
                <a:srgbClr val="967D42"/>
              </a:buClr>
              <a:buFont typeface="Wingdings 2" pitchFamily="18" charset="2"/>
              <a:buAutoNum type="arabicPeriod"/>
            </a:pPr>
            <a:r>
              <a:rPr lang="en-US" sz="2800" dirty="0" err="1">
                <a:solidFill>
                  <a:srgbClr val="000000"/>
                </a:solidFill>
              </a:rPr>
              <a:t>Relación</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Arrepentimiento</a:t>
            </a:r>
            <a:r>
              <a:rPr lang="en-US" sz="2800" dirty="0">
                <a:solidFill>
                  <a:srgbClr val="000000"/>
                </a:solidFill>
              </a:rPr>
              <a:t> / </a:t>
            </a:r>
            <a:r>
              <a:rPr lang="en-US" sz="2800" dirty="0" err="1">
                <a:solidFill>
                  <a:srgbClr val="000000"/>
                </a:solidFill>
              </a:rPr>
              <a:t>Perdón</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Petición</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Intercesión</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Disponibilidad</a:t>
            </a:r>
            <a:r>
              <a:rPr lang="en-US" sz="2800" dirty="0">
                <a:solidFill>
                  <a:srgbClr val="000000"/>
                </a:solidFill>
              </a:rPr>
              <a:t> / </a:t>
            </a:r>
            <a:r>
              <a:rPr lang="en-US" sz="2800" dirty="0" err="1">
                <a:solidFill>
                  <a:srgbClr val="000000"/>
                </a:solidFill>
              </a:rPr>
              <a:t>Servicio</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Recibir</a:t>
            </a:r>
            <a:r>
              <a:rPr lang="en-US" sz="2800" dirty="0">
                <a:solidFill>
                  <a:srgbClr val="000000"/>
                </a:solidFill>
              </a:rPr>
              <a:t> </a:t>
            </a:r>
            <a:r>
              <a:rPr lang="en-US" sz="2800" dirty="0" err="1">
                <a:solidFill>
                  <a:srgbClr val="000000"/>
                </a:solidFill>
              </a:rPr>
              <a:t>los</a:t>
            </a:r>
            <a:r>
              <a:rPr lang="en-US" sz="2800" dirty="0">
                <a:solidFill>
                  <a:srgbClr val="000000"/>
                </a:solidFill>
              </a:rPr>
              <a:t> </a:t>
            </a:r>
            <a:r>
              <a:rPr lang="en-US" sz="2800" dirty="0" err="1">
                <a:solidFill>
                  <a:srgbClr val="000000"/>
                </a:solidFill>
              </a:rPr>
              <a:t>dones</a:t>
            </a:r>
            <a:r>
              <a:rPr lang="en-US" sz="2800" dirty="0">
                <a:solidFill>
                  <a:srgbClr val="000000"/>
                </a:solidFill>
              </a:rPr>
              <a:t> de Dios / Jesús / </a:t>
            </a:r>
            <a:r>
              <a:rPr lang="en-US" sz="2800" dirty="0" err="1">
                <a:solidFill>
                  <a:srgbClr val="000000"/>
                </a:solidFill>
              </a:rPr>
              <a:t>Espíritu</a:t>
            </a:r>
            <a:r>
              <a:rPr lang="en-US" sz="2800" dirty="0">
                <a:solidFill>
                  <a:srgbClr val="000000"/>
                </a:solidFill>
              </a:rPr>
              <a:t> Santo / </a:t>
            </a:r>
            <a:r>
              <a:rPr lang="en-US" sz="2800" dirty="0" err="1">
                <a:solidFill>
                  <a:srgbClr val="000000"/>
                </a:solidFill>
              </a:rPr>
              <a:t>Avivamiento</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Contemplación</a:t>
            </a:r>
            <a:endParaRPr lang="en-US" sz="2800" dirty="0">
              <a:solidFill>
                <a:srgbClr val="000000"/>
              </a:solidFill>
            </a:endParaRPr>
          </a:p>
        </p:txBody>
      </p:sp>
      <p:grpSp>
        <p:nvGrpSpPr>
          <p:cNvPr id="6"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Tipos de oración:</a:t>
              </a:r>
            </a:p>
          </p:txBody>
        </p:sp>
      </p:grpSp>
    </p:spTree>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465138" indent="-465138" eaLnBrk="1" hangingPunct="1">
              <a:buClr>
                <a:srgbClr val="967D42"/>
              </a:buClr>
            </a:pPr>
            <a:r>
              <a:rPr lang="en-US" sz="2800" b="1">
                <a:solidFill>
                  <a:srgbClr val="000000"/>
                </a:solidFill>
              </a:rPr>
              <a:t>Adoración</a:t>
            </a:r>
          </a:p>
          <a:p>
            <a:pPr marL="465138" indent="-465138" eaLnBrk="1" hangingPunct="1">
              <a:buClr>
                <a:srgbClr val="967D42"/>
              </a:buClr>
              <a:buFont typeface="Arial"/>
              <a:buChar char="•"/>
            </a:pPr>
            <a:r>
              <a:rPr lang="en-US" sz="2800">
                <a:solidFill>
                  <a:srgbClr val="000000"/>
                </a:solidFill>
              </a:rPr>
              <a:t>adorar, exaltar y venerar a Dios por lo que es</a:t>
            </a:r>
          </a:p>
        </p:txBody>
      </p:sp>
      <p:grpSp>
        <p:nvGrpSpPr>
          <p:cNvPr id="6"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Tipos de oración:</a:t>
              </a:r>
            </a:p>
          </p:txBody>
        </p:sp>
      </p:grpSp>
      <p:pic>
        <p:nvPicPr>
          <p:cNvPr id="11" name="Picture 2"/>
          <p:cNvPicPr>
            <a:picLocks noChangeAspect="1" noChangeArrowheads="1"/>
          </p:cNvPicPr>
          <p:nvPr/>
        </p:nvPicPr>
        <p:blipFill>
          <a:blip r:embed="rId2"/>
          <a:srcRect l="-1765" t="-2402" r="-8368" b="-5206"/>
          <a:stretch>
            <a:fillRect/>
          </a:stretch>
        </p:blipFill>
        <p:spPr bwMode="auto">
          <a:xfrm>
            <a:off x="1828800" y="3338512"/>
            <a:ext cx="4191000" cy="3367088"/>
          </a:xfrm>
          <a:prstGeom prst="rect">
            <a:avLst/>
          </a:prstGeom>
          <a:noFill/>
          <a:ln w="9525">
            <a:noFill/>
            <a:miter lim="800000"/>
          </a:ln>
        </p:spPr>
      </p:pic>
    </p:spTree>
  </p:cSld>
  <p:clrMapOvr>
    <a:masterClrMapping/>
  </p:clrMapOvr>
  <p:transition spd="med">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465138" indent="-465138" eaLnBrk="1" hangingPunct="1">
              <a:buClr>
                <a:srgbClr val="967D42"/>
              </a:buClr>
            </a:pPr>
            <a:r>
              <a:rPr lang="en-US" sz="2800" b="1">
                <a:solidFill>
                  <a:srgbClr val="000000"/>
                </a:solidFill>
              </a:rPr>
              <a:t>Adoración y acción de gracias</a:t>
            </a:r>
            <a:r>
              <a:rPr lang="en-US" sz="2800">
                <a:solidFill>
                  <a:srgbClr val="000000"/>
                </a:solidFill>
              </a:rPr>
              <a:t>:</a:t>
            </a:r>
            <a:br>
              <a:rPr lang="en-US" sz="2800">
                <a:solidFill>
                  <a:srgbClr val="000000"/>
                </a:solidFill>
              </a:rPr>
            </a:br>
            <a:endParaRPr lang="en-US" sz="2800">
              <a:solidFill>
                <a:srgbClr val="000000"/>
              </a:solidFill>
            </a:endParaRPr>
          </a:p>
          <a:p>
            <a:pPr marL="465138" indent="-465138" eaLnBrk="1" hangingPunct="1">
              <a:buClr>
                <a:srgbClr val="967D42"/>
              </a:buClr>
              <a:buFont typeface="Wingdings 2" pitchFamily="18" charset="2"/>
              <a:buAutoNum type="arabicPeriod"/>
            </a:pPr>
            <a:r>
              <a:rPr lang="en-US" sz="2800">
                <a:solidFill>
                  <a:srgbClr val="000000"/>
                </a:solidFill>
              </a:rPr>
              <a:t>David (Salmos)</a:t>
            </a:r>
          </a:p>
          <a:p>
            <a:pPr marL="465138" indent="-465138" eaLnBrk="1" hangingPunct="1">
              <a:buClr>
                <a:srgbClr val="967D42"/>
              </a:buClr>
              <a:buFont typeface="Wingdings 2" pitchFamily="18" charset="2"/>
              <a:buAutoNum type="arabicPeriod"/>
            </a:pPr>
            <a:r>
              <a:rPr lang="en-US" sz="2800">
                <a:solidFill>
                  <a:srgbClr val="000000"/>
                </a:solidFill>
              </a:rPr>
              <a:t>Moisés (Éxo. 15)</a:t>
            </a:r>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Tipos de oración:</a:t>
              </a:r>
            </a:p>
          </p:txBody>
        </p:sp>
      </p:grpSp>
    </p:spTree>
  </p:cSld>
  <p:clrMapOvr>
    <a:masterClrMapping/>
  </p:clrMapOvr>
  <p:transition spd="med">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465138" indent="-465138" eaLnBrk="1" hangingPunct="1">
              <a:buClr>
                <a:srgbClr val="967D42"/>
              </a:buClr>
            </a:pPr>
            <a:r>
              <a:rPr lang="en-US" sz="2800" b="1">
                <a:solidFill>
                  <a:srgbClr val="000000"/>
                </a:solidFill>
              </a:rPr>
              <a:t>Acción de Gracias</a:t>
            </a:r>
          </a:p>
          <a:p>
            <a:pPr marL="465138" indent="-465138" eaLnBrk="1" hangingPunct="1">
              <a:buClr>
                <a:srgbClr val="967D42"/>
              </a:buClr>
              <a:buFont typeface="Arial"/>
              <a:buChar char="•"/>
            </a:pPr>
            <a:r>
              <a:rPr lang="en-US" sz="2800">
                <a:solidFill>
                  <a:srgbClr val="000000"/>
                </a:solidFill>
              </a:rPr>
              <a:t>dar gracias a Dios por algo que ha hecho por ti o por los demás</a:t>
            </a:r>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Tipos de oración:</a:t>
              </a:r>
            </a:p>
          </p:txBody>
        </p:sp>
      </p:grpSp>
      <p:pic>
        <p:nvPicPr>
          <p:cNvPr id="12" name="Picture 3"/>
          <p:cNvPicPr>
            <a:picLocks noChangeAspect="1" noChangeArrowheads="1"/>
          </p:cNvPicPr>
          <p:nvPr/>
        </p:nvPicPr>
        <p:blipFill>
          <a:blip r:embed="rId3"/>
          <a:srcRect l="-1765" t="-2402" r="-8368" b="-5206"/>
          <a:stretch>
            <a:fillRect/>
          </a:stretch>
        </p:blipFill>
        <p:spPr bwMode="auto">
          <a:xfrm>
            <a:off x="1857375" y="3352800"/>
            <a:ext cx="4162425" cy="3314700"/>
          </a:xfrm>
          <a:prstGeom prst="rect">
            <a:avLst/>
          </a:prstGeom>
          <a:noFill/>
          <a:ln w="9525">
            <a:noFill/>
            <a:miter lim="800000"/>
          </a:ln>
        </p:spPr>
      </p:pic>
    </p:spTree>
  </p:cSld>
  <p:clrMapOvr>
    <a:masterClrMapping/>
  </p:clrMapOvr>
  <p:transition spd="med">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eaLnBrk="1" hangingPunct="1"/>
            <a:r>
              <a:rPr lang="en-US" sz="2800" b="1"/>
              <a:t>Relación</a:t>
            </a:r>
            <a:br>
              <a:rPr lang="en-US" sz="2800"/>
            </a:br>
            <a:endParaRPr lang="en-US" sz="2800"/>
          </a:p>
          <a:p>
            <a:pPr eaLnBrk="1" hangingPunct="1"/>
            <a:r>
              <a:rPr lang="en-US" sz="2800"/>
              <a:t>Ej.: David - PS 63; 27</a:t>
            </a:r>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Tipos de oración:</a:t>
              </a:r>
            </a:p>
          </p:txBody>
        </p:sp>
      </p:grpSp>
    </p:spTree>
  </p:cSld>
  <p:clrMapOvr>
    <a:masterClrMapping/>
  </p:clrMapOvr>
  <p:transition spd="med">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465138" indent="-465138" eaLnBrk="1" hangingPunct="1">
              <a:buClr>
                <a:srgbClr val="967D42"/>
              </a:buClr>
            </a:pPr>
            <a:r>
              <a:rPr lang="en-US" sz="2800" b="1" dirty="0" err="1">
                <a:solidFill>
                  <a:srgbClr val="000000"/>
                </a:solidFill>
              </a:rPr>
              <a:t>Confesión</a:t>
            </a:r>
            <a:r>
              <a:rPr lang="en-US" sz="2800" b="1" dirty="0">
                <a:solidFill>
                  <a:srgbClr val="000000"/>
                </a:solidFill>
              </a:rPr>
              <a:t> / </a:t>
            </a:r>
            <a:r>
              <a:rPr lang="en-US" sz="2800" b="1" dirty="0" err="1">
                <a:solidFill>
                  <a:srgbClr val="000000"/>
                </a:solidFill>
              </a:rPr>
              <a:t>Perdón</a:t>
            </a:r>
            <a:r>
              <a:rPr lang="en-US" sz="2800" b="1" dirty="0">
                <a:solidFill>
                  <a:srgbClr val="000000"/>
                </a:solidFill>
              </a:rPr>
              <a:t> / </a:t>
            </a:r>
            <a:r>
              <a:rPr lang="en-US" sz="2800" b="1" dirty="0" err="1">
                <a:solidFill>
                  <a:srgbClr val="000000"/>
                </a:solidFill>
              </a:rPr>
              <a:t>Arrepentimiento</a:t>
            </a:r>
            <a:br>
              <a:rPr lang="en-US" sz="2800" b="1" dirty="0">
                <a:solidFill>
                  <a:srgbClr val="000000"/>
                </a:solidFill>
              </a:rPr>
            </a:br>
            <a:endParaRPr lang="en-US" sz="2800" b="1"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definido</a:t>
            </a:r>
            <a:r>
              <a:rPr lang="en-US" sz="2800" dirty="0">
                <a:solidFill>
                  <a:srgbClr val="000000"/>
                </a:solidFill>
              </a:rPr>
              <a:t>, al grano</a:t>
            </a:r>
          </a:p>
          <a:p>
            <a:pPr marL="465138" indent="-465138" eaLnBrk="1" hangingPunct="1">
              <a:buClr>
                <a:srgbClr val="967D42"/>
              </a:buClr>
              <a:buFont typeface="Wingdings 2" pitchFamily="18" charset="2"/>
              <a:buAutoNum type="arabicPeriod"/>
            </a:pPr>
            <a:r>
              <a:rPr lang="en-US" sz="2800" dirty="0" err="1">
                <a:solidFill>
                  <a:srgbClr val="000000"/>
                </a:solidFill>
              </a:rPr>
              <a:t>pecados</a:t>
            </a:r>
            <a:r>
              <a:rPr lang="en-US" sz="2800" dirty="0">
                <a:solidFill>
                  <a:srgbClr val="000000"/>
                </a:solidFill>
              </a:rPr>
              <a:t> </a:t>
            </a:r>
            <a:r>
              <a:rPr lang="en-US" sz="2800" dirty="0" err="1">
                <a:solidFill>
                  <a:srgbClr val="000000"/>
                </a:solidFill>
              </a:rPr>
              <a:t>específicos</a:t>
            </a:r>
            <a:r>
              <a:rPr lang="en-US" sz="2800" dirty="0">
                <a:solidFill>
                  <a:srgbClr val="000000"/>
                </a:solidFill>
              </a:rPr>
              <a:t>, </a:t>
            </a:r>
            <a:r>
              <a:rPr lang="en-US" sz="2800" dirty="0" err="1">
                <a:solidFill>
                  <a:srgbClr val="000000"/>
                </a:solidFill>
              </a:rPr>
              <a:t>particulares</a:t>
            </a:r>
            <a:endParaRPr lang="en-US" sz="2800" dirty="0">
              <a:solidFill>
                <a:srgbClr val="000000"/>
              </a:solidFill>
            </a:endParaRPr>
          </a:p>
          <a:p>
            <a:pPr marL="465138" indent="-465138" eaLnBrk="1" hangingPunct="1">
              <a:buClr>
                <a:srgbClr val="967D42"/>
              </a:buClr>
            </a:pPr>
            <a:endParaRPr lang="en-US" sz="2800" dirty="0">
              <a:solidFill>
                <a:srgbClr val="000000"/>
              </a:solidFill>
            </a:endParaRPr>
          </a:p>
          <a:p>
            <a:pPr eaLnBrk="1" hangingPunct="1">
              <a:buClr>
                <a:srgbClr val="967D42"/>
              </a:buClr>
            </a:pPr>
            <a:r>
              <a:rPr lang="en-US" sz="2800" dirty="0">
                <a:solidFill>
                  <a:srgbClr val="000000"/>
                </a:solidFill>
              </a:rPr>
              <a:t>"Si </a:t>
            </a:r>
            <a:r>
              <a:rPr lang="en-US" sz="2800" dirty="0" err="1">
                <a:solidFill>
                  <a:srgbClr val="000000"/>
                </a:solidFill>
              </a:rPr>
              <a:t>confesamos</a:t>
            </a:r>
            <a:r>
              <a:rPr lang="en-US" sz="2800" dirty="0">
                <a:solidFill>
                  <a:srgbClr val="000000"/>
                </a:solidFill>
              </a:rPr>
              <a:t> </a:t>
            </a:r>
            <a:r>
              <a:rPr lang="en-US" sz="2800" dirty="0" err="1">
                <a:solidFill>
                  <a:srgbClr val="000000"/>
                </a:solidFill>
              </a:rPr>
              <a:t>nuestros</a:t>
            </a:r>
            <a:r>
              <a:rPr lang="en-US" sz="2800" dirty="0">
                <a:solidFill>
                  <a:srgbClr val="000000"/>
                </a:solidFill>
              </a:rPr>
              <a:t> </a:t>
            </a:r>
            <a:r>
              <a:rPr lang="en-US" sz="2800" dirty="0" err="1">
                <a:solidFill>
                  <a:srgbClr val="000000"/>
                </a:solidFill>
              </a:rPr>
              <a:t>pecados</a:t>
            </a:r>
            <a:r>
              <a:rPr lang="en-US" sz="2800" dirty="0">
                <a:solidFill>
                  <a:srgbClr val="000000"/>
                </a:solidFill>
              </a:rPr>
              <a:t>, </a:t>
            </a:r>
            <a:r>
              <a:rPr lang="en-US" sz="2800" dirty="0" err="1">
                <a:solidFill>
                  <a:srgbClr val="000000"/>
                </a:solidFill>
              </a:rPr>
              <a:t>Él</a:t>
            </a:r>
            <a:r>
              <a:rPr lang="en-US" sz="2800" dirty="0">
                <a:solidFill>
                  <a:srgbClr val="000000"/>
                </a:solidFill>
              </a:rPr>
              <a:t> es </a:t>
            </a:r>
            <a:r>
              <a:rPr lang="en-US" sz="2800" dirty="0" err="1">
                <a:solidFill>
                  <a:srgbClr val="000000"/>
                </a:solidFill>
              </a:rPr>
              <a:t>fiel</a:t>
            </a:r>
            <a:r>
              <a:rPr lang="en-US" sz="2800" dirty="0">
                <a:solidFill>
                  <a:srgbClr val="000000"/>
                </a:solidFill>
              </a:rPr>
              <a:t> y </a:t>
            </a:r>
            <a:r>
              <a:rPr lang="en-US" sz="2800" dirty="0" err="1">
                <a:solidFill>
                  <a:srgbClr val="000000"/>
                </a:solidFill>
              </a:rPr>
              <a:t>justo</a:t>
            </a:r>
            <a:r>
              <a:rPr lang="en-US" sz="2800" dirty="0">
                <a:solidFill>
                  <a:srgbClr val="000000"/>
                </a:solidFill>
              </a:rPr>
              <a:t> para </a:t>
            </a:r>
            <a:r>
              <a:rPr lang="en-US" sz="2800" b="1" dirty="0" err="1">
                <a:solidFill>
                  <a:srgbClr val="000000"/>
                </a:solidFill>
              </a:rPr>
              <a:t>perdonar</a:t>
            </a:r>
            <a:r>
              <a:rPr lang="en-US" sz="2800" b="1" dirty="0">
                <a:solidFill>
                  <a:srgbClr val="000000"/>
                </a:solidFill>
              </a:rPr>
              <a:t> </a:t>
            </a:r>
            <a:r>
              <a:rPr lang="en-US" sz="2800" dirty="0" err="1">
                <a:solidFill>
                  <a:srgbClr val="000000"/>
                </a:solidFill>
              </a:rPr>
              <a:t>nuestros</a:t>
            </a:r>
            <a:r>
              <a:rPr lang="en-US" sz="2800" dirty="0">
                <a:solidFill>
                  <a:srgbClr val="000000"/>
                </a:solidFill>
              </a:rPr>
              <a:t> </a:t>
            </a:r>
            <a:r>
              <a:rPr lang="en-US" sz="2800" dirty="0" err="1">
                <a:solidFill>
                  <a:srgbClr val="000000"/>
                </a:solidFill>
              </a:rPr>
              <a:t>pecados</a:t>
            </a:r>
            <a:r>
              <a:rPr lang="en-US" sz="2800" dirty="0">
                <a:solidFill>
                  <a:srgbClr val="000000"/>
                </a:solidFill>
              </a:rPr>
              <a:t> y </a:t>
            </a:r>
            <a:r>
              <a:rPr lang="en-US" sz="2800" b="1" dirty="0" err="1">
                <a:solidFill>
                  <a:srgbClr val="000000"/>
                </a:solidFill>
              </a:rPr>
              <a:t>limpiarnos</a:t>
            </a:r>
            <a:r>
              <a:rPr lang="en-US" sz="2800" b="1" dirty="0">
                <a:solidFill>
                  <a:srgbClr val="000000"/>
                </a:solidFill>
              </a:rPr>
              <a:t> </a:t>
            </a:r>
            <a:r>
              <a:rPr lang="en-US" sz="2800" dirty="0">
                <a:solidFill>
                  <a:srgbClr val="000000"/>
                </a:solidFill>
              </a:rPr>
              <a:t>de </a:t>
            </a:r>
            <a:r>
              <a:rPr lang="en-US" sz="2800" dirty="0" err="1">
                <a:solidFill>
                  <a:srgbClr val="000000"/>
                </a:solidFill>
              </a:rPr>
              <a:t>toda</a:t>
            </a:r>
            <a:r>
              <a:rPr lang="en-US" sz="2800" dirty="0">
                <a:solidFill>
                  <a:srgbClr val="000000"/>
                </a:solidFill>
              </a:rPr>
              <a:t> </a:t>
            </a:r>
            <a:r>
              <a:rPr lang="en-US" sz="2800" dirty="0" err="1">
                <a:solidFill>
                  <a:srgbClr val="000000"/>
                </a:solidFill>
              </a:rPr>
              <a:t>maldad</a:t>
            </a:r>
            <a:r>
              <a:rPr lang="en-US" sz="2800" dirty="0">
                <a:solidFill>
                  <a:srgbClr val="000000"/>
                </a:solidFill>
              </a:rPr>
              <a:t>". </a:t>
            </a:r>
            <a:r>
              <a:rPr lang="en-US" sz="2800" i="1" dirty="0">
                <a:solidFill>
                  <a:srgbClr val="000000"/>
                </a:solidFill>
              </a:rPr>
              <a:t>(1 Juan 1:9)</a:t>
            </a:r>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Tipos de oración:</a:t>
              </a:r>
            </a:p>
          </p:txBody>
        </p:sp>
      </p:gr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26988" eaLnBrk="1" hangingPunct="1"/>
            <a:r>
              <a:rPr lang="en-US" sz="2800" dirty="0">
                <a:solidFill>
                  <a:schemeClr val="tx2"/>
                </a:solidFill>
                <a:cs typeface="Times New Roman" pitchFamily="18" charset="0"/>
              </a:rPr>
              <a:t>"Que nada, </a:t>
            </a:r>
            <a:r>
              <a:rPr lang="en-US" sz="2800" dirty="0" err="1">
                <a:solidFill>
                  <a:schemeClr val="tx2"/>
                </a:solidFill>
                <a:cs typeface="Times New Roman" pitchFamily="18" charset="0"/>
              </a:rPr>
              <a:t>por</a:t>
            </a:r>
            <a:r>
              <a:rPr lang="en-US" sz="2800" dirty="0">
                <a:solidFill>
                  <a:schemeClr val="tx2"/>
                </a:solidFill>
                <a:cs typeface="Times New Roman" pitchFamily="18" charset="0"/>
              </a:rPr>
              <a:t> </a:t>
            </a:r>
            <a:r>
              <a:rPr lang="en-US" sz="2800" dirty="0" err="1">
                <a:solidFill>
                  <a:schemeClr val="tx2"/>
                </a:solidFill>
                <a:cs typeface="Times New Roman" pitchFamily="18" charset="0"/>
              </a:rPr>
              <a:t>querido</a:t>
            </a:r>
            <a:r>
              <a:rPr lang="en-US" sz="2800" dirty="0">
                <a:solidFill>
                  <a:schemeClr val="tx2"/>
                </a:solidFill>
                <a:cs typeface="Times New Roman" pitchFamily="18" charset="0"/>
              </a:rPr>
              <a:t> que sea, </a:t>
            </a:r>
            <a:r>
              <a:rPr lang="en-US" sz="2800" dirty="0" err="1">
                <a:solidFill>
                  <a:schemeClr val="tx2"/>
                </a:solidFill>
                <a:cs typeface="Times New Roman" pitchFamily="18" charset="0"/>
              </a:rPr>
              <a:t>absorba</a:t>
            </a:r>
            <a:r>
              <a:rPr lang="en-US" sz="2800" dirty="0">
                <a:solidFill>
                  <a:schemeClr val="tx2"/>
                </a:solidFill>
                <a:cs typeface="Times New Roman" pitchFamily="18" charset="0"/>
              </a:rPr>
              <a:t> </a:t>
            </a:r>
            <a:r>
              <a:rPr lang="en-US" sz="2800" dirty="0" err="1">
                <a:solidFill>
                  <a:schemeClr val="tx2"/>
                </a:solidFill>
                <a:cs typeface="Times New Roman" pitchFamily="18" charset="0"/>
              </a:rPr>
              <a:t>tu</a:t>
            </a:r>
            <a:r>
              <a:rPr lang="en-US" sz="2800" dirty="0">
                <a:solidFill>
                  <a:schemeClr val="tx2"/>
                </a:solidFill>
                <a:cs typeface="Times New Roman" pitchFamily="18" charset="0"/>
              </a:rPr>
              <a:t> </a:t>
            </a:r>
            <a:r>
              <a:rPr lang="en-US" sz="2800" dirty="0" err="1">
                <a:solidFill>
                  <a:schemeClr val="tx2"/>
                </a:solidFill>
                <a:cs typeface="Times New Roman" pitchFamily="18" charset="0"/>
              </a:rPr>
              <a:t>mente</a:t>
            </a:r>
            <a:r>
              <a:rPr lang="en-US" sz="2800" dirty="0">
                <a:solidFill>
                  <a:schemeClr val="tx2"/>
                </a:solidFill>
                <a:cs typeface="Times New Roman" pitchFamily="18" charset="0"/>
              </a:rPr>
              <a:t> y </a:t>
            </a:r>
            <a:r>
              <a:rPr lang="en-US" sz="2800" dirty="0" err="1">
                <a:solidFill>
                  <a:schemeClr val="tx2"/>
                </a:solidFill>
                <a:cs typeface="Times New Roman" pitchFamily="18" charset="0"/>
              </a:rPr>
              <a:t>tus</a:t>
            </a:r>
            <a:r>
              <a:rPr lang="en-US" sz="2800" dirty="0">
                <a:solidFill>
                  <a:schemeClr val="tx2"/>
                </a:solidFill>
                <a:cs typeface="Times New Roman" pitchFamily="18" charset="0"/>
              </a:rPr>
              <a:t> </a:t>
            </a:r>
            <a:r>
              <a:rPr lang="en-US" sz="2800" dirty="0" err="1">
                <a:solidFill>
                  <a:schemeClr val="tx2"/>
                </a:solidFill>
                <a:cs typeface="Times New Roman" pitchFamily="18" charset="0"/>
              </a:rPr>
              <a:t>afectos</a:t>
            </a:r>
            <a:r>
              <a:rPr lang="en-US" sz="2800" dirty="0">
                <a:solidFill>
                  <a:schemeClr val="tx2"/>
                </a:solidFill>
                <a:cs typeface="Times New Roman" pitchFamily="18" charset="0"/>
              </a:rPr>
              <a:t>, </a:t>
            </a:r>
            <a:r>
              <a:rPr lang="en-US" sz="2800" dirty="0" err="1">
                <a:solidFill>
                  <a:schemeClr val="tx2"/>
                </a:solidFill>
                <a:cs typeface="Times New Roman" pitchFamily="18" charset="0"/>
              </a:rPr>
              <a:t>desviándote</a:t>
            </a:r>
            <a:r>
              <a:rPr lang="en-US" sz="2800" dirty="0">
                <a:solidFill>
                  <a:schemeClr val="tx2"/>
                </a:solidFill>
                <a:cs typeface="Times New Roman" pitchFamily="18" charset="0"/>
              </a:rPr>
              <a:t> del </a:t>
            </a:r>
            <a:r>
              <a:rPr lang="en-US" sz="2800" dirty="0" err="1">
                <a:solidFill>
                  <a:schemeClr val="tx2"/>
                </a:solidFill>
                <a:cs typeface="Times New Roman" pitchFamily="18" charset="0"/>
              </a:rPr>
              <a:t>estudio</a:t>
            </a:r>
            <a:r>
              <a:rPr lang="en-US" sz="2800" dirty="0">
                <a:solidFill>
                  <a:schemeClr val="tx2"/>
                </a:solidFill>
                <a:cs typeface="Times New Roman" pitchFamily="18" charset="0"/>
              </a:rPr>
              <a:t> de la palabra de Dios o de la </a:t>
            </a:r>
            <a:r>
              <a:rPr lang="en-US" sz="2800" dirty="0" err="1">
                <a:solidFill>
                  <a:schemeClr val="tx2"/>
                </a:solidFill>
                <a:cs typeface="Times New Roman" pitchFamily="18" charset="0"/>
              </a:rPr>
              <a:t>oración</a:t>
            </a:r>
            <a:r>
              <a:rPr lang="en-US" sz="2800" dirty="0">
                <a:solidFill>
                  <a:schemeClr val="tx2"/>
                </a:solidFill>
                <a:cs typeface="Times New Roman" pitchFamily="18" charset="0"/>
              </a:rPr>
              <a:t> </a:t>
            </a:r>
            <a:r>
              <a:rPr lang="en-US" sz="2800" dirty="0" err="1">
                <a:solidFill>
                  <a:schemeClr val="tx2"/>
                </a:solidFill>
                <a:cs typeface="Times New Roman" pitchFamily="18" charset="0"/>
              </a:rPr>
              <a:t>ferviente</a:t>
            </a:r>
            <a:r>
              <a:rPr lang="en-US" sz="2800" dirty="0">
                <a:solidFill>
                  <a:schemeClr val="tx2"/>
                </a:solidFill>
                <a:cs typeface="Times New Roman" pitchFamily="18" charset="0"/>
              </a:rPr>
              <a:t>. </a:t>
            </a:r>
            <a:r>
              <a:rPr lang="en-US" sz="2800" dirty="0" err="1">
                <a:solidFill>
                  <a:schemeClr val="tx2"/>
                </a:solidFill>
                <a:cs typeface="Times New Roman" pitchFamily="18" charset="0"/>
              </a:rPr>
              <a:t>Velad</a:t>
            </a:r>
            <a:r>
              <a:rPr lang="en-US" sz="2800" dirty="0">
                <a:solidFill>
                  <a:schemeClr val="tx2"/>
                </a:solidFill>
                <a:cs typeface="Times New Roman" pitchFamily="18" charset="0"/>
              </a:rPr>
              <a:t> </a:t>
            </a:r>
            <a:r>
              <a:rPr lang="en-US" sz="2800" dirty="0" err="1">
                <a:solidFill>
                  <a:schemeClr val="tx2"/>
                </a:solidFill>
                <a:cs typeface="Times New Roman" pitchFamily="18" charset="0"/>
              </a:rPr>
              <a:t>en</a:t>
            </a:r>
            <a:r>
              <a:rPr lang="en-US" sz="2800" dirty="0">
                <a:solidFill>
                  <a:schemeClr val="tx2"/>
                </a:solidFill>
                <a:cs typeface="Times New Roman" pitchFamily="18" charset="0"/>
              </a:rPr>
              <a:t> </a:t>
            </a:r>
            <a:r>
              <a:rPr lang="en-US" sz="2800" dirty="0" err="1">
                <a:solidFill>
                  <a:schemeClr val="tx2"/>
                </a:solidFill>
                <a:cs typeface="Times New Roman" pitchFamily="18" charset="0"/>
              </a:rPr>
              <a:t>oración</a:t>
            </a:r>
            <a:r>
              <a:rPr lang="en-US" sz="2800" dirty="0">
                <a:solidFill>
                  <a:schemeClr val="tx2"/>
                </a:solidFill>
                <a:cs typeface="Times New Roman" pitchFamily="18" charset="0"/>
              </a:rPr>
              <a:t>".  </a:t>
            </a:r>
            <a:r>
              <a:rPr lang="en-US" sz="2800" i="1" dirty="0">
                <a:solidFill>
                  <a:schemeClr val="tx2"/>
                </a:solidFill>
                <a:cs typeface="Times New Roman" pitchFamily="18" charset="0"/>
              </a:rPr>
              <a:t>8T 53</a:t>
            </a:r>
            <a:br>
              <a:rPr lang="en-US" sz="2800" i="1" dirty="0">
                <a:solidFill>
                  <a:schemeClr val="tx2"/>
                </a:solidFill>
                <a:cs typeface="Times New Roman" pitchFamily="18" charset="0"/>
              </a:rPr>
            </a:br>
            <a:endParaRPr lang="en-US" sz="2800" dirty="0">
              <a:solidFill>
                <a:schemeClr val="tx2"/>
              </a:solidFill>
              <a:cs typeface="Times New Roman" pitchFamily="18" charset="0"/>
            </a:endParaRPr>
          </a:p>
          <a:p>
            <a:pPr marL="26988" eaLnBrk="1" hangingPunct="1">
              <a:buClr>
                <a:srgbClr val="967D42"/>
              </a:buClr>
            </a:pPr>
            <a:r>
              <a:rPr lang="en-US" sz="2800" dirty="0">
                <a:solidFill>
                  <a:srgbClr val="320E04"/>
                </a:solidFill>
              </a:rPr>
              <a:t>"La </a:t>
            </a:r>
            <a:r>
              <a:rPr lang="en-US" sz="2800" dirty="0" err="1">
                <a:solidFill>
                  <a:srgbClr val="320E04"/>
                </a:solidFill>
              </a:rPr>
              <a:t>oración</a:t>
            </a:r>
            <a:r>
              <a:rPr lang="en-US" sz="2800" dirty="0">
                <a:solidFill>
                  <a:srgbClr val="320E04"/>
                </a:solidFill>
              </a:rPr>
              <a:t> no es </a:t>
            </a:r>
            <a:r>
              <a:rPr lang="en-US" sz="2800" dirty="0" err="1">
                <a:solidFill>
                  <a:srgbClr val="320E04"/>
                </a:solidFill>
              </a:rPr>
              <a:t>parte</a:t>
            </a:r>
            <a:r>
              <a:rPr lang="en-US" sz="2800" dirty="0">
                <a:solidFill>
                  <a:srgbClr val="320E04"/>
                </a:solidFill>
              </a:rPr>
              <a:t> del </a:t>
            </a:r>
            <a:r>
              <a:rPr lang="en-US" sz="2800" dirty="0" err="1">
                <a:solidFill>
                  <a:srgbClr val="320E04"/>
                </a:solidFill>
              </a:rPr>
              <a:t>trabajo</a:t>
            </a:r>
            <a:r>
              <a:rPr lang="en-US" sz="2800" dirty="0">
                <a:solidFill>
                  <a:srgbClr val="320E04"/>
                </a:solidFill>
              </a:rPr>
              <a:t>, la </a:t>
            </a:r>
            <a:r>
              <a:rPr lang="en-US" sz="2800" dirty="0" err="1">
                <a:solidFill>
                  <a:srgbClr val="320E04"/>
                </a:solidFill>
              </a:rPr>
              <a:t>oración</a:t>
            </a:r>
            <a:r>
              <a:rPr lang="en-US" sz="2800" dirty="0">
                <a:solidFill>
                  <a:srgbClr val="320E04"/>
                </a:solidFill>
              </a:rPr>
              <a:t> es </a:t>
            </a:r>
            <a:r>
              <a:rPr lang="en-US" sz="2800" dirty="0" err="1">
                <a:solidFill>
                  <a:srgbClr val="320E04"/>
                </a:solidFill>
              </a:rPr>
              <a:t>el</a:t>
            </a:r>
            <a:r>
              <a:rPr lang="en-US" sz="2800" dirty="0">
                <a:solidFill>
                  <a:srgbClr val="320E04"/>
                </a:solidFill>
              </a:rPr>
              <a:t> </a:t>
            </a:r>
            <a:r>
              <a:rPr lang="en-US" sz="2800" dirty="0" err="1">
                <a:solidFill>
                  <a:srgbClr val="320E04"/>
                </a:solidFill>
              </a:rPr>
              <a:t>trabajo</a:t>
            </a:r>
            <a:r>
              <a:rPr lang="en-US" sz="2800" dirty="0">
                <a:solidFill>
                  <a:srgbClr val="320E04"/>
                </a:solidFill>
              </a:rPr>
              <a:t>".</a:t>
            </a:r>
            <a:br>
              <a:rPr lang="en-US" sz="2800" dirty="0">
                <a:solidFill>
                  <a:srgbClr val="320E04"/>
                </a:solidFill>
              </a:rPr>
            </a:br>
            <a:br>
              <a:rPr lang="en-US" sz="2800" dirty="0">
                <a:solidFill>
                  <a:srgbClr val="320E04"/>
                </a:solidFill>
              </a:rPr>
            </a:br>
            <a:r>
              <a:rPr lang="en-US" sz="2800" dirty="0"/>
              <a:t>"No </a:t>
            </a:r>
            <a:r>
              <a:rPr lang="en-US" sz="2800" dirty="0" err="1"/>
              <a:t>nos</a:t>
            </a:r>
            <a:r>
              <a:rPr lang="en-US" sz="2800" dirty="0"/>
              <a:t> </a:t>
            </a:r>
            <a:r>
              <a:rPr lang="en-US" sz="2800" dirty="0" err="1"/>
              <a:t>falta</a:t>
            </a:r>
            <a:r>
              <a:rPr lang="en-US" sz="2800" dirty="0"/>
              <a:t> dinero, </a:t>
            </a:r>
            <a:r>
              <a:rPr lang="en-US" sz="2800" dirty="0" err="1"/>
              <a:t>formación</a:t>
            </a:r>
            <a:r>
              <a:rPr lang="en-US" sz="2800" dirty="0"/>
              <a:t> o </a:t>
            </a:r>
            <a:r>
              <a:rPr lang="en-US" sz="2800" dirty="0" err="1"/>
              <a:t>conocimientos</a:t>
            </a:r>
            <a:r>
              <a:rPr lang="en-US" sz="2800" dirty="0"/>
              <a:t>, </a:t>
            </a:r>
            <a:r>
              <a:rPr lang="en-US" sz="2800" dirty="0" err="1"/>
              <a:t>nos</a:t>
            </a:r>
            <a:r>
              <a:rPr lang="en-US" sz="2800" dirty="0"/>
              <a:t> </a:t>
            </a:r>
            <a:r>
              <a:rPr lang="en-US" sz="2800" dirty="0" err="1"/>
              <a:t>falta</a:t>
            </a:r>
            <a:r>
              <a:rPr lang="en-US" sz="2800" dirty="0"/>
              <a:t> la </a:t>
            </a:r>
            <a:r>
              <a:rPr lang="en-US" sz="2800" dirty="0" err="1"/>
              <a:t>presencia</a:t>
            </a:r>
            <a:r>
              <a:rPr lang="en-US" sz="2800" dirty="0"/>
              <a:t>".</a:t>
            </a:r>
          </a:p>
        </p:txBody>
      </p:sp>
    </p:spTree>
  </p:cSld>
  <p:clrMapOvr>
    <a:masterClrMapping/>
  </p:clrMapOvr>
  <p:transition spd="med">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676400"/>
            <a:ext cx="7315200" cy="5181600"/>
          </a:xfrm>
          <a:prstGeom prst="rect">
            <a:avLst/>
          </a:prstGeom>
        </p:spPr>
        <p:txBody>
          <a:bodyPr/>
          <a:lstStyle/>
          <a:p>
            <a:pPr marL="541338" indent="-514350" eaLnBrk="1" hangingPunct="1">
              <a:buClr>
                <a:srgbClr val="967D42"/>
              </a:buClr>
            </a:pPr>
            <a:r>
              <a:rPr lang="en-US" sz="2400" b="1" dirty="0">
                <a:solidFill>
                  <a:srgbClr val="000000"/>
                </a:solidFill>
              </a:rPr>
              <a:t>El </a:t>
            </a:r>
            <a:r>
              <a:rPr lang="en-US" sz="2400" b="1" dirty="0" err="1">
                <a:solidFill>
                  <a:srgbClr val="000000"/>
                </a:solidFill>
              </a:rPr>
              <a:t>perdón</a:t>
            </a:r>
            <a:r>
              <a:rPr lang="en-US" sz="2400" dirty="0">
                <a:solidFill>
                  <a:srgbClr val="000000"/>
                </a:solidFill>
              </a:rPr>
              <a:t>:</a:t>
            </a:r>
          </a:p>
          <a:p>
            <a:pPr marL="541338" indent="-514350" eaLnBrk="1" hangingPunct="1">
              <a:buClr>
                <a:srgbClr val="967D42"/>
              </a:buClr>
              <a:buFont typeface="Wingdings 2" pitchFamily="18" charset="2"/>
              <a:buAutoNum type="arabicPeriod"/>
            </a:pPr>
            <a:r>
              <a:rPr lang="en-US" sz="2400" dirty="0" err="1">
                <a:solidFill>
                  <a:srgbClr val="000000"/>
                </a:solidFill>
              </a:rPr>
              <a:t>Conciencia</a:t>
            </a:r>
            <a:r>
              <a:rPr lang="en-US" sz="2400" dirty="0">
                <a:solidFill>
                  <a:srgbClr val="000000"/>
                </a:solidFill>
              </a:rPr>
              <a:t> de </a:t>
            </a:r>
            <a:r>
              <a:rPr lang="en-US" sz="2400" dirty="0" err="1">
                <a:solidFill>
                  <a:srgbClr val="000000"/>
                </a:solidFill>
              </a:rPr>
              <a:t>pecado</a:t>
            </a:r>
            <a:r>
              <a:rPr lang="en-US" sz="2400" dirty="0">
                <a:solidFill>
                  <a:srgbClr val="000000"/>
                </a:solidFill>
              </a:rPr>
              <a:t> </a:t>
            </a:r>
          </a:p>
          <a:p>
            <a:pPr marL="541338" indent="-514350" eaLnBrk="1" hangingPunct="1">
              <a:buClr>
                <a:srgbClr val="967D42"/>
              </a:buClr>
              <a:buFont typeface="Wingdings 2" pitchFamily="18" charset="2"/>
              <a:buAutoNum type="arabicPeriod"/>
            </a:pPr>
            <a:r>
              <a:rPr lang="en-US" sz="2400" dirty="0" err="1">
                <a:solidFill>
                  <a:srgbClr val="000000"/>
                </a:solidFill>
              </a:rPr>
              <a:t>Convicción</a:t>
            </a:r>
            <a:r>
              <a:rPr lang="en-US" sz="2400" dirty="0">
                <a:solidFill>
                  <a:srgbClr val="000000"/>
                </a:solidFill>
              </a:rPr>
              <a:t> de </a:t>
            </a:r>
            <a:r>
              <a:rPr lang="en-US" sz="2400" dirty="0" err="1">
                <a:solidFill>
                  <a:srgbClr val="000000"/>
                </a:solidFill>
              </a:rPr>
              <a:t>pecado</a:t>
            </a:r>
            <a:r>
              <a:rPr lang="en-US" sz="2400" dirty="0">
                <a:solidFill>
                  <a:srgbClr val="000000"/>
                </a:solidFill>
              </a:rPr>
              <a:t> </a:t>
            </a:r>
          </a:p>
          <a:p>
            <a:pPr marL="541338" indent="-514350" eaLnBrk="1" hangingPunct="1">
              <a:buClr>
                <a:srgbClr val="967D42"/>
              </a:buClr>
              <a:buFont typeface="Wingdings 2" pitchFamily="18" charset="2"/>
              <a:buAutoNum type="arabicPeriod"/>
            </a:pPr>
            <a:r>
              <a:rPr lang="en-US" sz="2400" dirty="0" err="1">
                <a:solidFill>
                  <a:srgbClr val="000000"/>
                </a:solidFill>
              </a:rPr>
              <a:t>Confrontación</a:t>
            </a:r>
            <a:r>
              <a:rPr lang="en-US" sz="2400" dirty="0">
                <a:solidFill>
                  <a:srgbClr val="000000"/>
                </a:solidFill>
              </a:rPr>
              <a:t> del </a:t>
            </a:r>
            <a:r>
              <a:rPr lang="en-US" sz="2400" dirty="0" err="1">
                <a:solidFill>
                  <a:srgbClr val="000000"/>
                </a:solidFill>
              </a:rPr>
              <a:t>pecado</a:t>
            </a:r>
            <a:endParaRPr lang="en-US" sz="2400" dirty="0">
              <a:solidFill>
                <a:srgbClr val="000000"/>
              </a:solidFill>
            </a:endParaRPr>
          </a:p>
          <a:p>
            <a:pPr marL="1077913" lvl="3" indent="-457200">
              <a:buClr>
                <a:srgbClr val="967D42"/>
              </a:buClr>
              <a:buFont typeface="Gill Sans MT" pitchFamily="34" charset="0"/>
              <a:buAutoNum type="alphaLcPeriod"/>
            </a:pPr>
            <a:r>
              <a:rPr lang="en-US" sz="2400" dirty="0" err="1">
                <a:solidFill>
                  <a:srgbClr val="000000"/>
                </a:solidFill>
              </a:rPr>
              <a:t>Revulsión</a:t>
            </a:r>
            <a:r>
              <a:rPr lang="en-US" sz="2400" dirty="0">
                <a:solidFill>
                  <a:srgbClr val="000000"/>
                </a:solidFill>
              </a:rPr>
              <a:t> </a:t>
            </a:r>
            <a:r>
              <a:rPr lang="en-US" sz="2400" dirty="0">
                <a:solidFill>
                  <a:srgbClr val="967D42"/>
                </a:solidFill>
              </a:rPr>
              <a:t>b. </a:t>
            </a:r>
            <a:r>
              <a:rPr lang="en-US" sz="2400" dirty="0">
                <a:solidFill>
                  <a:srgbClr val="000000"/>
                </a:solidFill>
              </a:rPr>
              <a:t>Pena </a:t>
            </a:r>
            <a:r>
              <a:rPr lang="en-US" sz="2400" dirty="0">
                <a:solidFill>
                  <a:srgbClr val="968742"/>
                </a:solidFill>
              </a:rPr>
              <a:t>c. </a:t>
            </a:r>
            <a:r>
              <a:rPr lang="en-US" sz="2400" dirty="0" err="1">
                <a:solidFill>
                  <a:srgbClr val="000000"/>
                </a:solidFill>
              </a:rPr>
              <a:t>Arrepentimiento</a:t>
            </a:r>
            <a:r>
              <a:rPr lang="en-US" sz="2400" dirty="0">
                <a:solidFill>
                  <a:srgbClr val="000000"/>
                </a:solidFill>
              </a:rPr>
              <a:t> </a:t>
            </a:r>
          </a:p>
          <a:p>
            <a:pPr marL="541338" indent="-514350" eaLnBrk="1" hangingPunct="1">
              <a:buClr>
                <a:srgbClr val="967D42"/>
              </a:buClr>
              <a:buFont typeface="Wingdings 2" pitchFamily="18" charset="2"/>
              <a:buAutoNum type="arabicPeriod"/>
            </a:pPr>
            <a:r>
              <a:rPr lang="en-US" sz="2400" dirty="0" err="1">
                <a:solidFill>
                  <a:srgbClr val="000000"/>
                </a:solidFill>
              </a:rPr>
              <a:t>Confesión</a:t>
            </a:r>
            <a:r>
              <a:rPr lang="en-US" sz="2400" dirty="0">
                <a:solidFill>
                  <a:srgbClr val="000000"/>
                </a:solidFill>
              </a:rPr>
              <a:t> de </a:t>
            </a:r>
            <a:r>
              <a:rPr lang="en-US" sz="2400" dirty="0" err="1">
                <a:solidFill>
                  <a:srgbClr val="000000"/>
                </a:solidFill>
              </a:rPr>
              <a:t>pecado</a:t>
            </a:r>
            <a:endParaRPr lang="en-US" sz="2400" dirty="0">
              <a:solidFill>
                <a:srgbClr val="000000"/>
              </a:solidFill>
            </a:endParaRPr>
          </a:p>
          <a:p>
            <a:pPr marL="1077913" lvl="3" indent="-457200">
              <a:buClr>
                <a:srgbClr val="967D42"/>
              </a:buClr>
              <a:buFont typeface="Gill Sans MT" pitchFamily="34" charset="0"/>
              <a:buAutoNum type="alphaLcPeriod"/>
            </a:pPr>
            <a:r>
              <a:rPr lang="en-US" sz="2400" dirty="0" err="1">
                <a:solidFill>
                  <a:srgbClr val="000000"/>
                </a:solidFill>
              </a:rPr>
              <a:t>Admite</a:t>
            </a:r>
            <a:r>
              <a:rPr lang="en-US" sz="2400" dirty="0">
                <a:solidFill>
                  <a:srgbClr val="000000"/>
                </a:solidFill>
              </a:rPr>
              <a:t> que has </a:t>
            </a:r>
            <a:r>
              <a:rPr lang="en-US" sz="2400" dirty="0" err="1">
                <a:solidFill>
                  <a:srgbClr val="000000"/>
                </a:solidFill>
              </a:rPr>
              <a:t>pecado</a:t>
            </a:r>
            <a:endParaRPr lang="en-US" sz="2400" dirty="0">
              <a:solidFill>
                <a:srgbClr val="000000"/>
              </a:solidFill>
            </a:endParaRPr>
          </a:p>
          <a:p>
            <a:pPr marL="1077913" lvl="3" indent="-457200">
              <a:buClr>
                <a:srgbClr val="967D42"/>
              </a:buClr>
              <a:buFont typeface="Gill Sans MT" pitchFamily="34" charset="0"/>
              <a:buAutoNum type="alphaLcPeriod"/>
            </a:pPr>
            <a:r>
              <a:rPr lang="en-US" sz="2400" dirty="0" err="1">
                <a:solidFill>
                  <a:srgbClr val="000000"/>
                </a:solidFill>
              </a:rPr>
              <a:t>Pedir</a:t>
            </a:r>
            <a:r>
              <a:rPr lang="en-US" sz="2400" dirty="0">
                <a:solidFill>
                  <a:srgbClr val="000000"/>
                </a:solidFill>
              </a:rPr>
              <a:t> </a:t>
            </a:r>
            <a:r>
              <a:rPr lang="en-US" sz="2400" dirty="0" err="1">
                <a:solidFill>
                  <a:srgbClr val="000000"/>
                </a:solidFill>
              </a:rPr>
              <a:t>perdón</a:t>
            </a:r>
            <a:endParaRPr lang="en-US" sz="2400" dirty="0">
              <a:solidFill>
                <a:srgbClr val="000000"/>
              </a:solidFill>
            </a:endParaRPr>
          </a:p>
          <a:p>
            <a:pPr marL="1077913" lvl="3" indent="-457200">
              <a:buClr>
                <a:srgbClr val="967D42"/>
              </a:buClr>
              <a:buFont typeface="Gill Sans MT" pitchFamily="34" charset="0"/>
              <a:buAutoNum type="alphaLcPeriod"/>
            </a:pPr>
            <a:r>
              <a:rPr lang="en-US" sz="2400" dirty="0" err="1">
                <a:solidFill>
                  <a:srgbClr val="000000"/>
                </a:solidFill>
              </a:rPr>
              <a:t>Expresar</a:t>
            </a:r>
            <a:r>
              <a:rPr lang="en-US" sz="2400" dirty="0">
                <a:solidFill>
                  <a:srgbClr val="000000"/>
                </a:solidFill>
              </a:rPr>
              <a:t> </a:t>
            </a:r>
            <a:r>
              <a:rPr lang="en-US" sz="2400" dirty="0" err="1">
                <a:solidFill>
                  <a:srgbClr val="000000"/>
                </a:solidFill>
              </a:rPr>
              <a:t>el</a:t>
            </a:r>
            <a:r>
              <a:rPr lang="en-US" sz="2400" dirty="0">
                <a:solidFill>
                  <a:srgbClr val="000000"/>
                </a:solidFill>
              </a:rPr>
              <a:t> </a:t>
            </a:r>
            <a:r>
              <a:rPr lang="en-US" sz="2400" dirty="0" err="1">
                <a:solidFill>
                  <a:srgbClr val="000000"/>
                </a:solidFill>
              </a:rPr>
              <a:t>deseo</a:t>
            </a:r>
            <a:r>
              <a:rPr lang="en-US" sz="2400" dirty="0">
                <a:solidFill>
                  <a:srgbClr val="000000"/>
                </a:solidFill>
              </a:rPr>
              <a:t> de </a:t>
            </a:r>
            <a:r>
              <a:rPr lang="en-US" sz="2400" dirty="0" err="1">
                <a:solidFill>
                  <a:srgbClr val="000000"/>
                </a:solidFill>
              </a:rPr>
              <a:t>expulsión</a:t>
            </a:r>
            <a:endParaRPr lang="en-US" sz="2400" dirty="0">
              <a:solidFill>
                <a:srgbClr val="000000"/>
              </a:solidFill>
            </a:endParaRPr>
          </a:p>
          <a:p>
            <a:pPr marL="1077913" lvl="3" indent="-457200">
              <a:buClr>
                <a:srgbClr val="967D42"/>
              </a:buClr>
              <a:buFont typeface="Gill Sans MT" pitchFamily="34" charset="0"/>
              <a:buAutoNum type="alphaLcPeriod"/>
            </a:pPr>
            <a:r>
              <a:rPr lang="en-US" sz="2400" dirty="0">
                <a:solidFill>
                  <a:srgbClr val="000000"/>
                </a:solidFill>
              </a:rPr>
              <a:t>Cree que </a:t>
            </a:r>
            <a:r>
              <a:rPr lang="en-US" sz="2400" dirty="0" err="1">
                <a:solidFill>
                  <a:srgbClr val="000000"/>
                </a:solidFill>
              </a:rPr>
              <a:t>Él</a:t>
            </a:r>
            <a:r>
              <a:rPr lang="en-US" sz="2400" dirty="0">
                <a:solidFill>
                  <a:srgbClr val="000000"/>
                </a:solidFill>
              </a:rPr>
              <a:t> </a:t>
            </a:r>
            <a:r>
              <a:rPr lang="en-US" sz="2400" dirty="0" err="1">
                <a:solidFill>
                  <a:srgbClr val="000000"/>
                </a:solidFill>
              </a:rPr>
              <a:t>ya</a:t>
            </a:r>
            <a:r>
              <a:rPr lang="en-US" sz="2400" dirty="0">
                <a:solidFill>
                  <a:srgbClr val="000000"/>
                </a:solidFill>
              </a:rPr>
              <a:t> </a:t>
            </a:r>
            <a:r>
              <a:rPr lang="en-US" sz="2400" dirty="0" err="1">
                <a:solidFill>
                  <a:srgbClr val="000000"/>
                </a:solidFill>
              </a:rPr>
              <a:t>te</a:t>
            </a:r>
            <a:r>
              <a:rPr lang="en-US" sz="2400" dirty="0">
                <a:solidFill>
                  <a:srgbClr val="000000"/>
                </a:solidFill>
              </a:rPr>
              <a:t> </a:t>
            </a:r>
            <a:r>
              <a:rPr lang="en-US" sz="2400" dirty="0" err="1">
                <a:solidFill>
                  <a:srgbClr val="000000"/>
                </a:solidFill>
              </a:rPr>
              <a:t>perdonó</a:t>
            </a:r>
            <a:endParaRPr lang="en-US" sz="2400" dirty="0">
              <a:solidFill>
                <a:srgbClr val="000000"/>
              </a:solidFill>
            </a:endParaRPr>
          </a:p>
          <a:p>
            <a:pPr marL="541338" indent="-514350" eaLnBrk="1" hangingPunct="1">
              <a:buClr>
                <a:srgbClr val="967D42"/>
              </a:buClr>
              <a:buFont typeface="Wingdings 2" pitchFamily="18" charset="2"/>
              <a:buAutoNum type="arabicPeriod"/>
            </a:pPr>
            <a:r>
              <a:rPr lang="en-US" sz="2400" dirty="0" err="1">
                <a:solidFill>
                  <a:srgbClr val="000000"/>
                </a:solidFill>
              </a:rPr>
              <a:t>Proceso</a:t>
            </a:r>
            <a:r>
              <a:rPr lang="en-US" sz="2400" dirty="0">
                <a:solidFill>
                  <a:srgbClr val="000000"/>
                </a:solidFill>
              </a:rPr>
              <a:t> de </a:t>
            </a:r>
            <a:r>
              <a:rPr lang="en-US" sz="2400" dirty="0" err="1">
                <a:solidFill>
                  <a:srgbClr val="000000"/>
                </a:solidFill>
              </a:rPr>
              <a:t>limpieza</a:t>
            </a:r>
            <a:r>
              <a:rPr lang="en-US" sz="2400" dirty="0">
                <a:solidFill>
                  <a:srgbClr val="000000"/>
                </a:solidFill>
              </a:rPr>
              <a:t>  </a:t>
            </a:r>
          </a:p>
          <a:p>
            <a:pPr marL="1077913" lvl="3" indent="-457200">
              <a:buClr>
                <a:srgbClr val="967D42"/>
              </a:buClr>
              <a:buFont typeface="Gill Sans MT" pitchFamily="34" charset="0"/>
              <a:buAutoNum type="alphaLcPeriod"/>
            </a:pPr>
            <a:r>
              <a:rPr lang="en-US" sz="2400" dirty="0" err="1">
                <a:solidFill>
                  <a:srgbClr val="000000"/>
                </a:solidFill>
              </a:rPr>
              <a:t>Dependencia</a:t>
            </a:r>
            <a:r>
              <a:rPr lang="en-US" sz="2400" dirty="0">
                <a:solidFill>
                  <a:srgbClr val="000000"/>
                </a:solidFill>
              </a:rPr>
              <a:t> total de </a:t>
            </a:r>
            <a:r>
              <a:rPr lang="en-US" sz="2400" dirty="0" err="1">
                <a:solidFill>
                  <a:srgbClr val="000000"/>
                </a:solidFill>
              </a:rPr>
              <a:t>Él</a:t>
            </a:r>
            <a:r>
              <a:rPr lang="en-US" sz="2400" dirty="0">
                <a:solidFill>
                  <a:srgbClr val="000000"/>
                </a:solidFill>
              </a:rPr>
              <a:t>/</a:t>
            </a:r>
            <a:r>
              <a:rPr lang="en-US" sz="2400" dirty="0" err="1">
                <a:solidFill>
                  <a:srgbClr val="000000"/>
                </a:solidFill>
              </a:rPr>
              <a:t>caminar</a:t>
            </a:r>
            <a:r>
              <a:rPr lang="en-US" sz="2400" dirty="0">
                <a:solidFill>
                  <a:srgbClr val="000000"/>
                </a:solidFill>
              </a:rPr>
              <a:t> con </a:t>
            </a:r>
            <a:r>
              <a:rPr lang="en-US" sz="2400" dirty="0" err="1">
                <a:solidFill>
                  <a:srgbClr val="000000"/>
                </a:solidFill>
              </a:rPr>
              <a:t>Él</a:t>
            </a:r>
            <a:endParaRPr lang="en-US" sz="2400" dirty="0">
              <a:solidFill>
                <a:srgbClr val="000000"/>
              </a:solidFill>
            </a:endParaRPr>
          </a:p>
          <a:p>
            <a:pPr marL="998538" lvl="1" indent="-514350">
              <a:buClr>
                <a:srgbClr val="967D42"/>
              </a:buClr>
              <a:buFont typeface="Wingdings 2" pitchFamily="18" charset="2"/>
              <a:buAutoNum type="arabicPeriod"/>
            </a:pPr>
            <a:endParaRPr lang="en-US" sz="2400" dirty="0">
              <a:solidFill>
                <a:srgbClr val="000000"/>
              </a:solidFill>
            </a:endParaRPr>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Tipos de oración:</a:t>
              </a:r>
            </a:p>
          </p:txBody>
        </p:sp>
      </p:grpSp>
    </p:spTree>
  </p:cSld>
  <p:clrMapOvr>
    <a:masterClrMapping/>
  </p:clrMapOvr>
  <p:transition spd="med">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315200" cy="4619625"/>
          </a:xfrm>
          <a:prstGeom prst="rect">
            <a:avLst/>
          </a:prstGeom>
        </p:spPr>
        <p:txBody>
          <a:bodyPr/>
          <a:lstStyle/>
          <a:p>
            <a:pPr marL="465138" indent="-465138" eaLnBrk="1" hangingPunct="1">
              <a:buClr>
                <a:srgbClr val="967D42"/>
              </a:buClr>
            </a:pPr>
            <a:r>
              <a:rPr lang="en-US" sz="2400" b="1" dirty="0" err="1">
                <a:solidFill>
                  <a:srgbClr val="000000"/>
                </a:solidFill>
              </a:rPr>
              <a:t>Perdón</a:t>
            </a:r>
            <a:r>
              <a:rPr lang="en-US" sz="2400" b="1" dirty="0">
                <a:solidFill>
                  <a:srgbClr val="000000"/>
                </a:solidFill>
              </a:rPr>
              <a:t> </a:t>
            </a:r>
            <a:r>
              <a:rPr lang="en-US" sz="2400" b="1" dirty="0" err="1">
                <a:solidFill>
                  <a:srgbClr val="000000"/>
                </a:solidFill>
              </a:rPr>
              <a:t>completo</a:t>
            </a:r>
            <a:r>
              <a:rPr lang="en-US" sz="2400" dirty="0">
                <a:solidFill>
                  <a:srgbClr val="000000"/>
                </a:solidFill>
              </a:rPr>
              <a:t>:</a:t>
            </a:r>
          </a:p>
          <a:p>
            <a:pPr marL="465138" indent="-465138" eaLnBrk="1" hangingPunct="1">
              <a:buClr>
                <a:srgbClr val="967D42"/>
              </a:buClr>
              <a:buFont typeface="Wingdings 2" pitchFamily="18" charset="2"/>
              <a:buAutoNum type="arabicPeriod"/>
            </a:pPr>
            <a:r>
              <a:rPr lang="en-US" sz="2000" b="1" dirty="0" err="1"/>
              <a:t>Someter</a:t>
            </a:r>
            <a:r>
              <a:rPr lang="en-US" sz="2000" b="1" dirty="0"/>
              <a:t> </a:t>
            </a:r>
            <a:r>
              <a:rPr lang="en-US" sz="2000" dirty="0"/>
              <a:t>la </a:t>
            </a:r>
            <a:r>
              <a:rPr lang="en-US" sz="2000" dirty="0" err="1"/>
              <a:t>condición</a:t>
            </a:r>
            <a:r>
              <a:rPr lang="en-US" sz="2000" dirty="0"/>
              <a:t> de </a:t>
            </a:r>
            <a:r>
              <a:rPr lang="en-US" sz="2000" dirty="0" err="1"/>
              <a:t>pecado</a:t>
            </a:r>
            <a:r>
              <a:rPr lang="en-US" sz="2000" dirty="0"/>
              <a:t> a Dios - </a:t>
            </a:r>
            <a:r>
              <a:rPr lang="en-US" sz="2000" dirty="0" err="1"/>
              <a:t>una</a:t>
            </a:r>
            <a:r>
              <a:rPr lang="en-US" sz="2000" dirty="0"/>
              <a:t> </a:t>
            </a:r>
            <a:r>
              <a:rPr lang="en-US" sz="2000" u="sng" dirty="0" err="1"/>
              <a:t>elección</a:t>
            </a:r>
            <a:r>
              <a:rPr lang="en-US" sz="2000" u="sng" dirty="0"/>
              <a:t> </a:t>
            </a:r>
            <a:r>
              <a:rPr lang="en-US" sz="2000" dirty="0"/>
              <a:t>para </a:t>
            </a:r>
            <a:r>
              <a:rPr lang="en-US" sz="2000" dirty="0" err="1"/>
              <a:t>confesar</a:t>
            </a:r>
            <a:r>
              <a:rPr lang="en-US" sz="2000" dirty="0"/>
              <a:t> </a:t>
            </a:r>
          </a:p>
          <a:p>
            <a:pPr marL="465138" indent="-465138" eaLnBrk="1" hangingPunct="1">
              <a:buClr>
                <a:srgbClr val="967D42"/>
              </a:buClr>
              <a:buFont typeface="Wingdings 2" pitchFamily="18" charset="2"/>
              <a:buAutoNum type="arabicPeriod"/>
            </a:pPr>
            <a:r>
              <a:rPr lang="en-US" sz="2000" b="1" dirty="0" err="1"/>
              <a:t>Poner</a:t>
            </a:r>
            <a:r>
              <a:rPr lang="en-US" sz="2000" b="1" dirty="0"/>
              <a:t> </a:t>
            </a:r>
            <a:r>
              <a:rPr lang="en-US" sz="2000" dirty="0" err="1"/>
              <a:t>el</a:t>
            </a:r>
            <a:r>
              <a:rPr lang="en-US" sz="2000" dirty="0"/>
              <a:t> </a:t>
            </a:r>
            <a:r>
              <a:rPr lang="en-US" sz="2000" dirty="0" err="1"/>
              <a:t>pecado</a:t>
            </a:r>
            <a:r>
              <a:rPr lang="en-US" sz="2000" dirty="0"/>
              <a:t> </a:t>
            </a:r>
            <a:r>
              <a:rPr lang="en-US" sz="2000" dirty="0" err="1"/>
              <a:t>en</a:t>
            </a:r>
            <a:r>
              <a:rPr lang="en-US" sz="2000" dirty="0"/>
              <a:t> Sus manos - un </a:t>
            </a:r>
            <a:r>
              <a:rPr lang="en-US" sz="2000" u="sng" dirty="0" err="1"/>
              <a:t>acto</a:t>
            </a:r>
            <a:r>
              <a:rPr lang="en-US" sz="2000" u="sng" dirty="0"/>
              <a:t> de </a:t>
            </a:r>
            <a:r>
              <a:rPr lang="en-US" sz="2000" u="sng" dirty="0" err="1"/>
              <a:t>voluntad</a:t>
            </a:r>
            <a:endParaRPr lang="en-US" sz="2000" dirty="0"/>
          </a:p>
          <a:p>
            <a:pPr marL="465138" indent="-465138" eaLnBrk="1" hangingPunct="1">
              <a:buClr>
                <a:srgbClr val="967D42"/>
              </a:buClr>
              <a:buFont typeface="Wingdings 2" pitchFamily="18" charset="2"/>
              <a:buAutoNum type="arabicPeriod"/>
            </a:pPr>
            <a:r>
              <a:rPr lang="en-US" sz="2000" b="1" dirty="0" err="1"/>
              <a:t>Aceptar</a:t>
            </a:r>
            <a:r>
              <a:rPr lang="en-US" sz="2000" b="1" dirty="0"/>
              <a:t> </a:t>
            </a:r>
            <a:r>
              <a:rPr lang="en-US" sz="2000" dirty="0"/>
              <a:t>Su </a:t>
            </a:r>
            <a:r>
              <a:rPr lang="en-US" sz="2000" dirty="0" err="1"/>
              <a:t>perdón</a:t>
            </a:r>
            <a:r>
              <a:rPr lang="en-US" sz="2000" dirty="0"/>
              <a:t> - </a:t>
            </a:r>
            <a:r>
              <a:rPr lang="en-US" sz="2000" dirty="0" err="1"/>
              <a:t>una</a:t>
            </a:r>
            <a:r>
              <a:rPr lang="en-US" sz="2000" dirty="0"/>
              <a:t> </a:t>
            </a:r>
            <a:r>
              <a:rPr lang="en-US" sz="2000" u="sng" dirty="0" err="1"/>
              <a:t>elección</a:t>
            </a:r>
            <a:r>
              <a:rPr lang="en-US" sz="2000" u="sng" dirty="0"/>
              <a:t> </a:t>
            </a:r>
            <a:r>
              <a:rPr lang="en-US" sz="2000" dirty="0"/>
              <a:t>para </a:t>
            </a:r>
            <a:r>
              <a:rPr lang="en-US" sz="2000" dirty="0" err="1"/>
              <a:t>aceptar</a:t>
            </a:r>
            <a:endParaRPr lang="en-US" sz="2000" dirty="0"/>
          </a:p>
          <a:p>
            <a:pPr marL="465138" indent="-465138" eaLnBrk="1" hangingPunct="1">
              <a:buClr>
                <a:srgbClr val="967D42"/>
              </a:buClr>
              <a:buFont typeface="Wingdings 2" pitchFamily="18" charset="2"/>
              <a:buAutoNum type="arabicPeriod"/>
            </a:pPr>
            <a:r>
              <a:rPr lang="en-US" sz="2000" b="1" dirty="0" err="1"/>
              <a:t>Recibir</a:t>
            </a:r>
            <a:r>
              <a:rPr lang="en-US" sz="2000" b="1" dirty="0"/>
              <a:t> </a:t>
            </a:r>
            <a:r>
              <a:rPr lang="en-US" sz="2000" dirty="0"/>
              <a:t>ese </a:t>
            </a:r>
            <a:r>
              <a:rPr lang="en-US" sz="2000" dirty="0" err="1"/>
              <a:t>perdón</a:t>
            </a:r>
            <a:r>
              <a:rPr lang="en-US" sz="2000" dirty="0"/>
              <a:t> </a:t>
            </a:r>
            <a:r>
              <a:rPr lang="en-US" sz="2000" dirty="0" err="1"/>
              <a:t>personalmente</a:t>
            </a:r>
            <a:r>
              <a:rPr lang="en-US" sz="2000" dirty="0"/>
              <a:t> - un </a:t>
            </a:r>
            <a:r>
              <a:rPr lang="en-US" sz="2000" u="sng" dirty="0" err="1"/>
              <a:t>acto</a:t>
            </a:r>
            <a:r>
              <a:rPr lang="en-US" sz="2000" u="sng" dirty="0"/>
              <a:t> de </a:t>
            </a:r>
            <a:r>
              <a:rPr lang="en-US" sz="2000" u="sng" dirty="0" err="1"/>
              <a:t>voluntad</a:t>
            </a:r>
            <a:endParaRPr lang="en-US" sz="2000" u="sng" dirty="0"/>
          </a:p>
          <a:p>
            <a:pPr marL="465138" indent="-465138" eaLnBrk="1" hangingPunct="1">
              <a:buClr>
                <a:srgbClr val="967D42"/>
              </a:buClr>
              <a:buFont typeface="Wingdings 2" pitchFamily="18" charset="2"/>
              <a:buAutoNum type="arabicPeriod"/>
            </a:pPr>
            <a:endParaRPr lang="en-US" sz="2000" u="sng" dirty="0"/>
          </a:p>
          <a:p>
            <a:pPr eaLnBrk="1" hangingPunct="1">
              <a:buClr>
                <a:srgbClr val="967D42"/>
              </a:buClr>
            </a:pPr>
            <a:r>
              <a:rPr lang="en-US" sz="2000" dirty="0"/>
              <a:t>"Muchos </a:t>
            </a:r>
            <a:r>
              <a:rPr lang="en-US" sz="2000" dirty="0" err="1"/>
              <a:t>cristianos</a:t>
            </a:r>
            <a:r>
              <a:rPr lang="en-US" sz="2000" dirty="0"/>
              <a:t> </a:t>
            </a:r>
            <a:r>
              <a:rPr lang="en-US" sz="2000" dirty="0" err="1"/>
              <a:t>tratan</a:t>
            </a:r>
            <a:r>
              <a:rPr lang="en-US" sz="2000" dirty="0"/>
              <a:t> </a:t>
            </a:r>
            <a:r>
              <a:rPr lang="en-US" sz="2000" dirty="0" err="1"/>
              <a:t>seriamente</a:t>
            </a:r>
            <a:r>
              <a:rPr lang="en-US" sz="2000" dirty="0"/>
              <a:t> de </a:t>
            </a:r>
            <a:r>
              <a:rPr lang="en-US" sz="2000" dirty="0" err="1"/>
              <a:t>vivir</a:t>
            </a:r>
            <a:r>
              <a:rPr lang="en-US" sz="2000" dirty="0"/>
              <a:t> </a:t>
            </a:r>
            <a:r>
              <a:rPr lang="en-US" sz="2000" dirty="0" err="1"/>
              <a:t>vidas</a:t>
            </a:r>
            <a:r>
              <a:rPr lang="en-US" sz="2000" dirty="0"/>
              <a:t> </a:t>
            </a:r>
            <a:r>
              <a:rPr lang="en-US" sz="2000" dirty="0" err="1"/>
              <a:t>espirituales</a:t>
            </a:r>
            <a:r>
              <a:rPr lang="en-US" sz="2000" dirty="0"/>
              <a:t> </a:t>
            </a:r>
            <a:r>
              <a:rPr lang="en-US" sz="2000" dirty="0" err="1"/>
              <a:t>completas</a:t>
            </a:r>
            <a:r>
              <a:rPr lang="en-US" sz="2000" dirty="0"/>
              <a:t> con </a:t>
            </a:r>
            <a:r>
              <a:rPr lang="en-US" sz="2000" dirty="0" err="1"/>
              <a:t>transacciones</a:t>
            </a:r>
            <a:r>
              <a:rPr lang="en-US" sz="2000" dirty="0"/>
              <a:t> de </a:t>
            </a:r>
            <a:r>
              <a:rPr lang="en-US" sz="2000" dirty="0" err="1"/>
              <a:t>perdón</a:t>
            </a:r>
            <a:r>
              <a:rPr lang="en-US" sz="2000" dirty="0"/>
              <a:t> </a:t>
            </a:r>
            <a:r>
              <a:rPr lang="en-US" sz="2000" dirty="0" err="1"/>
              <a:t>incompletas</a:t>
            </a:r>
            <a:r>
              <a:rPr lang="en-US" sz="2000" dirty="0"/>
              <a:t>. No </a:t>
            </a:r>
            <a:r>
              <a:rPr lang="en-US" sz="2000" dirty="0" err="1"/>
              <a:t>han</a:t>
            </a:r>
            <a:r>
              <a:rPr lang="en-US" sz="2000" dirty="0"/>
              <a:t> </a:t>
            </a:r>
            <a:r>
              <a:rPr lang="en-US" sz="2000" dirty="0" err="1"/>
              <a:t>aprendido</a:t>
            </a:r>
            <a:r>
              <a:rPr lang="en-US" sz="2000" dirty="0"/>
              <a:t> a </a:t>
            </a:r>
            <a:r>
              <a:rPr lang="en-US" sz="2000" dirty="0" err="1"/>
              <a:t>apoderarse</a:t>
            </a:r>
            <a:r>
              <a:rPr lang="en-US" sz="2000" dirty="0"/>
              <a:t> del </a:t>
            </a:r>
            <a:r>
              <a:rPr lang="en-US" sz="2000" dirty="0" err="1"/>
              <a:t>perdón</a:t>
            </a:r>
            <a:r>
              <a:rPr lang="en-US" sz="2000" dirty="0"/>
              <a:t>-regalo que Dios les ha dado y </a:t>
            </a:r>
            <a:r>
              <a:rPr lang="en-US" sz="2000" dirty="0" err="1"/>
              <a:t>hacerlo</a:t>
            </a:r>
            <a:r>
              <a:rPr lang="en-US" sz="2000" dirty="0"/>
              <a:t> real y personal </a:t>
            </a:r>
            <a:r>
              <a:rPr lang="en-US" sz="2000" dirty="0" err="1"/>
              <a:t>en</a:t>
            </a:r>
            <a:r>
              <a:rPr lang="en-US" sz="2000" dirty="0"/>
              <a:t> sus </a:t>
            </a:r>
            <a:r>
              <a:rPr lang="en-US" sz="2000" dirty="0" err="1"/>
              <a:t>vidas</a:t>
            </a:r>
            <a:r>
              <a:rPr lang="en-US" sz="2000" dirty="0"/>
              <a:t>."</a:t>
            </a:r>
            <a:br>
              <a:rPr lang="en-US" sz="2000" dirty="0"/>
            </a:br>
            <a:r>
              <a:rPr lang="en-US" sz="2000" dirty="0"/>
              <a:t>¡Sin </a:t>
            </a:r>
            <a:r>
              <a:rPr lang="en-US" sz="2000" dirty="0" err="1"/>
              <a:t>perdón</a:t>
            </a:r>
            <a:r>
              <a:rPr lang="en-US" sz="2000" dirty="0"/>
              <a:t> no hay </a:t>
            </a:r>
            <a:r>
              <a:rPr lang="en-US" sz="2000" dirty="0" err="1"/>
              <a:t>limpieza</a:t>
            </a:r>
            <a:r>
              <a:rPr lang="en-US" sz="2000" dirty="0"/>
              <a:t> </a:t>
            </a:r>
            <a:r>
              <a:rPr lang="en-US" sz="2000" dirty="0" err="1"/>
              <a:t>ni</a:t>
            </a:r>
            <a:r>
              <a:rPr lang="en-US" sz="2000" dirty="0"/>
              <a:t> </a:t>
            </a:r>
            <a:r>
              <a:rPr lang="en-US" sz="2000" dirty="0" err="1"/>
              <a:t>renuncia</a:t>
            </a:r>
            <a:r>
              <a:rPr lang="en-US" sz="2000" dirty="0"/>
              <a:t>!</a:t>
            </a:r>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Tipos de oración:</a:t>
              </a:r>
            </a:p>
          </p:txBody>
        </p:sp>
      </p:grpSp>
    </p:spTree>
  </p:cSld>
  <p:clrMapOvr>
    <a:masterClrMapping/>
  </p:clrMapOvr>
  <p:transition spd="med">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465138" indent="-465138" eaLnBrk="1" hangingPunct="1">
              <a:buClr>
                <a:srgbClr val="967D42"/>
              </a:buClr>
            </a:pPr>
            <a:r>
              <a:rPr lang="en-US" sz="2800" b="1">
                <a:solidFill>
                  <a:srgbClr val="000000"/>
                </a:solidFill>
              </a:rPr>
              <a:t>Petición</a:t>
            </a:r>
          </a:p>
          <a:p>
            <a:pPr marL="465138" indent="-465138" eaLnBrk="1" hangingPunct="1">
              <a:buClr>
                <a:srgbClr val="967D42"/>
              </a:buClr>
              <a:buFont typeface="Arial"/>
              <a:buChar char="•"/>
            </a:pPr>
            <a:r>
              <a:rPr lang="en-US" sz="2800">
                <a:solidFill>
                  <a:srgbClr val="000000"/>
                </a:solidFill>
              </a:rPr>
              <a:t>pedir a Dios algo para uno mismo o para los demás</a:t>
            </a:r>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Tipos de oración:</a:t>
              </a:r>
            </a:p>
          </p:txBody>
        </p:sp>
      </p:grpSp>
      <p:grpSp>
        <p:nvGrpSpPr>
          <p:cNvPr id="44" name="Group 9"/>
          <p:cNvGrpSpPr>
            <a:grpSpLocks noChangeAspect="1"/>
          </p:cNvGrpSpPr>
          <p:nvPr/>
        </p:nvGrpSpPr>
        <p:grpSpPr>
          <a:xfrm>
            <a:off x="2092483" y="3427306"/>
            <a:ext cx="3717923" cy="3157003"/>
            <a:chOff x="1880" y="2293"/>
            <a:chExt cx="2397" cy="1822"/>
          </a:xfrm>
        </p:grpSpPr>
        <p:sp>
          <p:nvSpPr>
            <p:cNvPr id="46" name="Freeform 10"/>
            <p:cNvSpPr/>
            <p:nvPr/>
          </p:nvSpPr>
          <p:spPr bwMode="auto">
            <a:xfrm>
              <a:off x="2353" y="2532"/>
              <a:ext cx="1382" cy="1303"/>
            </a:xfrm>
            <a:custGeom>
              <a:avLst/>
              <a:gdLst>
                <a:gd name="T0" fmla="*/ 1 w 2763"/>
                <a:gd name="T1" fmla="*/ 0 h 2607"/>
                <a:gd name="T2" fmla="*/ 1 w 2763"/>
                <a:gd name="T3" fmla="*/ 0 h 2607"/>
                <a:gd name="T4" fmla="*/ 1 w 2763"/>
                <a:gd name="T5" fmla="*/ 0 h 2607"/>
                <a:gd name="T6" fmla="*/ 1 w 2763"/>
                <a:gd name="T7" fmla="*/ 0 h 2607"/>
                <a:gd name="T8" fmla="*/ 1 w 2763"/>
                <a:gd name="T9" fmla="*/ 0 h 2607"/>
                <a:gd name="T10" fmla="*/ 1 w 2763"/>
                <a:gd name="T11" fmla="*/ 0 h 2607"/>
                <a:gd name="T12" fmla="*/ 1 w 2763"/>
                <a:gd name="T13" fmla="*/ 0 h 2607"/>
                <a:gd name="T14" fmla="*/ 1 w 2763"/>
                <a:gd name="T15" fmla="*/ 0 h 2607"/>
                <a:gd name="T16" fmla="*/ 1 w 2763"/>
                <a:gd name="T17" fmla="*/ 0 h 2607"/>
                <a:gd name="T18" fmla="*/ 1 w 2763"/>
                <a:gd name="T19" fmla="*/ 0 h 2607"/>
                <a:gd name="T20" fmla="*/ 1 w 2763"/>
                <a:gd name="T21" fmla="*/ 0 h 2607"/>
                <a:gd name="T22" fmla="*/ 1 w 2763"/>
                <a:gd name="T23" fmla="*/ 0 h 2607"/>
                <a:gd name="T24" fmla="*/ 1 w 2763"/>
                <a:gd name="T25" fmla="*/ 0 h 2607"/>
                <a:gd name="T26" fmla="*/ 1 w 2763"/>
                <a:gd name="T27" fmla="*/ 0 h 2607"/>
                <a:gd name="T28" fmla="*/ 1 w 2763"/>
                <a:gd name="T29" fmla="*/ 0 h 2607"/>
                <a:gd name="T30" fmla="*/ 1 w 2763"/>
                <a:gd name="T31" fmla="*/ 0 h 2607"/>
                <a:gd name="T32" fmla="*/ 1 w 2763"/>
                <a:gd name="T33" fmla="*/ 0 h 2607"/>
                <a:gd name="T34" fmla="*/ 1 w 2763"/>
                <a:gd name="T35" fmla="*/ 0 h 2607"/>
                <a:gd name="T36" fmla="*/ 1 w 2763"/>
                <a:gd name="T37" fmla="*/ 0 h 2607"/>
                <a:gd name="T38" fmla="*/ 1 w 2763"/>
                <a:gd name="T39" fmla="*/ 0 h 2607"/>
                <a:gd name="T40" fmla="*/ 1 w 2763"/>
                <a:gd name="T41" fmla="*/ 0 h 2607"/>
                <a:gd name="T42" fmla="*/ 1 w 2763"/>
                <a:gd name="T43" fmla="*/ 0 h 2607"/>
                <a:gd name="T44" fmla="*/ 1 w 2763"/>
                <a:gd name="T45" fmla="*/ 0 h 2607"/>
                <a:gd name="T46" fmla="*/ 1 w 2763"/>
                <a:gd name="T47" fmla="*/ 0 h 2607"/>
                <a:gd name="T48" fmla="*/ 1 w 2763"/>
                <a:gd name="T49" fmla="*/ 0 h 2607"/>
                <a:gd name="T50" fmla="*/ 1 w 2763"/>
                <a:gd name="T51" fmla="*/ 0 h 2607"/>
                <a:gd name="T52" fmla="*/ 1 w 2763"/>
                <a:gd name="T53" fmla="*/ 0 h 2607"/>
                <a:gd name="T54" fmla="*/ 1 w 2763"/>
                <a:gd name="T55" fmla="*/ 0 h 2607"/>
                <a:gd name="T56" fmla="*/ 1 w 2763"/>
                <a:gd name="T57" fmla="*/ 0 h 2607"/>
                <a:gd name="T58" fmla="*/ 1 w 2763"/>
                <a:gd name="T59" fmla="*/ 0 h 2607"/>
                <a:gd name="T60" fmla="*/ 1 w 2763"/>
                <a:gd name="T61" fmla="*/ 0 h 2607"/>
                <a:gd name="T62" fmla="*/ 1 w 2763"/>
                <a:gd name="T63" fmla="*/ 0 h 2607"/>
                <a:gd name="T64" fmla="*/ 1 w 2763"/>
                <a:gd name="T65" fmla="*/ 0 h 2607"/>
                <a:gd name="T66" fmla="*/ 1 w 2763"/>
                <a:gd name="T67" fmla="*/ 0 h 2607"/>
                <a:gd name="T68" fmla="*/ 1 w 2763"/>
                <a:gd name="T69" fmla="*/ 0 h 2607"/>
                <a:gd name="T70" fmla="*/ 1 w 2763"/>
                <a:gd name="T71" fmla="*/ 0 h 2607"/>
                <a:gd name="T72" fmla="*/ 1 w 2763"/>
                <a:gd name="T73" fmla="*/ 0 h 2607"/>
                <a:gd name="T74" fmla="*/ 1 w 2763"/>
                <a:gd name="T75" fmla="*/ 0 h 2607"/>
                <a:gd name="T76" fmla="*/ 1 w 2763"/>
                <a:gd name="T77" fmla="*/ 0 h 2607"/>
                <a:gd name="T78" fmla="*/ 1 w 2763"/>
                <a:gd name="T79" fmla="*/ 0 h 2607"/>
                <a:gd name="T80" fmla="*/ 1 w 2763"/>
                <a:gd name="T81" fmla="*/ 0 h 2607"/>
                <a:gd name="T82" fmla="*/ 1 w 2763"/>
                <a:gd name="T83" fmla="*/ 0 h 2607"/>
                <a:gd name="T84" fmla="*/ 1 w 2763"/>
                <a:gd name="T85" fmla="*/ 0 h 2607"/>
                <a:gd name="T86" fmla="*/ 1 w 2763"/>
                <a:gd name="T87" fmla="*/ 0 h 2607"/>
                <a:gd name="T88" fmla="*/ 1 w 2763"/>
                <a:gd name="T89" fmla="*/ 0 h 2607"/>
                <a:gd name="T90" fmla="*/ 1 w 2763"/>
                <a:gd name="T91" fmla="*/ 0 h 2607"/>
                <a:gd name="T92" fmla="*/ 1 w 2763"/>
                <a:gd name="T93" fmla="*/ 0 h 2607"/>
                <a:gd name="T94" fmla="*/ 1 w 2763"/>
                <a:gd name="T95" fmla="*/ 0 h 2607"/>
                <a:gd name="T96" fmla="*/ 1 w 2763"/>
                <a:gd name="T97" fmla="*/ 0 h 2607"/>
                <a:gd name="T98" fmla="*/ 1 w 2763"/>
                <a:gd name="T99" fmla="*/ 0 h 2607"/>
                <a:gd name="T100" fmla="*/ 0 w 2763"/>
                <a:gd name="T101" fmla="*/ 0 h 260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763"/>
                <a:gd name="T154" fmla="*/ 0 h 2607"/>
                <a:gd name="T155" fmla="*/ 2763 w 2763"/>
                <a:gd name="T156" fmla="*/ 2607 h 260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763" h="2607">
                  <a:moveTo>
                    <a:pt x="0" y="1304"/>
                  </a:moveTo>
                  <a:lnTo>
                    <a:pt x="0" y="1259"/>
                  </a:lnTo>
                  <a:lnTo>
                    <a:pt x="2" y="1214"/>
                  </a:lnTo>
                  <a:lnTo>
                    <a:pt x="7" y="1171"/>
                  </a:lnTo>
                  <a:lnTo>
                    <a:pt x="12" y="1127"/>
                  </a:lnTo>
                  <a:lnTo>
                    <a:pt x="19" y="1084"/>
                  </a:lnTo>
                  <a:lnTo>
                    <a:pt x="28" y="1041"/>
                  </a:lnTo>
                  <a:lnTo>
                    <a:pt x="38" y="999"/>
                  </a:lnTo>
                  <a:lnTo>
                    <a:pt x="48" y="958"/>
                  </a:lnTo>
                  <a:lnTo>
                    <a:pt x="62" y="916"/>
                  </a:lnTo>
                  <a:lnTo>
                    <a:pt x="76" y="877"/>
                  </a:lnTo>
                  <a:lnTo>
                    <a:pt x="92" y="835"/>
                  </a:lnTo>
                  <a:lnTo>
                    <a:pt x="109" y="797"/>
                  </a:lnTo>
                  <a:lnTo>
                    <a:pt x="126" y="757"/>
                  </a:lnTo>
                  <a:lnTo>
                    <a:pt x="146" y="719"/>
                  </a:lnTo>
                  <a:lnTo>
                    <a:pt x="166" y="683"/>
                  </a:lnTo>
                  <a:lnTo>
                    <a:pt x="189" y="647"/>
                  </a:lnTo>
                  <a:lnTo>
                    <a:pt x="211" y="610"/>
                  </a:lnTo>
                  <a:lnTo>
                    <a:pt x="236" y="576"/>
                  </a:lnTo>
                  <a:lnTo>
                    <a:pt x="262" y="541"/>
                  </a:lnTo>
                  <a:lnTo>
                    <a:pt x="288" y="507"/>
                  </a:lnTo>
                  <a:lnTo>
                    <a:pt x="316" y="476"/>
                  </a:lnTo>
                  <a:lnTo>
                    <a:pt x="345" y="443"/>
                  </a:lnTo>
                  <a:lnTo>
                    <a:pt x="375" y="412"/>
                  </a:lnTo>
                  <a:lnTo>
                    <a:pt x="406" y="382"/>
                  </a:lnTo>
                  <a:lnTo>
                    <a:pt x="437" y="353"/>
                  </a:lnTo>
                  <a:lnTo>
                    <a:pt x="470" y="325"/>
                  </a:lnTo>
                  <a:lnTo>
                    <a:pt x="503" y="298"/>
                  </a:lnTo>
                  <a:lnTo>
                    <a:pt x="538" y="272"/>
                  </a:lnTo>
                  <a:lnTo>
                    <a:pt x="574" y="246"/>
                  </a:lnTo>
                  <a:lnTo>
                    <a:pt x="610" y="223"/>
                  </a:lnTo>
                  <a:lnTo>
                    <a:pt x="647" y="199"/>
                  </a:lnTo>
                  <a:lnTo>
                    <a:pt x="685" y="178"/>
                  </a:lnTo>
                  <a:lnTo>
                    <a:pt x="723" y="157"/>
                  </a:lnTo>
                  <a:lnTo>
                    <a:pt x="763" y="137"/>
                  </a:lnTo>
                  <a:lnTo>
                    <a:pt x="803" y="119"/>
                  </a:lnTo>
                  <a:lnTo>
                    <a:pt x="845" y="102"/>
                  </a:lnTo>
                  <a:lnTo>
                    <a:pt x="886" y="87"/>
                  </a:lnTo>
                  <a:lnTo>
                    <a:pt x="928" y="71"/>
                  </a:lnTo>
                  <a:lnTo>
                    <a:pt x="971" y="59"/>
                  </a:lnTo>
                  <a:lnTo>
                    <a:pt x="1015" y="45"/>
                  </a:lnTo>
                  <a:lnTo>
                    <a:pt x="1058" y="35"/>
                  </a:lnTo>
                  <a:lnTo>
                    <a:pt x="1103" y="26"/>
                  </a:lnTo>
                  <a:lnTo>
                    <a:pt x="1148" y="17"/>
                  </a:lnTo>
                  <a:lnTo>
                    <a:pt x="1193" y="11"/>
                  </a:lnTo>
                  <a:lnTo>
                    <a:pt x="1240" y="7"/>
                  </a:lnTo>
                  <a:lnTo>
                    <a:pt x="1287" y="2"/>
                  </a:lnTo>
                  <a:lnTo>
                    <a:pt x="1334" y="0"/>
                  </a:lnTo>
                  <a:lnTo>
                    <a:pt x="1381" y="0"/>
                  </a:lnTo>
                  <a:lnTo>
                    <a:pt x="1429" y="0"/>
                  </a:lnTo>
                  <a:lnTo>
                    <a:pt x="1476" y="2"/>
                  </a:lnTo>
                  <a:lnTo>
                    <a:pt x="1521" y="7"/>
                  </a:lnTo>
                  <a:lnTo>
                    <a:pt x="1568" y="11"/>
                  </a:lnTo>
                  <a:lnTo>
                    <a:pt x="1613" y="17"/>
                  </a:lnTo>
                  <a:lnTo>
                    <a:pt x="1658" y="26"/>
                  </a:lnTo>
                  <a:lnTo>
                    <a:pt x="1703" y="35"/>
                  </a:lnTo>
                  <a:lnTo>
                    <a:pt x="1749" y="45"/>
                  </a:lnTo>
                  <a:lnTo>
                    <a:pt x="1790" y="59"/>
                  </a:lnTo>
                  <a:lnTo>
                    <a:pt x="1834" y="71"/>
                  </a:lnTo>
                  <a:lnTo>
                    <a:pt x="1877" y="87"/>
                  </a:lnTo>
                  <a:lnTo>
                    <a:pt x="1917" y="102"/>
                  </a:lnTo>
                  <a:lnTo>
                    <a:pt x="1959" y="119"/>
                  </a:lnTo>
                  <a:lnTo>
                    <a:pt x="1998" y="137"/>
                  </a:lnTo>
                  <a:lnTo>
                    <a:pt x="2038" y="157"/>
                  </a:lnTo>
                  <a:lnTo>
                    <a:pt x="2078" y="178"/>
                  </a:lnTo>
                  <a:lnTo>
                    <a:pt x="2116" y="199"/>
                  </a:lnTo>
                  <a:lnTo>
                    <a:pt x="2153" y="223"/>
                  </a:lnTo>
                  <a:lnTo>
                    <a:pt x="2189" y="246"/>
                  </a:lnTo>
                  <a:lnTo>
                    <a:pt x="2224" y="272"/>
                  </a:lnTo>
                  <a:lnTo>
                    <a:pt x="2259" y="298"/>
                  </a:lnTo>
                  <a:lnTo>
                    <a:pt x="2293" y="325"/>
                  </a:lnTo>
                  <a:lnTo>
                    <a:pt x="2326" y="353"/>
                  </a:lnTo>
                  <a:lnTo>
                    <a:pt x="2358" y="382"/>
                  </a:lnTo>
                  <a:lnTo>
                    <a:pt x="2389" y="412"/>
                  </a:lnTo>
                  <a:lnTo>
                    <a:pt x="2418" y="443"/>
                  </a:lnTo>
                  <a:lnTo>
                    <a:pt x="2446" y="476"/>
                  </a:lnTo>
                  <a:lnTo>
                    <a:pt x="2474" y="507"/>
                  </a:lnTo>
                  <a:lnTo>
                    <a:pt x="2502" y="541"/>
                  </a:lnTo>
                  <a:lnTo>
                    <a:pt x="2526" y="576"/>
                  </a:lnTo>
                  <a:lnTo>
                    <a:pt x="2550" y="610"/>
                  </a:lnTo>
                  <a:lnTo>
                    <a:pt x="2574" y="647"/>
                  </a:lnTo>
                  <a:lnTo>
                    <a:pt x="2595" y="683"/>
                  </a:lnTo>
                  <a:lnTo>
                    <a:pt x="2616" y="719"/>
                  </a:lnTo>
                  <a:lnTo>
                    <a:pt x="2637" y="757"/>
                  </a:lnTo>
                  <a:lnTo>
                    <a:pt x="2654" y="797"/>
                  </a:lnTo>
                  <a:lnTo>
                    <a:pt x="2672" y="835"/>
                  </a:lnTo>
                  <a:lnTo>
                    <a:pt x="2687" y="877"/>
                  </a:lnTo>
                  <a:lnTo>
                    <a:pt x="2701" y="916"/>
                  </a:lnTo>
                  <a:lnTo>
                    <a:pt x="2713" y="958"/>
                  </a:lnTo>
                  <a:lnTo>
                    <a:pt x="2725" y="999"/>
                  </a:lnTo>
                  <a:lnTo>
                    <a:pt x="2734" y="1041"/>
                  </a:lnTo>
                  <a:lnTo>
                    <a:pt x="2744" y="1084"/>
                  </a:lnTo>
                  <a:lnTo>
                    <a:pt x="2751" y="1127"/>
                  </a:lnTo>
                  <a:lnTo>
                    <a:pt x="2755" y="1171"/>
                  </a:lnTo>
                  <a:lnTo>
                    <a:pt x="2760" y="1214"/>
                  </a:lnTo>
                  <a:lnTo>
                    <a:pt x="2763" y="1259"/>
                  </a:lnTo>
                  <a:lnTo>
                    <a:pt x="2763" y="1304"/>
                  </a:lnTo>
                  <a:lnTo>
                    <a:pt x="2763" y="1349"/>
                  </a:lnTo>
                  <a:lnTo>
                    <a:pt x="2760" y="1392"/>
                  </a:lnTo>
                  <a:lnTo>
                    <a:pt x="2755" y="1435"/>
                  </a:lnTo>
                  <a:lnTo>
                    <a:pt x="2751" y="1480"/>
                  </a:lnTo>
                  <a:lnTo>
                    <a:pt x="2744" y="1523"/>
                  </a:lnTo>
                  <a:lnTo>
                    <a:pt x="2734" y="1565"/>
                  </a:lnTo>
                  <a:lnTo>
                    <a:pt x="2725" y="1608"/>
                  </a:lnTo>
                  <a:lnTo>
                    <a:pt x="2713" y="1649"/>
                  </a:lnTo>
                  <a:lnTo>
                    <a:pt x="2701" y="1689"/>
                  </a:lnTo>
                  <a:lnTo>
                    <a:pt x="2687" y="1731"/>
                  </a:lnTo>
                  <a:lnTo>
                    <a:pt x="2672" y="1771"/>
                  </a:lnTo>
                  <a:lnTo>
                    <a:pt x="2654" y="1810"/>
                  </a:lnTo>
                  <a:lnTo>
                    <a:pt x="2637" y="1848"/>
                  </a:lnTo>
                  <a:lnTo>
                    <a:pt x="2616" y="1886"/>
                  </a:lnTo>
                  <a:lnTo>
                    <a:pt x="2595" y="1923"/>
                  </a:lnTo>
                  <a:lnTo>
                    <a:pt x="2574" y="1961"/>
                  </a:lnTo>
                  <a:lnTo>
                    <a:pt x="2550" y="1997"/>
                  </a:lnTo>
                  <a:lnTo>
                    <a:pt x="2526" y="2032"/>
                  </a:lnTo>
                  <a:lnTo>
                    <a:pt x="2502" y="2066"/>
                  </a:lnTo>
                  <a:lnTo>
                    <a:pt x="2474" y="2099"/>
                  </a:lnTo>
                  <a:lnTo>
                    <a:pt x="2446" y="2132"/>
                  </a:lnTo>
                  <a:lnTo>
                    <a:pt x="2418" y="2163"/>
                  </a:lnTo>
                  <a:lnTo>
                    <a:pt x="2389" y="2194"/>
                  </a:lnTo>
                  <a:lnTo>
                    <a:pt x="2358" y="2223"/>
                  </a:lnTo>
                  <a:lnTo>
                    <a:pt x="2326" y="2253"/>
                  </a:lnTo>
                  <a:lnTo>
                    <a:pt x="2293" y="2282"/>
                  </a:lnTo>
                  <a:lnTo>
                    <a:pt x="2259" y="2308"/>
                  </a:lnTo>
                  <a:lnTo>
                    <a:pt x="2224" y="2334"/>
                  </a:lnTo>
                  <a:lnTo>
                    <a:pt x="2189" y="2360"/>
                  </a:lnTo>
                  <a:lnTo>
                    <a:pt x="2153" y="2383"/>
                  </a:lnTo>
                  <a:lnTo>
                    <a:pt x="2116" y="2407"/>
                  </a:lnTo>
                  <a:lnTo>
                    <a:pt x="2078" y="2429"/>
                  </a:lnTo>
                  <a:lnTo>
                    <a:pt x="2038" y="2448"/>
                  </a:lnTo>
                  <a:lnTo>
                    <a:pt x="1998" y="2469"/>
                  </a:lnTo>
                  <a:lnTo>
                    <a:pt x="1959" y="2488"/>
                  </a:lnTo>
                  <a:lnTo>
                    <a:pt x="1917" y="2504"/>
                  </a:lnTo>
                  <a:lnTo>
                    <a:pt x="1877" y="2521"/>
                  </a:lnTo>
                  <a:lnTo>
                    <a:pt x="1834" y="2535"/>
                  </a:lnTo>
                  <a:lnTo>
                    <a:pt x="1790" y="2548"/>
                  </a:lnTo>
                  <a:lnTo>
                    <a:pt x="1749" y="2561"/>
                  </a:lnTo>
                  <a:lnTo>
                    <a:pt x="1703" y="2571"/>
                  </a:lnTo>
                  <a:lnTo>
                    <a:pt x="1658" y="2580"/>
                  </a:lnTo>
                  <a:lnTo>
                    <a:pt x="1613" y="2588"/>
                  </a:lnTo>
                  <a:lnTo>
                    <a:pt x="1568" y="2595"/>
                  </a:lnTo>
                  <a:lnTo>
                    <a:pt x="1521" y="2600"/>
                  </a:lnTo>
                  <a:lnTo>
                    <a:pt x="1476" y="2604"/>
                  </a:lnTo>
                  <a:lnTo>
                    <a:pt x="1429" y="2607"/>
                  </a:lnTo>
                  <a:lnTo>
                    <a:pt x="1381" y="2607"/>
                  </a:lnTo>
                  <a:lnTo>
                    <a:pt x="1334" y="2607"/>
                  </a:lnTo>
                  <a:lnTo>
                    <a:pt x="1287" y="2604"/>
                  </a:lnTo>
                  <a:lnTo>
                    <a:pt x="1240" y="2600"/>
                  </a:lnTo>
                  <a:lnTo>
                    <a:pt x="1193" y="2595"/>
                  </a:lnTo>
                  <a:lnTo>
                    <a:pt x="1148" y="2588"/>
                  </a:lnTo>
                  <a:lnTo>
                    <a:pt x="1103" y="2580"/>
                  </a:lnTo>
                  <a:lnTo>
                    <a:pt x="1058" y="2571"/>
                  </a:lnTo>
                  <a:lnTo>
                    <a:pt x="1015" y="2561"/>
                  </a:lnTo>
                  <a:lnTo>
                    <a:pt x="971" y="2548"/>
                  </a:lnTo>
                  <a:lnTo>
                    <a:pt x="928" y="2535"/>
                  </a:lnTo>
                  <a:lnTo>
                    <a:pt x="886" y="2521"/>
                  </a:lnTo>
                  <a:lnTo>
                    <a:pt x="845" y="2504"/>
                  </a:lnTo>
                  <a:lnTo>
                    <a:pt x="803" y="2488"/>
                  </a:lnTo>
                  <a:lnTo>
                    <a:pt x="763" y="2469"/>
                  </a:lnTo>
                  <a:lnTo>
                    <a:pt x="723" y="2448"/>
                  </a:lnTo>
                  <a:lnTo>
                    <a:pt x="685" y="2429"/>
                  </a:lnTo>
                  <a:lnTo>
                    <a:pt x="647" y="2407"/>
                  </a:lnTo>
                  <a:lnTo>
                    <a:pt x="610" y="2383"/>
                  </a:lnTo>
                  <a:lnTo>
                    <a:pt x="574" y="2360"/>
                  </a:lnTo>
                  <a:lnTo>
                    <a:pt x="538" y="2334"/>
                  </a:lnTo>
                  <a:lnTo>
                    <a:pt x="503" y="2308"/>
                  </a:lnTo>
                  <a:lnTo>
                    <a:pt x="470" y="2282"/>
                  </a:lnTo>
                  <a:lnTo>
                    <a:pt x="437" y="2253"/>
                  </a:lnTo>
                  <a:lnTo>
                    <a:pt x="406" y="2223"/>
                  </a:lnTo>
                  <a:lnTo>
                    <a:pt x="375" y="2194"/>
                  </a:lnTo>
                  <a:lnTo>
                    <a:pt x="345" y="2163"/>
                  </a:lnTo>
                  <a:lnTo>
                    <a:pt x="316" y="2132"/>
                  </a:lnTo>
                  <a:lnTo>
                    <a:pt x="288" y="2099"/>
                  </a:lnTo>
                  <a:lnTo>
                    <a:pt x="262" y="2066"/>
                  </a:lnTo>
                  <a:lnTo>
                    <a:pt x="236" y="2032"/>
                  </a:lnTo>
                  <a:lnTo>
                    <a:pt x="211" y="1997"/>
                  </a:lnTo>
                  <a:lnTo>
                    <a:pt x="189" y="1961"/>
                  </a:lnTo>
                  <a:lnTo>
                    <a:pt x="166" y="1923"/>
                  </a:lnTo>
                  <a:lnTo>
                    <a:pt x="146" y="1886"/>
                  </a:lnTo>
                  <a:lnTo>
                    <a:pt x="126" y="1848"/>
                  </a:lnTo>
                  <a:lnTo>
                    <a:pt x="109" y="1810"/>
                  </a:lnTo>
                  <a:lnTo>
                    <a:pt x="92" y="1771"/>
                  </a:lnTo>
                  <a:lnTo>
                    <a:pt x="76" y="1731"/>
                  </a:lnTo>
                  <a:lnTo>
                    <a:pt x="62" y="1689"/>
                  </a:lnTo>
                  <a:lnTo>
                    <a:pt x="48" y="1649"/>
                  </a:lnTo>
                  <a:lnTo>
                    <a:pt x="38" y="1608"/>
                  </a:lnTo>
                  <a:lnTo>
                    <a:pt x="28" y="1565"/>
                  </a:lnTo>
                  <a:lnTo>
                    <a:pt x="19" y="1523"/>
                  </a:lnTo>
                  <a:lnTo>
                    <a:pt x="12" y="1480"/>
                  </a:lnTo>
                  <a:lnTo>
                    <a:pt x="7" y="1435"/>
                  </a:lnTo>
                  <a:lnTo>
                    <a:pt x="2" y="1392"/>
                  </a:lnTo>
                  <a:lnTo>
                    <a:pt x="0" y="1349"/>
                  </a:lnTo>
                  <a:lnTo>
                    <a:pt x="0" y="1304"/>
                  </a:lnTo>
                  <a:close/>
                </a:path>
              </a:pathLst>
            </a:custGeom>
            <a:noFill/>
            <a:ln w="6">
              <a:solidFill>
                <a:srgbClr val="000000"/>
              </a:solidFill>
              <a:round/>
            </a:ln>
          </p:spPr>
          <p:txBody>
            <a:bodyPr/>
            <a:lstStyle/>
            <a:p>
              <a:endParaRPr lang="en-US"/>
            </a:p>
          </p:txBody>
        </p:sp>
        <p:sp>
          <p:nvSpPr>
            <p:cNvPr id="47" name="Rectangle 11"/>
            <p:cNvSpPr>
              <a:spLocks noChangeArrowheads="1"/>
            </p:cNvSpPr>
            <p:nvPr/>
          </p:nvSpPr>
          <p:spPr bwMode="auto">
            <a:xfrm>
              <a:off x="2847" y="3098"/>
              <a:ext cx="383" cy="195"/>
            </a:xfrm>
            <a:prstGeom prst="rect">
              <a:avLst/>
            </a:prstGeom>
            <a:noFill/>
            <a:ln w="9525">
              <a:noFill/>
              <a:miter lim="800000"/>
            </a:ln>
          </p:spPr>
          <p:txBody>
            <a:bodyPr wrap="none" lIns="0" tIns="0" rIns="0" bIns="0">
              <a:spAutoFit/>
            </a:bodyPr>
            <a:lstStyle/>
            <a:p>
              <a:r>
                <a:rPr lang="de-DE" b="1">
                  <a:solidFill>
                    <a:srgbClr val="000000"/>
                  </a:solidFill>
                </a:rPr>
                <a:t>USTED</a:t>
              </a:r>
              <a:endParaRPr lang="de-DE"/>
            </a:p>
          </p:txBody>
        </p:sp>
        <p:sp>
          <p:nvSpPr>
            <p:cNvPr id="48" name="Rectangle 12"/>
            <p:cNvSpPr>
              <a:spLocks noChangeArrowheads="1"/>
            </p:cNvSpPr>
            <p:nvPr/>
          </p:nvSpPr>
          <p:spPr bwMode="auto">
            <a:xfrm>
              <a:off x="2895" y="2293"/>
              <a:ext cx="400" cy="195"/>
            </a:xfrm>
            <a:prstGeom prst="rect">
              <a:avLst/>
            </a:prstGeom>
            <a:noFill/>
            <a:ln w="9525">
              <a:noFill/>
              <a:miter lim="800000"/>
            </a:ln>
          </p:spPr>
          <p:txBody>
            <a:bodyPr wrap="none" lIns="0" tIns="0" rIns="0" bIns="0">
              <a:spAutoFit/>
            </a:bodyPr>
            <a:lstStyle/>
            <a:p>
              <a:r>
                <a:rPr lang="de-DE" b="1">
                  <a:solidFill>
                    <a:srgbClr val="000000"/>
                  </a:solidFill>
                </a:rPr>
                <a:t>DIOS</a:t>
              </a:r>
              <a:endParaRPr lang="de-DE"/>
            </a:p>
          </p:txBody>
        </p:sp>
        <p:sp>
          <p:nvSpPr>
            <p:cNvPr id="49" name="Rectangle 13"/>
            <p:cNvSpPr>
              <a:spLocks noChangeArrowheads="1"/>
            </p:cNvSpPr>
            <p:nvPr/>
          </p:nvSpPr>
          <p:spPr bwMode="auto">
            <a:xfrm>
              <a:off x="2926" y="3920"/>
              <a:ext cx="400" cy="195"/>
            </a:xfrm>
            <a:prstGeom prst="rect">
              <a:avLst/>
            </a:prstGeom>
            <a:noFill/>
            <a:ln w="9525">
              <a:noFill/>
              <a:miter lim="800000"/>
            </a:ln>
          </p:spPr>
          <p:txBody>
            <a:bodyPr wrap="none" lIns="0" tIns="0" rIns="0" bIns="0">
              <a:spAutoFit/>
            </a:bodyPr>
            <a:lstStyle/>
            <a:p>
              <a:r>
                <a:rPr lang="de-DE" b="1">
                  <a:solidFill>
                    <a:srgbClr val="000000"/>
                  </a:solidFill>
                </a:rPr>
                <a:t>DIOS</a:t>
              </a:r>
              <a:endParaRPr lang="de-DE"/>
            </a:p>
          </p:txBody>
        </p:sp>
        <p:sp>
          <p:nvSpPr>
            <p:cNvPr id="50" name="Rectangle 14"/>
            <p:cNvSpPr>
              <a:spLocks noChangeArrowheads="1"/>
            </p:cNvSpPr>
            <p:nvPr/>
          </p:nvSpPr>
          <p:spPr bwMode="auto">
            <a:xfrm>
              <a:off x="3877" y="3116"/>
              <a:ext cx="400" cy="195"/>
            </a:xfrm>
            <a:prstGeom prst="rect">
              <a:avLst/>
            </a:prstGeom>
            <a:noFill/>
            <a:ln w="9525">
              <a:noFill/>
              <a:miter lim="800000"/>
            </a:ln>
          </p:spPr>
          <p:txBody>
            <a:bodyPr wrap="none" lIns="0" tIns="0" rIns="0" bIns="0">
              <a:spAutoFit/>
            </a:bodyPr>
            <a:lstStyle/>
            <a:p>
              <a:r>
                <a:rPr lang="de-DE" b="1">
                  <a:solidFill>
                    <a:srgbClr val="000000"/>
                  </a:solidFill>
                </a:rPr>
                <a:t>DIOS</a:t>
              </a:r>
              <a:endParaRPr lang="de-DE"/>
            </a:p>
          </p:txBody>
        </p:sp>
        <p:sp>
          <p:nvSpPr>
            <p:cNvPr id="51" name="Rectangle 15"/>
            <p:cNvSpPr>
              <a:spLocks noChangeArrowheads="1"/>
            </p:cNvSpPr>
            <p:nvPr/>
          </p:nvSpPr>
          <p:spPr bwMode="auto">
            <a:xfrm>
              <a:off x="1880" y="3068"/>
              <a:ext cx="400" cy="195"/>
            </a:xfrm>
            <a:prstGeom prst="rect">
              <a:avLst/>
            </a:prstGeom>
            <a:noFill/>
            <a:ln w="9525">
              <a:noFill/>
              <a:miter lim="800000"/>
            </a:ln>
          </p:spPr>
          <p:txBody>
            <a:bodyPr wrap="none" lIns="0" tIns="0" rIns="0" bIns="0">
              <a:spAutoFit/>
            </a:bodyPr>
            <a:lstStyle/>
            <a:p>
              <a:r>
                <a:rPr lang="de-DE" b="1">
                  <a:solidFill>
                    <a:srgbClr val="000000"/>
                  </a:solidFill>
                </a:rPr>
                <a:t>DIOS</a:t>
              </a:r>
              <a:endParaRPr lang="de-DE"/>
            </a:p>
          </p:txBody>
        </p:sp>
        <p:sp>
          <p:nvSpPr>
            <p:cNvPr id="52" name="Line 16"/>
            <p:cNvSpPr>
              <a:spLocks noChangeShapeType="1"/>
            </p:cNvSpPr>
            <p:nvPr/>
          </p:nvSpPr>
          <p:spPr bwMode="auto">
            <a:xfrm>
              <a:off x="3020" y="2609"/>
              <a:ext cx="1" cy="394"/>
            </a:xfrm>
            <a:prstGeom prst="line">
              <a:avLst/>
            </a:prstGeom>
            <a:noFill/>
            <a:ln w="6">
              <a:solidFill>
                <a:srgbClr val="000000"/>
              </a:solidFill>
              <a:round/>
            </a:ln>
          </p:spPr>
          <p:txBody>
            <a:bodyPr/>
            <a:lstStyle/>
            <a:p>
              <a:endParaRPr lang="en-US"/>
            </a:p>
          </p:txBody>
        </p:sp>
        <p:sp>
          <p:nvSpPr>
            <p:cNvPr id="53" name="Freeform 17"/>
            <p:cNvSpPr/>
            <p:nvPr/>
          </p:nvSpPr>
          <p:spPr bwMode="auto">
            <a:xfrm>
              <a:off x="3020" y="2931"/>
              <a:ext cx="36" cy="72"/>
            </a:xfrm>
            <a:custGeom>
              <a:avLst/>
              <a:gdLst>
                <a:gd name="T0" fmla="*/ 0 w 71"/>
                <a:gd name="T1" fmla="*/ 1 h 143"/>
                <a:gd name="T2" fmla="*/ 1 w 71"/>
                <a:gd name="T3" fmla="*/ 0 h 143"/>
                <a:gd name="T4" fmla="*/ 0 w 71"/>
                <a:gd name="T5" fmla="*/ 0 h 143"/>
                <a:gd name="T6" fmla="*/ 0 w 71"/>
                <a:gd name="T7" fmla="*/ 1 h 143"/>
                <a:gd name="T8" fmla="*/ 0 60000 65536"/>
                <a:gd name="T9" fmla="*/ 0 60000 65536"/>
                <a:gd name="T10" fmla="*/ 0 60000 65536"/>
                <a:gd name="T11" fmla="*/ 0 60000 65536"/>
                <a:gd name="T12" fmla="*/ 0 w 71"/>
                <a:gd name="T13" fmla="*/ 0 h 143"/>
                <a:gd name="T14" fmla="*/ 71 w 71"/>
                <a:gd name="T15" fmla="*/ 143 h 143"/>
              </a:gdLst>
              <a:ahLst/>
              <a:cxnLst>
                <a:cxn ang="T8">
                  <a:pos x="T0" y="T1"/>
                </a:cxn>
                <a:cxn ang="T9">
                  <a:pos x="T2" y="T3"/>
                </a:cxn>
                <a:cxn ang="T10">
                  <a:pos x="T4" y="T5"/>
                </a:cxn>
                <a:cxn ang="T11">
                  <a:pos x="T6" y="T7"/>
                </a:cxn>
              </a:cxnLst>
              <a:rect l="T12" t="T13" r="T14" b="T15"/>
              <a:pathLst>
                <a:path w="71" h="143">
                  <a:moveTo>
                    <a:pt x="0" y="143"/>
                  </a:moveTo>
                  <a:lnTo>
                    <a:pt x="71" y="0"/>
                  </a:lnTo>
                  <a:lnTo>
                    <a:pt x="0" y="0"/>
                  </a:lnTo>
                  <a:lnTo>
                    <a:pt x="0" y="143"/>
                  </a:lnTo>
                  <a:close/>
                </a:path>
              </a:pathLst>
            </a:custGeom>
            <a:solidFill>
              <a:srgbClr val="000000"/>
            </a:solidFill>
            <a:ln w="6">
              <a:solidFill>
                <a:srgbClr val="000000"/>
              </a:solidFill>
              <a:round/>
            </a:ln>
          </p:spPr>
          <p:txBody>
            <a:bodyPr/>
            <a:lstStyle/>
            <a:p>
              <a:endParaRPr lang="en-US"/>
            </a:p>
          </p:txBody>
        </p:sp>
        <p:sp>
          <p:nvSpPr>
            <p:cNvPr id="54" name="Freeform 18"/>
            <p:cNvSpPr/>
            <p:nvPr/>
          </p:nvSpPr>
          <p:spPr bwMode="auto">
            <a:xfrm>
              <a:off x="2984" y="2931"/>
              <a:ext cx="36" cy="72"/>
            </a:xfrm>
            <a:custGeom>
              <a:avLst/>
              <a:gdLst>
                <a:gd name="T0" fmla="*/ 0 w 73"/>
                <a:gd name="T1" fmla="*/ 1 h 143"/>
                <a:gd name="T2" fmla="*/ 0 w 73"/>
                <a:gd name="T3" fmla="*/ 0 h 143"/>
                <a:gd name="T4" fmla="*/ 0 w 73"/>
                <a:gd name="T5" fmla="*/ 0 h 143"/>
                <a:gd name="T6" fmla="*/ 0 w 73"/>
                <a:gd name="T7" fmla="*/ 1 h 143"/>
                <a:gd name="T8" fmla="*/ 0 60000 65536"/>
                <a:gd name="T9" fmla="*/ 0 60000 65536"/>
                <a:gd name="T10" fmla="*/ 0 60000 65536"/>
                <a:gd name="T11" fmla="*/ 0 60000 65536"/>
                <a:gd name="T12" fmla="*/ 0 w 73"/>
                <a:gd name="T13" fmla="*/ 0 h 143"/>
                <a:gd name="T14" fmla="*/ 73 w 73"/>
                <a:gd name="T15" fmla="*/ 143 h 143"/>
              </a:gdLst>
              <a:ahLst/>
              <a:cxnLst>
                <a:cxn ang="T8">
                  <a:pos x="T0" y="T1"/>
                </a:cxn>
                <a:cxn ang="T9">
                  <a:pos x="T2" y="T3"/>
                </a:cxn>
                <a:cxn ang="T10">
                  <a:pos x="T4" y="T5"/>
                </a:cxn>
                <a:cxn ang="T11">
                  <a:pos x="T6" y="T7"/>
                </a:cxn>
              </a:cxnLst>
              <a:rect l="T12" t="T13" r="T14" b="T15"/>
              <a:pathLst>
                <a:path w="73" h="143">
                  <a:moveTo>
                    <a:pt x="73" y="143"/>
                  </a:moveTo>
                  <a:lnTo>
                    <a:pt x="0" y="0"/>
                  </a:lnTo>
                  <a:lnTo>
                    <a:pt x="73" y="0"/>
                  </a:lnTo>
                  <a:lnTo>
                    <a:pt x="73" y="143"/>
                  </a:lnTo>
                  <a:close/>
                </a:path>
              </a:pathLst>
            </a:custGeom>
            <a:solidFill>
              <a:srgbClr val="000000"/>
            </a:solidFill>
            <a:ln w="6">
              <a:solidFill>
                <a:srgbClr val="000000"/>
              </a:solidFill>
              <a:round/>
            </a:ln>
          </p:spPr>
          <p:txBody>
            <a:bodyPr/>
            <a:lstStyle/>
            <a:p>
              <a:endParaRPr lang="en-US"/>
            </a:p>
          </p:txBody>
        </p:sp>
        <p:sp>
          <p:nvSpPr>
            <p:cNvPr id="55" name="Line 19"/>
            <p:cNvSpPr>
              <a:spLocks noChangeShapeType="1"/>
            </p:cNvSpPr>
            <p:nvPr/>
          </p:nvSpPr>
          <p:spPr bwMode="auto">
            <a:xfrm>
              <a:off x="3020" y="3318"/>
              <a:ext cx="1" cy="442"/>
            </a:xfrm>
            <a:prstGeom prst="line">
              <a:avLst/>
            </a:prstGeom>
            <a:noFill/>
            <a:ln w="6">
              <a:solidFill>
                <a:srgbClr val="000000"/>
              </a:solidFill>
              <a:round/>
            </a:ln>
          </p:spPr>
          <p:txBody>
            <a:bodyPr/>
            <a:lstStyle/>
            <a:p>
              <a:endParaRPr lang="en-US"/>
            </a:p>
          </p:txBody>
        </p:sp>
        <p:sp>
          <p:nvSpPr>
            <p:cNvPr id="56" name="Freeform 20"/>
            <p:cNvSpPr/>
            <p:nvPr/>
          </p:nvSpPr>
          <p:spPr bwMode="auto">
            <a:xfrm>
              <a:off x="3020" y="3318"/>
              <a:ext cx="36" cy="72"/>
            </a:xfrm>
            <a:custGeom>
              <a:avLst/>
              <a:gdLst>
                <a:gd name="T0" fmla="*/ 0 w 71"/>
                <a:gd name="T1" fmla="*/ 0 h 144"/>
                <a:gd name="T2" fmla="*/ 1 w 71"/>
                <a:gd name="T3" fmla="*/ 1 h 144"/>
                <a:gd name="T4" fmla="*/ 0 w 71"/>
                <a:gd name="T5" fmla="*/ 1 h 144"/>
                <a:gd name="T6" fmla="*/ 0 w 71"/>
                <a:gd name="T7" fmla="*/ 0 h 144"/>
                <a:gd name="T8" fmla="*/ 0 60000 65536"/>
                <a:gd name="T9" fmla="*/ 0 60000 65536"/>
                <a:gd name="T10" fmla="*/ 0 60000 65536"/>
                <a:gd name="T11" fmla="*/ 0 60000 65536"/>
                <a:gd name="T12" fmla="*/ 0 w 71"/>
                <a:gd name="T13" fmla="*/ 0 h 144"/>
                <a:gd name="T14" fmla="*/ 71 w 71"/>
                <a:gd name="T15" fmla="*/ 144 h 144"/>
              </a:gdLst>
              <a:ahLst/>
              <a:cxnLst>
                <a:cxn ang="T8">
                  <a:pos x="T0" y="T1"/>
                </a:cxn>
                <a:cxn ang="T9">
                  <a:pos x="T2" y="T3"/>
                </a:cxn>
                <a:cxn ang="T10">
                  <a:pos x="T4" y="T5"/>
                </a:cxn>
                <a:cxn ang="T11">
                  <a:pos x="T6" y="T7"/>
                </a:cxn>
              </a:cxnLst>
              <a:rect l="T12" t="T13" r="T14" b="T15"/>
              <a:pathLst>
                <a:path w="71" h="144">
                  <a:moveTo>
                    <a:pt x="0" y="0"/>
                  </a:moveTo>
                  <a:lnTo>
                    <a:pt x="71" y="144"/>
                  </a:lnTo>
                  <a:lnTo>
                    <a:pt x="0" y="144"/>
                  </a:lnTo>
                  <a:lnTo>
                    <a:pt x="0" y="0"/>
                  </a:lnTo>
                  <a:close/>
                </a:path>
              </a:pathLst>
            </a:custGeom>
            <a:solidFill>
              <a:srgbClr val="000000"/>
            </a:solidFill>
            <a:ln w="6">
              <a:solidFill>
                <a:srgbClr val="000000"/>
              </a:solidFill>
              <a:round/>
            </a:ln>
          </p:spPr>
          <p:txBody>
            <a:bodyPr/>
            <a:lstStyle/>
            <a:p>
              <a:endParaRPr lang="en-US"/>
            </a:p>
          </p:txBody>
        </p:sp>
        <p:sp>
          <p:nvSpPr>
            <p:cNvPr id="57" name="Freeform 21"/>
            <p:cNvSpPr/>
            <p:nvPr/>
          </p:nvSpPr>
          <p:spPr bwMode="auto">
            <a:xfrm>
              <a:off x="2984" y="3318"/>
              <a:ext cx="36" cy="72"/>
            </a:xfrm>
            <a:custGeom>
              <a:avLst/>
              <a:gdLst>
                <a:gd name="T0" fmla="*/ 0 w 73"/>
                <a:gd name="T1" fmla="*/ 0 h 144"/>
                <a:gd name="T2" fmla="*/ 0 w 73"/>
                <a:gd name="T3" fmla="*/ 1 h 144"/>
                <a:gd name="T4" fmla="*/ 0 w 73"/>
                <a:gd name="T5" fmla="*/ 1 h 144"/>
                <a:gd name="T6" fmla="*/ 0 w 73"/>
                <a:gd name="T7" fmla="*/ 0 h 144"/>
                <a:gd name="T8" fmla="*/ 0 60000 65536"/>
                <a:gd name="T9" fmla="*/ 0 60000 65536"/>
                <a:gd name="T10" fmla="*/ 0 60000 65536"/>
                <a:gd name="T11" fmla="*/ 0 60000 65536"/>
                <a:gd name="T12" fmla="*/ 0 w 73"/>
                <a:gd name="T13" fmla="*/ 0 h 144"/>
                <a:gd name="T14" fmla="*/ 73 w 73"/>
                <a:gd name="T15" fmla="*/ 144 h 144"/>
              </a:gdLst>
              <a:ahLst/>
              <a:cxnLst>
                <a:cxn ang="T8">
                  <a:pos x="T0" y="T1"/>
                </a:cxn>
                <a:cxn ang="T9">
                  <a:pos x="T2" y="T3"/>
                </a:cxn>
                <a:cxn ang="T10">
                  <a:pos x="T4" y="T5"/>
                </a:cxn>
                <a:cxn ang="T11">
                  <a:pos x="T6" y="T7"/>
                </a:cxn>
              </a:cxnLst>
              <a:rect l="T12" t="T13" r="T14" b="T15"/>
              <a:pathLst>
                <a:path w="73" h="144">
                  <a:moveTo>
                    <a:pt x="73" y="0"/>
                  </a:moveTo>
                  <a:lnTo>
                    <a:pt x="0" y="144"/>
                  </a:lnTo>
                  <a:lnTo>
                    <a:pt x="73" y="144"/>
                  </a:lnTo>
                  <a:lnTo>
                    <a:pt x="73" y="0"/>
                  </a:lnTo>
                  <a:close/>
                </a:path>
              </a:pathLst>
            </a:custGeom>
            <a:solidFill>
              <a:srgbClr val="000000"/>
            </a:solidFill>
            <a:ln w="6">
              <a:solidFill>
                <a:srgbClr val="000000"/>
              </a:solidFill>
              <a:round/>
            </a:ln>
          </p:spPr>
          <p:txBody>
            <a:bodyPr/>
            <a:lstStyle/>
            <a:p>
              <a:endParaRPr lang="en-US"/>
            </a:p>
          </p:txBody>
        </p:sp>
        <p:sp>
          <p:nvSpPr>
            <p:cNvPr id="58" name="Line 22"/>
            <p:cNvSpPr>
              <a:spLocks noChangeShapeType="1"/>
            </p:cNvSpPr>
            <p:nvPr/>
          </p:nvSpPr>
          <p:spPr bwMode="auto">
            <a:xfrm>
              <a:off x="3257" y="3176"/>
              <a:ext cx="364" cy="1"/>
            </a:xfrm>
            <a:prstGeom prst="line">
              <a:avLst/>
            </a:prstGeom>
            <a:noFill/>
            <a:ln w="6">
              <a:solidFill>
                <a:srgbClr val="000000"/>
              </a:solidFill>
              <a:round/>
            </a:ln>
          </p:spPr>
          <p:txBody>
            <a:bodyPr/>
            <a:lstStyle/>
            <a:p>
              <a:endParaRPr lang="en-US"/>
            </a:p>
          </p:txBody>
        </p:sp>
        <p:sp>
          <p:nvSpPr>
            <p:cNvPr id="59" name="Freeform 23"/>
            <p:cNvSpPr/>
            <p:nvPr/>
          </p:nvSpPr>
          <p:spPr bwMode="auto">
            <a:xfrm>
              <a:off x="3257" y="3140"/>
              <a:ext cx="72" cy="36"/>
            </a:xfrm>
            <a:custGeom>
              <a:avLst/>
              <a:gdLst>
                <a:gd name="T0" fmla="*/ 0 w 144"/>
                <a:gd name="T1" fmla="*/ 0 h 73"/>
                <a:gd name="T2" fmla="*/ 1 w 144"/>
                <a:gd name="T3" fmla="*/ 0 h 73"/>
                <a:gd name="T4" fmla="*/ 1 w 144"/>
                <a:gd name="T5" fmla="*/ 0 h 73"/>
                <a:gd name="T6" fmla="*/ 0 w 144"/>
                <a:gd name="T7" fmla="*/ 0 h 73"/>
                <a:gd name="T8" fmla="*/ 0 60000 65536"/>
                <a:gd name="T9" fmla="*/ 0 60000 65536"/>
                <a:gd name="T10" fmla="*/ 0 60000 65536"/>
                <a:gd name="T11" fmla="*/ 0 60000 65536"/>
                <a:gd name="T12" fmla="*/ 0 w 144"/>
                <a:gd name="T13" fmla="*/ 0 h 73"/>
                <a:gd name="T14" fmla="*/ 144 w 144"/>
                <a:gd name="T15" fmla="*/ 73 h 73"/>
              </a:gdLst>
              <a:ahLst/>
              <a:cxnLst>
                <a:cxn ang="T8">
                  <a:pos x="T0" y="T1"/>
                </a:cxn>
                <a:cxn ang="T9">
                  <a:pos x="T2" y="T3"/>
                </a:cxn>
                <a:cxn ang="T10">
                  <a:pos x="T4" y="T5"/>
                </a:cxn>
                <a:cxn ang="T11">
                  <a:pos x="T6" y="T7"/>
                </a:cxn>
              </a:cxnLst>
              <a:rect l="T12" t="T13" r="T14" b="T15"/>
              <a:pathLst>
                <a:path w="144" h="73">
                  <a:moveTo>
                    <a:pt x="0" y="73"/>
                  </a:moveTo>
                  <a:lnTo>
                    <a:pt x="144" y="0"/>
                  </a:lnTo>
                  <a:lnTo>
                    <a:pt x="144" y="73"/>
                  </a:lnTo>
                  <a:lnTo>
                    <a:pt x="0" y="73"/>
                  </a:lnTo>
                  <a:close/>
                </a:path>
              </a:pathLst>
            </a:custGeom>
            <a:solidFill>
              <a:srgbClr val="000000"/>
            </a:solidFill>
            <a:ln w="6">
              <a:solidFill>
                <a:srgbClr val="000000"/>
              </a:solidFill>
              <a:round/>
            </a:ln>
          </p:spPr>
          <p:txBody>
            <a:bodyPr/>
            <a:lstStyle/>
            <a:p>
              <a:endParaRPr lang="en-US"/>
            </a:p>
          </p:txBody>
        </p:sp>
        <p:sp>
          <p:nvSpPr>
            <p:cNvPr id="60" name="Freeform 24"/>
            <p:cNvSpPr/>
            <p:nvPr/>
          </p:nvSpPr>
          <p:spPr bwMode="auto">
            <a:xfrm>
              <a:off x="3257" y="3176"/>
              <a:ext cx="72" cy="37"/>
            </a:xfrm>
            <a:custGeom>
              <a:avLst/>
              <a:gdLst>
                <a:gd name="T0" fmla="*/ 0 w 144"/>
                <a:gd name="T1" fmla="*/ 0 h 72"/>
                <a:gd name="T2" fmla="*/ 1 w 144"/>
                <a:gd name="T3" fmla="*/ 1 h 72"/>
                <a:gd name="T4" fmla="*/ 1 w 144"/>
                <a:gd name="T5" fmla="*/ 0 h 72"/>
                <a:gd name="T6" fmla="*/ 0 w 144"/>
                <a:gd name="T7" fmla="*/ 0 h 72"/>
                <a:gd name="T8" fmla="*/ 0 60000 65536"/>
                <a:gd name="T9" fmla="*/ 0 60000 65536"/>
                <a:gd name="T10" fmla="*/ 0 60000 65536"/>
                <a:gd name="T11" fmla="*/ 0 60000 65536"/>
                <a:gd name="T12" fmla="*/ 0 w 144"/>
                <a:gd name="T13" fmla="*/ 0 h 72"/>
                <a:gd name="T14" fmla="*/ 144 w 144"/>
                <a:gd name="T15" fmla="*/ 72 h 72"/>
              </a:gdLst>
              <a:ahLst/>
              <a:cxnLst>
                <a:cxn ang="T8">
                  <a:pos x="T0" y="T1"/>
                </a:cxn>
                <a:cxn ang="T9">
                  <a:pos x="T2" y="T3"/>
                </a:cxn>
                <a:cxn ang="T10">
                  <a:pos x="T4" y="T5"/>
                </a:cxn>
                <a:cxn ang="T11">
                  <a:pos x="T6" y="T7"/>
                </a:cxn>
              </a:cxnLst>
              <a:rect l="T12" t="T13" r="T14" b="T15"/>
              <a:pathLst>
                <a:path w="144" h="72">
                  <a:moveTo>
                    <a:pt x="0" y="0"/>
                  </a:moveTo>
                  <a:lnTo>
                    <a:pt x="144" y="72"/>
                  </a:lnTo>
                  <a:lnTo>
                    <a:pt x="144" y="0"/>
                  </a:lnTo>
                  <a:lnTo>
                    <a:pt x="0" y="0"/>
                  </a:lnTo>
                  <a:close/>
                </a:path>
              </a:pathLst>
            </a:custGeom>
            <a:solidFill>
              <a:srgbClr val="000000"/>
            </a:solidFill>
            <a:ln w="6">
              <a:solidFill>
                <a:srgbClr val="000000"/>
              </a:solidFill>
              <a:round/>
            </a:ln>
          </p:spPr>
          <p:txBody>
            <a:bodyPr/>
            <a:lstStyle/>
            <a:p>
              <a:endParaRPr lang="en-US"/>
            </a:p>
          </p:txBody>
        </p:sp>
        <p:sp>
          <p:nvSpPr>
            <p:cNvPr id="61" name="Line 25"/>
            <p:cNvSpPr>
              <a:spLocks noChangeShapeType="1"/>
            </p:cNvSpPr>
            <p:nvPr/>
          </p:nvSpPr>
          <p:spPr bwMode="auto">
            <a:xfrm>
              <a:off x="2450" y="3176"/>
              <a:ext cx="347" cy="1"/>
            </a:xfrm>
            <a:prstGeom prst="line">
              <a:avLst/>
            </a:prstGeom>
            <a:noFill/>
            <a:ln w="6">
              <a:solidFill>
                <a:srgbClr val="000000"/>
              </a:solidFill>
              <a:round/>
            </a:ln>
          </p:spPr>
          <p:txBody>
            <a:bodyPr/>
            <a:lstStyle/>
            <a:p>
              <a:endParaRPr lang="en-US"/>
            </a:p>
          </p:txBody>
        </p:sp>
        <p:sp>
          <p:nvSpPr>
            <p:cNvPr id="62" name="Freeform 26"/>
            <p:cNvSpPr/>
            <p:nvPr/>
          </p:nvSpPr>
          <p:spPr bwMode="auto">
            <a:xfrm>
              <a:off x="2725" y="3140"/>
              <a:ext cx="72" cy="36"/>
            </a:xfrm>
            <a:custGeom>
              <a:avLst/>
              <a:gdLst>
                <a:gd name="T0" fmla="*/ 1 w 144"/>
                <a:gd name="T1" fmla="*/ 0 h 73"/>
                <a:gd name="T2" fmla="*/ 0 w 144"/>
                <a:gd name="T3" fmla="*/ 0 h 73"/>
                <a:gd name="T4" fmla="*/ 0 w 144"/>
                <a:gd name="T5" fmla="*/ 0 h 73"/>
                <a:gd name="T6" fmla="*/ 1 w 144"/>
                <a:gd name="T7" fmla="*/ 0 h 73"/>
                <a:gd name="T8" fmla="*/ 0 60000 65536"/>
                <a:gd name="T9" fmla="*/ 0 60000 65536"/>
                <a:gd name="T10" fmla="*/ 0 60000 65536"/>
                <a:gd name="T11" fmla="*/ 0 60000 65536"/>
                <a:gd name="T12" fmla="*/ 0 w 144"/>
                <a:gd name="T13" fmla="*/ 0 h 73"/>
                <a:gd name="T14" fmla="*/ 144 w 144"/>
                <a:gd name="T15" fmla="*/ 73 h 73"/>
              </a:gdLst>
              <a:ahLst/>
              <a:cxnLst>
                <a:cxn ang="T8">
                  <a:pos x="T0" y="T1"/>
                </a:cxn>
                <a:cxn ang="T9">
                  <a:pos x="T2" y="T3"/>
                </a:cxn>
                <a:cxn ang="T10">
                  <a:pos x="T4" y="T5"/>
                </a:cxn>
                <a:cxn ang="T11">
                  <a:pos x="T6" y="T7"/>
                </a:cxn>
              </a:cxnLst>
              <a:rect l="T12" t="T13" r="T14" b="T15"/>
              <a:pathLst>
                <a:path w="144" h="73">
                  <a:moveTo>
                    <a:pt x="144" y="73"/>
                  </a:moveTo>
                  <a:lnTo>
                    <a:pt x="0" y="0"/>
                  </a:lnTo>
                  <a:lnTo>
                    <a:pt x="0" y="73"/>
                  </a:lnTo>
                  <a:lnTo>
                    <a:pt x="144" y="73"/>
                  </a:lnTo>
                  <a:close/>
                </a:path>
              </a:pathLst>
            </a:custGeom>
            <a:solidFill>
              <a:srgbClr val="000000"/>
            </a:solidFill>
            <a:ln w="6">
              <a:solidFill>
                <a:srgbClr val="000000"/>
              </a:solidFill>
              <a:round/>
            </a:ln>
          </p:spPr>
          <p:txBody>
            <a:bodyPr/>
            <a:lstStyle/>
            <a:p>
              <a:endParaRPr lang="en-US"/>
            </a:p>
          </p:txBody>
        </p:sp>
        <p:sp>
          <p:nvSpPr>
            <p:cNvPr id="63" name="Freeform 27"/>
            <p:cNvSpPr/>
            <p:nvPr/>
          </p:nvSpPr>
          <p:spPr bwMode="auto">
            <a:xfrm>
              <a:off x="2725" y="3176"/>
              <a:ext cx="72" cy="37"/>
            </a:xfrm>
            <a:custGeom>
              <a:avLst/>
              <a:gdLst>
                <a:gd name="T0" fmla="*/ 1 w 144"/>
                <a:gd name="T1" fmla="*/ 0 h 72"/>
                <a:gd name="T2" fmla="*/ 0 w 144"/>
                <a:gd name="T3" fmla="*/ 1 h 72"/>
                <a:gd name="T4" fmla="*/ 0 w 144"/>
                <a:gd name="T5" fmla="*/ 0 h 72"/>
                <a:gd name="T6" fmla="*/ 1 w 144"/>
                <a:gd name="T7" fmla="*/ 0 h 72"/>
                <a:gd name="T8" fmla="*/ 0 60000 65536"/>
                <a:gd name="T9" fmla="*/ 0 60000 65536"/>
                <a:gd name="T10" fmla="*/ 0 60000 65536"/>
                <a:gd name="T11" fmla="*/ 0 60000 65536"/>
                <a:gd name="T12" fmla="*/ 0 w 144"/>
                <a:gd name="T13" fmla="*/ 0 h 72"/>
                <a:gd name="T14" fmla="*/ 144 w 144"/>
                <a:gd name="T15" fmla="*/ 72 h 72"/>
              </a:gdLst>
              <a:ahLst/>
              <a:cxnLst>
                <a:cxn ang="T8">
                  <a:pos x="T0" y="T1"/>
                </a:cxn>
                <a:cxn ang="T9">
                  <a:pos x="T2" y="T3"/>
                </a:cxn>
                <a:cxn ang="T10">
                  <a:pos x="T4" y="T5"/>
                </a:cxn>
                <a:cxn ang="T11">
                  <a:pos x="T6" y="T7"/>
                </a:cxn>
              </a:cxnLst>
              <a:rect l="T12" t="T13" r="T14" b="T15"/>
              <a:pathLst>
                <a:path w="144" h="72">
                  <a:moveTo>
                    <a:pt x="144" y="0"/>
                  </a:moveTo>
                  <a:lnTo>
                    <a:pt x="0" y="72"/>
                  </a:lnTo>
                  <a:lnTo>
                    <a:pt x="0" y="0"/>
                  </a:lnTo>
                  <a:lnTo>
                    <a:pt x="144" y="0"/>
                  </a:lnTo>
                  <a:close/>
                </a:path>
              </a:pathLst>
            </a:custGeom>
            <a:solidFill>
              <a:srgbClr val="000000"/>
            </a:solidFill>
            <a:ln w="6">
              <a:solidFill>
                <a:srgbClr val="000000"/>
              </a:solidFill>
              <a:round/>
            </a:ln>
          </p:spPr>
          <p:txBody>
            <a:bodyPr/>
            <a:lstStyle/>
            <a:p>
              <a:endParaRPr lang="en-US"/>
            </a:p>
          </p:txBody>
        </p:sp>
        <p:sp>
          <p:nvSpPr>
            <p:cNvPr id="64" name="Line 28"/>
            <p:cNvSpPr>
              <a:spLocks noChangeShapeType="1"/>
            </p:cNvSpPr>
            <p:nvPr/>
          </p:nvSpPr>
          <p:spPr bwMode="auto">
            <a:xfrm flipH="1">
              <a:off x="3177" y="2782"/>
              <a:ext cx="239" cy="267"/>
            </a:xfrm>
            <a:prstGeom prst="line">
              <a:avLst/>
            </a:prstGeom>
            <a:noFill/>
            <a:ln w="6">
              <a:solidFill>
                <a:srgbClr val="000000"/>
              </a:solidFill>
              <a:round/>
            </a:ln>
          </p:spPr>
          <p:txBody>
            <a:bodyPr/>
            <a:lstStyle/>
            <a:p>
              <a:endParaRPr lang="en-US"/>
            </a:p>
          </p:txBody>
        </p:sp>
        <p:sp>
          <p:nvSpPr>
            <p:cNvPr id="65" name="Freeform 29"/>
            <p:cNvSpPr/>
            <p:nvPr/>
          </p:nvSpPr>
          <p:spPr bwMode="auto">
            <a:xfrm>
              <a:off x="3177" y="2996"/>
              <a:ext cx="76" cy="53"/>
            </a:xfrm>
            <a:custGeom>
              <a:avLst/>
              <a:gdLst>
                <a:gd name="T0" fmla="*/ 0 w 151"/>
                <a:gd name="T1" fmla="*/ 0 h 107"/>
                <a:gd name="T2" fmla="*/ 1 w 151"/>
                <a:gd name="T3" fmla="*/ 0 h 107"/>
                <a:gd name="T4" fmla="*/ 1 w 151"/>
                <a:gd name="T5" fmla="*/ 0 h 107"/>
                <a:gd name="T6" fmla="*/ 0 w 151"/>
                <a:gd name="T7" fmla="*/ 0 h 107"/>
                <a:gd name="T8" fmla="*/ 0 60000 65536"/>
                <a:gd name="T9" fmla="*/ 0 60000 65536"/>
                <a:gd name="T10" fmla="*/ 0 60000 65536"/>
                <a:gd name="T11" fmla="*/ 0 60000 65536"/>
                <a:gd name="T12" fmla="*/ 0 w 151"/>
                <a:gd name="T13" fmla="*/ 0 h 107"/>
                <a:gd name="T14" fmla="*/ 151 w 151"/>
                <a:gd name="T15" fmla="*/ 107 h 107"/>
              </a:gdLst>
              <a:ahLst/>
              <a:cxnLst>
                <a:cxn ang="T8">
                  <a:pos x="T0" y="T1"/>
                </a:cxn>
                <a:cxn ang="T9">
                  <a:pos x="T2" y="T3"/>
                </a:cxn>
                <a:cxn ang="T10">
                  <a:pos x="T4" y="T5"/>
                </a:cxn>
                <a:cxn ang="T11">
                  <a:pos x="T6" y="T7"/>
                </a:cxn>
              </a:cxnLst>
              <a:rect l="T12" t="T13" r="T14" b="T15"/>
              <a:pathLst>
                <a:path w="151" h="107">
                  <a:moveTo>
                    <a:pt x="0" y="107"/>
                  </a:moveTo>
                  <a:lnTo>
                    <a:pt x="151" y="48"/>
                  </a:lnTo>
                  <a:lnTo>
                    <a:pt x="97" y="0"/>
                  </a:lnTo>
                  <a:lnTo>
                    <a:pt x="0" y="107"/>
                  </a:lnTo>
                  <a:close/>
                </a:path>
              </a:pathLst>
            </a:custGeom>
            <a:solidFill>
              <a:srgbClr val="000000"/>
            </a:solidFill>
            <a:ln w="6">
              <a:solidFill>
                <a:srgbClr val="000000"/>
              </a:solidFill>
              <a:round/>
            </a:ln>
          </p:spPr>
          <p:txBody>
            <a:bodyPr/>
            <a:lstStyle/>
            <a:p>
              <a:endParaRPr lang="en-US"/>
            </a:p>
          </p:txBody>
        </p:sp>
        <p:sp>
          <p:nvSpPr>
            <p:cNvPr id="66" name="Freeform 30"/>
            <p:cNvSpPr/>
            <p:nvPr/>
          </p:nvSpPr>
          <p:spPr bwMode="auto">
            <a:xfrm>
              <a:off x="3177" y="2972"/>
              <a:ext cx="49" cy="77"/>
            </a:xfrm>
            <a:custGeom>
              <a:avLst/>
              <a:gdLst>
                <a:gd name="T0" fmla="*/ 0 w 97"/>
                <a:gd name="T1" fmla="*/ 0 h 156"/>
                <a:gd name="T2" fmla="*/ 1 w 97"/>
                <a:gd name="T3" fmla="*/ 0 h 156"/>
                <a:gd name="T4" fmla="*/ 1 w 97"/>
                <a:gd name="T5" fmla="*/ 0 h 156"/>
                <a:gd name="T6" fmla="*/ 0 w 97"/>
                <a:gd name="T7" fmla="*/ 0 h 156"/>
                <a:gd name="T8" fmla="*/ 0 60000 65536"/>
                <a:gd name="T9" fmla="*/ 0 60000 65536"/>
                <a:gd name="T10" fmla="*/ 0 60000 65536"/>
                <a:gd name="T11" fmla="*/ 0 60000 65536"/>
                <a:gd name="T12" fmla="*/ 0 w 97"/>
                <a:gd name="T13" fmla="*/ 0 h 156"/>
                <a:gd name="T14" fmla="*/ 97 w 97"/>
                <a:gd name="T15" fmla="*/ 156 h 156"/>
              </a:gdLst>
              <a:ahLst/>
              <a:cxnLst>
                <a:cxn ang="T8">
                  <a:pos x="T0" y="T1"/>
                </a:cxn>
                <a:cxn ang="T9">
                  <a:pos x="T2" y="T3"/>
                </a:cxn>
                <a:cxn ang="T10">
                  <a:pos x="T4" y="T5"/>
                </a:cxn>
                <a:cxn ang="T11">
                  <a:pos x="T6" y="T7"/>
                </a:cxn>
              </a:cxnLst>
              <a:rect l="T12" t="T13" r="T14" b="T15"/>
              <a:pathLst>
                <a:path w="97" h="156">
                  <a:moveTo>
                    <a:pt x="0" y="156"/>
                  </a:moveTo>
                  <a:lnTo>
                    <a:pt x="43" y="0"/>
                  </a:lnTo>
                  <a:lnTo>
                    <a:pt x="97" y="49"/>
                  </a:lnTo>
                  <a:lnTo>
                    <a:pt x="0" y="156"/>
                  </a:lnTo>
                  <a:close/>
                </a:path>
              </a:pathLst>
            </a:custGeom>
            <a:solidFill>
              <a:srgbClr val="000000"/>
            </a:solidFill>
            <a:ln w="6">
              <a:solidFill>
                <a:srgbClr val="000000"/>
              </a:solidFill>
              <a:round/>
            </a:ln>
          </p:spPr>
          <p:txBody>
            <a:bodyPr/>
            <a:lstStyle/>
            <a:p>
              <a:endParaRPr lang="en-US"/>
            </a:p>
          </p:txBody>
        </p:sp>
        <p:sp>
          <p:nvSpPr>
            <p:cNvPr id="67" name="Line 31"/>
            <p:cNvSpPr>
              <a:spLocks noChangeShapeType="1"/>
            </p:cNvSpPr>
            <p:nvPr/>
          </p:nvSpPr>
          <p:spPr bwMode="auto">
            <a:xfrm flipH="1">
              <a:off x="2624" y="3271"/>
              <a:ext cx="269" cy="283"/>
            </a:xfrm>
            <a:prstGeom prst="line">
              <a:avLst/>
            </a:prstGeom>
            <a:noFill/>
            <a:ln w="6">
              <a:solidFill>
                <a:srgbClr val="000000"/>
              </a:solidFill>
              <a:round/>
            </a:ln>
          </p:spPr>
          <p:txBody>
            <a:bodyPr/>
            <a:lstStyle/>
            <a:p>
              <a:endParaRPr lang="en-US"/>
            </a:p>
          </p:txBody>
        </p:sp>
        <p:sp>
          <p:nvSpPr>
            <p:cNvPr id="68" name="Freeform 32"/>
            <p:cNvSpPr/>
            <p:nvPr/>
          </p:nvSpPr>
          <p:spPr bwMode="auto">
            <a:xfrm>
              <a:off x="2843" y="3271"/>
              <a:ext cx="50" cy="77"/>
            </a:xfrm>
            <a:custGeom>
              <a:avLst/>
              <a:gdLst>
                <a:gd name="T0" fmla="*/ 1 w 99"/>
                <a:gd name="T1" fmla="*/ 0 h 154"/>
                <a:gd name="T2" fmla="*/ 1 w 99"/>
                <a:gd name="T3" fmla="*/ 1 h 154"/>
                <a:gd name="T4" fmla="*/ 0 w 99"/>
                <a:gd name="T5" fmla="*/ 1 h 154"/>
                <a:gd name="T6" fmla="*/ 1 w 99"/>
                <a:gd name="T7" fmla="*/ 0 h 154"/>
                <a:gd name="T8" fmla="*/ 0 60000 65536"/>
                <a:gd name="T9" fmla="*/ 0 60000 65536"/>
                <a:gd name="T10" fmla="*/ 0 60000 65536"/>
                <a:gd name="T11" fmla="*/ 0 60000 65536"/>
                <a:gd name="T12" fmla="*/ 0 w 99"/>
                <a:gd name="T13" fmla="*/ 0 h 154"/>
                <a:gd name="T14" fmla="*/ 99 w 99"/>
                <a:gd name="T15" fmla="*/ 154 h 154"/>
              </a:gdLst>
              <a:ahLst/>
              <a:cxnLst>
                <a:cxn ang="T8">
                  <a:pos x="T0" y="T1"/>
                </a:cxn>
                <a:cxn ang="T9">
                  <a:pos x="T2" y="T3"/>
                </a:cxn>
                <a:cxn ang="T10">
                  <a:pos x="T4" y="T5"/>
                </a:cxn>
                <a:cxn ang="T11">
                  <a:pos x="T6" y="T7"/>
                </a:cxn>
              </a:cxnLst>
              <a:rect l="T12" t="T13" r="T14" b="T15"/>
              <a:pathLst>
                <a:path w="99" h="154">
                  <a:moveTo>
                    <a:pt x="99" y="0"/>
                  </a:moveTo>
                  <a:lnTo>
                    <a:pt x="52" y="154"/>
                  </a:lnTo>
                  <a:lnTo>
                    <a:pt x="0" y="104"/>
                  </a:lnTo>
                  <a:lnTo>
                    <a:pt x="99" y="0"/>
                  </a:lnTo>
                  <a:close/>
                </a:path>
              </a:pathLst>
            </a:custGeom>
            <a:solidFill>
              <a:srgbClr val="000000"/>
            </a:solidFill>
            <a:ln w="6">
              <a:solidFill>
                <a:srgbClr val="000000"/>
              </a:solidFill>
              <a:round/>
            </a:ln>
          </p:spPr>
          <p:txBody>
            <a:bodyPr/>
            <a:lstStyle/>
            <a:p>
              <a:endParaRPr lang="en-US"/>
            </a:p>
          </p:txBody>
        </p:sp>
        <p:sp>
          <p:nvSpPr>
            <p:cNvPr id="69" name="Freeform 33"/>
            <p:cNvSpPr/>
            <p:nvPr/>
          </p:nvSpPr>
          <p:spPr bwMode="auto">
            <a:xfrm>
              <a:off x="2817" y="3271"/>
              <a:ext cx="76" cy="52"/>
            </a:xfrm>
            <a:custGeom>
              <a:avLst/>
              <a:gdLst>
                <a:gd name="T0" fmla="*/ 1 w 151"/>
                <a:gd name="T1" fmla="*/ 0 h 104"/>
                <a:gd name="T2" fmla="*/ 0 w 151"/>
                <a:gd name="T3" fmla="*/ 1 h 104"/>
                <a:gd name="T4" fmla="*/ 1 w 151"/>
                <a:gd name="T5" fmla="*/ 1 h 104"/>
                <a:gd name="T6" fmla="*/ 1 w 151"/>
                <a:gd name="T7" fmla="*/ 0 h 104"/>
                <a:gd name="T8" fmla="*/ 0 60000 65536"/>
                <a:gd name="T9" fmla="*/ 0 60000 65536"/>
                <a:gd name="T10" fmla="*/ 0 60000 65536"/>
                <a:gd name="T11" fmla="*/ 0 60000 65536"/>
                <a:gd name="T12" fmla="*/ 0 w 151"/>
                <a:gd name="T13" fmla="*/ 0 h 104"/>
                <a:gd name="T14" fmla="*/ 151 w 151"/>
                <a:gd name="T15" fmla="*/ 104 h 104"/>
              </a:gdLst>
              <a:ahLst/>
              <a:cxnLst>
                <a:cxn ang="T8">
                  <a:pos x="T0" y="T1"/>
                </a:cxn>
                <a:cxn ang="T9">
                  <a:pos x="T2" y="T3"/>
                </a:cxn>
                <a:cxn ang="T10">
                  <a:pos x="T4" y="T5"/>
                </a:cxn>
                <a:cxn ang="T11">
                  <a:pos x="T6" y="T7"/>
                </a:cxn>
              </a:cxnLst>
              <a:rect l="T12" t="T13" r="T14" b="T15"/>
              <a:pathLst>
                <a:path w="151" h="104">
                  <a:moveTo>
                    <a:pt x="151" y="0"/>
                  </a:moveTo>
                  <a:lnTo>
                    <a:pt x="0" y="56"/>
                  </a:lnTo>
                  <a:lnTo>
                    <a:pt x="52" y="104"/>
                  </a:lnTo>
                  <a:lnTo>
                    <a:pt x="151" y="0"/>
                  </a:lnTo>
                  <a:close/>
                </a:path>
              </a:pathLst>
            </a:custGeom>
            <a:solidFill>
              <a:srgbClr val="000000"/>
            </a:solidFill>
            <a:ln w="6">
              <a:solidFill>
                <a:srgbClr val="000000"/>
              </a:solidFill>
              <a:round/>
            </a:ln>
          </p:spPr>
          <p:txBody>
            <a:bodyPr/>
            <a:lstStyle/>
            <a:p>
              <a:endParaRPr lang="en-US"/>
            </a:p>
          </p:txBody>
        </p:sp>
        <p:sp>
          <p:nvSpPr>
            <p:cNvPr id="70" name="Line 34"/>
            <p:cNvSpPr>
              <a:spLocks noChangeShapeType="1"/>
            </p:cNvSpPr>
            <p:nvPr/>
          </p:nvSpPr>
          <p:spPr bwMode="auto">
            <a:xfrm>
              <a:off x="3194" y="3303"/>
              <a:ext cx="316" cy="299"/>
            </a:xfrm>
            <a:prstGeom prst="line">
              <a:avLst/>
            </a:prstGeom>
            <a:noFill/>
            <a:ln w="6">
              <a:solidFill>
                <a:srgbClr val="000000"/>
              </a:solidFill>
              <a:round/>
            </a:ln>
          </p:spPr>
          <p:txBody>
            <a:bodyPr/>
            <a:lstStyle/>
            <a:p>
              <a:endParaRPr lang="en-US"/>
            </a:p>
          </p:txBody>
        </p:sp>
        <p:sp>
          <p:nvSpPr>
            <p:cNvPr id="71" name="Freeform 35"/>
            <p:cNvSpPr/>
            <p:nvPr/>
          </p:nvSpPr>
          <p:spPr bwMode="auto">
            <a:xfrm>
              <a:off x="3194" y="3303"/>
              <a:ext cx="77" cy="49"/>
            </a:xfrm>
            <a:custGeom>
              <a:avLst/>
              <a:gdLst>
                <a:gd name="T0" fmla="*/ 0 w 154"/>
                <a:gd name="T1" fmla="*/ 0 h 99"/>
                <a:gd name="T2" fmla="*/ 1 w 154"/>
                <a:gd name="T3" fmla="*/ 0 h 99"/>
                <a:gd name="T4" fmla="*/ 1 w 154"/>
                <a:gd name="T5" fmla="*/ 0 h 99"/>
                <a:gd name="T6" fmla="*/ 0 w 154"/>
                <a:gd name="T7" fmla="*/ 0 h 99"/>
                <a:gd name="T8" fmla="*/ 0 60000 65536"/>
                <a:gd name="T9" fmla="*/ 0 60000 65536"/>
                <a:gd name="T10" fmla="*/ 0 60000 65536"/>
                <a:gd name="T11" fmla="*/ 0 60000 65536"/>
                <a:gd name="T12" fmla="*/ 0 w 154"/>
                <a:gd name="T13" fmla="*/ 0 h 99"/>
                <a:gd name="T14" fmla="*/ 154 w 154"/>
                <a:gd name="T15" fmla="*/ 99 h 99"/>
              </a:gdLst>
              <a:ahLst/>
              <a:cxnLst>
                <a:cxn ang="T8">
                  <a:pos x="T0" y="T1"/>
                </a:cxn>
                <a:cxn ang="T9">
                  <a:pos x="T2" y="T3"/>
                </a:cxn>
                <a:cxn ang="T10">
                  <a:pos x="T4" y="T5"/>
                </a:cxn>
                <a:cxn ang="T11">
                  <a:pos x="T6" y="T7"/>
                </a:cxn>
              </a:cxnLst>
              <a:rect l="T12" t="T13" r="T14" b="T15"/>
              <a:pathLst>
                <a:path w="154" h="99">
                  <a:moveTo>
                    <a:pt x="0" y="0"/>
                  </a:moveTo>
                  <a:lnTo>
                    <a:pt x="154" y="47"/>
                  </a:lnTo>
                  <a:lnTo>
                    <a:pt x="105" y="99"/>
                  </a:lnTo>
                  <a:lnTo>
                    <a:pt x="0" y="0"/>
                  </a:lnTo>
                  <a:close/>
                </a:path>
              </a:pathLst>
            </a:custGeom>
            <a:solidFill>
              <a:srgbClr val="000000"/>
            </a:solidFill>
            <a:ln w="6">
              <a:solidFill>
                <a:srgbClr val="000000"/>
              </a:solidFill>
              <a:round/>
            </a:ln>
          </p:spPr>
          <p:txBody>
            <a:bodyPr/>
            <a:lstStyle/>
            <a:p>
              <a:endParaRPr lang="en-US"/>
            </a:p>
          </p:txBody>
        </p:sp>
        <p:sp>
          <p:nvSpPr>
            <p:cNvPr id="72" name="Freeform 36"/>
            <p:cNvSpPr/>
            <p:nvPr/>
          </p:nvSpPr>
          <p:spPr bwMode="auto">
            <a:xfrm>
              <a:off x="3194" y="3303"/>
              <a:ext cx="53" cy="75"/>
            </a:xfrm>
            <a:custGeom>
              <a:avLst/>
              <a:gdLst>
                <a:gd name="T0" fmla="*/ 0 w 105"/>
                <a:gd name="T1" fmla="*/ 0 h 151"/>
                <a:gd name="T2" fmla="*/ 1 w 105"/>
                <a:gd name="T3" fmla="*/ 0 h 151"/>
                <a:gd name="T4" fmla="*/ 1 w 105"/>
                <a:gd name="T5" fmla="*/ 0 h 151"/>
                <a:gd name="T6" fmla="*/ 0 w 105"/>
                <a:gd name="T7" fmla="*/ 0 h 151"/>
                <a:gd name="T8" fmla="*/ 0 60000 65536"/>
                <a:gd name="T9" fmla="*/ 0 60000 65536"/>
                <a:gd name="T10" fmla="*/ 0 60000 65536"/>
                <a:gd name="T11" fmla="*/ 0 60000 65536"/>
                <a:gd name="T12" fmla="*/ 0 w 105"/>
                <a:gd name="T13" fmla="*/ 0 h 151"/>
                <a:gd name="T14" fmla="*/ 105 w 105"/>
                <a:gd name="T15" fmla="*/ 151 h 151"/>
              </a:gdLst>
              <a:ahLst/>
              <a:cxnLst>
                <a:cxn ang="T8">
                  <a:pos x="T0" y="T1"/>
                </a:cxn>
                <a:cxn ang="T9">
                  <a:pos x="T2" y="T3"/>
                </a:cxn>
                <a:cxn ang="T10">
                  <a:pos x="T4" y="T5"/>
                </a:cxn>
                <a:cxn ang="T11">
                  <a:pos x="T6" y="T7"/>
                </a:cxn>
              </a:cxnLst>
              <a:rect l="T12" t="T13" r="T14" b="T15"/>
              <a:pathLst>
                <a:path w="105" h="151">
                  <a:moveTo>
                    <a:pt x="0" y="0"/>
                  </a:moveTo>
                  <a:lnTo>
                    <a:pt x="55" y="151"/>
                  </a:lnTo>
                  <a:lnTo>
                    <a:pt x="105" y="99"/>
                  </a:lnTo>
                  <a:lnTo>
                    <a:pt x="0" y="0"/>
                  </a:lnTo>
                  <a:close/>
                </a:path>
              </a:pathLst>
            </a:custGeom>
            <a:solidFill>
              <a:srgbClr val="000000"/>
            </a:solidFill>
            <a:ln w="6">
              <a:solidFill>
                <a:srgbClr val="000000"/>
              </a:solidFill>
              <a:round/>
            </a:ln>
          </p:spPr>
          <p:txBody>
            <a:bodyPr/>
            <a:lstStyle/>
            <a:p>
              <a:endParaRPr lang="en-US"/>
            </a:p>
          </p:txBody>
        </p:sp>
        <p:sp>
          <p:nvSpPr>
            <p:cNvPr id="73" name="Line 37"/>
            <p:cNvSpPr>
              <a:spLocks noChangeShapeType="1"/>
            </p:cNvSpPr>
            <p:nvPr/>
          </p:nvSpPr>
          <p:spPr bwMode="auto">
            <a:xfrm>
              <a:off x="2640" y="2813"/>
              <a:ext cx="237" cy="253"/>
            </a:xfrm>
            <a:prstGeom prst="line">
              <a:avLst/>
            </a:prstGeom>
            <a:noFill/>
            <a:ln w="6">
              <a:solidFill>
                <a:srgbClr val="000000"/>
              </a:solidFill>
              <a:round/>
            </a:ln>
          </p:spPr>
          <p:txBody>
            <a:bodyPr/>
            <a:lstStyle/>
            <a:p>
              <a:endParaRPr lang="en-US"/>
            </a:p>
          </p:txBody>
        </p:sp>
        <p:sp>
          <p:nvSpPr>
            <p:cNvPr id="74" name="Freeform 38"/>
            <p:cNvSpPr/>
            <p:nvPr/>
          </p:nvSpPr>
          <p:spPr bwMode="auto">
            <a:xfrm>
              <a:off x="2828" y="2989"/>
              <a:ext cx="49" cy="77"/>
            </a:xfrm>
            <a:custGeom>
              <a:avLst/>
              <a:gdLst>
                <a:gd name="T0" fmla="*/ 1 w 98"/>
                <a:gd name="T1" fmla="*/ 1 h 154"/>
                <a:gd name="T2" fmla="*/ 1 w 98"/>
                <a:gd name="T3" fmla="*/ 0 h 154"/>
                <a:gd name="T4" fmla="*/ 0 w 98"/>
                <a:gd name="T5" fmla="*/ 1 h 154"/>
                <a:gd name="T6" fmla="*/ 1 w 98"/>
                <a:gd name="T7" fmla="*/ 1 h 154"/>
                <a:gd name="T8" fmla="*/ 0 60000 65536"/>
                <a:gd name="T9" fmla="*/ 0 60000 65536"/>
                <a:gd name="T10" fmla="*/ 0 60000 65536"/>
                <a:gd name="T11" fmla="*/ 0 60000 65536"/>
                <a:gd name="T12" fmla="*/ 0 w 98"/>
                <a:gd name="T13" fmla="*/ 0 h 154"/>
                <a:gd name="T14" fmla="*/ 98 w 98"/>
                <a:gd name="T15" fmla="*/ 154 h 154"/>
              </a:gdLst>
              <a:ahLst/>
              <a:cxnLst>
                <a:cxn ang="T8">
                  <a:pos x="T0" y="T1"/>
                </a:cxn>
                <a:cxn ang="T9">
                  <a:pos x="T2" y="T3"/>
                </a:cxn>
                <a:cxn ang="T10">
                  <a:pos x="T4" y="T5"/>
                </a:cxn>
                <a:cxn ang="T11">
                  <a:pos x="T6" y="T7"/>
                </a:cxn>
              </a:cxnLst>
              <a:rect l="T12" t="T13" r="T14" b="T15"/>
              <a:pathLst>
                <a:path w="98" h="154">
                  <a:moveTo>
                    <a:pt x="98" y="154"/>
                  </a:moveTo>
                  <a:lnTo>
                    <a:pt x="52" y="0"/>
                  </a:lnTo>
                  <a:lnTo>
                    <a:pt x="0" y="48"/>
                  </a:lnTo>
                  <a:lnTo>
                    <a:pt x="98" y="154"/>
                  </a:lnTo>
                  <a:close/>
                </a:path>
              </a:pathLst>
            </a:custGeom>
            <a:solidFill>
              <a:srgbClr val="000000"/>
            </a:solidFill>
            <a:ln w="6">
              <a:solidFill>
                <a:srgbClr val="000000"/>
              </a:solidFill>
              <a:round/>
            </a:ln>
          </p:spPr>
          <p:txBody>
            <a:bodyPr/>
            <a:lstStyle/>
            <a:p>
              <a:endParaRPr lang="en-US"/>
            </a:p>
          </p:txBody>
        </p:sp>
        <p:sp>
          <p:nvSpPr>
            <p:cNvPr id="75" name="Freeform 39"/>
            <p:cNvSpPr/>
            <p:nvPr/>
          </p:nvSpPr>
          <p:spPr bwMode="auto">
            <a:xfrm>
              <a:off x="2802" y="3013"/>
              <a:ext cx="75" cy="53"/>
            </a:xfrm>
            <a:custGeom>
              <a:avLst/>
              <a:gdLst>
                <a:gd name="T0" fmla="*/ 0 w 151"/>
                <a:gd name="T1" fmla="*/ 1 h 106"/>
                <a:gd name="T2" fmla="*/ 0 w 151"/>
                <a:gd name="T3" fmla="*/ 1 h 106"/>
                <a:gd name="T4" fmla="*/ 0 w 151"/>
                <a:gd name="T5" fmla="*/ 0 h 106"/>
                <a:gd name="T6" fmla="*/ 0 w 151"/>
                <a:gd name="T7" fmla="*/ 1 h 106"/>
                <a:gd name="T8" fmla="*/ 0 60000 65536"/>
                <a:gd name="T9" fmla="*/ 0 60000 65536"/>
                <a:gd name="T10" fmla="*/ 0 60000 65536"/>
                <a:gd name="T11" fmla="*/ 0 60000 65536"/>
                <a:gd name="T12" fmla="*/ 0 w 151"/>
                <a:gd name="T13" fmla="*/ 0 h 106"/>
                <a:gd name="T14" fmla="*/ 151 w 151"/>
                <a:gd name="T15" fmla="*/ 106 h 106"/>
              </a:gdLst>
              <a:ahLst/>
              <a:cxnLst>
                <a:cxn ang="T8">
                  <a:pos x="T0" y="T1"/>
                </a:cxn>
                <a:cxn ang="T9">
                  <a:pos x="T2" y="T3"/>
                </a:cxn>
                <a:cxn ang="T10">
                  <a:pos x="T4" y="T5"/>
                </a:cxn>
                <a:cxn ang="T11">
                  <a:pos x="T6" y="T7"/>
                </a:cxn>
              </a:cxnLst>
              <a:rect l="T12" t="T13" r="T14" b="T15"/>
              <a:pathLst>
                <a:path w="151" h="105">
                  <a:moveTo>
                    <a:pt x="151" y="106"/>
                  </a:moveTo>
                  <a:lnTo>
                    <a:pt x="0" y="50"/>
                  </a:lnTo>
                  <a:lnTo>
                    <a:pt x="53" y="0"/>
                  </a:lnTo>
                  <a:lnTo>
                    <a:pt x="151" y="106"/>
                  </a:lnTo>
                  <a:close/>
                </a:path>
              </a:pathLst>
            </a:custGeom>
            <a:solidFill>
              <a:srgbClr val="000000"/>
            </a:solidFill>
            <a:ln w="6">
              <a:solidFill>
                <a:srgbClr val="000000"/>
              </a:solidFill>
              <a:round/>
            </a:ln>
          </p:spPr>
          <p:txBody>
            <a:bodyPr/>
            <a:lstStyle/>
            <a:p>
              <a:endParaRPr lang="en-US"/>
            </a:p>
          </p:txBody>
        </p:sp>
      </p:grpSp>
    </p:spTree>
  </p:cSld>
  <p:clrMapOvr>
    <a:masterClrMapping/>
  </p:clrMapOvr>
  <p:transition spd="med">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465138" indent="-465138" eaLnBrk="1" fontAlgn="auto" hangingPunct="1">
              <a:spcAft>
                <a:spcPct val="0"/>
              </a:spcAft>
              <a:buClr>
                <a:schemeClr val="bg2">
                  <a:lumMod val="50000"/>
                </a:schemeClr>
              </a:buClr>
              <a:buFont typeface="Wingdings 2"/>
              <a:buNone/>
              <a:defRPr/>
            </a:pPr>
            <a:r>
              <a:rPr lang="en-US" sz="2800" b="1">
                <a:solidFill>
                  <a:srgbClr val="000000"/>
                </a:solidFill>
              </a:rPr>
              <a:t>Petición</a:t>
            </a:r>
            <a:r>
              <a:rPr lang="en-US" sz="2800">
                <a:solidFill>
                  <a:srgbClr val="000000"/>
                </a:solidFill>
              </a:rPr>
              <a:t>:</a:t>
            </a:r>
            <a:br>
              <a:rPr lang="en-US" sz="2800">
                <a:solidFill>
                  <a:srgbClr val="000000"/>
                </a:solidFill>
              </a:rPr>
            </a:br>
            <a:endParaRPr lang="en-US" sz="2800">
              <a:solidFill>
                <a:srgbClr val="000000"/>
              </a:solidFill>
            </a:endParaRPr>
          </a:p>
          <a:p>
            <a:pPr marL="465138" indent="-465138" eaLnBrk="1" fontAlgn="auto" hangingPunct="1">
              <a:spcAft>
                <a:spcPct val="0"/>
              </a:spcAft>
              <a:buClr>
                <a:schemeClr val="bg2">
                  <a:lumMod val="50000"/>
                </a:schemeClr>
              </a:buClr>
              <a:buFont typeface="Wingdings 2"/>
              <a:buAutoNum type="arabicPeriod"/>
              <a:defRPr/>
            </a:pPr>
            <a:r>
              <a:rPr lang="en-US" sz="2800">
                <a:solidFill>
                  <a:srgbClr val="000000"/>
                </a:solidFill>
              </a:rPr>
              <a:t>dependencia física y espiritual de Dios </a:t>
            </a:r>
          </a:p>
          <a:p>
            <a:pPr marL="465138" indent="-465138" eaLnBrk="1" fontAlgn="auto" hangingPunct="1">
              <a:spcAft>
                <a:spcPct val="0"/>
              </a:spcAft>
              <a:buClr>
                <a:schemeClr val="bg2">
                  <a:lumMod val="50000"/>
                </a:schemeClr>
              </a:buClr>
              <a:buFont typeface="Wingdings 2"/>
              <a:buAutoNum type="arabicPeriod"/>
              <a:defRPr/>
            </a:pPr>
            <a:r>
              <a:rPr lang="en-US" sz="2800">
                <a:solidFill>
                  <a:srgbClr val="000000"/>
                </a:solidFill>
              </a:rPr>
              <a:t>al servicio de Dios</a:t>
            </a:r>
          </a:p>
          <a:p>
            <a:pPr marL="465138" indent="-465138" eaLnBrk="1" fontAlgn="auto" hangingPunct="1">
              <a:spcAft>
                <a:spcPct val="0"/>
              </a:spcAft>
              <a:buClr>
                <a:schemeClr val="bg2">
                  <a:lumMod val="50000"/>
                </a:schemeClr>
              </a:buClr>
              <a:buFont typeface="Wingdings 2"/>
              <a:buAutoNum type="arabicPeriod"/>
              <a:defRPr/>
            </a:pPr>
            <a:r>
              <a:rPr lang="en-US" sz="2800">
                <a:solidFill>
                  <a:srgbClr val="000000"/>
                </a:solidFill>
              </a:rPr>
              <a:t>personal y concreta</a:t>
            </a:r>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Tipos de oración:</a:t>
              </a:r>
            </a:p>
          </p:txBody>
        </p:sp>
      </p:grpSp>
    </p:spTree>
  </p:cSld>
  <p:clrMapOvr>
    <a:masterClrMapping/>
  </p:clrMapOvr>
  <p:transition spd="med">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465138" indent="-465138" eaLnBrk="1" hangingPunct="1">
              <a:buClr>
                <a:srgbClr val="967D42"/>
              </a:buClr>
            </a:pPr>
            <a:r>
              <a:rPr lang="en-US" sz="2400" b="1" dirty="0" err="1">
                <a:solidFill>
                  <a:srgbClr val="000000"/>
                </a:solidFill>
              </a:rPr>
              <a:t>Intercesión</a:t>
            </a:r>
            <a:endParaRPr lang="en-US" sz="2400" b="1" dirty="0">
              <a:solidFill>
                <a:srgbClr val="000000"/>
              </a:solidFill>
            </a:endParaRPr>
          </a:p>
          <a:p>
            <a:pPr marL="465138" indent="-465138" eaLnBrk="1" hangingPunct="1">
              <a:buClr>
                <a:srgbClr val="967D42"/>
              </a:buClr>
              <a:buFont typeface="Arial"/>
              <a:buChar char="•"/>
            </a:pPr>
            <a:r>
              <a:rPr lang="en-US" sz="2400" dirty="0"/>
              <a:t>El canal a </a:t>
            </a:r>
            <a:r>
              <a:rPr lang="en-US" sz="2400" dirty="0" err="1"/>
              <a:t>través</a:t>
            </a:r>
            <a:r>
              <a:rPr lang="en-US" sz="2400" dirty="0"/>
              <a:t> de Su </a:t>
            </a:r>
            <a:r>
              <a:rPr lang="en-US" sz="2400" dirty="0" err="1"/>
              <a:t>poder</a:t>
            </a:r>
            <a:r>
              <a:rPr lang="en-US" sz="2400" dirty="0"/>
              <a:t> </a:t>
            </a:r>
            <a:r>
              <a:rPr lang="en-US" sz="2400" dirty="0" err="1"/>
              <a:t>debe</a:t>
            </a:r>
            <a:r>
              <a:rPr lang="en-US" sz="2400" dirty="0"/>
              <a:t> ser </a:t>
            </a:r>
            <a:r>
              <a:rPr lang="en-US" sz="2400" dirty="0" err="1"/>
              <a:t>recibido</a:t>
            </a:r>
            <a:r>
              <a:rPr lang="en-US" sz="2400" dirty="0"/>
              <a:t> y </a:t>
            </a:r>
            <a:r>
              <a:rPr lang="en-US" sz="2400" dirty="0" err="1"/>
              <a:t>distribuido</a:t>
            </a:r>
            <a:endParaRPr lang="en-US" sz="2400" dirty="0"/>
          </a:p>
          <a:p>
            <a:pPr marL="465138" indent="-465138" eaLnBrk="1" hangingPunct="1">
              <a:buClr>
                <a:srgbClr val="967D42"/>
              </a:buClr>
              <a:buFont typeface="Arial"/>
              <a:buChar char="•"/>
            </a:pPr>
            <a:r>
              <a:rPr lang="en-US" sz="2400" dirty="0"/>
              <a:t>Una de las </a:t>
            </a:r>
            <a:r>
              <a:rPr lang="en-US" sz="2400" dirty="0" err="1"/>
              <a:t>dimensiones</a:t>
            </a:r>
            <a:r>
              <a:rPr lang="en-US" sz="2400" dirty="0"/>
              <a:t> </a:t>
            </a:r>
            <a:r>
              <a:rPr lang="en-US" sz="2400" dirty="0" err="1"/>
              <a:t>intactas</a:t>
            </a:r>
            <a:r>
              <a:rPr lang="en-US" sz="2400" dirty="0"/>
              <a:t> del </a:t>
            </a:r>
            <a:r>
              <a:rPr lang="en-US" sz="2400" dirty="0" err="1"/>
              <a:t>poder</a:t>
            </a:r>
            <a:r>
              <a:rPr lang="en-US" sz="2400" dirty="0"/>
              <a:t> </a:t>
            </a:r>
            <a:r>
              <a:rPr lang="en-US" sz="2400" dirty="0" err="1"/>
              <a:t>sobrenatural</a:t>
            </a:r>
            <a:endParaRPr lang="en-US" sz="2400" dirty="0"/>
          </a:p>
          <a:p>
            <a:pPr marL="922338" lvl="3" indent="-465138">
              <a:buClr>
                <a:srgbClr val="967D42"/>
              </a:buClr>
              <a:buFont typeface="Wingdings 2" pitchFamily="18" charset="2"/>
              <a:buAutoNum type="arabicPeriod"/>
            </a:pPr>
            <a:r>
              <a:rPr lang="en-US" sz="2400" dirty="0">
                <a:solidFill>
                  <a:srgbClr val="000000"/>
                </a:solidFill>
              </a:rPr>
              <a:t>Date </a:t>
            </a:r>
            <a:r>
              <a:rPr lang="en-US" sz="2400" dirty="0" err="1">
                <a:solidFill>
                  <a:srgbClr val="000000"/>
                </a:solidFill>
              </a:rPr>
              <a:t>cuenta</a:t>
            </a:r>
            <a:r>
              <a:rPr lang="en-US" sz="2400" dirty="0">
                <a:solidFill>
                  <a:srgbClr val="000000"/>
                </a:solidFill>
              </a:rPr>
              <a:t> de que Jesús es </a:t>
            </a:r>
            <a:r>
              <a:rPr lang="en-US" sz="2400" dirty="0" err="1"/>
              <a:t>tu</a:t>
            </a:r>
            <a:r>
              <a:rPr lang="en-US" sz="2400" dirty="0"/>
              <a:t> </a:t>
            </a:r>
            <a:r>
              <a:rPr lang="en-US" sz="2400" dirty="0" err="1"/>
              <a:t>intercesor</a:t>
            </a:r>
            <a:endParaRPr lang="en-US" sz="2400" dirty="0"/>
          </a:p>
          <a:p>
            <a:pPr marL="922338" lvl="3" indent="-465138">
              <a:buClr>
                <a:srgbClr val="967D42"/>
              </a:buClr>
              <a:buFont typeface="Wingdings 2" pitchFamily="18" charset="2"/>
              <a:buAutoNum type="arabicPeriod"/>
            </a:pPr>
            <a:r>
              <a:rPr lang="en-US" sz="2400" dirty="0" err="1"/>
              <a:t>Sólo</a:t>
            </a:r>
            <a:r>
              <a:rPr lang="en-US" sz="2400" dirty="0"/>
              <a:t> dale gracias </a:t>
            </a:r>
            <a:r>
              <a:rPr lang="en-US" sz="2400" dirty="0" err="1"/>
              <a:t>porque</a:t>
            </a:r>
            <a:r>
              <a:rPr lang="en-US" sz="2400" dirty="0"/>
              <a:t> </a:t>
            </a:r>
            <a:r>
              <a:rPr lang="en-US" sz="2400" dirty="0" err="1"/>
              <a:t>Él</a:t>
            </a:r>
            <a:r>
              <a:rPr lang="en-US" sz="2400" dirty="0"/>
              <a:t> </a:t>
            </a:r>
            <a:r>
              <a:rPr lang="en-US" sz="2400" dirty="0" err="1"/>
              <a:t>traerá</a:t>
            </a:r>
            <a:r>
              <a:rPr lang="en-US" sz="2400" dirty="0"/>
              <a:t> </a:t>
            </a:r>
            <a:r>
              <a:rPr lang="en-US" sz="2400" dirty="0" err="1"/>
              <a:t>agua</a:t>
            </a:r>
            <a:r>
              <a:rPr lang="en-US" sz="2400" dirty="0"/>
              <a:t> a </a:t>
            </a:r>
            <a:r>
              <a:rPr lang="en-US" sz="2400" dirty="0" err="1"/>
              <a:t>tu</a:t>
            </a:r>
            <a:r>
              <a:rPr lang="en-US" sz="2400" dirty="0"/>
              <a:t> </a:t>
            </a:r>
            <a:r>
              <a:rPr lang="en-US" sz="2400" dirty="0" err="1"/>
              <a:t>desierto</a:t>
            </a:r>
            <a:r>
              <a:rPr lang="en-US" sz="2400" dirty="0"/>
              <a:t> </a:t>
            </a:r>
            <a:r>
              <a:rPr lang="en-US" sz="2400" dirty="0" err="1"/>
              <a:t>espiritual</a:t>
            </a:r>
            <a:r>
              <a:rPr lang="en-US" sz="2400" dirty="0"/>
              <a:t>.</a:t>
            </a:r>
          </a:p>
          <a:p>
            <a:pPr marL="922338" lvl="3" indent="-465138">
              <a:buClr>
                <a:srgbClr val="967D42"/>
              </a:buClr>
              <a:buFont typeface="Wingdings 2" pitchFamily="18" charset="2"/>
              <a:buAutoNum type="arabicPeriod"/>
            </a:pPr>
            <a:r>
              <a:rPr lang="en-US" sz="2400" dirty="0" err="1"/>
              <a:t>Pídele</a:t>
            </a:r>
            <a:r>
              <a:rPr lang="en-US" sz="2400" dirty="0"/>
              <a:t> a </a:t>
            </a:r>
            <a:r>
              <a:rPr lang="en-US" sz="2400" dirty="0" err="1"/>
              <a:t>alguien</a:t>
            </a:r>
            <a:r>
              <a:rPr lang="en-US" sz="2400" dirty="0"/>
              <a:t> que </a:t>
            </a:r>
            <a:r>
              <a:rPr lang="en-US" sz="2400" dirty="0" err="1"/>
              <a:t>te</a:t>
            </a:r>
            <a:r>
              <a:rPr lang="en-US" sz="2400" dirty="0"/>
              <a:t> </a:t>
            </a:r>
            <a:r>
              <a:rPr lang="en-US" sz="2400" dirty="0" err="1"/>
              <a:t>acompañe</a:t>
            </a:r>
            <a:r>
              <a:rPr lang="en-US" sz="2400" dirty="0"/>
              <a:t> </a:t>
            </a:r>
            <a:r>
              <a:rPr lang="en-US" sz="2400" dirty="0" err="1"/>
              <a:t>en</a:t>
            </a:r>
            <a:r>
              <a:rPr lang="en-US" sz="2400" dirty="0"/>
              <a:t> la </a:t>
            </a:r>
            <a:r>
              <a:rPr lang="en-US" sz="2400" dirty="0" err="1"/>
              <a:t>oración</a:t>
            </a:r>
            <a:endParaRPr lang="en-US" sz="2400" dirty="0"/>
          </a:p>
          <a:p>
            <a:pPr marL="922338" lvl="3" indent="-465138">
              <a:buClr>
                <a:srgbClr val="967D42"/>
              </a:buClr>
              <a:buFont typeface="Wingdings 2" pitchFamily="18" charset="2"/>
              <a:buAutoNum type="arabicPeriod"/>
            </a:pPr>
            <a:r>
              <a:rPr lang="en-US" sz="2400" dirty="0" err="1"/>
              <a:t>Posee</a:t>
            </a:r>
            <a:r>
              <a:rPr lang="en-US" sz="2400" dirty="0"/>
              <a:t> </a:t>
            </a:r>
            <a:r>
              <a:rPr lang="en-US" sz="2400" dirty="0" err="1"/>
              <a:t>tu</a:t>
            </a:r>
            <a:r>
              <a:rPr lang="en-US" sz="2400" dirty="0"/>
              <a:t> </a:t>
            </a:r>
            <a:r>
              <a:rPr lang="en-US" sz="2400" dirty="0" err="1"/>
              <a:t>posición</a:t>
            </a:r>
            <a:r>
              <a:rPr lang="en-US" sz="2400" dirty="0"/>
              <a:t> </a:t>
            </a:r>
            <a:r>
              <a:rPr lang="en-US" sz="2400" dirty="0" err="1"/>
              <a:t>como</a:t>
            </a:r>
            <a:r>
              <a:rPr lang="en-US" sz="2400" dirty="0"/>
              <a:t> </a:t>
            </a:r>
            <a:r>
              <a:rPr lang="en-US" sz="2400" dirty="0" err="1"/>
              <a:t>sacerdote</a:t>
            </a:r>
            <a:r>
              <a:rPr lang="en-US" sz="2400" dirty="0"/>
              <a:t> y </a:t>
            </a:r>
            <a:r>
              <a:rPr lang="en-US" sz="2400" dirty="0" err="1"/>
              <a:t>rey</a:t>
            </a:r>
            <a:endParaRPr kumimoji="0" lang="en-US" sz="2400" b="0" i="0" u="none" strike="noStrike" kern="1200" cap="none" spc="0" normalizeH="0" baseline="0" noProof="0" dirty="0">
              <a:ln>
                <a:noFill/>
              </a:ln>
              <a:solidFill>
                <a:srgbClr val="320E04"/>
              </a:solidFill>
              <a:effectLst/>
              <a:uLnTx/>
              <a:uFillTx/>
              <a:latin typeface="+mn-lt"/>
              <a:ea typeface="+mn-ea"/>
              <a:cs typeface="+mn-cs"/>
            </a:endParaRPr>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Tipos de oración:</a:t>
              </a:r>
            </a:p>
          </p:txBody>
        </p:sp>
      </p:grpSp>
    </p:spTree>
  </p:cSld>
  <p:clrMapOvr>
    <a:masterClrMapping/>
  </p:clrMapOvr>
  <p:transition spd="med">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162800" cy="4619625"/>
          </a:xfrm>
          <a:prstGeom prst="rect">
            <a:avLst/>
          </a:prstGeom>
        </p:spPr>
        <p:txBody>
          <a:bodyPr/>
          <a:lstStyle/>
          <a:p>
            <a:pPr marL="465138" indent="-465138" eaLnBrk="1" hangingPunct="1">
              <a:buClr>
                <a:srgbClr val="967D42"/>
              </a:buClr>
            </a:pPr>
            <a:r>
              <a:rPr lang="en-US" sz="2400" b="1" dirty="0" err="1">
                <a:solidFill>
                  <a:srgbClr val="000000"/>
                </a:solidFill>
              </a:rPr>
              <a:t>Intercesión</a:t>
            </a:r>
            <a:r>
              <a:rPr lang="en-US" sz="2400" b="1" dirty="0">
                <a:solidFill>
                  <a:srgbClr val="000000"/>
                </a:solidFill>
              </a:rPr>
              <a:t> </a:t>
            </a:r>
            <a:r>
              <a:rPr lang="en-US" sz="2400" dirty="0">
                <a:solidFill>
                  <a:srgbClr val="000000"/>
                </a:solidFill>
              </a:rPr>
              <a:t>(7 </a:t>
            </a:r>
            <a:r>
              <a:rPr lang="en-US" sz="2400" dirty="0" err="1">
                <a:solidFill>
                  <a:srgbClr val="000000"/>
                </a:solidFill>
              </a:rPr>
              <a:t>fases</a:t>
            </a:r>
            <a:r>
              <a:rPr lang="en-US" sz="2400" dirty="0">
                <a:solidFill>
                  <a:srgbClr val="000000"/>
                </a:solidFill>
              </a:rPr>
              <a:t>)</a:t>
            </a:r>
          </a:p>
          <a:p>
            <a:pPr marL="465138" indent="-465138" eaLnBrk="1" hangingPunct="1">
              <a:buClr>
                <a:srgbClr val="967D42"/>
              </a:buClr>
              <a:buFont typeface="Arial"/>
              <a:buChar char="•"/>
            </a:pPr>
            <a:r>
              <a:rPr lang="en-US" sz="2400" dirty="0" err="1"/>
              <a:t>Modelo</a:t>
            </a:r>
            <a:r>
              <a:rPr lang="en-US" sz="2400" dirty="0"/>
              <a:t> </a:t>
            </a:r>
            <a:r>
              <a:rPr lang="en-US" sz="2400" dirty="0" err="1"/>
              <a:t>Moisés</a:t>
            </a:r>
            <a:endParaRPr lang="en-US" sz="2400" dirty="0"/>
          </a:p>
          <a:p>
            <a:pPr marL="922338" lvl="2" indent="-465138">
              <a:buClr>
                <a:srgbClr val="967D42"/>
              </a:buClr>
              <a:buFont typeface="Gill Sans MT" pitchFamily="34" charset="0"/>
              <a:buAutoNum type="arabicPeriod"/>
            </a:pPr>
            <a:r>
              <a:rPr lang="en-US" sz="2400" dirty="0" err="1"/>
              <a:t>Establecimiento</a:t>
            </a:r>
            <a:r>
              <a:rPr lang="en-US" sz="2400" dirty="0"/>
              <a:t> de la </a:t>
            </a:r>
            <a:r>
              <a:rPr lang="en-US" sz="2400" dirty="0" err="1"/>
              <a:t>relación</a:t>
            </a:r>
            <a:r>
              <a:rPr lang="en-US" sz="2400" dirty="0"/>
              <a:t> (Ex. 32:7-11)</a:t>
            </a:r>
          </a:p>
          <a:p>
            <a:pPr marL="922338" lvl="2" indent="-465138">
              <a:buClr>
                <a:srgbClr val="967D42"/>
              </a:buClr>
              <a:buFont typeface="Gill Sans MT" pitchFamily="34" charset="0"/>
              <a:buAutoNum type="arabicPeriod"/>
            </a:pPr>
            <a:r>
              <a:rPr lang="en-US" sz="2400" dirty="0"/>
              <a:t>La </a:t>
            </a:r>
            <a:r>
              <a:rPr lang="en-US" sz="2400" dirty="0" err="1"/>
              <a:t>perspectiva</a:t>
            </a:r>
            <a:r>
              <a:rPr lang="en-US" sz="2400" dirty="0"/>
              <a:t> de Dios (Ex. 32:12)</a:t>
            </a:r>
          </a:p>
          <a:p>
            <a:pPr marL="922338" lvl="2" indent="-465138">
              <a:buClr>
                <a:srgbClr val="967D42"/>
              </a:buClr>
              <a:buFont typeface="Gill Sans MT" pitchFamily="34" charset="0"/>
              <a:buAutoNum type="arabicPeriod"/>
            </a:pPr>
            <a:r>
              <a:rPr lang="en-US" sz="2400" dirty="0"/>
              <a:t>La </a:t>
            </a:r>
            <a:r>
              <a:rPr lang="en-US" sz="2400" dirty="0" err="1"/>
              <a:t>integridad</a:t>
            </a:r>
            <a:r>
              <a:rPr lang="en-US" sz="2400" dirty="0"/>
              <a:t> de la palabra de Dios (Ex. 32:13-14)</a:t>
            </a:r>
          </a:p>
          <a:p>
            <a:pPr marL="922338" lvl="2" indent="-465138">
              <a:buClr>
                <a:srgbClr val="967D42"/>
              </a:buClr>
              <a:buFont typeface="Gill Sans MT" pitchFamily="34" charset="0"/>
              <a:buAutoNum type="arabicPeriod"/>
            </a:pPr>
            <a:r>
              <a:rPr lang="en-US" sz="2400" dirty="0" err="1"/>
              <a:t>Confrontación</a:t>
            </a:r>
            <a:r>
              <a:rPr lang="en-US" sz="2400" dirty="0"/>
              <a:t> con </a:t>
            </a:r>
            <a:r>
              <a:rPr lang="en-US" sz="2400" dirty="0" err="1"/>
              <a:t>el</a:t>
            </a:r>
            <a:r>
              <a:rPr lang="en-US" sz="2400" dirty="0"/>
              <a:t> </a:t>
            </a:r>
            <a:r>
              <a:rPr lang="en-US" sz="2400" dirty="0" err="1"/>
              <a:t>pecado</a:t>
            </a:r>
            <a:r>
              <a:rPr lang="en-US" sz="2400" dirty="0"/>
              <a:t> (Ex. 32:19-28)</a:t>
            </a:r>
          </a:p>
          <a:p>
            <a:pPr marL="922338" lvl="2" indent="-465138">
              <a:buClr>
                <a:srgbClr val="967D42"/>
              </a:buClr>
              <a:buFont typeface="Gill Sans MT" pitchFamily="34" charset="0"/>
              <a:buAutoNum type="arabicPeriod"/>
            </a:pPr>
            <a:r>
              <a:rPr lang="en-US" sz="2400" dirty="0" err="1"/>
              <a:t>Descansar</a:t>
            </a:r>
            <a:r>
              <a:rPr lang="en-US" sz="2400" dirty="0"/>
              <a:t> </a:t>
            </a:r>
            <a:r>
              <a:rPr lang="en-US" sz="2400" dirty="0" err="1"/>
              <a:t>en</a:t>
            </a:r>
            <a:r>
              <a:rPr lang="en-US" sz="2400" dirty="0"/>
              <a:t> la </a:t>
            </a:r>
            <a:r>
              <a:rPr lang="en-US" sz="2400" dirty="0" err="1"/>
              <a:t>expiación</a:t>
            </a:r>
            <a:r>
              <a:rPr lang="en-US" sz="2400" dirty="0"/>
              <a:t> (Ex. 32:29-34)</a:t>
            </a:r>
          </a:p>
          <a:p>
            <a:pPr marL="922338" lvl="2" indent="-465138">
              <a:buClr>
                <a:srgbClr val="967D42"/>
              </a:buClr>
              <a:buFont typeface="Gill Sans MT" pitchFamily="34" charset="0"/>
              <a:buAutoNum type="arabicPeriod"/>
            </a:pPr>
            <a:r>
              <a:rPr lang="en-US" sz="2400" dirty="0"/>
              <a:t>El </a:t>
            </a:r>
            <a:r>
              <a:rPr lang="en-US" sz="2400" dirty="0" err="1"/>
              <a:t>imperativo</a:t>
            </a:r>
            <a:r>
              <a:rPr lang="en-US" sz="2400" dirty="0"/>
              <a:t> de </a:t>
            </a:r>
            <a:r>
              <a:rPr lang="en-US" sz="2400" dirty="0" err="1"/>
              <a:t>presencia</a:t>
            </a:r>
            <a:r>
              <a:rPr lang="en-US" sz="2400" dirty="0"/>
              <a:t> (Ex. 33:1-17)</a:t>
            </a:r>
          </a:p>
          <a:p>
            <a:pPr marL="922338" lvl="2" indent="-465138">
              <a:buClr>
                <a:srgbClr val="967D42"/>
              </a:buClr>
              <a:buFont typeface="Gill Sans MT" pitchFamily="34" charset="0"/>
              <a:buAutoNum type="arabicPeriod"/>
            </a:pPr>
            <a:r>
              <a:rPr lang="en-US" sz="2400" dirty="0"/>
              <a:t>La </a:t>
            </a:r>
            <a:r>
              <a:rPr lang="en-US" sz="2400" dirty="0" err="1"/>
              <a:t>apelación</a:t>
            </a:r>
            <a:r>
              <a:rPr lang="en-US" sz="2400" dirty="0"/>
              <a:t> a la </a:t>
            </a:r>
            <a:r>
              <a:rPr lang="en-US" sz="2400" dirty="0" err="1"/>
              <a:t>gracia</a:t>
            </a:r>
            <a:r>
              <a:rPr lang="en-US" sz="2400" dirty="0"/>
              <a:t> (</a:t>
            </a:r>
            <a:r>
              <a:rPr lang="en-US" sz="2400" dirty="0" err="1"/>
              <a:t>sumisión</a:t>
            </a:r>
            <a:r>
              <a:rPr lang="en-US" sz="2400" dirty="0"/>
              <a:t>) (Ex. 33:17-34:10)</a:t>
            </a:r>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Tipos de oración:</a:t>
              </a:r>
            </a:p>
          </p:txBody>
        </p:sp>
      </p:grpSp>
    </p:spTree>
  </p:cSld>
  <p:clrMapOvr>
    <a:masterClrMapping/>
  </p:clrMapOvr>
  <p:transition spd="med">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eaLnBrk="1" hangingPunct="1"/>
            <a:endParaRPr lang="en-US" sz="2800" b="1"/>
          </a:p>
          <a:p>
            <a:pPr eaLnBrk="1" hangingPunct="1"/>
            <a:r>
              <a:rPr lang="en-US" sz="2800" b="1"/>
              <a:t>Servicio / misión</a:t>
            </a:r>
          </a:p>
          <a:p>
            <a:pPr eaLnBrk="1" hangingPunct="1"/>
            <a:endParaRPr lang="en-US" sz="2800"/>
          </a:p>
          <a:p>
            <a:pPr eaLnBrk="1" hangingPunct="1"/>
            <a:r>
              <a:rPr lang="en-US" sz="2800"/>
              <a:t>Isaías</a:t>
            </a:r>
          </a:p>
          <a:p>
            <a:pPr eaLnBrk="1" hangingPunct="1"/>
            <a:r>
              <a:rPr lang="en-US" sz="2800"/>
              <a:t>Rom. 12</a:t>
            </a:r>
          </a:p>
          <a:p>
            <a:pPr eaLnBrk="1" hangingPunct="1"/>
            <a:r>
              <a:rPr lang="en-US" sz="2800"/>
              <a:t>Neh.</a:t>
            </a:r>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Tipos de oración:</a:t>
              </a:r>
            </a:p>
          </p:txBody>
        </p:sp>
      </p:grpSp>
    </p:spTree>
  </p:cSld>
  <p:clrMapOvr>
    <a:masterClrMapping/>
  </p:clrMapOvr>
  <p:transition spd="med">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465138" indent="-465138" eaLnBrk="1" fontAlgn="auto" hangingPunct="1">
              <a:spcAft>
                <a:spcPct val="0"/>
              </a:spcAft>
              <a:buClr>
                <a:schemeClr val="bg2">
                  <a:lumMod val="50000"/>
                </a:schemeClr>
              </a:buClr>
              <a:defRPr/>
            </a:pPr>
            <a:r>
              <a:rPr lang="en-US" sz="2800" dirty="0" err="1">
                <a:solidFill>
                  <a:srgbClr val="000000"/>
                </a:solidFill>
              </a:rPr>
              <a:t>Pedir</a:t>
            </a:r>
            <a:r>
              <a:rPr lang="en-US" sz="2800" dirty="0">
                <a:solidFill>
                  <a:srgbClr val="000000"/>
                </a:solidFill>
              </a:rPr>
              <a:t> </a:t>
            </a:r>
            <a:r>
              <a:rPr lang="en-US" sz="2800" dirty="0" err="1">
                <a:solidFill>
                  <a:srgbClr val="000000"/>
                </a:solidFill>
              </a:rPr>
              <a:t>los</a:t>
            </a:r>
            <a:r>
              <a:rPr lang="en-US" sz="2800" dirty="0">
                <a:solidFill>
                  <a:srgbClr val="000000"/>
                </a:solidFill>
              </a:rPr>
              <a:t> </a:t>
            </a:r>
            <a:r>
              <a:rPr lang="en-US" sz="2800" dirty="0" err="1">
                <a:solidFill>
                  <a:srgbClr val="000000"/>
                </a:solidFill>
              </a:rPr>
              <a:t>dones</a:t>
            </a:r>
            <a:r>
              <a:rPr lang="en-US" sz="2800" dirty="0">
                <a:solidFill>
                  <a:srgbClr val="000000"/>
                </a:solidFill>
              </a:rPr>
              <a:t> de Dios</a:t>
            </a:r>
          </a:p>
          <a:p>
            <a:pPr marL="465138" indent="-465138" eaLnBrk="1" fontAlgn="auto" hangingPunct="1">
              <a:spcAft>
                <a:spcPct val="0"/>
              </a:spcAft>
              <a:buClr>
                <a:schemeClr val="bg2">
                  <a:lumMod val="50000"/>
                </a:schemeClr>
              </a:buClr>
              <a:defRPr/>
            </a:pPr>
            <a:endParaRPr lang="en-US" sz="2800" dirty="0"/>
          </a:p>
          <a:p>
            <a:pPr marL="465138" indent="-465138" eaLnBrk="1" fontAlgn="auto" hangingPunct="1">
              <a:spcAft>
                <a:spcPct val="0"/>
              </a:spcAft>
              <a:buClr>
                <a:schemeClr val="bg2">
                  <a:lumMod val="50000"/>
                </a:schemeClr>
              </a:buClr>
              <a:buFont typeface="Wingdings 2"/>
              <a:buAutoNum type="arabicPeriod"/>
              <a:defRPr/>
            </a:pPr>
            <a:r>
              <a:rPr lang="en-US" sz="2800" dirty="0"/>
              <a:t>"Si dos de </a:t>
            </a:r>
            <a:r>
              <a:rPr lang="en-US" sz="2800" dirty="0" err="1"/>
              <a:t>vosotros</a:t>
            </a:r>
            <a:r>
              <a:rPr lang="en-US" sz="2800" dirty="0"/>
              <a:t> se </a:t>
            </a:r>
            <a:r>
              <a:rPr lang="en-US" sz="2800" dirty="0" err="1"/>
              <a:t>ponen</a:t>
            </a:r>
            <a:r>
              <a:rPr lang="en-US" sz="2800" dirty="0"/>
              <a:t> de </a:t>
            </a:r>
            <a:r>
              <a:rPr lang="en-US" sz="2800" dirty="0" err="1"/>
              <a:t>acuerdo</a:t>
            </a:r>
            <a:r>
              <a:rPr lang="en-US" sz="2800" dirty="0"/>
              <a:t> </a:t>
            </a:r>
            <a:r>
              <a:rPr lang="en-US" sz="2800" dirty="0" err="1"/>
              <a:t>en</a:t>
            </a:r>
            <a:r>
              <a:rPr lang="en-US" sz="2800" dirty="0"/>
              <a:t> la tierra </a:t>
            </a:r>
            <a:r>
              <a:rPr lang="en-US" sz="2800" dirty="0" err="1"/>
              <a:t>sobre</a:t>
            </a:r>
            <a:r>
              <a:rPr lang="en-US" sz="2800" dirty="0"/>
              <a:t> </a:t>
            </a:r>
            <a:r>
              <a:rPr lang="en-US" sz="2800" b="1" dirty="0" err="1"/>
              <a:t>cualquier</a:t>
            </a:r>
            <a:r>
              <a:rPr lang="en-US" sz="2800" b="1" dirty="0"/>
              <a:t> </a:t>
            </a:r>
            <a:r>
              <a:rPr lang="en-US" sz="2800" b="1" dirty="0" err="1"/>
              <a:t>cosa</a:t>
            </a:r>
            <a:r>
              <a:rPr lang="en-US" sz="2800" b="1" dirty="0"/>
              <a:t> </a:t>
            </a:r>
            <a:r>
              <a:rPr lang="en-US" sz="2800" dirty="0"/>
              <a:t>que pidan, les </a:t>
            </a:r>
            <a:r>
              <a:rPr lang="en-US" sz="2800" dirty="0" err="1"/>
              <a:t>será</a:t>
            </a:r>
            <a:r>
              <a:rPr lang="en-US" sz="2800" dirty="0"/>
              <a:t> </a:t>
            </a:r>
            <a:r>
              <a:rPr lang="en-US" sz="2800" dirty="0" err="1"/>
              <a:t>hecho</a:t>
            </a:r>
            <a:r>
              <a:rPr lang="en-US" sz="2800" dirty="0"/>
              <a:t> </a:t>
            </a:r>
            <a:r>
              <a:rPr lang="en-US" sz="2800" dirty="0" err="1"/>
              <a:t>por</a:t>
            </a:r>
            <a:r>
              <a:rPr lang="en-US" sz="2800" dirty="0"/>
              <a:t> mi Padre que </a:t>
            </a:r>
            <a:r>
              <a:rPr lang="en-US" sz="2800" dirty="0" err="1"/>
              <a:t>está</a:t>
            </a:r>
            <a:r>
              <a:rPr lang="en-US" sz="2800" dirty="0"/>
              <a:t> </a:t>
            </a:r>
            <a:r>
              <a:rPr lang="en-US" sz="2800" dirty="0" err="1"/>
              <a:t>en</a:t>
            </a:r>
            <a:r>
              <a:rPr lang="en-US" sz="2800" dirty="0"/>
              <a:t> </a:t>
            </a:r>
            <a:r>
              <a:rPr lang="en-US" sz="2800" dirty="0" err="1"/>
              <a:t>los</a:t>
            </a:r>
            <a:r>
              <a:rPr lang="en-US" sz="2800" dirty="0"/>
              <a:t> </a:t>
            </a:r>
            <a:r>
              <a:rPr lang="en-US" sz="2800" dirty="0" err="1"/>
              <a:t>cielos</a:t>
            </a:r>
            <a:r>
              <a:rPr lang="en-US" sz="2800" dirty="0"/>
              <a:t>" </a:t>
            </a:r>
            <a:r>
              <a:rPr lang="en-US" sz="2400" i="1" dirty="0"/>
              <a:t>(Mt 18,19).</a:t>
            </a:r>
          </a:p>
          <a:p>
            <a:pPr marL="465138" indent="-465138" eaLnBrk="1" fontAlgn="auto" hangingPunct="1">
              <a:spcAft>
                <a:spcPct val="0"/>
              </a:spcAft>
              <a:buClr>
                <a:schemeClr val="bg2">
                  <a:lumMod val="50000"/>
                </a:schemeClr>
              </a:buClr>
              <a:buFont typeface="Wingdings 2"/>
              <a:buAutoNum type="arabicPeriod"/>
              <a:defRPr/>
            </a:pPr>
            <a:endParaRPr lang="en-US" sz="2800" dirty="0"/>
          </a:p>
          <a:p>
            <a:pPr marL="465138" indent="-465138" eaLnBrk="1" fontAlgn="auto" hangingPunct="1">
              <a:spcAft>
                <a:spcPct val="0"/>
              </a:spcAft>
              <a:buClr>
                <a:schemeClr val="bg2">
                  <a:lumMod val="50000"/>
                </a:schemeClr>
              </a:buClr>
              <a:buFont typeface="Wingdings 2"/>
              <a:buAutoNum type="arabicPeriod"/>
              <a:defRPr/>
            </a:pPr>
            <a:r>
              <a:rPr lang="en-US" sz="2800" dirty="0"/>
              <a:t>"</a:t>
            </a:r>
            <a:r>
              <a:rPr lang="en-US" sz="2800" dirty="0" err="1"/>
              <a:t>nos</a:t>
            </a:r>
            <a:r>
              <a:rPr lang="en-US" sz="2800" dirty="0"/>
              <a:t> </a:t>
            </a:r>
            <a:r>
              <a:rPr lang="en-US" sz="2800" dirty="0" err="1"/>
              <a:t>dará</a:t>
            </a:r>
            <a:r>
              <a:rPr lang="en-US" sz="2800" dirty="0"/>
              <a:t> </a:t>
            </a:r>
            <a:r>
              <a:rPr lang="en-US" sz="2800" dirty="0" err="1"/>
              <a:t>gratuitamente</a:t>
            </a:r>
            <a:r>
              <a:rPr lang="en-US" sz="2800" dirty="0"/>
              <a:t> con </a:t>
            </a:r>
            <a:r>
              <a:rPr lang="en-US" sz="2800" dirty="0" err="1"/>
              <a:t>Él</a:t>
            </a:r>
            <a:r>
              <a:rPr lang="en-US" sz="2800" dirty="0"/>
              <a:t> </a:t>
            </a:r>
            <a:r>
              <a:rPr lang="en-US" sz="2800" b="1" dirty="0" err="1"/>
              <a:t>todas</a:t>
            </a:r>
            <a:r>
              <a:rPr lang="en-US" sz="2800" b="1" dirty="0"/>
              <a:t> las </a:t>
            </a:r>
            <a:r>
              <a:rPr lang="en-US" sz="2800" b="1" dirty="0" err="1"/>
              <a:t>cosas</a:t>
            </a:r>
            <a:r>
              <a:rPr lang="en-US" sz="2800" dirty="0"/>
              <a:t>" </a:t>
            </a:r>
            <a:r>
              <a:rPr lang="en-US" sz="2400" i="1" dirty="0"/>
              <a:t>(Rom. 8:32)</a:t>
            </a:r>
            <a:endParaRPr lang="en-US" sz="2800" i="1" dirty="0"/>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Tipos de oración:</a:t>
              </a:r>
            </a:p>
          </p:txBody>
        </p:sp>
      </p:grpSp>
    </p:spTree>
  </p:cSld>
  <p:clrMapOvr>
    <a:masterClrMapping/>
  </p:clrMapOvr>
  <p:transition spd="med">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465138" indent="-465138" eaLnBrk="1" hangingPunct="1">
              <a:buClr>
                <a:srgbClr val="967D42"/>
              </a:buClr>
            </a:pPr>
            <a:r>
              <a:rPr lang="en-US" sz="2800">
                <a:solidFill>
                  <a:srgbClr val="000000"/>
                </a:solidFill>
              </a:rPr>
              <a:t>Pedir los dones de Dios</a:t>
            </a:r>
            <a:endParaRPr lang="en-US" sz="2800"/>
          </a:p>
          <a:p>
            <a:pPr marL="465138" indent="-465138" eaLnBrk="1" hangingPunct="1">
              <a:buClr>
                <a:srgbClr val="967D42"/>
              </a:buClr>
              <a:buFont typeface="Wingdings 2" pitchFamily="18" charset="2"/>
              <a:buAutoNum type="arabicPeriod"/>
            </a:pPr>
            <a:endParaRPr lang="en-US" sz="2800" u="sng"/>
          </a:p>
          <a:p>
            <a:pPr marL="465138" indent="-465138" eaLnBrk="1" hangingPunct="1">
              <a:buClr>
                <a:srgbClr val="967D42"/>
              </a:buClr>
              <a:buFont typeface="Wingdings 2" pitchFamily="18" charset="2"/>
              <a:buAutoNum type="arabicPeriod"/>
            </a:pPr>
            <a:r>
              <a:rPr lang="en-US" sz="2800" u="sng"/>
              <a:t>Jesús </a:t>
            </a:r>
            <a:r>
              <a:rPr lang="en-US" sz="2800"/>
              <a:t>- Juan 3:15</a:t>
            </a:r>
          </a:p>
          <a:p>
            <a:pPr marL="465138" lvl="2" indent="-465138">
              <a:buClr>
                <a:srgbClr val="967D42"/>
              </a:buClr>
            </a:pPr>
            <a:r>
              <a:rPr lang="en-US" sz="2800"/>
              <a:t>		perdón, limpieza, ...</a:t>
            </a:r>
          </a:p>
          <a:p>
            <a:pPr marL="922338" lvl="3" indent="-465138">
              <a:buClr>
                <a:srgbClr val="967D42"/>
              </a:buClr>
              <a:buFont typeface="Arial"/>
              <a:buChar char="•"/>
            </a:pPr>
            <a:r>
              <a:rPr lang="en-US" sz="2800"/>
              <a:t>Justificación</a:t>
            </a:r>
          </a:p>
          <a:p>
            <a:pPr marL="465138" indent="-465138" eaLnBrk="1" hangingPunct="1">
              <a:buClr>
                <a:srgbClr val="967D42"/>
              </a:buClr>
              <a:buFont typeface="Wingdings 2" pitchFamily="18" charset="2"/>
              <a:buAutoNum type="arabicPeriod"/>
            </a:pPr>
            <a:endParaRPr lang="en-US" sz="2800"/>
          </a:p>
          <a:p>
            <a:pPr marL="465138" indent="-465138" eaLnBrk="1" hangingPunct="1">
              <a:buClr>
                <a:srgbClr val="967D42"/>
              </a:buClr>
              <a:buFont typeface="Wingdings 2" pitchFamily="18" charset="2"/>
              <a:buAutoNum type="arabicPeriod"/>
            </a:pPr>
            <a:r>
              <a:rPr lang="en-US" sz="2800" u="sng"/>
              <a:t>Espíritu Santo </a:t>
            </a:r>
            <a:r>
              <a:rPr lang="en-US" sz="2800"/>
              <a:t>- Ayudador/Consolador: cambio del carácter</a:t>
            </a:r>
          </a:p>
          <a:p>
            <a:pPr marL="922338" lvl="3" indent="-465138">
              <a:buClr>
                <a:srgbClr val="967D42"/>
              </a:buClr>
              <a:buFont typeface="Arial"/>
              <a:buChar char="•"/>
            </a:pPr>
            <a:r>
              <a:rPr lang="en-US" sz="2800"/>
              <a:t>Santificación</a:t>
            </a:r>
          </a:p>
          <a:p>
            <a:pPr marL="922338" lvl="3" indent="-465138">
              <a:buClr>
                <a:srgbClr val="967D42"/>
              </a:buClr>
              <a:buFont typeface="Arial"/>
              <a:buChar char="•"/>
            </a:pPr>
            <a:r>
              <a:rPr lang="en-US" sz="2800"/>
              <a:t>Y en Jesús todas las demás cosas ...</a:t>
            </a:r>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Tipos de oración:</a:t>
              </a:r>
            </a:p>
          </p:txBody>
        </p:sp>
      </p:grpSp>
    </p:spTree>
  </p:cSld>
  <p:clrMapOvr>
    <a:masterClrMapping/>
  </p:clrMapOvr>
  <p:transition spd="med">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465138" indent="-465138" eaLnBrk="1" fontAlgn="auto" hangingPunct="1">
              <a:spcAft>
                <a:spcPct val="0"/>
              </a:spcAft>
              <a:buClr>
                <a:schemeClr val="bg2">
                  <a:lumMod val="50000"/>
                </a:schemeClr>
              </a:buClr>
              <a:defRPr/>
            </a:pPr>
            <a:r>
              <a:rPr lang="en-US" sz="2800">
                <a:solidFill>
                  <a:srgbClr val="000000"/>
                </a:solidFill>
              </a:rPr>
              <a:t>Pedir los dones de Dios</a:t>
            </a:r>
            <a:endParaRPr lang="en-US" sz="2800"/>
          </a:p>
          <a:p>
            <a:pPr marL="465138" indent="-465138" eaLnBrk="1" fontAlgn="auto" hangingPunct="1">
              <a:spcAft>
                <a:spcPct val="0"/>
              </a:spcAft>
              <a:buClr>
                <a:schemeClr val="bg2">
                  <a:lumMod val="50000"/>
                </a:schemeClr>
              </a:buClr>
              <a:buFont typeface="Wingdings 2"/>
              <a:buAutoNum type="arabicPeriod"/>
              <a:defRPr/>
            </a:pPr>
            <a:endParaRPr lang="en-US" sz="2800"/>
          </a:p>
          <a:p>
            <a:pPr marL="465138" indent="-465138" eaLnBrk="1" fontAlgn="auto" hangingPunct="1">
              <a:spcAft>
                <a:spcPct val="0"/>
              </a:spcAft>
              <a:buClr>
                <a:schemeClr val="bg2">
                  <a:lumMod val="50000"/>
                </a:schemeClr>
              </a:buClr>
              <a:buFont typeface="Wingdings 2"/>
              <a:buAutoNum type="arabicPeriod"/>
              <a:defRPr/>
            </a:pPr>
            <a:r>
              <a:rPr lang="en-US" sz="2800"/>
              <a:t>"Si vosotros, siendo malos, sabéis dar buenas dádivas a vuestros hijos, ¿cuánto más vuestro Padre celestial dará el </a:t>
            </a:r>
            <a:r>
              <a:rPr lang="en-US" sz="2800" b="1"/>
              <a:t>Espíritu Santo </a:t>
            </a:r>
            <a:r>
              <a:rPr lang="en-US" sz="2800"/>
              <a:t>a los que se lo pidan?" </a:t>
            </a:r>
            <a:r>
              <a:rPr lang="en-US" sz="2800" i="1"/>
              <a:t>(Lucas 11:13)</a:t>
            </a:r>
            <a:br>
              <a:rPr lang="en-US" sz="2800" i="1"/>
            </a:br>
            <a:endParaRPr lang="en-US" sz="2800" i="1"/>
          </a:p>
          <a:p>
            <a:pPr marL="465138" indent="-465138" eaLnBrk="1" fontAlgn="auto" hangingPunct="1">
              <a:spcAft>
                <a:spcPct val="0"/>
              </a:spcAft>
              <a:buClr>
                <a:schemeClr val="bg2">
                  <a:lumMod val="50000"/>
                </a:schemeClr>
              </a:buClr>
              <a:buFont typeface="Wingdings 2"/>
              <a:buAutoNum type="arabicPeriod"/>
              <a:defRPr/>
            </a:pPr>
            <a:r>
              <a:rPr lang="en-US" sz="2800">
                <a:solidFill>
                  <a:srgbClr val="000000"/>
                </a:solidFill>
              </a:rPr>
              <a:t>Su obra y Su presencia son visibles</a:t>
            </a:r>
            <a:br>
              <a:rPr lang="en-US" sz="2800">
                <a:solidFill>
                  <a:srgbClr val="000000"/>
                </a:solidFill>
              </a:rPr>
            </a:br>
            <a:r>
              <a:rPr lang="en-US" sz="2800" i="1">
                <a:solidFill>
                  <a:srgbClr val="000000"/>
                </a:solidFill>
              </a:rPr>
              <a:t>(Hechos 1:8; 3:12; 4:31,33; 5:12; 6:8; 8:10,19)</a:t>
            </a:r>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Tipos de oración:</a:t>
              </a:r>
            </a:p>
          </p:txBody>
        </p:sp>
      </p:gr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541338" indent="-514350" eaLnBrk="1" hangingPunct="1">
              <a:buClr>
                <a:srgbClr val="967D42"/>
              </a:buClr>
              <a:buFont typeface="Wingdings 2" pitchFamily="18" charset="2"/>
              <a:buAutoNum type="arabicPeriod"/>
            </a:pPr>
            <a:r>
              <a:rPr lang="en-US" sz="2600" dirty="0"/>
              <a:t>2 </a:t>
            </a:r>
            <a:r>
              <a:rPr lang="en-US" sz="2600" dirty="0" err="1"/>
              <a:t>Crónicas</a:t>
            </a:r>
            <a:r>
              <a:rPr lang="en-US" sz="2600" dirty="0"/>
              <a:t> 7:14 </a:t>
            </a:r>
          </a:p>
          <a:p>
            <a:pPr marL="541338" indent="-514350" eaLnBrk="1" hangingPunct="1">
              <a:buClr>
                <a:srgbClr val="967D42"/>
              </a:buClr>
              <a:buFont typeface="Wingdings 2" pitchFamily="18" charset="2"/>
              <a:buAutoNum type="arabicPeriod"/>
            </a:pPr>
            <a:r>
              <a:rPr lang="en-US" sz="2600" dirty="0" err="1"/>
              <a:t>Zacarías</a:t>
            </a:r>
            <a:r>
              <a:rPr lang="en-US" sz="2600" dirty="0"/>
              <a:t> 4:6</a:t>
            </a:r>
          </a:p>
          <a:p>
            <a:pPr marL="541338" indent="-514350" eaLnBrk="1" hangingPunct="1">
              <a:buClr>
                <a:srgbClr val="967D42"/>
              </a:buClr>
              <a:buFont typeface="Wingdings 2" pitchFamily="18" charset="2"/>
              <a:buAutoNum type="arabicPeriod"/>
            </a:pPr>
            <a:r>
              <a:rPr lang="en-US" sz="2600" dirty="0"/>
              <a:t>Juan 15:1-5</a:t>
            </a:r>
          </a:p>
          <a:p>
            <a:pPr marL="541338" indent="-514350" eaLnBrk="1" hangingPunct="1">
              <a:buClr>
                <a:srgbClr val="967D42"/>
              </a:buClr>
              <a:buFont typeface="Wingdings 2" pitchFamily="18" charset="2"/>
              <a:buAutoNum type="arabicPeriod"/>
            </a:pPr>
            <a:r>
              <a:rPr lang="en-US" sz="2600" dirty="0"/>
              <a:t>Juan 17</a:t>
            </a:r>
          </a:p>
          <a:p>
            <a:pPr marL="541338" indent="-514350" eaLnBrk="1" hangingPunct="1">
              <a:buClr>
                <a:srgbClr val="967D42"/>
              </a:buClr>
              <a:buFont typeface="Wingdings 2" pitchFamily="18" charset="2"/>
              <a:buAutoNum type="arabicPeriod"/>
            </a:pPr>
            <a:r>
              <a:rPr lang="en-US" sz="2600" dirty="0" err="1"/>
              <a:t>Hechos</a:t>
            </a:r>
            <a:r>
              <a:rPr lang="en-US" sz="2600" dirty="0"/>
              <a:t> 1:8,14; 2:42</a:t>
            </a:r>
          </a:p>
          <a:p>
            <a:pPr marL="541338" indent="-514350" eaLnBrk="1" hangingPunct="1">
              <a:buClr>
                <a:srgbClr val="967D42"/>
              </a:buClr>
              <a:buFont typeface="Wingdings 2" pitchFamily="18" charset="2"/>
              <a:buAutoNum type="arabicPeriod"/>
            </a:pPr>
            <a:r>
              <a:rPr lang="en-US" sz="2600" dirty="0"/>
              <a:t>Lucas 11:1-13</a:t>
            </a:r>
            <a:endParaRPr lang="en-US" sz="2600" dirty="0">
              <a:solidFill>
                <a:srgbClr val="000000"/>
              </a:solidFill>
            </a:endParaRPr>
          </a:p>
        </p:txBody>
      </p:sp>
      <p:grpSp>
        <p:nvGrpSpPr>
          <p:cNvPr id="9" name="Group 5"/>
          <p:cNvGrpSpPr/>
          <p:nvPr/>
        </p:nvGrpSpPr>
        <p:grpSpPr>
          <a:xfrm>
            <a:off x="-152400" y="990600"/>
            <a:ext cx="4648200" cy="609600"/>
            <a:chOff x="220980" y="3272239"/>
            <a:chExt cx="3594067" cy="619920"/>
          </a:xfrm>
          <a:solidFill>
            <a:schemeClr val="tx1">
              <a:lumMod val="75000"/>
              <a:lumOff val="25000"/>
            </a:schemeClr>
          </a:solidFill>
        </p:grpSpPr>
        <p:sp>
          <p:nvSpPr>
            <p:cNvPr id="10" name="Rounded Rectangle 9"/>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1"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dirty="0"/>
                <a:t>La </a:t>
              </a:r>
              <a:r>
                <a:rPr lang="en-US" sz="2800" kern="1200" dirty="0" err="1"/>
                <a:t>importancia</a:t>
              </a:r>
              <a:r>
                <a:rPr lang="en-US" sz="2800" kern="1200" dirty="0"/>
                <a:t> de la </a:t>
              </a:r>
              <a:r>
                <a:rPr lang="en-US" sz="2800" kern="1200" dirty="0" err="1"/>
                <a:t>oración</a:t>
              </a:r>
              <a:r>
                <a:rPr lang="en-US" sz="2800" kern="1200" dirty="0"/>
                <a:t>:</a:t>
              </a:r>
            </a:p>
          </p:txBody>
        </p:sp>
      </p:grpSp>
    </p:spTree>
  </p:cSld>
  <p:clrMapOvr>
    <a:masterClrMapping/>
  </p:clrMapOvr>
  <p:transition spd="med">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465138" indent="-465138" eaLnBrk="1" hangingPunct="1">
              <a:buClr>
                <a:srgbClr val="967D42"/>
              </a:buClr>
            </a:pPr>
            <a:r>
              <a:rPr lang="en-US" sz="2800" b="1">
                <a:solidFill>
                  <a:srgbClr val="000000"/>
                </a:solidFill>
              </a:rPr>
              <a:t>El poder del Espíritu Santo</a:t>
            </a:r>
            <a:r>
              <a:rPr lang="en-US" sz="2800">
                <a:solidFill>
                  <a:srgbClr val="000000"/>
                </a:solidFill>
              </a:rPr>
              <a:t>:</a:t>
            </a:r>
            <a:br>
              <a:rPr lang="en-US" sz="2800">
                <a:solidFill>
                  <a:srgbClr val="000000"/>
                </a:solidFill>
              </a:rPr>
            </a:br>
            <a:endParaRPr lang="en-US" sz="2800">
              <a:solidFill>
                <a:srgbClr val="000000"/>
              </a:solidFill>
            </a:endParaRPr>
          </a:p>
          <a:p>
            <a:pPr marL="465138" indent="-465138" eaLnBrk="1" hangingPunct="1">
              <a:buClr>
                <a:srgbClr val="967D42"/>
              </a:buClr>
              <a:buFont typeface="Arial"/>
              <a:buChar char="•"/>
            </a:pPr>
            <a:r>
              <a:rPr lang="en-US" sz="2800">
                <a:solidFill>
                  <a:srgbClr val="000000"/>
                </a:solidFill>
              </a:rPr>
              <a:t>"Si hoy se retirara el espíritu Santo de la iglesia, el 95% de lo que hacemos seguiría adelante y nadie notaría la diferencia".</a:t>
            </a:r>
          </a:p>
          <a:p>
            <a:pPr marL="465138" indent="-465138" eaLnBrk="1" hangingPunct="1">
              <a:buClr>
                <a:srgbClr val="967D42"/>
              </a:buClr>
              <a:buFont typeface="Arial"/>
              <a:buChar char="•"/>
            </a:pPr>
            <a:r>
              <a:rPr lang="en-US" sz="2800">
                <a:solidFill>
                  <a:srgbClr val="000000"/>
                </a:solidFill>
              </a:rPr>
              <a:t>"Si el espíritu Santo hubiera sido retirado de la iglesia del nuevo testamento el 95% de lo que hicieron se detendría y todo el mundo sabría la diferencia".    </a:t>
            </a:r>
            <a:r>
              <a:rPr lang="en-US" sz="2400" i="1">
                <a:solidFill>
                  <a:srgbClr val="000000"/>
                </a:solidFill>
              </a:rPr>
              <a:t>A. W. Tozer</a:t>
            </a:r>
            <a:endParaRPr lang="en-US" sz="2400">
              <a:solidFill>
                <a:srgbClr val="000000"/>
              </a:solidFill>
            </a:endParaRPr>
          </a:p>
          <a:p>
            <a:pPr marL="465138" indent="-465138" algn="r" eaLnBrk="1" hangingPunct="1">
              <a:buClr>
                <a:srgbClr val="967D42"/>
              </a:buClr>
            </a:pPr>
            <a:br>
              <a:rPr lang="en-US" sz="2800">
                <a:solidFill>
                  <a:srgbClr val="000000"/>
                </a:solidFill>
              </a:rPr>
            </a:br>
            <a:endParaRPr lang="en-US" sz="2800" i="1">
              <a:solidFill>
                <a:srgbClr val="000000"/>
              </a:solidFill>
            </a:endParaRPr>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Tipos de oración:</a:t>
              </a:r>
            </a:p>
          </p:txBody>
        </p:sp>
      </p:grpSp>
    </p:spTree>
  </p:cSld>
  <p:clrMapOvr>
    <a:masterClrMapping/>
  </p:clrMapOvr>
  <p:transition spd="med">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eaLnBrk="1" hangingPunct="1"/>
            <a:r>
              <a:rPr lang="en-US" sz="2800" dirty="0" err="1"/>
              <a:t>Pedir</a:t>
            </a:r>
            <a:r>
              <a:rPr lang="en-US" sz="2800" dirty="0"/>
              <a:t> </a:t>
            </a:r>
            <a:r>
              <a:rPr lang="en-US" sz="2800" dirty="0" err="1"/>
              <a:t>los</a:t>
            </a:r>
            <a:r>
              <a:rPr lang="en-US" sz="2800" dirty="0"/>
              <a:t> </a:t>
            </a:r>
            <a:r>
              <a:rPr lang="en-US" sz="2800" dirty="0" err="1"/>
              <a:t>dones</a:t>
            </a:r>
            <a:r>
              <a:rPr lang="en-US" sz="2800" dirty="0"/>
              <a:t> de Dios</a:t>
            </a:r>
          </a:p>
          <a:p>
            <a:pPr eaLnBrk="1" hangingPunct="1"/>
            <a:r>
              <a:rPr lang="en-US" sz="2800" dirty="0">
                <a:solidFill>
                  <a:schemeClr val="accent1"/>
                </a:solidFill>
              </a:rPr>
              <a:t>	</a:t>
            </a:r>
            <a:r>
              <a:rPr lang="en-US" sz="2800" dirty="0" err="1">
                <a:solidFill>
                  <a:schemeClr val="accent1"/>
                </a:solidFill>
              </a:rPr>
              <a:t>Jesucristo</a:t>
            </a:r>
            <a:endParaRPr lang="en-US" sz="2800" dirty="0">
              <a:solidFill>
                <a:schemeClr val="accent1"/>
              </a:solidFill>
            </a:endParaRPr>
          </a:p>
          <a:p>
            <a:pPr eaLnBrk="1" hangingPunct="1"/>
            <a:r>
              <a:rPr lang="en-US" sz="2800" dirty="0">
                <a:solidFill>
                  <a:schemeClr val="accent1"/>
                </a:solidFill>
              </a:rPr>
              <a:t>	Juan 3:16</a:t>
            </a:r>
          </a:p>
          <a:p>
            <a:pPr eaLnBrk="1" hangingPunct="1"/>
            <a:endParaRPr lang="en-US" sz="2800" u="sng" dirty="0"/>
          </a:p>
          <a:p>
            <a:pPr eaLnBrk="1" hangingPunct="1"/>
            <a:r>
              <a:rPr lang="en-US" sz="2800" dirty="0"/>
              <a:t>El </a:t>
            </a:r>
            <a:r>
              <a:rPr lang="en-US" sz="2800" dirty="0" err="1"/>
              <a:t>Espíritu</a:t>
            </a:r>
            <a:r>
              <a:rPr lang="en-US" sz="2800" dirty="0"/>
              <a:t> Santo</a:t>
            </a:r>
          </a:p>
          <a:p>
            <a:pPr eaLnBrk="1" hangingPunct="1"/>
            <a:r>
              <a:rPr lang="en-US" sz="2800" dirty="0">
                <a:solidFill>
                  <a:schemeClr val="accent1"/>
                </a:solidFill>
              </a:rPr>
              <a:t>	Esta es la palabra del </a:t>
            </a:r>
            <a:r>
              <a:rPr lang="en-US" sz="2800" dirty="0" err="1">
                <a:solidFill>
                  <a:schemeClr val="accent1"/>
                </a:solidFill>
              </a:rPr>
              <a:t>Señor</a:t>
            </a:r>
            <a:r>
              <a:rPr lang="en-US" sz="2800" dirty="0">
                <a:solidFill>
                  <a:schemeClr val="accent1"/>
                </a:solidFill>
              </a:rPr>
              <a:t> a Zorobabel: "No con </a:t>
            </a:r>
            <a:r>
              <a:rPr lang="en-US" sz="2800" dirty="0" err="1">
                <a:solidFill>
                  <a:schemeClr val="accent1"/>
                </a:solidFill>
              </a:rPr>
              <a:t>ejército</a:t>
            </a:r>
            <a:r>
              <a:rPr lang="en-US" sz="2800" dirty="0">
                <a:solidFill>
                  <a:schemeClr val="accent1"/>
                </a:solidFill>
              </a:rPr>
              <a:t>, </a:t>
            </a:r>
            <a:r>
              <a:rPr lang="en-US" sz="2800" dirty="0" err="1">
                <a:solidFill>
                  <a:schemeClr val="accent1"/>
                </a:solidFill>
              </a:rPr>
              <a:t>ni</a:t>
            </a:r>
            <a:r>
              <a:rPr lang="en-US" sz="2800" dirty="0">
                <a:solidFill>
                  <a:schemeClr val="accent1"/>
                </a:solidFill>
              </a:rPr>
              <a:t> con </a:t>
            </a:r>
            <a:r>
              <a:rPr lang="en-US" sz="2800" dirty="0" err="1">
                <a:solidFill>
                  <a:schemeClr val="accent1"/>
                </a:solidFill>
              </a:rPr>
              <a:t>fuerza</a:t>
            </a:r>
            <a:r>
              <a:rPr lang="en-US" sz="2800" dirty="0">
                <a:solidFill>
                  <a:schemeClr val="accent1"/>
                </a:solidFill>
              </a:rPr>
              <a:t>, </a:t>
            </a:r>
            <a:r>
              <a:rPr lang="en-US" sz="2800" dirty="0" err="1">
                <a:solidFill>
                  <a:schemeClr val="accent1"/>
                </a:solidFill>
              </a:rPr>
              <a:t>sino</a:t>
            </a:r>
            <a:r>
              <a:rPr lang="en-US" sz="2800" dirty="0">
                <a:solidFill>
                  <a:schemeClr val="accent1"/>
                </a:solidFill>
              </a:rPr>
              <a:t> con mi </a:t>
            </a:r>
            <a:r>
              <a:rPr lang="en-US" sz="2800" dirty="0" err="1">
                <a:solidFill>
                  <a:schemeClr val="accent1"/>
                </a:solidFill>
              </a:rPr>
              <a:t>Espíritu</a:t>
            </a:r>
            <a:r>
              <a:rPr lang="en-US" sz="2800" dirty="0">
                <a:solidFill>
                  <a:schemeClr val="accent1"/>
                </a:solidFill>
              </a:rPr>
              <a:t>", dice </a:t>
            </a:r>
            <a:r>
              <a:rPr lang="en-US" sz="2800" dirty="0" err="1">
                <a:solidFill>
                  <a:schemeClr val="accent1"/>
                </a:solidFill>
              </a:rPr>
              <a:t>el</a:t>
            </a:r>
            <a:r>
              <a:rPr lang="en-US" sz="2800" dirty="0">
                <a:solidFill>
                  <a:schemeClr val="accent1"/>
                </a:solidFill>
              </a:rPr>
              <a:t> SEÑOR </a:t>
            </a:r>
            <a:r>
              <a:rPr lang="en-US" sz="2800" dirty="0" err="1">
                <a:solidFill>
                  <a:schemeClr val="accent1"/>
                </a:solidFill>
              </a:rPr>
              <a:t>Todopoderoso</a:t>
            </a:r>
            <a:r>
              <a:rPr lang="en-US" sz="2800" dirty="0">
                <a:solidFill>
                  <a:schemeClr val="accent1"/>
                </a:solidFill>
              </a:rPr>
              <a:t>. </a:t>
            </a:r>
            <a:r>
              <a:rPr lang="en-US" sz="2800" i="1" dirty="0" err="1"/>
              <a:t>Zacarías</a:t>
            </a:r>
            <a:r>
              <a:rPr lang="en-US" sz="2800" i="1" dirty="0"/>
              <a:t> 4:6</a:t>
            </a:r>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Tipos de oración:</a:t>
              </a:r>
            </a:p>
          </p:txBody>
        </p:sp>
      </p:grpSp>
    </p:spTree>
  </p:cSld>
  <p:clrMapOvr>
    <a:masterClrMapping/>
  </p:clrMapOvr>
  <p:transition spd="med">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391400" cy="4619625"/>
          </a:xfrm>
          <a:prstGeom prst="rect">
            <a:avLst/>
          </a:prstGeom>
        </p:spPr>
        <p:txBody>
          <a:bodyPr/>
          <a:lstStyle/>
          <a:p>
            <a:pPr marL="465138" indent="-465138" eaLnBrk="1" hangingPunct="1">
              <a:buClr>
                <a:srgbClr val="967D42"/>
              </a:buClr>
            </a:pPr>
            <a:r>
              <a:rPr lang="en-US" sz="2800" b="1" dirty="0" err="1">
                <a:solidFill>
                  <a:srgbClr val="000000"/>
                </a:solidFill>
              </a:rPr>
              <a:t>Meditación</a:t>
            </a:r>
            <a:r>
              <a:rPr lang="en-US" sz="2800" b="1" dirty="0">
                <a:solidFill>
                  <a:srgbClr val="000000"/>
                </a:solidFill>
              </a:rPr>
              <a:t> / </a:t>
            </a:r>
            <a:r>
              <a:rPr lang="en-US" sz="2800" b="1" dirty="0" err="1">
                <a:solidFill>
                  <a:srgbClr val="000000"/>
                </a:solidFill>
              </a:rPr>
              <a:t>contemplación</a:t>
            </a:r>
            <a:endParaRPr lang="en-US" sz="2800" b="1"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Planificado</a:t>
            </a:r>
            <a:r>
              <a:rPr lang="en-US" sz="2800" dirty="0">
                <a:solidFill>
                  <a:srgbClr val="000000"/>
                </a:solidFill>
              </a:rPr>
              <a:t> y </a:t>
            </a:r>
            <a:r>
              <a:rPr lang="en-US" sz="2800" dirty="0" err="1">
                <a:solidFill>
                  <a:srgbClr val="000000"/>
                </a:solidFill>
              </a:rPr>
              <a:t>espontáneo</a:t>
            </a:r>
            <a:r>
              <a:rPr lang="en-US" sz="2800" dirty="0">
                <a:solidFill>
                  <a:srgbClr val="000000"/>
                </a:solidFill>
              </a:rPr>
              <a:t>, continuo y natural</a:t>
            </a:r>
          </a:p>
          <a:p>
            <a:pPr marL="465138" indent="-465138" eaLnBrk="1" hangingPunct="1">
              <a:buClr>
                <a:srgbClr val="967D42"/>
              </a:buClr>
              <a:buFont typeface="Wingdings 2" pitchFamily="18" charset="2"/>
              <a:buAutoNum type="arabicPeriod"/>
            </a:pPr>
            <a:r>
              <a:rPr lang="en-US" sz="2800" dirty="0">
                <a:solidFill>
                  <a:srgbClr val="000000"/>
                </a:solidFill>
              </a:rPr>
              <a:t>Sin </a:t>
            </a:r>
            <a:r>
              <a:rPr lang="en-US" sz="2800" dirty="0" err="1">
                <a:solidFill>
                  <a:srgbClr val="000000"/>
                </a:solidFill>
              </a:rPr>
              <a:t>prisa</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Tómate</a:t>
            </a:r>
            <a:r>
              <a:rPr lang="en-US" sz="2800" dirty="0">
                <a:solidFill>
                  <a:srgbClr val="000000"/>
                </a:solidFill>
              </a:rPr>
              <a:t> </a:t>
            </a:r>
            <a:r>
              <a:rPr lang="en-US" sz="2800" dirty="0" err="1">
                <a:solidFill>
                  <a:srgbClr val="000000"/>
                </a:solidFill>
              </a:rPr>
              <a:t>tu</a:t>
            </a:r>
            <a:r>
              <a:rPr lang="en-US" sz="2800" dirty="0">
                <a:solidFill>
                  <a:srgbClr val="000000"/>
                </a:solidFill>
              </a:rPr>
              <a:t> </a:t>
            </a:r>
            <a:r>
              <a:rPr lang="en-US" sz="2800" dirty="0" err="1">
                <a:solidFill>
                  <a:srgbClr val="000000"/>
                </a:solidFill>
              </a:rPr>
              <a:t>tiempo</a:t>
            </a:r>
            <a:r>
              <a:rPr lang="en-US" sz="2800" dirty="0">
                <a:solidFill>
                  <a:srgbClr val="000000"/>
                </a:solidFill>
              </a:rPr>
              <a:t> para </a:t>
            </a:r>
            <a:r>
              <a:rPr lang="en-US" sz="2800" dirty="0" err="1">
                <a:solidFill>
                  <a:srgbClr val="000000"/>
                </a:solidFill>
              </a:rPr>
              <a:t>recibir</a:t>
            </a:r>
            <a:r>
              <a:rPr lang="en-US" sz="2800" dirty="0">
                <a:solidFill>
                  <a:srgbClr val="000000"/>
                </a:solidFill>
              </a:rPr>
              <a:t> la </a:t>
            </a:r>
            <a:r>
              <a:rPr lang="en-US" sz="2800" dirty="0" err="1">
                <a:solidFill>
                  <a:srgbClr val="000000"/>
                </a:solidFill>
              </a:rPr>
              <a:t>respuesta</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Dedicar</a:t>
            </a:r>
            <a:r>
              <a:rPr lang="en-US" sz="2800" dirty="0">
                <a:solidFill>
                  <a:srgbClr val="000000"/>
                </a:solidFill>
              </a:rPr>
              <a:t> </a:t>
            </a:r>
            <a:r>
              <a:rPr lang="en-US" sz="2800" dirty="0" err="1">
                <a:solidFill>
                  <a:srgbClr val="000000"/>
                </a:solidFill>
              </a:rPr>
              <a:t>tiempo</a:t>
            </a:r>
            <a:r>
              <a:rPr lang="en-US" sz="2800" dirty="0">
                <a:solidFill>
                  <a:srgbClr val="000000"/>
                </a:solidFill>
              </a:rPr>
              <a:t> al </a:t>
            </a:r>
            <a:r>
              <a:rPr lang="en-US" sz="2800" dirty="0" err="1">
                <a:solidFill>
                  <a:srgbClr val="000000"/>
                </a:solidFill>
              </a:rPr>
              <a:t>crecimiento</a:t>
            </a:r>
            <a:r>
              <a:rPr lang="en-US" sz="2800" dirty="0">
                <a:solidFill>
                  <a:srgbClr val="000000"/>
                </a:solidFill>
              </a:rPr>
              <a:t> </a:t>
            </a:r>
            <a:r>
              <a:rPr lang="en-US" sz="2800" dirty="0" err="1">
                <a:solidFill>
                  <a:srgbClr val="000000"/>
                </a:solidFill>
              </a:rPr>
              <a:t>espiritual</a:t>
            </a:r>
            <a:r>
              <a:rPr lang="en-US" sz="2800" dirty="0">
                <a:solidFill>
                  <a:srgbClr val="000000"/>
                </a:solidFill>
              </a:rPr>
              <a:t> ("</a:t>
            </a:r>
            <a:r>
              <a:rPr lang="en-US" sz="2800" dirty="0" err="1">
                <a:solidFill>
                  <a:srgbClr val="000000"/>
                </a:solidFill>
              </a:rPr>
              <a:t>contemplar</a:t>
            </a:r>
            <a:r>
              <a:rPr lang="en-US" sz="2800" dirty="0">
                <a:solidFill>
                  <a:srgbClr val="000000"/>
                </a:solidFill>
              </a:rPr>
              <a:t>")</a:t>
            </a:r>
          </a:p>
          <a:p>
            <a:pPr marL="465138" indent="-465138" eaLnBrk="1" hangingPunct="1">
              <a:buClr>
                <a:srgbClr val="967D42"/>
              </a:buClr>
              <a:buFont typeface="Wingdings 2" pitchFamily="18" charset="2"/>
              <a:buAutoNum type="arabicPeriod"/>
            </a:pPr>
            <a:r>
              <a:rPr lang="en-US" sz="2800" dirty="0" err="1">
                <a:solidFill>
                  <a:srgbClr val="000000"/>
                </a:solidFill>
              </a:rPr>
              <a:t>Tómese</a:t>
            </a:r>
            <a:r>
              <a:rPr lang="en-US" sz="2800" dirty="0">
                <a:solidFill>
                  <a:srgbClr val="000000"/>
                </a:solidFill>
              </a:rPr>
              <a:t> </a:t>
            </a:r>
            <a:r>
              <a:rPr lang="en-US" sz="2800" dirty="0" err="1">
                <a:solidFill>
                  <a:srgbClr val="000000"/>
                </a:solidFill>
              </a:rPr>
              <a:t>su</a:t>
            </a:r>
            <a:r>
              <a:rPr lang="en-US" sz="2800" dirty="0">
                <a:solidFill>
                  <a:srgbClr val="000000"/>
                </a:solidFill>
              </a:rPr>
              <a:t> </a:t>
            </a:r>
            <a:r>
              <a:rPr lang="en-US" sz="2800" dirty="0" err="1">
                <a:solidFill>
                  <a:srgbClr val="000000"/>
                </a:solidFill>
              </a:rPr>
              <a:t>tiempo</a:t>
            </a:r>
            <a:r>
              <a:rPr lang="en-US" sz="2800" dirty="0">
                <a:solidFill>
                  <a:srgbClr val="000000"/>
                </a:solidFill>
              </a:rPr>
              <a:t> para </a:t>
            </a:r>
            <a:r>
              <a:rPr lang="en-US" sz="2800" dirty="0" err="1">
                <a:solidFill>
                  <a:srgbClr val="000000"/>
                </a:solidFill>
              </a:rPr>
              <a:t>comprender</a:t>
            </a:r>
            <a:r>
              <a:rPr lang="en-US" sz="2800" dirty="0">
                <a:solidFill>
                  <a:srgbClr val="000000"/>
                </a:solidFill>
              </a:rPr>
              <a:t> (</a:t>
            </a:r>
            <a:r>
              <a:rPr lang="en-US" sz="2800" dirty="0" err="1">
                <a:solidFill>
                  <a:srgbClr val="000000"/>
                </a:solidFill>
              </a:rPr>
              <a:t>establezca</a:t>
            </a:r>
            <a:r>
              <a:rPr lang="en-US" sz="2800" dirty="0">
                <a:solidFill>
                  <a:srgbClr val="000000"/>
                </a:solidFill>
              </a:rPr>
              <a:t> </a:t>
            </a:r>
            <a:r>
              <a:rPr lang="en-US" sz="2800" dirty="0" err="1">
                <a:solidFill>
                  <a:srgbClr val="000000"/>
                </a:solidFill>
              </a:rPr>
              <a:t>objetivos</a:t>
            </a:r>
            <a:r>
              <a:rPr lang="en-US" sz="2800" dirty="0">
                <a:solidFill>
                  <a:srgbClr val="000000"/>
                </a:solidFill>
              </a:rPr>
              <a:t> de </a:t>
            </a:r>
            <a:r>
              <a:rPr lang="en-US" sz="2800" dirty="0" err="1">
                <a:solidFill>
                  <a:srgbClr val="000000"/>
                </a:solidFill>
              </a:rPr>
              <a:t>comprensión</a:t>
            </a:r>
            <a:r>
              <a:rPr lang="en-US" sz="2800" dirty="0">
                <a:solidFill>
                  <a:srgbClr val="000000"/>
                </a:solidFill>
              </a:rPr>
              <a:t>)</a:t>
            </a:r>
          </a:p>
          <a:p>
            <a:pPr marL="465138" indent="-465138" eaLnBrk="1" hangingPunct="1">
              <a:buClr>
                <a:srgbClr val="967D42"/>
              </a:buClr>
              <a:buFont typeface="Wingdings 2" pitchFamily="18" charset="2"/>
              <a:buAutoNum type="arabicPeriod"/>
            </a:pPr>
            <a:r>
              <a:rPr lang="en-US" sz="2800" dirty="0" err="1">
                <a:solidFill>
                  <a:srgbClr val="000000"/>
                </a:solidFill>
              </a:rPr>
              <a:t>Centrados</a:t>
            </a:r>
            <a:r>
              <a:rPr lang="en-US" sz="2800" dirty="0">
                <a:solidFill>
                  <a:srgbClr val="000000"/>
                </a:solidFill>
              </a:rPr>
              <a:t> </a:t>
            </a:r>
            <a:r>
              <a:rPr lang="en-US" sz="2800" dirty="0" err="1">
                <a:solidFill>
                  <a:srgbClr val="000000"/>
                </a:solidFill>
              </a:rPr>
              <a:t>en</a:t>
            </a:r>
            <a:r>
              <a:rPr lang="en-US" sz="2800" dirty="0">
                <a:solidFill>
                  <a:srgbClr val="000000"/>
                </a:solidFill>
              </a:rPr>
              <a:t> Dios</a:t>
            </a:r>
          </a:p>
          <a:p>
            <a:pPr marL="465138" indent="-465138" eaLnBrk="1" hangingPunct="1">
              <a:buClr>
                <a:srgbClr val="967D42"/>
              </a:buClr>
              <a:buFont typeface="Wingdings 2" pitchFamily="18" charset="2"/>
              <a:buAutoNum type="arabicPeriod"/>
            </a:pPr>
            <a:r>
              <a:rPr lang="en-US" sz="2800" dirty="0" err="1">
                <a:solidFill>
                  <a:srgbClr val="000000"/>
                </a:solidFill>
              </a:rPr>
              <a:t>Centrados</a:t>
            </a:r>
            <a:r>
              <a:rPr lang="en-US" sz="2800" dirty="0">
                <a:solidFill>
                  <a:srgbClr val="000000"/>
                </a:solidFill>
              </a:rPr>
              <a:t> </a:t>
            </a:r>
            <a:r>
              <a:rPr lang="en-US" sz="2800" dirty="0" err="1">
                <a:solidFill>
                  <a:srgbClr val="000000"/>
                </a:solidFill>
              </a:rPr>
              <a:t>en</a:t>
            </a:r>
            <a:r>
              <a:rPr lang="en-US" sz="2800" dirty="0">
                <a:solidFill>
                  <a:srgbClr val="000000"/>
                </a:solidFill>
              </a:rPr>
              <a:t> Su Palabra y Su Ley</a:t>
            </a:r>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Tipos de oración:</a:t>
              </a:r>
            </a:p>
          </p:txBody>
        </p:sp>
      </p:grpSp>
    </p:spTree>
  </p:cSld>
  <p:clrMapOvr>
    <a:masterClrMapping/>
  </p:clrMapOvr>
  <p:transition spd="med">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465138" indent="-465138" eaLnBrk="1" hangingPunct="1">
              <a:buClr>
                <a:srgbClr val="967D42"/>
              </a:buClr>
            </a:pPr>
            <a:r>
              <a:rPr lang="en-US" sz="2800" b="1" dirty="0" err="1">
                <a:solidFill>
                  <a:srgbClr val="000000"/>
                </a:solidFill>
              </a:rPr>
              <a:t>Meditación</a:t>
            </a:r>
            <a:r>
              <a:rPr lang="en-US" sz="2800" b="1" dirty="0">
                <a:solidFill>
                  <a:srgbClr val="000000"/>
                </a:solidFill>
              </a:rPr>
              <a:t> - </a:t>
            </a:r>
            <a:r>
              <a:rPr lang="en-US" sz="2800" b="1" dirty="0" err="1">
                <a:solidFill>
                  <a:srgbClr val="000000"/>
                </a:solidFill>
              </a:rPr>
              <a:t>métodos</a:t>
            </a:r>
            <a:br>
              <a:rPr lang="en-US" sz="2800" b="1" dirty="0">
                <a:solidFill>
                  <a:srgbClr val="000000"/>
                </a:solidFill>
              </a:rPr>
            </a:br>
            <a:endParaRPr lang="en-US" sz="2800" b="1" dirty="0">
              <a:solidFill>
                <a:srgbClr val="000000"/>
              </a:solidFill>
            </a:endParaRPr>
          </a:p>
          <a:p>
            <a:pPr marL="465138" indent="-465138" eaLnBrk="1" hangingPunct="1">
              <a:buClr>
                <a:srgbClr val="967D42"/>
              </a:buClr>
              <a:buFont typeface="Wingdings 2" pitchFamily="18" charset="2"/>
              <a:buAutoNum type="arabicPeriod"/>
            </a:pPr>
            <a:r>
              <a:rPr lang="en-US" sz="2800" dirty="0">
                <a:solidFill>
                  <a:srgbClr val="000000"/>
                </a:solidFill>
              </a:rPr>
              <a:t>Estate </a:t>
            </a:r>
            <a:r>
              <a:rPr lang="en-US" sz="2800" dirty="0" err="1">
                <a:solidFill>
                  <a:srgbClr val="000000"/>
                </a:solidFill>
              </a:rPr>
              <a:t>quieto</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Contemplar</a:t>
            </a:r>
            <a:r>
              <a:rPr lang="en-US" sz="2800" dirty="0">
                <a:solidFill>
                  <a:srgbClr val="000000"/>
                </a:solidFill>
              </a:rPr>
              <a:t> </a:t>
            </a:r>
            <a:r>
              <a:rPr lang="en-US" sz="2800" dirty="0" err="1">
                <a:solidFill>
                  <a:srgbClr val="000000"/>
                </a:solidFill>
              </a:rPr>
              <a:t>el</a:t>
            </a:r>
            <a:r>
              <a:rPr lang="en-US" sz="2800" dirty="0">
                <a:solidFill>
                  <a:srgbClr val="000000"/>
                </a:solidFill>
              </a:rPr>
              <a:t> </a:t>
            </a:r>
            <a:r>
              <a:rPr lang="en-US" sz="2800" dirty="0" err="1">
                <a:solidFill>
                  <a:srgbClr val="000000"/>
                </a:solidFill>
              </a:rPr>
              <a:t>carácter</a:t>
            </a:r>
            <a:r>
              <a:rPr lang="en-US" sz="2800" dirty="0">
                <a:solidFill>
                  <a:srgbClr val="000000"/>
                </a:solidFill>
              </a:rPr>
              <a:t> y las </a:t>
            </a:r>
            <a:r>
              <a:rPr lang="en-US" sz="2800" dirty="0" err="1">
                <a:solidFill>
                  <a:srgbClr val="000000"/>
                </a:solidFill>
              </a:rPr>
              <a:t>obras</a:t>
            </a:r>
            <a:r>
              <a:rPr lang="en-US" sz="2800" dirty="0">
                <a:solidFill>
                  <a:srgbClr val="000000"/>
                </a:solidFill>
              </a:rPr>
              <a:t> de Dios</a:t>
            </a:r>
          </a:p>
          <a:p>
            <a:pPr marL="465138" indent="-465138" eaLnBrk="1" hangingPunct="1">
              <a:buClr>
                <a:srgbClr val="967D42"/>
              </a:buClr>
              <a:buFont typeface="Wingdings 2" pitchFamily="18" charset="2"/>
              <a:buAutoNum type="arabicPeriod"/>
            </a:pPr>
            <a:r>
              <a:rPr lang="en-US" sz="2800" dirty="0" err="1">
                <a:solidFill>
                  <a:srgbClr val="000000"/>
                </a:solidFill>
              </a:rPr>
              <a:t>Contemplar</a:t>
            </a:r>
            <a:r>
              <a:rPr lang="en-US" sz="2800" dirty="0">
                <a:solidFill>
                  <a:srgbClr val="000000"/>
                </a:solidFill>
              </a:rPr>
              <a:t> Su Palabra y Su Ley</a:t>
            </a:r>
          </a:p>
          <a:p>
            <a:pPr marL="465138" indent="-465138" eaLnBrk="1" hangingPunct="1">
              <a:buClr>
                <a:srgbClr val="967D42"/>
              </a:buClr>
              <a:buFont typeface="Wingdings 2" pitchFamily="18" charset="2"/>
              <a:buAutoNum type="arabicPeriod"/>
            </a:pPr>
            <a:r>
              <a:rPr lang="en-US" sz="2800" dirty="0" err="1">
                <a:solidFill>
                  <a:srgbClr val="000000"/>
                </a:solidFill>
              </a:rPr>
              <a:t>Repite</a:t>
            </a:r>
            <a:r>
              <a:rPr lang="en-US" sz="2800" dirty="0">
                <a:solidFill>
                  <a:srgbClr val="000000"/>
                </a:solidFill>
              </a:rPr>
              <a:t> </a:t>
            </a:r>
            <a:r>
              <a:rPr lang="en-US" sz="2800" dirty="0" err="1">
                <a:solidFill>
                  <a:srgbClr val="000000"/>
                </a:solidFill>
              </a:rPr>
              <a:t>el</a:t>
            </a:r>
            <a:r>
              <a:rPr lang="en-US" sz="2800" dirty="0">
                <a:solidFill>
                  <a:srgbClr val="000000"/>
                </a:solidFill>
              </a:rPr>
              <a:t> </a:t>
            </a:r>
            <a:r>
              <a:rPr lang="en-US" sz="2800" dirty="0" err="1">
                <a:solidFill>
                  <a:srgbClr val="000000"/>
                </a:solidFill>
              </a:rPr>
              <a:t>versículo</a:t>
            </a:r>
            <a:r>
              <a:rPr lang="en-US" sz="2800" dirty="0">
                <a:solidFill>
                  <a:srgbClr val="000000"/>
                </a:solidFill>
              </a:rPr>
              <a:t>, </a:t>
            </a:r>
            <a:r>
              <a:rPr lang="en-US" sz="2800" dirty="0" err="1">
                <a:solidFill>
                  <a:srgbClr val="000000"/>
                </a:solidFill>
              </a:rPr>
              <a:t>memorízalo</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Repítele</a:t>
            </a:r>
            <a:r>
              <a:rPr lang="en-US" sz="2800" dirty="0">
                <a:solidFill>
                  <a:srgbClr val="000000"/>
                </a:solidFill>
              </a:rPr>
              <a:t> las </a:t>
            </a:r>
            <a:r>
              <a:rPr lang="en-US" sz="2800" dirty="0" err="1">
                <a:solidFill>
                  <a:srgbClr val="000000"/>
                </a:solidFill>
              </a:rPr>
              <a:t>promesas</a:t>
            </a:r>
            <a:r>
              <a:rPr lang="en-US" sz="2800" dirty="0">
                <a:solidFill>
                  <a:srgbClr val="000000"/>
                </a:solidFill>
              </a:rPr>
              <a:t> de Dios</a:t>
            </a:r>
          </a:p>
          <a:p>
            <a:pPr marL="465138" indent="-465138" eaLnBrk="1" hangingPunct="1">
              <a:buClr>
                <a:srgbClr val="967D42"/>
              </a:buClr>
              <a:buFont typeface="Wingdings 2" pitchFamily="18" charset="2"/>
              <a:buAutoNum type="arabicPeriod"/>
            </a:pPr>
            <a:r>
              <a:rPr lang="en-US" sz="2800" dirty="0" err="1">
                <a:solidFill>
                  <a:srgbClr val="000000"/>
                </a:solidFill>
              </a:rPr>
              <a:t>Haga</a:t>
            </a:r>
            <a:r>
              <a:rPr lang="en-US" sz="2800" dirty="0">
                <a:solidFill>
                  <a:srgbClr val="000000"/>
                </a:solidFill>
              </a:rPr>
              <a:t> </a:t>
            </a:r>
            <a:r>
              <a:rPr lang="en-US" sz="2800" dirty="0" err="1">
                <a:solidFill>
                  <a:srgbClr val="000000"/>
                </a:solidFill>
              </a:rPr>
              <a:t>preguntas</a:t>
            </a:r>
            <a:endParaRPr lang="en-US" sz="2800" dirty="0">
              <a:solidFill>
                <a:srgbClr val="000000"/>
              </a:solidFill>
            </a:endParaRPr>
          </a:p>
          <a:p>
            <a:pPr marL="465138" indent="-465138" eaLnBrk="1" hangingPunct="1">
              <a:buClr>
                <a:srgbClr val="967D42"/>
              </a:buClr>
              <a:buFont typeface="Wingdings 2" pitchFamily="18" charset="2"/>
              <a:buAutoNum type="arabicPeriod"/>
            </a:pPr>
            <a:r>
              <a:rPr lang="en-US" sz="2800" dirty="0" err="1">
                <a:solidFill>
                  <a:srgbClr val="000000"/>
                </a:solidFill>
              </a:rPr>
              <a:t>Contemplar</a:t>
            </a:r>
            <a:r>
              <a:rPr lang="en-US" sz="2800" dirty="0">
                <a:solidFill>
                  <a:srgbClr val="000000"/>
                </a:solidFill>
              </a:rPr>
              <a:t> a lo largo de la </a:t>
            </a:r>
            <a:r>
              <a:rPr lang="en-US" sz="2800" dirty="0" err="1">
                <a:solidFill>
                  <a:srgbClr val="000000"/>
                </a:solidFill>
              </a:rPr>
              <a:t>oración</a:t>
            </a:r>
            <a:r>
              <a:rPr lang="en-US" sz="2800" dirty="0">
                <a:solidFill>
                  <a:srgbClr val="000000"/>
                </a:solidFill>
              </a:rPr>
              <a:t> y </a:t>
            </a:r>
            <a:r>
              <a:rPr lang="en-US" sz="2800" dirty="0" err="1">
                <a:solidFill>
                  <a:srgbClr val="000000"/>
                </a:solidFill>
              </a:rPr>
              <a:t>el</a:t>
            </a:r>
            <a:r>
              <a:rPr lang="en-US" sz="2800" dirty="0">
                <a:solidFill>
                  <a:srgbClr val="000000"/>
                </a:solidFill>
              </a:rPr>
              <a:t> </a:t>
            </a:r>
            <a:r>
              <a:rPr lang="en-US" sz="2800" dirty="0" err="1">
                <a:solidFill>
                  <a:srgbClr val="000000"/>
                </a:solidFill>
              </a:rPr>
              <a:t>estudio</a:t>
            </a:r>
            <a:r>
              <a:rPr lang="en-US" sz="2800" dirty="0">
                <a:solidFill>
                  <a:srgbClr val="000000"/>
                </a:solidFill>
              </a:rPr>
              <a:t> </a:t>
            </a:r>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Tipos de oración:</a:t>
              </a:r>
            </a:p>
          </p:txBody>
        </p:sp>
      </p:grpSp>
    </p:spTree>
  </p:cSld>
  <p:clrMapOvr>
    <a:masterClrMapping/>
  </p:clrMapOvr>
  <p:transition spd="med">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347663" indent="-347663" eaLnBrk="1" hangingPunct="1">
              <a:buClr>
                <a:srgbClr val="967D42"/>
              </a:buClr>
            </a:pPr>
            <a:r>
              <a:rPr lang="en-US" sz="2800" b="1" dirty="0" err="1">
                <a:solidFill>
                  <a:srgbClr val="000000"/>
                </a:solidFill>
              </a:rPr>
              <a:t>Síntomas</a:t>
            </a:r>
            <a:r>
              <a:rPr lang="en-US" sz="2800" b="1" dirty="0">
                <a:solidFill>
                  <a:srgbClr val="000000"/>
                </a:solidFill>
              </a:rPr>
              <a:t> de </a:t>
            </a:r>
            <a:r>
              <a:rPr lang="en-US" sz="2800" b="1" dirty="0" err="1">
                <a:solidFill>
                  <a:srgbClr val="000000"/>
                </a:solidFill>
              </a:rPr>
              <a:t>una</a:t>
            </a:r>
            <a:r>
              <a:rPr lang="en-US" sz="2800" b="1" dirty="0">
                <a:solidFill>
                  <a:srgbClr val="000000"/>
                </a:solidFill>
              </a:rPr>
              <a:t> </a:t>
            </a:r>
            <a:r>
              <a:rPr lang="en-US" sz="2800" b="1" dirty="0" err="1">
                <a:solidFill>
                  <a:srgbClr val="000000"/>
                </a:solidFill>
              </a:rPr>
              <a:t>vida</a:t>
            </a:r>
            <a:r>
              <a:rPr lang="en-US" sz="2800" b="1" dirty="0">
                <a:solidFill>
                  <a:srgbClr val="000000"/>
                </a:solidFill>
              </a:rPr>
              <a:t> sin </a:t>
            </a:r>
            <a:r>
              <a:rPr lang="en-US" sz="2800" b="1" dirty="0" err="1">
                <a:solidFill>
                  <a:srgbClr val="000000"/>
                </a:solidFill>
              </a:rPr>
              <a:t>oración</a:t>
            </a:r>
            <a:r>
              <a:rPr lang="en-US" sz="2800" dirty="0">
                <a:solidFill>
                  <a:srgbClr val="000000"/>
                </a:solidFill>
              </a:rPr>
              <a:t>:</a:t>
            </a:r>
            <a:br>
              <a:rPr lang="en-US" sz="2800" dirty="0">
                <a:solidFill>
                  <a:srgbClr val="000000"/>
                </a:solidFill>
              </a:rPr>
            </a:br>
            <a:endParaRPr lang="en-US" sz="2800" dirty="0">
              <a:solidFill>
                <a:srgbClr val="000000"/>
              </a:solidFill>
            </a:endParaRPr>
          </a:p>
          <a:p>
            <a:pPr marL="347663" indent="-347663" eaLnBrk="1" hangingPunct="1">
              <a:buClr>
                <a:srgbClr val="967D42"/>
              </a:buClr>
              <a:buFont typeface="Wingdings 2" pitchFamily="18" charset="2"/>
              <a:buAutoNum type="arabicPeriod"/>
            </a:pPr>
            <a:r>
              <a:rPr lang="en-US" sz="2800" dirty="0" err="1"/>
              <a:t>Formalidad</a:t>
            </a:r>
            <a:r>
              <a:rPr lang="en-US" sz="2800" dirty="0"/>
              <a:t>, </a:t>
            </a:r>
            <a:r>
              <a:rPr lang="en-US" sz="2800" dirty="0" err="1"/>
              <a:t>frialdad</a:t>
            </a:r>
            <a:endParaRPr lang="en-US" sz="2800" dirty="0"/>
          </a:p>
          <a:p>
            <a:pPr marL="347663" indent="-347663" eaLnBrk="1" hangingPunct="1">
              <a:buClr>
                <a:srgbClr val="967D42"/>
              </a:buClr>
              <a:buFont typeface="Wingdings 2" pitchFamily="18" charset="2"/>
              <a:buAutoNum type="arabicPeriod"/>
            </a:pPr>
            <a:r>
              <a:rPr lang="en-US" sz="2800" dirty="0"/>
              <a:t>Sin </a:t>
            </a:r>
            <a:r>
              <a:rPr lang="en-US" sz="2800" dirty="0" err="1"/>
              <a:t>relevancia</a:t>
            </a:r>
            <a:endParaRPr lang="en-US" sz="2800" dirty="0"/>
          </a:p>
          <a:p>
            <a:pPr marL="347663" indent="-347663" eaLnBrk="1" hangingPunct="1">
              <a:buClr>
                <a:srgbClr val="967D42"/>
              </a:buClr>
              <a:buFont typeface="Wingdings 2" pitchFamily="18" charset="2"/>
              <a:buAutoNum type="arabicPeriod"/>
            </a:pPr>
            <a:r>
              <a:rPr lang="en-US" sz="2800" dirty="0" err="1"/>
              <a:t>Devorando</a:t>
            </a:r>
            <a:r>
              <a:rPr lang="en-US" sz="2800" dirty="0"/>
              <a:t> </a:t>
            </a:r>
            <a:r>
              <a:rPr lang="en-US" sz="2800" dirty="0" err="1"/>
              <a:t>pastores</a:t>
            </a:r>
            <a:r>
              <a:rPr lang="en-US" sz="2800" dirty="0"/>
              <a:t> y </a:t>
            </a:r>
            <a:r>
              <a:rPr lang="en-US" sz="2800" dirty="0" err="1"/>
              <a:t>miembros</a:t>
            </a:r>
            <a:r>
              <a:rPr lang="en-US" sz="2800" dirty="0"/>
              <a:t> de la </a:t>
            </a:r>
            <a:r>
              <a:rPr lang="en-US" sz="2800" dirty="0" err="1"/>
              <a:t>iglesia</a:t>
            </a:r>
            <a:endParaRPr lang="en-US" sz="2800" dirty="0"/>
          </a:p>
          <a:p>
            <a:pPr marL="347663" indent="-347663" eaLnBrk="1" hangingPunct="1">
              <a:buClr>
                <a:srgbClr val="967D42"/>
              </a:buClr>
              <a:buFont typeface="Wingdings 2" pitchFamily="18" charset="2"/>
              <a:buAutoNum type="arabicPeriod"/>
            </a:pPr>
            <a:r>
              <a:rPr lang="en-US" sz="2800" dirty="0" err="1"/>
              <a:t>Silenciar</a:t>
            </a:r>
            <a:r>
              <a:rPr lang="en-US" sz="2800" dirty="0"/>
              <a:t> </a:t>
            </a:r>
            <a:r>
              <a:rPr lang="en-US" sz="2800" dirty="0" err="1"/>
              <a:t>el</a:t>
            </a:r>
            <a:r>
              <a:rPr lang="en-US" sz="2800" dirty="0"/>
              <a:t> </a:t>
            </a:r>
            <a:r>
              <a:rPr lang="en-US" sz="2800" dirty="0" err="1"/>
              <a:t>cambio</a:t>
            </a:r>
            <a:endParaRPr lang="en-US" sz="2800" dirty="0"/>
          </a:p>
          <a:p>
            <a:pPr marL="347663" indent="-347663" eaLnBrk="1" hangingPunct="1">
              <a:buClr>
                <a:srgbClr val="967D42"/>
              </a:buClr>
              <a:buFont typeface="Wingdings 2" pitchFamily="18" charset="2"/>
              <a:buAutoNum type="arabicPeriod"/>
            </a:pPr>
            <a:r>
              <a:rPr lang="en-US" sz="2800" dirty="0" err="1"/>
              <a:t>Ausencia</a:t>
            </a:r>
            <a:r>
              <a:rPr lang="en-US" sz="2800" dirty="0"/>
              <a:t> de </a:t>
            </a:r>
            <a:r>
              <a:rPr lang="en-US" sz="2800" dirty="0" err="1"/>
              <a:t>jóvenes</a:t>
            </a:r>
            <a:endParaRPr lang="en-US" sz="2800" dirty="0"/>
          </a:p>
          <a:p>
            <a:pPr marL="347663" indent="-347663" eaLnBrk="1" hangingPunct="1">
              <a:buClr>
                <a:srgbClr val="967D42"/>
              </a:buClr>
              <a:buFont typeface="Wingdings 2" pitchFamily="18" charset="2"/>
              <a:buAutoNum type="arabicPeriod"/>
            </a:pPr>
            <a:r>
              <a:rPr lang="en-US" sz="2800" dirty="0"/>
              <a:t>Falta de </a:t>
            </a:r>
            <a:r>
              <a:rPr lang="en-US" sz="2800" dirty="0" err="1"/>
              <a:t>crecimiento</a:t>
            </a:r>
            <a:r>
              <a:rPr lang="en-US" sz="2800" dirty="0"/>
              <a:t>/</a:t>
            </a:r>
            <a:r>
              <a:rPr lang="en-US" sz="2800" dirty="0" err="1"/>
              <a:t>insalubre</a:t>
            </a:r>
            <a:r>
              <a:rPr lang="en-US" sz="2800" dirty="0"/>
              <a:t> </a:t>
            </a:r>
          </a:p>
          <a:p>
            <a:pPr marL="347663" indent="-347663" eaLnBrk="1" hangingPunct="1">
              <a:buClr>
                <a:srgbClr val="967D42"/>
              </a:buClr>
              <a:buFont typeface="Wingdings 2" pitchFamily="18" charset="2"/>
              <a:buAutoNum type="arabicPeriod"/>
            </a:pPr>
            <a:r>
              <a:rPr lang="en-US" sz="2800" dirty="0" err="1"/>
              <a:t>Aislamiento</a:t>
            </a:r>
            <a:r>
              <a:rPr lang="en-US" sz="2800" dirty="0"/>
              <a:t> </a:t>
            </a:r>
            <a:r>
              <a:rPr lang="en-US" sz="2800" dirty="0" err="1"/>
              <a:t>insano</a:t>
            </a:r>
            <a:endParaRPr lang="en-US" sz="2800" dirty="0"/>
          </a:p>
          <a:p>
            <a:pPr marL="347663" indent="-347663" eaLnBrk="1" hangingPunct="1">
              <a:buClr>
                <a:srgbClr val="967D42"/>
              </a:buClr>
              <a:buFont typeface="Wingdings 2" pitchFamily="18" charset="2"/>
              <a:buAutoNum type="arabicPeriod"/>
            </a:pPr>
            <a:r>
              <a:rPr lang="en-US" sz="2800" dirty="0" err="1"/>
              <a:t>Preocupación</a:t>
            </a:r>
            <a:r>
              <a:rPr lang="en-US" sz="2800" dirty="0"/>
              <a:t> </a:t>
            </a:r>
            <a:r>
              <a:rPr lang="en-US" sz="2800" dirty="0" err="1"/>
              <a:t>por</a:t>
            </a:r>
            <a:r>
              <a:rPr lang="en-US" sz="2800" dirty="0"/>
              <a:t> las </a:t>
            </a:r>
            <a:r>
              <a:rPr lang="en-US" sz="2800" dirty="0" err="1"/>
              <a:t>formas</a:t>
            </a:r>
            <a:r>
              <a:rPr lang="en-US" sz="2800" dirty="0"/>
              <a:t> sin </a:t>
            </a:r>
            <a:r>
              <a:rPr lang="en-US" sz="2800" dirty="0" err="1"/>
              <a:t>contenido</a:t>
            </a:r>
            <a:endParaRPr lang="en-US" sz="2800" dirty="0"/>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Una vida sin oración</a:t>
              </a:r>
            </a:p>
          </p:txBody>
        </p:sp>
      </p:grpSp>
    </p:spTree>
  </p:cSld>
  <p:clrMapOvr>
    <a:masterClrMapping/>
  </p:clrMapOvr>
  <p:transition spd="med">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315200" cy="4619625"/>
          </a:xfrm>
          <a:prstGeom prst="rect">
            <a:avLst/>
          </a:prstGeom>
        </p:spPr>
        <p:txBody>
          <a:bodyPr/>
          <a:lstStyle/>
          <a:p>
            <a:pPr marL="465138" indent="-465138" eaLnBrk="1" hangingPunct="1">
              <a:buClr>
                <a:srgbClr val="967D42"/>
              </a:buClr>
            </a:pPr>
            <a:r>
              <a:rPr lang="en-US" sz="2800" b="1" dirty="0" err="1">
                <a:solidFill>
                  <a:srgbClr val="000000"/>
                </a:solidFill>
              </a:rPr>
              <a:t>Síntomas</a:t>
            </a:r>
            <a:r>
              <a:rPr lang="en-US" sz="2800" b="1" dirty="0">
                <a:solidFill>
                  <a:srgbClr val="000000"/>
                </a:solidFill>
              </a:rPr>
              <a:t> de </a:t>
            </a:r>
            <a:r>
              <a:rPr lang="en-US" sz="2800" b="1" dirty="0" err="1">
                <a:solidFill>
                  <a:srgbClr val="000000"/>
                </a:solidFill>
              </a:rPr>
              <a:t>una</a:t>
            </a:r>
            <a:r>
              <a:rPr lang="en-US" sz="2800" b="1" dirty="0">
                <a:solidFill>
                  <a:srgbClr val="000000"/>
                </a:solidFill>
              </a:rPr>
              <a:t> </a:t>
            </a:r>
            <a:r>
              <a:rPr lang="en-US" sz="2800" b="1" dirty="0" err="1">
                <a:solidFill>
                  <a:srgbClr val="000000"/>
                </a:solidFill>
              </a:rPr>
              <a:t>vida</a:t>
            </a:r>
            <a:r>
              <a:rPr lang="en-US" sz="2800" b="1" dirty="0">
                <a:solidFill>
                  <a:srgbClr val="000000"/>
                </a:solidFill>
              </a:rPr>
              <a:t> sin </a:t>
            </a:r>
            <a:r>
              <a:rPr lang="en-US" sz="2800" b="1" dirty="0" err="1">
                <a:solidFill>
                  <a:srgbClr val="000000"/>
                </a:solidFill>
              </a:rPr>
              <a:t>oración</a:t>
            </a:r>
            <a:r>
              <a:rPr lang="en-US" sz="2800" dirty="0">
                <a:solidFill>
                  <a:srgbClr val="000000"/>
                </a:solidFill>
              </a:rPr>
              <a:t>:</a:t>
            </a:r>
            <a:br>
              <a:rPr lang="en-US" sz="2800" dirty="0">
                <a:solidFill>
                  <a:srgbClr val="000000"/>
                </a:solidFill>
              </a:rPr>
            </a:br>
            <a:endParaRPr lang="en-US" sz="2800" dirty="0">
              <a:solidFill>
                <a:srgbClr val="000000"/>
              </a:solidFill>
            </a:endParaRPr>
          </a:p>
          <a:p>
            <a:pPr marL="566738" indent="-566738" eaLnBrk="1" hangingPunct="1">
              <a:buClr>
                <a:srgbClr val="967D42"/>
              </a:buClr>
              <a:buFont typeface="Gill Sans MT" pitchFamily="34" charset="0"/>
              <a:buAutoNum type="arabicPeriod" startAt="9"/>
            </a:pPr>
            <a:r>
              <a:rPr lang="en-US" sz="2800" dirty="0"/>
              <a:t>Falta de amor</a:t>
            </a:r>
          </a:p>
          <a:p>
            <a:pPr marL="566738" indent="-566738" eaLnBrk="1" hangingPunct="1">
              <a:buClr>
                <a:srgbClr val="967D42"/>
              </a:buClr>
              <a:buFont typeface="Wingdings 2" pitchFamily="18" charset="2"/>
              <a:buAutoNum type="arabicPeriod" startAt="9"/>
            </a:pPr>
            <a:r>
              <a:rPr lang="en-US" sz="2800" dirty="0"/>
              <a:t>Falta de </a:t>
            </a:r>
            <a:r>
              <a:rPr lang="en-US" sz="2800" dirty="0" err="1"/>
              <a:t>unidad</a:t>
            </a:r>
            <a:r>
              <a:rPr lang="en-US" sz="2800" dirty="0"/>
              <a:t> / </a:t>
            </a:r>
            <a:r>
              <a:rPr lang="en-US" sz="2800" dirty="0" err="1"/>
              <a:t>divisiones</a:t>
            </a:r>
            <a:endParaRPr lang="en-US" sz="2800" dirty="0"/>
          </a:p>
          <a:p>
            <a:pPr marL="566738" indent="-566738" eaLnBrk="1" hangingPunct="1">
              <a:buClr>
                <a:srgbClr val="967D42"/>
              </a:buClr>
              <a:buFont typeface="Wingdings 2" pitchFamily="18" charset="2"/>
              <a:buAutoNum type="arabicPeriod" startAt="9"/>
            </a:pPr>
            <a:r>
              <a:rPr lang="en-US" sz="2800" dirty="0"/>
              <a:t>Falta de </a:t>
            </a:r>
            <a:r>
              <a:rPr lang="en-US" sz="2800" dirty="0" err="1"/>
              <a:t>alegría</a:t>
            </a:r>
            <a:r>
              <a:rPr lang="en-US" sz="2800" dirty="0"/>
              <a:t> y </a:t>
            </a:r>
            <a:r>
              <a:rPr lang="en-US" sz="2800" dirty="0" err="1"/>
              <a:t>paz</a:t>
            </a:r>
            <a:endParaRPr lang="en-US" sz="2800" dirty="0"/>
          </a:p>
          <a:p>
            <a:pPr marL="566738" indent="-566738" eaLnBrk="1" hangingPunct="1">
              <a:buClr>
                <a:srgbClr val="967D42"/>
              </a:buClr>
              <a:buFont typeface="Wingdings 2" pitchFamily="18" charset="2"/>
              <a:buAutoNum type="arabicPeriod" startAt="9"/>
            </a:pPr>
            <a:r>
              <a:rPr lang="en-US" sz="2800" dirty="0"/>
              <a:t>Falta de </a:t>
            </a:r>
            <a:r>
              <a:rPr lang="en-US" sz="2800" dirty="0" err="1"/>
              <a:t>vida</a:t>
            </a:r>
            <a:endParaRPr lang="en-US" sz="2800" dirty="0"/>
          </a:p>
          <a:p>
            <a:pPr marL="566738" indent="-566738" eaLnBrk="1" hangingPunct="1">
              <a:buClr>
                <a:srgbClr val="967D42"/>
              </a:buClr>
              <a:buFont typeface="Wingdings 2" pitchFamily="18" charset="2"/>
              <a:buAutoNum type="arabicPeriod" startAt="9"/>
            </a:pPr>
            <a:r>
              <a:rPr lang="en-US" sz="2800" dirty="0"/>
              <a:t>Falta de </a:t>
            </a:r>
            <a:r>
              <a:rPr lang="en-US" sz="2800" dirty="0" err="1"/>
              <a:t>fe</a:t>
            </a:r>
            <a:endParaRPr lang="en-US" sz="2800" dirty="0"/>
          </a:p>
          <a:p>
            <a:pPr marL="566738" indent="-566738" eaLnBrk="1" hangingPunct="1">
              <a:buClr>
                <a:srgbClr val="967D42"/>
              </a:buClr>
              <a:buFont typeface="Wingdings 2" pitchFamily="18" charset="2"/>
              <a:buAutoNum type="arabicPeriod" startAt="9"/>
            </a:pPr>
            <a:r>
              <a:rPr lang="en-US" sz="2800" dirty="0"/>
              <a:t>Falta de </a:t>
            </a:r>
            <a:r>
              <a:rPr lang="en-US" sz="2800" dirty="0" err="1"/>
              <a:t>poder</a:t>
            </a:r>
            <a:endParaRPr lang="en-US" sz="2800" dirty="0"/>
          </a:p>
          <a:p>
            <a:pPr marL="566738" indent="-566738" eaLnBrk="1" hangingPunct="1">
              <a:buClr>
                <a:srgbClr val="967D42"/>
              </a:buClr>
              <a:buFont typeface="Wingdings 2" pitchFamily="18" charset="2"/>
              <a:buAutoNum type="arabicPeriod" startAt="9"/>
            </a:pPr>
            <a:r>
              <a:rPr lang="en-US" sz="2800" dirty="0"/>
              <a:t>Dios del </a:t>
            </a:r>
            <a:r>
              <a:rPr lang="en-US" sz="2800" dirty="0" err="1"/>
              <a:t>pasado</a:t>
            </a:r>
            <a:r>
              <a:rPr lang="en-US" sz="2800" dirty="0"/>
              <a:t> (</a:t>
            </a:r>
            <a:r>
              <a:rPr lang="en-US" sz="2800" dirty="0" err="1"/>
              <a:t>satisfecho</a:t>
            </a:r>
            <a:r>
              <a:rPr lang="en-US" sz="2800" dirty="0"/>
              <a:t> con </a:t>
            </a:r>
            <a:r>
              <a:rPr lang="en-US" sz="2800" dirty="0" err="1"/>
              <a:t>nuestra</a:t>
            </a:r>
            <a:r>
              <a:rPr lang="en-US" sz="2800" dirty="0"/>
              <a:t> </a:t>
            </a:r>
            <a:r>
              <a:rPr lang="en-US" sz="2800" dirty="0" err="1"/>
              <a:t>situación</a:t>
            </a:r>
            <a:r>
              <a:rPr lang="en-US" sz="2800" dirty="0"/>
              <a:t>)</a:t>
            </a:r>
          </a:p>
        </p:txBody>
      </p:sp>
      <p:grpSp>
        <p:nvGrpSpPr>
          <p:cNvPr id="11" name="Group 5"/>
          <p:cNvGrpSpPr/>
          <p:nvPr/>
        </p:nvGrpSpPr>
        <p:grpSpPr>
          <a:xfrm>
            <a:off x="-152400" y="990600"/>
            <a:ext cx="3581400" cy="609600"/>
            <a:chOff x="220980" y="3272239"/>
            <a:chExt cx="3594067" cy="619920"/>
          </a:xfrm>
          <a:solidFill>
            <a:schemeClr val="tx1">
              <a:lumMod val="75000"/>
              <a:lumOff val="25000"/>
            </a:schemeClr>
          </a:solidFill>
        </p:grpSpPr>
        <p:sp>
          <p:nvSpPr>
            <p:cNvPr id="12" name="Rounded Rectangle 11"/>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3"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Una vida sin oración</a:t>
              </a:r>
            </a:p>
          </p:txBody>
        </p:sp>
      </p:grpSp>
    </p:spTree>
  </p:cSld>
  <p:clrMapOvr>
    <a:masterClrMapping/>
  </p:clrMapOvr>
  <p:transition spd="med">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162800" cy="4619625"/>
          </a:xfrm>
          <a:prstGeom prst="rect">
            <a:avLst/>
          </a:prstGeom>
        </p:spPr>
        <p:txBody>
          <a:bodyPr/>
          <a:lstStyle/>
          <a:p>
            <a:pPr marL="465138" indent="-465138" eaLnBrk="1" hangingPunct="1">
              <a:buClr>
                <a:srgbClr val="967D42"/>
              </a:buClr>
            </a:pPr>
            <a:r>
              <a:rPr lang="en-US" sz="2400" b="1" dirty="0">
                <a:solidFill>
                  <a:srgbClr val="000000"/>
                </a:solidFill>
              </a:rPr>
              <a:t>Lo </a:t>
            </a:r>
            <a:r>
              <a:rPr lang="en-US" sz="2400" b="1" dirty="0" err="1">
                <a:solidFill>
                  <a:srgbClr val="000000"/>
                </a:solidFill>
              </a:rPr>
              <a:t>peor</a:t>
            </a:r>
            <a:r>
              <a:rPr lang="en-US" sz="2400" b="1" dirty="0">
                <a:solidFill>
                  <a:srgbClr val="000000"/>
                </a:solidFill>
              </a:rPr>
              <a:t> que </a:t>
            </a:r>
            <a:r>
              <a:rPr lang="en-US" sz="2400" b="1" dirty="0" err="1">
                <a:solidFill>
                  <a:srgbClr val="000000"/>
                </a:solidFill>
              </a:rPr>
              <a:t>podría</a:t>
            </a:r>
            <a:r>
              <a:rPr lang="en-US" sz="2400" b="1" dirty="0">
                <a:solidFill>
                  <a:srgbClr val="000000"/>
                </a:solidFill>
              </a:rPr>
              <a:t> pasar</a:t>
            </a:r>
            <a:r>
              <a:rPr lang="en-US" sz="2400" dirty="0">
                <a:solidFill>
                  <a:srgbClr val="000000"/>
                </a:solidFill>
              </a:rPr>
              <a:t>:</a:t>
            </a:r>
          </a:p>
          <a:p>
            <a:pPr marL="465138" indent="-465138" eaLnBrk="1" hangingPunct="1">
              <a:buClr>
                <a:srgbClr val="967D42"/>
              </a:buClr>
              <a:buFont typeface="Gill Sans MT" pitchFamily="34" charset="0"/>
              <a:buAutoNum type="arabicPeriod"/>
            </a:pPr>
            <a:r>
              <a:rPr lang="en-US" sz="2400" dirty="0"/>
              <a:t>Nos </a:t>
            </a:r>
            <a:r>
              <a:rPr lang="en-US" sz="2400" dirty="0" err="1"/>
              <a:t>quedamos</a:t>
            </a:r>
            <a:r>
              <a:rPr lang="en-US" sz="2400" dirty="0"/>
              <a:t> </a:t>
            </a:r>
            <a:r>
              <a:rPr lang="en-US" sz="2400" dirty="0" err="1"/>
              <a:t>como</a:t>
            </a:r>
            <a:r>
              <a:rPr lang="en-US" sz="2400" dirty="0"/>
              <a:t> </a:t>
            </a:r>
            <a:r>
              <a:rPr lang="en-US" sz="2400" dirty="0" err="1"/>
              <a:t>estamos</a:t>
            </a:r>
            <a:endParaRPr lang="en-US" sz="2400" dirty="0"/>
          </a:p>
          <a:p>
            <a:pPr marL="465138" indent="-465138" eaLnBrk="1" hangingPunct="1">
              <a:buClr>
                <a:srgbClr val="967D42"/>
              </a:buClr>
              <a:buFont typeface="Gill Sans MT" pitchFamily="34" charset="0"/>
              <a:buAutoNum type="arabicPeriod" startAt="2"/>
            </a:pPr>
            <a:r>
              <a:rPr lang="en-US" sz="2400" dirty="0" err="1">
                <a:solidFill>
                  <a:srgbClr val="320E04"/>
                </a:solidFill>
              </a:rPr>
              <a:t>Cansado</a:t>
            </a:r>
            <a:r>
              <a:rPr lang="en-US" sz="2400" dirty="0">
                <a:solidFill>
                  <a:srgbClr val="320E04"/>
                </a:solidFill>
              </a:rPr>
              <a:t> de </a:t>
            </a:r>
            <a:r>
              <a:rPr lang="en-US" sz="2400" dirty="0" err="1">
                <a:solidFill>
                  <a:srgbClr val="320E04"/>
                </a:solidFill>
              </a:rPr>
              <a:t>disputas</a:t>
            </a:r>
            <a:r>
              <a:rPr lang="en-US" sz="2400" dirty="0">
                <a:solidFill>
                  <a:srgbClr val="320E04"/>
                </a:solidFill>
              </a:rPr>
              <a:t> </a:t>
            </a:r>
            <a:r>
              <a:rPr lang="en-US" sz="2400" dirty="0" err="1">
                <a:solidFill>
                  <a:srgbClr val="320E04"/>
                </a:solidFill>
              </a:rPr>
              <a:t>irrelevantes</a:t>
            </a:r>
            <a:endParaRPr lang="en-US" sz="2400" dirty="0">
              <a:solidFill>
                <a:srgbClr val="320E04"/>
              </a:solidFill>
            </a:endParaRPr>
          </a:p>
          <a:p>
            <a:pPr marL="465138" indent="-465138" eaLnBrk="1" hangingPunct="1">
              <a:buClr>
                <a:srgbClr val="967D42"/>
              </a:buClr>
              <a:buFont typeface="Gill Sans MT" pitchFamily="34" charset="0"/>
              <a:buAutoNum type="arabicPeriod" startAt="2"/>
            </a:pPr>
            <a:r>
              <a:rPr lang="en-US" sz="2400" dirty="0">
                <a:solidFill>
                  <a:srgbClr val="320E04"/>
                </a:solidFill>
              </a:rPr>
              <a:t>Falta de amor</a:t>
            </a:r>
          </a:p>
          <a:p>
            <a:pPr marL="465138" indent="-465138" eaLnBrk="1" hangingPunct="1">
              <a:buClr>
                <a:srgbClr val="967D42"/>
              </a:buClr>
              <a:buFont typeface="Gill Sans MT" pitchFamily="34" charset="0"/>
              <a:buAutoNum type="arabicPeriod" startAt="2"/>
            </a:pPr>
            <a:r>
              <a:rPr lang="en-US" sz="2400" dirty="0" err="1">
                <a:solidFill>
                  <a:srgbClr val="320E04"/>
                </a:solidFill>
              </a:rPr>
              <a:t>Cansado</a:t>
            </a:r>
            <a:r>
              <a:rPr lang="en-US" sz="2400" dirty="0">
                <a:solidFill>
                  <a:srgbClr val="320E04"/>
                </a:solidFill>
              </a:rPr>
              <a:t> de </a:t>
            </a:r>
            <a:r>
              <a:rPr lang="en-US" sz="2400" dirty="0" err="1">
                <a:solidFill>
                  <a:srgbClr val="320E04"/>
                </a:solidFill>
              </a:rPr>
              <a:t>críticas</a:t>
            </a:r>
            <a:r>
              <a:rPr lang="en-US" sz="2400" dirty="0">
                <a:solidFill>
                  <a:srgbClr val="320E04"/>
                </a:solidFill>
              </a:rPr>
              <a:t>, </a:t>
            </a:r>
            <a:r>
              <a:rPr lang="en-US" sz="2400" dirty="0" err="1">
                <a:solidFill>
                  <a:srgbClr val="320E04"/>
                </a:solidFill>
              </a:rPr>
              <a:t>reproches</a:t>
            </a:r>
            <a:r>
              <a:rPr lang="en-US" sz="2400" dirty="0">
                <a:solidFill>
                  <a:srgbClr val="320E04"/>
                </a:solidFill>
              </a:rPr>
              <a:t> y </a:t>
            </a:r>
            <a:r>
              <a:rPr lang="en-US" sz="2400" dirty="0" err="1">
                <a:solidFill>
                  <a:srgbClr val="320E04"/>
                </a:solidFill>
              </a:rPr>
              <a:t>actitudes</a:t>
            </a:r>
            <a:r>
              <a:rPr lang="en-US" sz="2400" dirty="0">
                <a:solidFill>
                  <a:srgbClr val="320E04"/>
                </a:solidFill>
              </a:rPr>
              <a:t> </a:t>
            </a:r>
            <a:r>
              <a:rPr lang="en-US" sz="2400" dirty="0" err="1">
                <a:solidFill>
                  <a:srgbClr val="320E04"/>
                </a:solidFill>
              </a:rPr>
              <a:t>provincianas</a:t>
            </a:r>
            <a:endParaRPr lang="en-US" sz="2400" dirty="0"/>
          </a:p>
          <a:p>
            <a:pPr marL="465138" indent="-465138" eaLnBrk="1" hangingPunct="1">
              <a:buClr>
                <a:srgbClr val="967D42"/>
              </a:buClr>
              <a:buFont typeface="Gill Sans MT" pitchFamily="34" charset="0"/>
              <a:buAutoNum type="arabicPeriod" startAt="2"/>
            </a:pPr>
            <a:r>
              <a:rPr lang="en-US" sz="2400" dirty="0" err="1">
                <a:solidFill>
                  <a:srgbClr val="320E04"/>
                </a:solidFill>
              </a:rPr>
              <a:t>Encajonamos</a:t>
            </a:r>
            <a:r>
              <a:rPr lang="en-US" sz="2400" dirty="0">
                <a:solidFill>
                  <a:srgbClr val="320E04"/>
                </a:solidFill>
              </a:rPr>
              <a:t> a Dios con </a:t>
            </a:r>
            <a:r>
              <a:rPr lang="en-US" sz="2400" dirty="0" err="1">
                <a:solidFill>
                  <a:srgbClr val="320E04"/>
                </a:solidFill>
              </a:rPr>
              <a:t>nuestras</a:t>
            </a:r>
            <a:r>
              <a:rPr lang="en-US" sz="2400" dirty="0">
                <a:solidFill>
                  <a:srgbClr val="320E04"/>
                </a:solidFill>
              </a:rPr>
              <a:t> </a:t>
            </a:r>
            <a:r>
              <a:rPr lang="en-US" sz="2400" dirty="0" err="1">
                <a:solidFill>
                  <a:srgbClr val="320E04"/>
                </a:solidFill>
              </a:rPr>
              <a:t>preferencias</a:t>
            </a:r>
            <a:r>
              <a:rPr lang="en-US" sz="2400" dirty="0">
                <a:solidFill>
                  <a:srgbClr val="320E04"/>
                </a:solidFill>
              </a:rPr>
              <a:t>, </a:t>
            </a:r>
            <a:r>
              <a:rPr lang="en-US" sz="2400" dirty="0" err="1">
                <a:solidFill>
                  <a:srgbClr val="320E04"/>
                </a:solidFill>
              </a:rPr>
              <a:t>tradiciones</a:t>
            </a:r>
            <a:r>
              <a:rPr lang="en-US" sz="2400" dirty="0">
                <a:solidFill>
                  <a:srgbClr val="320E04"/>
                </a:solidFill>
              </a:rPr>
              <a:t>, </a:t>
            </a:r>
            <a:r>
              <a:rPr lang="en-US" sz="2400" dirty="0" err="1">
                <a:solidFill>
                  <a:srgbClr val="320E04"/>
                </a:solidFill>
              </a:rPr>
              <a:t>cristianismo</a:t>
            </a:r>
            <a:r>
              <a:rPr lang="en-US" sz="2400" dirty="0">
                <a:solidFill>
                  <a:srgbClr val="320E04"/>
                </a:solidFill>
              </a:rPr>
              <a:t> cultural y </a:t>
            </a:r>
            <a:r>
              <a:rPr lang="en-US" sz="2400" dirty="0" err="1">
                <a:solidFill>
                  <a:srgbClr val="320E04"/>
                </a:solidFill>
              </a:rPr>
              <a:t>formas</a:t>
            </a:r>
            <a:r>
              <a:rPr lang="en-US" sz="2400" dirty="0">
                <a:solidFill>
                  <a:srgbClr val="320E04"/>
                </a:solidFill>
              </a:rPr>
              <a:t> </a:t>
            </a:r>
            <a:r>
              <a:rPr lang="en-US" sz="2400" dirty="0" err="1">
                <a:solidFill>
                  <a:srgbClr val="320E04"/>
                </a:solidFill>
              </a:rPr>
              <a:t>religiosas</a:t>
            </a:r>
            <a:endParaRPr lang="en-US" sz="2400" dirty="0">
              <a:solidFill>
                <a:srgbClr val="320E04"/>
              </a:solidFill>
            </a:endParaRPr>
          </a:p>
          <a:p>
            <a:pPr marL="465138" indent="-465138" eaLnBrk="1" hangingPunct="1">
              <a:buClr>
                <a:srgbClr val="967D42"/>
              </a:buClr>
              <a:buFont typeface="Gill Sans MT" pitchFamily="34" charset="0"/>
              <a:buAutoNum type="arabicPeriod" startAt="2"/>
            </a:pPr>
            <a:r>
              <a:rPr lang="en-US" sz="2400" dirty="0">
                <a:solidFill>
                  <a:srgbClr val="320E04"/>
                </a:solidFill>
              </a:rPr>
              <a:t>Cristianos </a:t>
            </a:r>
            <a:r>
              <a:rPr lang="en-US" sz="2400" dirty="0" err="1">
                <a:solidFill>
                  <a:srgbClr val="320E04"/>
                </a:solidFill>
              </a:rPr>
              <a:t>derrotados</a:t>
            </a:r>
            <a:r>
              <a:rPr lang="en-US" sz="2400" dirty="0">
                <a:solidFill>
                  <a:srgbClr val="320E04"/>
                </a:solidFill>
              </a:rPr>
              <a:t> - lo </a:t>
            </a:r>
            <a:r>
              <a:rPr lang="en-US" sz="2400" dirty="0" err="1">
                <a:solidFill>
                  <a:srgbClr val="320E04"/>
                </a:solidFill>
              </a:rPr>
              <a:t>saben</a:t>
            </a:r>
            <a:r>
              <a:rPr lang="en-US" sz="2400" dirty="0">
                <a:solidFill>
                  <a:srgbClr val="320E04"/>
                </a:solidFill>
              </a:rPr>
              <a:t> </a:t>
            </a:r>
            <a:r>
              <a:rPr lang="en-US" sz="2400" dirty="0" err="1">
                <a:solidFill>
                  <a:srgbClr val="320E04"/>
                </a:solidFill>
              </a:rPr>
              <a:t>todo</a:t>
            </a:r>
            <a:r>
              <a:rPr lang="en-US" sz="2400" dirty="0">
                <a:solidFill>
                  <a:srgbClr val="320E04"/>
                </a:solidFill>
              </a:rPr>
              <a:t> </a:t>
            </a:r>
            <a:r>
              <a:rPr lang="en-US" sz="2400" dirty="0" err="1">
                <a:solidFill>
                  <a:srgbClr val="320E04"/>
                </a:solidFill>
              </a:rPr>
              <a:t>menos</a:t>
            </a:r>
            <a:r>
              <a:rPr lang="en-US" sz="2400" dirty="0">
                <a:solidFill>
                  <a:srgbClr val="320E04"/>
                </a:solidFill>
              </a:rPr>
              <a:t>... (</a:t>
            </a:r>
            <a:r>
              <a:rPr lang="en-US" sz="2400" i="1" dirty="0">
                <a:solidFill>
                  <a:srgbClr val="320E04"/>
                </a:solidFill>
              </a:rPr>
              <a:t>1 Sam. 17:21,11 </a:t>
            </a:r>
            <a:r>
              <a:rPr lang="en-US" sz="2400" dirty="0">
                <a:solidFill>
                  <a:srgbClr val="320E04"/>
                </a:solidFill>
              </a:rPr>
              <a:t>- "</a:t>
            </a:r>
            <a:r>
              <a:rPr lang="en-US" sz="2400" dirty="0" err="1">
                <a:solidFill>
                  <a:srgbClr val="320E04"/>
                </a:solidFill>
              </a:rPr>
              <a:t>vestidos</a:t>
            </a:r>
            <a:r>
              <a:rPr lang="en-US" sz="2400" dirty="0">
                <a:solidFill>
                  <a:srgbClr val="320E04"/>
                </a:solidFill>
              </a:rPr>
              <a:t>/</a:t>
            </a:r>
            <a:r>
              <a:rPr lang="en-US" sz="2400" dirty="0" err="1">
                <a:solidFill>
                  <a:srgbClr val="320E04"/>
                </a:solidFill>
              </a:rPr>
              <a:t>formados</a:t>
            </a:r>
            <a:r>
              <a:rPr lang="en-US" sz="2400" dirty="0">
                <a:solidFill>
                  <a:srgbClr val="320E04"/>
                </a:solidFill>
              </a:rPr>
              <a:t> para la </a:t>
            </a:r>
            <a:r>
              <a:rPr lang="en-US" sz="2400" dirty="0" err="1">
                <a:solidFill>
                  <a:srgbClr val="320E04"/>
                </a:solidFill>
              </a:rPr>
              <a:t>batalla</a:t>
            </a:r>
            <a:r>
              <a:rPr lang="en-US" sz="2400" dirty="0">
                <a:solidFill>
                  <a:srgbClr val="320E04"/>
                </a:solidFill>
              </a:rPr>
              <a:t>, </a:t>
            </a:r>
            <a:r>
              <a:rPr lang="en-US" sz="2400" dirty="0" err="1">
                <a:solidFill>
                  <a:srgbClr val="320E04"/>
                </a:solidFill>
              </a:rPr>
              <a:t>pero</a:t>
            </a:r>
            <a:r>
              <a:rPr lang="en-US" sz="2400" dirty="0">
                <a:solidFill>
                  <a:srgbClr val="320E04"/>
                </a:solidFill>
              </a:rPr>
              <a:t> </a:t>
            </a:r>
            <a:r>
              <a:rPr lang="en-US" sz="2400" dirty="0" err="1">
                <a:solidFill>
                  <a:srgbClr val="320E04"/>
                </a:solidFill>
              </a:rPr>
              <a:t>nadie</a:t>
            </a:r>
            <a:r>
              <a:rPr lang="en-US" sz="2400" dirty="0">
                <a:solidFill>
                  <a:srgbClr val="320E04"/>
                </a:solidFill>
              </a:rPr>
              <a:t> se </a:t>
            </a:r>
            <a:r>
              <a:rPr lang="en-US" sz="2400" dirty="0" err="1">
                <a:solidFill>
                  <a:srgbClr val="320E04"/>
                </a:solidFill>
              </a:rPr>
              <a:t>mueve</a:t>
            </a:r>
            <a:r>
              <a:rPr lang="en-US" sz="2400" dirty="0">
                <a:solidFill>
                  <a:srgbClr val="320E04"/>
                </a:solidFill>
              </a:rPr>
              <a:t>")</a:t>
            </a:r>
          </a:p>
        </p:txBody>
      </p:sp>
      <p:grpSp>
        <p:nvGrpSpPr>
          <p:cNvPr id="11" name="Group 5"/>
          <p:cNvGrpSpPr/>
          <p:nvPr/>
        </p:nvGrpSpPr>
        <p:grpSpPr>
          <a:xfrm>
            <a:off x="-152400" y="990600"/>
            <a:ext cx="3581400" cy="609600"/>
            <a:chOff x="220980" y="3272239"/>
            <a:chExt cx="3594067" cy="619920"/>
          </a:xfrm>
          <a:solidFill>
            <a:schemeClr val="tx1">
              <a:lumMod val="75000"/>
              <a:lumOff val="25000"/>
            </a:schemeClr>
          </a:solidFill>
        </p:grpSpPr>
        <p:sp>
          <p:nvSpPr>
            <p:cNvPr id="12" name="Rounded Rectangle 11"/>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3"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Una vida sin oración</a:t>
              </a:r>
            </a:p>
          </p:txBody>
        </p:sp>
      </p:grpSp>
    </p:spTree>
  </p:cSld>
  <p:clrMapOvr>
    <a:masterClrMapping/>
  </p:clrMapOvr>
  <p:transition spd="med">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752600"/>
            <a:ext cx="7086600" cy="4772025"/>
          </a:xfrm>
          <a:prstGeom prst="rect">
            <a:avLst/>
          </a:prstGeom>
        </p:spPr>
        <p:txBody>
          <a:bodyPr/>
          <a:lstStyle/>
          <a:p>
            <a:pPr eaLnBrk="1" hangingPunct="1">
              <a:buClr>
                <a:srgbClr val="967D42"/>
              </a:buClr>
            </a:pPr>
            <a:r>
              <a:rPr lang="en-US" sz="2400" dirty="0"/>
              <a:t>"Vi que </a:t>
            </a:r>
            <a:r>
              <a:rPr lang="en-US" sz="2400" dirty="0" err="1"/>
              <a:t>toda</a:t>
            </a:r>
            <a:r>
              <a:rPr lang="en-US" sz="2400" dirty="0"/>
              <a:t> </a:t>
            </a:r>
            <a:r>
              <a:rPr lang="en-US" sz="2400" dirty="0" err="1"/>
              <a:t>oración</a:t>
            </a:r>
            <a:r>
              <a:rPr lang="en-US" sz="2400" dirty="0"/>
              <a:t> </a:t>
            </a:r>
            <a:r>
              <a:rPr lang="en-US" sz="2400" dirty="0" err="1"/>
              <a:t>ferviente</a:t>
            </a:r>
            <a:r>
              <a:rPr lang="en-US" sz="2400" dirty="0"/>
              <a:t> que se </a:t>
            </a:r>
            <a:r>
              <a:rPr lang="en-US" sz="2400" dirty="0" err="1"/>
              <a:t>eleva</a:t>
            </a:r>
            <a:r>
              <a:rPr lang="en-US" sz="2400" dirty="0"/>
              <a:t> con </a:t>
            </a:r>
            <a:r>
              <a:rPr lang="en-US" sz="2400" dirty="0" err="1"/>
              <a:t>fe</a:t>
            </a:r>
            <a:r>
              <a:rPr lang="en-US" sz="2400" dirty="0"/>
              <a:t> </a:t>
            </a:r>
            <a:r>
              <a:rPr lang="en-US" sz="2400" dirty="0" err="1"/>
              <a:t>desde</a:t>
            </a:r>
            <a:r>
              <a:rPr lang="en-US" sz="2400" dirty="0"/>
              <a:t> un </a:t>
            </a:r>
            <a:r>
              <a:rPr lang="en-US" sz="2400" dirty="0" err="1"/>
              <a:t>corazón</a:t>
            </a:r>
            <a:r>
              <a:rPr lang="en-US" sz="2400" dirty="0"/>
              <a:t> </a:t>
            </a:r>
            <a:r>
              <a:rPr lang="en-US" sz="2400" dirty="0" err="1"/>
              <a:t>honesto</a:t>
            </a:r>
            <a:r>
              <a:rPr lang="en-US" sz="2400" dirty="0"/>
              <a:t> </a:t>
            </a:r>
            <a:r>
              <a:rPr lang="en-US" sz="2400" dirty="0" err="1"/>
              <a:t>será</a:t>
            </a:r>
            <a:r>
              <a:rPr lang="en-US" sz="2400" dirty="0"/>
              <a:t> </a:t>
            </a:r>
            <a:r>
              <a:rPr lang="en-US" sz="2400" dirty="0" err="1"/>
              <a:t>escuchada</a:t>
            </a:r>
            <a:r>
              <a:rPr lang="en-US" sz="2400" dirty="0"/>
              <a:t> </a:t>
            </a:r>
            <a:r>
              <a:rPr lang="en-US" sz="2400" dirty="0" err="1"/>
              <a:t>por</a:t>
            </a:r>
            <a:r>
              <a:rPr lang="en-US" sz="2400" dirty="0"/>
              <a:t> Dios y </a:t>
            </a:r>
            <a:r>
              <a:rPr lang="en-US" sz="2400" dirty="0" err="1"/>
              <a:t>contestada</a:t>
            </a:r>
            <a:r>
              <a:rPr lang="en-US" sz="2400" dirty="0"/>
              <a:t>, y </a:t>
            </a:r>
            <a:r>
              <a:rPr lang="en-US" sz="2400" dirty="0" err="1"/>
              <a:t>el</a:t>
            </a:r>
            <a:r>
              <a:rPr lang="en-US" sz="2400" dirty="0"/>
              <a:t> que </a:t>
            </a:r>
            <a:r>
              <a:rPr lang="en-US" sz="2400" dirty="0" err="1"/>
              <a:t>eleva</a:t>
            </a:r>
            <a:r>
              <a:rPr lang="en-US" sz="2400" dirty="0"/>
              <a:t> la </a:t>
            </a:r>
            <a:r>
              <a:rPr lang="en-US" sz="2400" dirty="0" err="1"/>
              <a:t>petición</a:t>
            </a:r>
            <a:r>
              <a:rPr lang="en-US" sz="2400" dirty="0"/>
              <a:t> </a:t>
            </a:r>
            <a:r>
              <a:rPr lang="en-US" sz="2400" dirty="0" err="1"/>
              <a:t>tendrá</a:t>
            </a:r>
            <a:r>
              <a:rPr lang="en-US" sz="2400" dirty="0"/>
              <a:t> la </a:t>
            </a:r>
            <a:r>
              <a:rPr lang="en-US" sz="2400" dirty="0" err="1"/>
              <a:t>bendición</a:t>
            </a:r>
            <a:r>
              <a:rPr lang="en-US" sz="2400" dirty="0"/>
              <a:t> </a:t>
            </a:r>
            <a:r>
              <a:rPr lang="en-US" sz="2400" dirty="0" err="1"/>
              <a:t>cuando</a:t>
            </a:r>
            <a:r>
              <a:rPr lang="en-US" sz="2400" dirty="0"/>
              <a:t> </a:t>
            </a:r>
            <a:r>
              <a:rPr lang="en-US" sz="2400" dirty="0" err="1"/>
              <a:t>más</a:t>
            </a:r>
            <a:r>
              <a:rPr lang="en-US" sz="2400" dirty="0"/>
              <a:t> la </a:t>
            </a:r>
            <a:r>
              <a:rPr lang="en-US" sz="2400" dirty="0" err="1"/>
              <a:t>necesite</a:t>
            </a:r>
            <a:r>
              <a:rPr lang="en-US" sz="2400" dirty="0"/>
              <a:t>, y a menudo </a:t>
            </a:r>
            <a:r>
              <a:rPr lang="en-US" sz="2400" dirty="0" err="1"/>
              <a:t>superará</a:t>
            </a:r>
            <a:r>
              <a:rPr lang="en-US" sz="2400" dirty="0"/>
              <a:t> sus </a:t>
            </a:r>
            <a:r>
              <a:rPr lang="en-US" sz="2400" dirty="0" err="1"/>
              <a:t>expectativas</a:t>
            </a:r>
            <a:r>
              <a:rPr lang="en-US" sz="2400" dirty="0"/>
              <a:t>. </a:t>
            </a:r>
            <a:r>
              <a:rPr lang="en-US" sz="2400" dirty="0" err="1"/>
              <a:t>Ninguna</a:t>
            </a:r>
            <a:r>
              <a:rPr lang="en-US" sz="2400" dirty="0"/>
              <a:t> </a:t>
            </a:r>
            <a:r>
              <a:rPr lang="en-US" sz="2400" dirty="0" err="1"/>
              <a:t>oración</a:t>
            </a:r>
            <a:r>
              <a:rPr lang="en-US" sz="2400" dirty="0"/>
              <a:t> de un </a:t>
            </a:r>
            <a:r>
              <a:rPr lang="en-US" sz="2400" dirty="0" err="1"/>
              <a:t>verdadero</a:t>
            </a:r>
            <a:r>
              <a:rPr lang="en-US" sz="2400" dirty="0"/>
              <a:t> santo se </a:t>
            </a:r>
            <a:r>
              <a:rPr lang="en-US" sz="2400" dirty="0" err="1"/>
              <a:t>pierde</a:t>
            </a:r>
            <a:r>
              <a:rPr lang="en-US" sz="2400" dirty="0"/>
              <a:t> </a:t>
            </a:r>
            <a:r>
              <a:rPr lang="en-US" sz="2400" dirty="0" err="1"/>
              <a:t>si</a:t>
            </a:r>
            <a:r>
              <a:rPr lang="en-US" sz="2400" dirty="0"/>
              <a:t> se </a:t>
            </a:r>
            <a:r>
              <a:rPr lang="en-US" sz="2400" dirty="0" err="1"/>
              <a:t>eleva</a:t>
            </a:r>
            <a:r>
              <a:rPr lang="en-US" sz="2400" dirty="0"/>
              <a:t> con </a:t>
            </a:r>
            <a:r>
              <a:rPr lang="en-US" sz="2400" dirty="0" err="1"/>
              <a:t>fe</a:t>
            </a:r>
            <a:r>
              <a:rPr lang="en-US" sz="2400" dirty="0"/>
              <a:t> </a:t>
            </a:r>
            <a:r>
              <a:rPr lang="en-US" sz="2400" dirty="0" err="1"/>
              <a:t>desde</a:t>
            </a:r>
            <a:r>
              <a:rPr lang="en-US" sz="2400" dirty="0"/>
              <a:t> un </a:t>
            </a:r>
            <a:r>
              <a:rPr lang="en-US" sz="2400" dirty="0" err="1"/>
              <a:t>corazón</a:t>
            </a:r>
            <a:r>
              <a:rPr lang="en-US" sz="2400" dirty="0"/>
              <a:t> </a:t>
            </a:r>
            <a:r>
              <a:rPr lang="en-US" sz="2400" dirty="0" err="1"/>
              <a:t>honesto</a:t>
            </a:r>
            <a:r>
              <a:rPr lang="en-US" sz="2400" dirty="0"/>
              <a:t>".  </a:t>
            </a:r>
            <a:r>
              <a:rPr lang="en-US" sz="2400" i="1" dirty="0"/>
              <a:t>{</a:t>
            </a:r>
            <a:r>
              <a:rPr lang="en-US" sz="2400" i="1" dirty="0" err="1"/>
              <a:t>Pr</a:t>
            </a:r>
            <a:r>
              <a:rPr lang="en-US" sz="2400" i="1" dirty="0"/>
              <a:t> 34.4}</a:t>
            </a:r>
            <a:endParaRPr lang="en-US" sz="2800" i="1" dirty="0"/>
          </a:p>
          <a:p>
            <a:pPr eaLnBrk="1" hangingPunct="1">
              <a:buClr>
                <a:srgbClr val="967D42"/>
              </a:buClr>
            </a:pPr>
            <a:br>
              <a:rPr lang="en-US" sz="2400" dirty="0"/>
            </a:br>
            <a:r>
              <a:rPr lang="en-US" sz="2400" dirty="0"/>
              <a:t>"</a:t>
            </a:r>
            <a:r>
              <a:rPr lang="en-US" sz="2400" dirty="0" err="1"/>
              <a:t>Nuestro</a:t>
            </a:r>
            <a:r>
              <a:rPr lang="en-US" sz="2400" dirty="0"/>
              <a:t> Padre celestial </a:t>
            </a:r>
            <a:r>
              <a:rPr lang="en-US" sz="2400" dirty="0" err="1"/>
              <a:t>espera</a:t>
            </a:r>
            <a:r>
              <a:rPr lang="en-US" sz="2400" dirty="0"/>
              <a:t> para </a:t>
            </a:r>
            <a:r>
              <a:rPr lang="en-US" sz="2400" dirty="0" err="1"/>
              <a:t>concedernos</a:t>
            </a:r>
            <a:r>
              <a:rPr lang="en-US" sz="2400" dirty="0"/>
              <a:t> la </a:t>
            </a:r>
            <a:r>
              <a:rPr lang="en-US" sz="2400" dirty="0" err="1"/>
              <a:t>plenitud</a:t>
            </a:r>
            <a:r>
              <a:rPr lang="en-US" sz="2400" dirty="0"/>
              <a:t> de sus </a:t>
            </a:r>
            <a:r>
              <a:rPr lang="en-US" sz="2400" dirty="0" err="1"/>
              <a:t>bendiciones</a:t>
            </a:r>
            <a:r>
              <a:rPr lang="en-US" sz="2400" dirty="0"/>
              <a:t>. Es </a:t>
            </a:r>
            <a:r>
              <a:rPr lang="en-US" sz="2400" dirty="0" err="1"/>
              <a:t>nuestro</a:t>
            </a:r>
            <a:r>
              <a:rPr lang="en-US" sz="2400" dirty="0"/>
              <a:t> privilegio </a:t>
            </a:r>
            <a:r>
              <a:rPr lang="en-US" sz="2400" dirty="0" err="1"/>
              <a:t>beber</a:t>
            </a:r>
            <a:r>
              <a:rPr lang="en-US" sz="2400" dirty="0"/>
              <a:t> </a:t>
            </a:r>
            <a:r>
              <a:rPr lang="en-US" sz="2400" dirty="0" err="1"/>
              <a:t>ampliamente</a:t>
            </a:r>
            <a:r>
              <a:rPr lang="en-US" sz="2400" dirty="0"/>
              <a:t> </a:t>
            </a:r>
            <a:r>
              <a:rPr lang="en-US" sz="2400" dirty="0" err="1"/>
              <a:t>en</a:t>
            </a:r>
            <a:r>
              <a:rPr lang="en-US" sz="2400" dirty="0"/>
              <a:t> la </a:t>
            </a:r>
            <a:r>
              <a:rPr lang="en-US" sz="2400" dirty="0" err="1"/>
              <a:t>fuente</a:t>
            </a:r>
            <a:r>
              <a:rPr lang="en-US" sz="2400" dirty="0"/>
              <a:t> del amor sin </a:t>
            </a:r>
            <a:r>
              <a:rPr lang="en-US" sz="2400" dirty="0" err="1"/>
              <a:t>límites</a:t>
            </a:r>
            <a:r>
              <a:rPr lang="en-US" sz="2400" dirty="0"/>
              <a:t>". </a:t>
            </a:r>
            <a:r>
              <a:rPr lang="en-US" sz="2400" i="1" dirty="0"/>
              <a:t>{SC 94.1} </a:t>
            </a:r>
            <a:endParaRPr lang="en-US" sz="2800" i="1" dirty="0"/>
          </a:p>
        </p:txBody>
      </p:sp>
      <p:grpSp>
        <p:nvGrpSpPr>
          <p:cNvPr id="11" name="Group 5"/>
          <p:cNvGrpSpPr/>
          <p:nvPr/>
        </p:nvGrpSpPr>
        <p:grpSpPr>
          <a:xfrm>
            <a:off x="-152400" y="990600"/>
            <a:ext cx="7924800" cy="609600"/>
            <a:chOff x="220980" y="3272239"/>
            <a:chExt cx="3594067" cy="619920"/>
          </a:xfrm>
          <a:solidFill>
            <a:schemeClr val="tx1">
              <a:lumMod val="75000"/>
              <a:lumOff val="25000"/>
            </a:schemeClr>
          </a:solidFill>
        </p:grpSpPr>
        <p:sp>
          <p:nvSpPr>
            <p:cNvPr id="12" name="Rounded Rectangle 11"/>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sz="1600"/>
            </a:p>
          </p:txBody>
        </p:sp>
        <p:sp>
          <p:nvSpPr>
            <p:cNvPr id="13"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400" kern="1200" dirty="0"/>
                <a:t>¡Dios </a:t>
              </a:r>
              <a:r>
                <a:rPr lang="en-US" sz="2400" kern="1200" dirty="0" err="1"/>
                <a:t>quiere</a:t>
              </a:r>
              <a:r>
                <a:rPr lang="en-US" sz="2400" kern="1200" dirty="0"/>
                <a:t> responder a </a:t>
              </a:r>
              <a:r>
                <a:rPr lang="en-US" sz="2400" kern="1200" dirty="0" err="1"/>
                <a:t>nuestra</a:t>
              </a:r>
              <a:r>
                <a:rPr lang="en-US" sz="2400" kern="1200" dirty="0"/>
                <a:t> </a:t>
              </a:r>
              <a:r>
                <a:rPr lang="en-US" sz="2400" kern="1200" dirty="0" err="1"/>
                <a:t>oración</a:t>
              </a:r>
              <a:r>
                <a:rPr lang="en-US" sz="2400" kern="1200" dirty="0"/>
                <a:t>! </a:t>
              </a:r>
              <a:r>
                <a:rPr lang="en-US" sz="2400" i="1" kern="1200" dirty="0"/>
                <a:t>Juan 16:23-24</a:t>
              </a:r>
            </a:p>
          </p:txBody>
        </p:sp>
      </p:grpSp>
    </p:spTree>
  </p:cSld>
  <p:clrMapOvr>
    <a:masterClrMapping/>
  </p:clrMapOvr>
  <p:transition spd="med">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271463" indent="-271463" eaLnBrk="1" hangingPunct="1">
              <a:buClr>
                <a:srgbClr val="967D42"/>
              </a:buClr>
              <a:buFont typeface="Arial"/>
              <a:buChar char="•"/>
            </a:pPr>
            <a:r>
              <a:rPr lang="en-US" sz="2400" dirty="0"/>
              <a:t>A </a:t>
            </a:r>
            <a:r>
              <a:rPr lang="en-US" sz="2400" dirty="0" err="1"/>
              <a:t>toda</a:t>
            </a:r>
            <a:r>
              <a:rPr lang="en-US" sz="2400" dirty="0"/>
              <a:t> </a:t>
            </a:r>
            <a:r>
              <a:rPr lang="en-US" sz="2400" dirty="0" err="1"/>
              <a:t>oración</a:t>
            </a:r>
            <a:r>
              <a:rPr lang="en-US" sz="2400" dirty="0"/>
              <a:t> </a:t>
            </a:r>
            <a:r>
              <a:rPr lang="en-US" sz="2400" dirty="0" err="1"/>
              <a:t>sincera</a:t>
            </a:r>
            <a:r>
              <a:rPr lang="en-US" sz="2400" dirty="0"/>
              <a:t> </a:t>
            </a:r>
            <a:r>
              <a:rPr lang="en-US" sz="2400" dirty="0" err="1"/>
              <a:t>llegará</a:t>
            </a:r>
            <a:r>
              <a:rPr lang="en-US" sz="2400" dirty="0"/>
              <a:t> </a:t>
            </a:r>
            <a:r>
              <a:rPr lang="en-US" sz="2400" dirty="0" err="1"/>
              <a:t>una</a:t>
            </a:r>
            <a:r>
              <a:rPr lang="en-US" sz="2400" dirty="0"/>
              <a:t> </a:t>
            </a:r>
            <a:r>
              <a:rPr lang="en-US" sz="2400" dirty="0" err="1"/>
              <a:t>respuesta</a:t>
            </a:r>
            <a:r>
              <a:rPr lang="en-US" sz="2400" dirty="0"/>
              <a:t>. </a:t>
            </a:r>
            <a:r>
              <a:rPr lang="en-US" sz="2400" dirty="0" err="1"/>
              <a:t>Puede</a:t>
            </a:r>
            <a:r>
              <a:rPr lang="en-US" sz="2400" dirty="0"/>
              <a:t> que no </a:t>
            </a:r>
            <a:r>
              <a:rPr lang="en-US" sz="2400" dirty="0" err="1"/>
              <a:t>venga</a:t>
            </a:r>
            <a:r>
              <a:rPr lang="en-US" sz="2400" dirty="0"/>
              <a:t> </a:t>
            </a:r>
            <a:r>
              <a:rPr lang="en-US" sz="2400" dirty="0" err="1"/>
              <a:t>tal</a:t>
            </a:r>
            <a:r>
              <a:rPr lang="en-US" sz="2400" dirty="0"/>
              <a:t> </a:t>
            </a:r>
            <a:r>
              <a:rPr lang="en-US" sz="2400" dirty="0" err="1"/>
              <a:t>como</a:t>
            </a:r>
            <a:r>
              <a:rPr lang="en-US" sz="2400" dirty="0"/>
              <a:t> la </a:t>
            </a:r>
            <a:r>
              <a:rPr lang="en-US" sz="2400" dirty="0" err="1"/>
              <a:t>deseas</a:t>
            </a:r>
            <a:r>
              <a:rPr lang="en-US" sz="2400" dirty="0"/>
              <a:t>, o </a:t>
            </a:r>
            <a:r>
              <a:rPr lang="en-US" sz="2400" dirty="0" err="1"/>
              <a:t>en</a:t>
            </a:r>
            <a:r>
              <a:rPr lang="en-US" sz="2400" dirty="0"/>
              <a:t> </a:t>
            </a:r>
            <a:r>
              <a:rPr lang="en-US" sz="2400" dirty="0" err="1"/>
              <a:t>el</a:t>
            </a:r>
            <a:r>
              <a:rPr lang="en-US" sz="2400" dirty="0"/>
              <a:t> </a:t>
            </a:r>
            <a:r>
              <a:rPr lang="en-US" sz="2400" dirty="0" err="1"/>
              <a:t>momento</a:t>
            </a:r>
            <a:r>
              <a:rPr lang="en-US" sz="2400" dirty="0"/>
              <a:t> que la </a:t>
            </a:r>
            <a:r>
              <a:rPr lang="en-US" sz="2400" dirty="0" err="1"/>
              <a:t>buscas</a:t>
            </a:r>
            <a:r>
              <a:rPr lang="en-US" sz="2400" dirty="0"/>
              <a:t>; </a:t>
            </a:r>
            <a:r>
              <a:rPr lang="en-US" sz="2400" dirty="0" err="1"/>
              <a:t>pero</a:t>
            </a:r>
            <a:r>
              <a:rPr lang="en-US" sz="2400" dirty="0"/>
              <a:t> </a:t>
            </a:r>
            <a:r>
              <a:rPr lang="en-US" sz="2400" dirty="0" err="1"/>
              <a:t>vendrá</a:t>
            </a:r>
            <a:r>
              <a:rPr lang="en-US" sz="2400" dirty="0"/>
              <a:t> </a:t>
            </a:r>
            <a:r>
              <a:rPr lang="en-US" sz="2400" b="1" dirty="0"/>
              <a:t>de la </a:t>
            </a:r>
            <a:r>
              <a:rPr lang="en-US" sz="2400" b="1" dirty="0" err="1"/>
              <a:t>manera</a:t>
            </a:r>
            <a:r>
              <a:rPr lang="en-US" sz="2400" b="1" dirty="0"/>
              <a:t> </a:t>
            </a:r>
            <a:r>
              <a:rPr lang="en-US" sz="2400" dirty="0"/>
              <a:t>y </a:t>
            </a:r>
            <a:r>
              <a:rPr lang="en-US" sz="2400" b="1" dirty="0" err="1"/>
              <a:t>en</a:t>
            </a:r>
            <a:r>
              <a:rPr lang="en-US" sz="2400" b="1" dirty="0"/>
              <a:t> </a:t>
            </a:r>
            <a:r>
              <a:rPr lang="en-US" sz="2400" b="1" dirty="0" err="1"/>
              <a:t>el</a:t>
            </a:r>
            <a:r>
              <a:rPr lang="en-US" sz="2400" b="1" dirty="0"/>
              <a:t> </a:t>
            </a:r>
            <a:r>
              <a:rPr lang="en-US" sz="2400" b="1" dirty="0" err="1"/>
              <a:t>momento</a:t>
            </a:r>
            <a:r>
              <a:rPr lang="en-US" sz="2400" b="1" dirty="0"/>
              <a:t> </a:t>
            </a:r>
            <a:r>
              <a:rPr lang="en-US" sz="2400" dirty="0"/>
              <a:t>que </a:t>
            </a:r>
            <a:r>
              <a:rPr lang="en-US" sz="2400" dirty="0" err="1"/>
              <a:t>mejor</a:t>
            </a:r>
            <a:r>
              <a:rPr lang="en-US" sz="2400" dirty="0"/>
              <a:t> </a:t>
            </a:r>
            <a:r>
              <a:rPr lang="en-US" sz="2400" dirty="0" err="1"/>
              <a:t>satisfaga</a:t>
            </a:r>
            <a:r>
              <a:rPr lang="en-US" sz="2400" dirty="0"/>
              <a:t> </a:t>
            </a:r>
            <a:r>
              <a:rPr lang="en-US" sz="2400" dirty="0" err="1"/>
              <a:t>tu</a:t>
            </a:r>
            <a:r>
              <a:rPr lang="en-US" sz="2400" dirty="0"/>
              <a:t> </a:t>
            </a:r>
            <a:r>
              <a:rPr lang="en-US" sz="2400" dirty="0" err="1"/>
              <a:t>necesidad</a:t>
            </a:r>
            <a:r>
              <a:rPr lang="en-US" sz="2400" dirty="0"/>
              <a:t>." </a:t>
            </a:r>
            <a:r>
              <a:rPr lang="en-US" sz="2000" i="1" dirty="0"/>
              <a:t>(</a:t>
            </a:r>
            <a:r>
              <a:rPr lang="en-US" sz="2000" i="1" dirty="0" err="1"/>
              <a:t>Mensajes</a:t>
            </a:r>
            <a:r>
              <a:rPr lang="en-US" sz="2000" i="1" dirty="0"/>
              <a:t> a </a:t>
            </a:r>
            <a:r>
              <a:rPr lang="en-US" sz="2000" i="1" dirty="0" err="1"/>
              <a:t>los</a:t>
            </a:r>
            <a:r>
              <a:rPr lang="en-US" sz="2000" i="1" dirty="0"/>
              <a:t> </a:t>
            </a:r>
            <a:r>
              <a:rPr lang="en-US" sz="2000" i="1" dirty="0" err="1"/>
              <a:t>jóvenes</a:t>
            </a:r>
            <a:r>
              <a:rPr lang="en-US" sz="2000" i="1" dirty="0"/>
              <a:t>, 250) {</a:t>
            </a:r>
            <a:r>
              <a:rPr lang="en-US" sz="2000" i="1" dirty="0" err="1"/>
              <a:t>Pr</a:t>
            </a:r>
            <a:r>
              <a:rPr lang="en-US" sz="2000" i="1" dirty="0"/>
              <a:t> 37.2}</a:t>
            </a:r>
            <a:endParaRPr lang="en-US" sz="2400" i="1" dirty="0"/>
          </a:p>
          <a:p>
            <a:pPr marL="271463" indent="-271463" eaLnBrk="1" hangingPunct="1">
              <a:buClr>
                <a:srgbClr val="967D42"/>
              </a:buClr>
              <a:buFont typeface="Arial"/>
              <a:buChar char="•"/>
            </a:pPr>
            <a:r>
              <a:rPr lang="en-US" sz="2400" dirty="0"/>
              <a:t>"</a:t>
            </a:r>
            <a:r>
              <a:rPr lang="en-US" sz="2400" dirty="0" err="1"/>
              <a:t>Cuando</a:t>
            </a:r>
            <a:r>
              <a:rPr lang="en-US" sz="2400" dirty="0"/>
              <a:t> </a:t>
            </a:r>
            <a:r>
              <a:rPr lang="en-US" sz="2400" dirty="0" err="1"/>
              <a:t>nuestras</a:t>
            </a:r>
            <a:r>
              <a:rPr lang="en-US" sz="2400" dirty="0"/>
              <a:t> </a:t>
            </a:r>
            <a:r>
              <a:rPr lang="en-US" sz="2400" dirty="0" err="1"/>
              <a:t>oraciones</a:t>
            </a:r>
            <a:r>
              <a:rPr lang="en-US" sz="2400" dirty="0"/>
              <a:t> </a:t>
            </a:r>
            <a:r>
              <a:rPr lang="en-US" sz="2400" b="1" dirty="0" err="1"/>
              <a:t>parecen</a:t>
            </a:r>
            <a:r>
              <a:rPr lang="en-US" sz="2400" b="1" dirty="0"/>
              <a:t> no ser </a:t>
            </a:r>
            <a:r>
              <a:rPr lang="en-US" sz="2400" b="1" dirty="0" err="1"/>
              <a:t>contestadas</a:t>
            </a:r>
            <a:r>
              <a:rPr lang="en-US" sz="2400" dirty="0"/>
              <a:t>, </a:t>
            </a:r>
            <a:r>
              <a:rPr lang="en-US" sz="2400" dirty="0" err="1"/>
              <a:t>debemos</a:t>
            </a:r>
            <a:r>
              <a:rPr lang="en-US" sz="2400" dirty="0"/>
              <a:t> </a:t>
            </a:r>
            <a:r>
              <a:rPr lang="en-US" sz="2400" dirty="0" err="1"/>
              <a:t>aferrarnos</a:t>
            </a:r>
            <a:r>
              <a:rPr lang="en-US" sz="2400" dirty="0"/>
              <a:t> a la </a:t>
            </a:r>
            <a:r>
              <a:rPr lang="en-US" sz="2400" dirty="0" err="1"/>
              <a:t>promesa</a:t>
            </a:r>
            <a:r>
              <a:rPr lang="en-US" sz="2400" dirty="0"/>
              <a:t>; </a:t>
            </a:r>
            <a:r>
              <a:rPr lang="en-US" sz="2400" dirty="0" err="1"/>
              <a:t>porque</a:t>
            </a:r>
            <a:r>
              <a:rPr lang="en-US" sz="2400" dirty="0"/>
              <a:t> </a:t>
            </a:r>
            <a:r>
              <a:rPr lang="en-US" sz="2400" dirty="0" err="1"/>
              <a:t>el</a:t>
            </a:r>
            <a:r>
              <a:rPr lang="en-US" sz="2400" dirty="0"/>
              <a:t> </a:t>
            </a:r>
            <a:r>
              <a:rPr lang="en-US" sz="2400" dirty="0" err="1"/>
              <a:t>tiempo</a:t>
            </a:r>
            <a:r>
              <a:rPr lang="en-US" sz="2400" dirty="0"/>
              <a:t> de la </a:t>
            </a:r>
            <a:r>
              <a:rPr lang="en-US" sz="2400" dirty="0" err="1"/>
              <a:t>contestación</a:t>
            </a:r>
            <a:r>
              <a:rPr lang="en-US" sz="2400" dirty="0"/>
              <a:t> </a:t>
            </a:r>
            <a:r>
              <a:rPr lang="en-US" sz="2400" dirty="0" err="1"/>
              <a:t>seguramente</a:t>
            </a:r>
            <a:r>
              <a:rPr lang="en-US" sz="2400" dirty="0"/>
              <a:t> </a:t>
            </a:r>
            <a:r>
              <a:rPr lang="en-US" sz="2400" dirty="0" err="1"/>
              <a:t>llegará</a:t>
            </a:r>
            <a:r>
              <a:rPr lang="en-US" sz="2400" dirty="0"/>
              <a:t>, y </a:t>
            </a:r>
            <a:r>
              <a:rPr lang="en-US" sz="2400" dirty="0" err="1"/>
              <a:t>recibiremos</a:t>
            </a:r>
            <a:r>
              <a:rPr lang="en-US" sz="2400" dirty="0"/>
              <a:t> la </a:t>
            </a:r>
            <a:r>
              <a:rPr lang="en-US" sz="2400" dirty="0" err="1"/>
              <a:t>bendición</a:t>
            </a:r>
            <a:r>
              <a:rPr lang="en-US" sz="2400" dirty="0"/>
              <a:t> que </a:t>
            </a:r>
            <a:r>
              <a:rPr lang="en-US" sz="2400" dirty="0" err="1"/>
              <a:t>más</a:t>
            </a:r>
            <a:r>
              <a:rPr lang="en-US" sz="2400" dirty="0"/>
              <a:t> </a:t>
            </a:r>
            <a:r>
              <a:rPr lang="en-US" sz="2400" dirty="0" err="1"/>
              <a:t>necesitamos</a:t>
            </a:r>
            <a:r>
              <a:rPr lang="en-US" sz="2400" dirty="0"/>
              <a:t>". </a:t>
            </a:r>
            <a:r>
              <a:rPr lang="en-US" sz="2000" i="1" dirty="0"/>
              <a:t>(El </a:t>
            </a:r>
            <a:r>
              <a:rPr lang="en-US" sz="2000" i="1" dirty="0" err="1"/>
              <a:t>camino</a:t>
            </a:r>
            <a:r>
              <a:rPr lang="en-US" sz="2000" i="1" dirty="0"/>
              <a:t> a Cristo, 96.) {</a:t>
            </a:r>
            <a:r>
              <a:rPr lang="en-US" sz="2000" i="1" dirty="0" err="1"/>
              <a:t>Pr</a:t>
            </a:r>
            <a:r>
              <a:rPr lang="en-US" sz="2000" i="1" dirty="0"/>
              <a:t> 260.4}</a:t>
            </a:r>
            <a:endParaRPr lang="en-US" sz="2400" i="1" dirty="0"/>
          </a:p>
        </p:txBody>
      </p:sp>
      <p:grpSp>
        <p:nvGrpSpPr>
          <p:cNvPr id="6"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Oración contestada</a:t>
              </a:r>
            </a:p>
          </p:txBody>
        </p:sp>
      </p:grpSp>
    </p:spTree>
  </p:cSld>
  <p:clrMapOvr>
    <a:masterClrMapping/>
  </p:clrMapOvr>
  <p:transition spd="med">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eaLnBrk="1" hangingPunct="1">
              <a:buClr>
                <a:srgbClr val="967D42"/>
              </a:buClr>
            </a:pPr>
            <a:r>
              <a:rPr lang="en-US" sz="2400" b="1" dirty="0">
                <a:solidFill>
                  <a:srgbClr val="000000"/>
                </a:solidFill>
              </a:rPr>
              <a:t>Poderosa </a:t>
            </a:r>
            <a:r>
              <a:rPr lang="en-US" sz="2400" b="1" dirty="0" err="1">
                <a:solidFill>
                  <a:srgbClr val="000000"/>
                </a:solidFill>
              </a:rPr>
              <a:t>oración</a:t>
            </a:r>
            <a:r>
              <a:rPr lang="en-US" sz="2400" dirty="0">
                <a:solidFill>
                  <a:srgbClr val="000000"/>
                </a:solidFill>
              </a:rPr>
              <a:t>:</a:t>
            </a:r>
          </a:p>
          <a:p>
            <a:pPr marL="342900" lvl="1" indent="-342900">
              <a:buFont typeface="Arial" panose="020B0604020202020204" pitchFamily="34" charset="0"/>
              <a:buChar char="•"/>
            </a:pPr>
            <a:r>
              <a:rPr lang="en-US" sz="2400" dirty="0">
                <a:cs typeface="Times New Roman" pitchFamily="18" charset="0"/>
              </a:rPr>
              <a:t>El </a:t>
            </a:r>
            <a:r>
              <a:rPr lang="en-US" sz="2400" dirty="0" err="1">
                <a:cs typeface="Times New Roman" pitchFamily="18" charset="0"/>
              </a:rPr>
              <a:t>Señor</a:t>
            </a:r>
            <a:r>
              <a:rPr lang="en-US" sz="2400" dirty="0">
                <a:cs typeface="Times New Roman" pitchFamily="18" charset="0"/>
              </a:rPr>
              <a:t> </a:t>
            </a:r>
            <a:r>
              <a:rPr lang="en-US" sz="2400" dirty="0" err="1">
                <a:cs typeface="Times New Roman" pitchFamily="18" charset="0"/>
              </a:rPr>
              <a:t>está</a:t>
            </a:r>
            <a:r>
              <a:rPr lang="en-US" sz="2400" dirty="0">
                <a:cs typeface="Times New Roman" pitchFamily="18" charset="0"/>
              </a:rPr>
              <a:t> </a:t>
            </a:r>
            <a:r>
              <a:rPr lang="en-US" sz="2400" dirty="0" err="1">
                <a:cs typeface="Times New Roman" pitchFamily="18" charset="0"/>
              </a:rPr>
              <a:t>dispuesto</a:t>
            </a:r>
            <a:r>
              <a:rPr lang="en-US" sz="2400" dirty="0">
                <a:cs typeface="Times New Roman" pitchFamily="18" charset="0"/>
              </a:rPr>
              <a:t> a </a:t>
            </a:r>
            <a:r>
              <a:rPr lang="en-US" sz="2400" dirty="0" err="1">
                <a:cs typeface="Times New Roman" pitchFamily="18" charset="0"/>
              </a:rPr>
              <a:t>hacer</a:t>
            </a:r>
            <a:r>
              <a:rPr lang="en-US" sz="2400" dirty="0">
                <a:cs typeface="Times New Roman" pitchFamily="18" charset="0"/>
              </a:rPr>
              <a:t> </a:t>
            </a:r>
            <a:r>
              <a:rPr lang="en-US" sz="2400" dirty="0" err="1">
                <a:cs typeface="Times New Roman" pitchFamily="18" charset="0"/>
              </a:rPr>
              <a:t>grandes</a:t>
            </a:r>
            <a:r>
              <a:rPr lang="en-US" sz="2400" dirty="0">
                <a:cs typeface="Times New Roman" pitchFamily="18" charset="0"/>
              </a:rPr>
              <a:t> </a:t>
            </a:r>
            <a:r>
              <a:rPr lang="en-US" sz="2400" dirty="0" err="1">
                <a:cs typeface="Times New Roman" pitchFamily="18" charset="0"/>
              </a:rPr>
              <a:t>cosas</a:t>
            </a:r>
            <a:r>
              <a:rPr lang="en-US" sz="2400" dirty="0">
                <a:cs typeface="Times New Roman" pitchFamily="18" charset="0"/>
              </a:rPr>
              <a:t> </a:t>
            </a:r>
            <a:r>
              <a:rPr lang="en-US" sz="2400" dirty="0" err="1">
                <a:cs typeface="Times New Roman" pitchFamily="18" charset="0"/>
              </a:rPr>
              <a:t>por</a:t>
            </a:r>
            <a:r>
              <a:rPr lang="en-US" sz="2400" dirty="0">
                <a:cs typeface="Times New Roman" pitchFamily="18" charset="0"/>
              </a:rPr>
              <a:t> </a:t>
            </a:r>
            <a:r>
              <a:rPr lang="en-US" sz="2400" dirty="0" err="1">
                <a:cs typeface="Times New Roman" pitchFamily="18" charset="0"/>
              </a:rPr>
              <a:t>nosotros</a:t>
            </a:r>
            <a:r>
              <a:rPr lang="en-US" sz="2400" dirty="0">
                <a:cs typeface="Times New Roman" pitchFamily="18" charset="0"/>
              </a:rPr>
              <a:t>. No </a:t>
            </a:r>
            <a:r>
              <a:rPr lang="en-US" sz="2400" dirty="0" err="1">
                <a:cs typeface="Times New Roman" pitchFamily="18" charset="0"/>
              </a:rPr>
              <a:t>obtendremos</a:t>
            </a:r>
            <a:r>
              <a:rPr lang="en-US" sz="2400" dirty="0">
                <a:cs typeface="Times New Roman" pitchFamily="18" charset="0"/>
              </a:rPr>
              <a:t> la </a:t>
            </a:r>
            <a:r>
              <a:rPr lang="en-US" sz="2400" dirty="0" err="1">
                <a:cs typeface="Times New Roman" pitchFamily="18" charset="0"/>
              </a:rPr>
              <a:t>victoria</a:t>
            </a:r>
            <a:r>
              <a:rPr lang="en-US" sz="2400" dirty="0">
                <a:cs typeface="Times New Roman" pitchFamily="18" charset="0"/>
              </a:rPr>
              <a:t> a </a:t>
            </a:r>
            <a:r>
              <a:rPr lang="en-US" sz="2400" dirty="0" err="1">
                <a:cs typeface="Times New Roman" pitchFamily="18" charset="0"/>
              </a:rPr>
              <a:t>través</a:t>
            </a:r>
            <a:r>
              <a:rPr lang="en-US" sz="2400" dirty="0">
                <a:cs typeface="Times New Roman" pitchFamily="18" charset="0"/>
              </a:rPr>
              <a:t> de </a:t>
            </a:r>
            <a:r>
              <a:rPr lang="en-US" sz="2400" dirty="0" err="1">
                <a:cs typeface="Times New Roman" pitchFamily="18" charset="0"/>
              </a:rPr>
              <a:t>los</a:t>
            </a:r>
            <a:r>
              <a:rPr lang="en-US" sz="2400" dirty="0">
                <a:cs typeface="Times New Roman" pitchFamily="18" charset="0"/>
              </a:rPr>
              <a:t> </a:t>
            </a:r>
            <a:r>
              <a:rPr lang="en-US" sz="2400" dirty="0" err="1">
                <a:cs typeface="Times New Roman" pitchFamily="18" charset="0"/>
              </a:rPr>
              <a:t>números</a:t>
            </a:r>
            <a:r>
              <a:rPr lang="en-US" sz="2400" dirty="0">
                <a:cs typeface="Times New Roman" pitchFamily="18" charset="0"/>
              </a:rPr>
              <a:t>, </a:t>
            </a:r>
            <a:r>
              <a:rPr lang="en-US" sz="2400" dirty="0" err="1">
                <a:cs typeface="Times New Roman" pitchFamily="18" charset="0"/>
              </a:rPr>
              <a:t>sino</a:t>
            </a:r>
            <a:r>
              <a:rPr lang="en-US" sz="2400" dirty="0">
                <a:cs typeface="Times New Roman" pitchFamily="18" charset="0"/>
              </a:rPr>
              <a:t> a </a:t>
            </a:r>
            <a:r>
              <a:rPr lang="en-US" sz="2400" dirty="0" err="1">
                <a:cs typeface="Times New Roman" pitchFamily="18" charset="0"/>
              </a:rPr>
              <a:t>través</a:t>
            </a:r>
            <a:r>
              <a:rPr lang="en-US" sz="2400" dirty="0">
                <a:cs typeface="Times New Roman" pitchFamily="18" charset="0"/>
              </a:rPr>
              <a:t> de la </a:t>
            </a:r>
            <a:r>
              <a:rPr lang="en-US" sz="2400" dirty="0" err="1">
                <a:cs typeface="Times New Roman" pitchFamily="18" charset="0"/>
              </a:rPr>
              <a:t>entrega</a:t>
            </a:r>
            <a:r>
              <a:rPr lang="en-US" sz="2400" dirty="0">
                <a:cs typeface="Times New Roman" pitchFamily="18" charset="0"/>
              </a:rPr>
              <a:t> total del alma a Jesús. </a:t>
            </a:r>
            <a:r>
              <a:rPr lang="en-US" sz="2400" dirty="0" err="1">
                <a:cs typeface="Times New Roman" pitchFamily="18" charset="0"/>
              </a:rPr>
              <a:t>Debemos</a:t>
            </a:r>
            <a:r>
              <a:rPr lang="en-US" sz="2400" dirty="0">
                <a:cs typeface="Times New Roman" pitchFamily="18" charset="0"/>
              </a:rPr>
              <a:t> </a:t>
            </a:r>
            <a:r>
              <a:rPr lang="en-US" sz="2400" dirty="0" err="1">
                <a:cs typeface="Times New Roman" pitchFamily="18" charset="0"/>
              </a:rPr>
              <a:t>avanzar</a:t>
            </a:r>
            <a:r>
              <a:rPr lang="en-US" sz="2400" dirty="0">
                <a:cs typeface="Times New Roman" pitchFamily="18" charset="0"/>
              </a:rPr>
              <a:t> </a:t>
            </a:r>
            <a:r>
              <a:rPr lang="en-US" sz="2400" dirty="0" err="1">
                <a:cs typeface="Times New Roman" pitchFamily="18" charset="0"/>
              </a:rPr>
              <a:t>en</a:t>
            </a:r>
            <a:r>
              <a:rPr lang="en-US" sz="2400" dirty="0">
                <a:cs typeface="Times New Roman" pitchFamily="18" charset="0"/>
              </a:rPr>
              <a:t> Su </a:t>
            </a:r>
            <a:r>
              <a:rPr lang="en-US" sz="2400" dirty="0" err="1">
                <a:cs typeface="Times New Roman" pitchFamily="18" charset="0"/>
              </a:rPr>
              <a:t>fuerza</a:t>
            </a:r>
            <a:r>
              <a:rPr lang="en-US" sz="2400" dirty="0">
                <a:cs typeface="Times New Roman" pitchFamily="18" charset="0"/>
              </a:rPr>
              <a:t>, </a:t>
            </a:r>
            <a:r>
              <a:rPr lang="en-US" sz="2400" dirty="0" err="1">
                <a:cs typeface="Times New Roman" pitchFamily="18" charset="0"/>
              </a:rPr>
              <a:t>confiando</a:t>
            </a:r>
            <a:r>
              <a:rPr lang="en-US" sz="2400" dirty="0">
                <a:cs typeface="Times New Roman" pitchFamily="18" charset="0"/>
              </a:rPr>
              <a:t> </a:t>
            </a:r>
            <a:r>
              <a:rPr lang="en-US" sz="2400" dirty="0" err="1">
                <a:cs typeface="Times New Roman" pitchFamily="18" charset="0"/>
              </a:rPr>
              <a:t>en</a:t>
            </a:r>
            <a:r>
              <a:rPr lang="en-US" sz="2400" dirty="0">
                <a:cs typeface="Times New Roman" pitchFamily="18" charset="0"/>
              </a:rPr>
              <a:t> </a:t>
            </a:r>
            <a:r>
              <a:rPr lang="en-US" sz="2400" dirty="0" err="1">
                <a:cs typeface="Times New Roman" pitchFamily="18" charset="0"/>
              </a:rPr>
              <a:t>el</a:t>
            </a:r>
            <a:r>
              <a:rPr lang="en-US" sz="2400" dirty="0">
                <a:cs typeface="Times New Roman" pitchFamily="18" charset="0"/>
              </a:rPr>
              <a:t> </a:t>
            </a:r>
            <a:r>
              <a:rPr lang="en-US" sz="2400" dirty="0" err="1">
                <a:cs typeface="Times New Roman" pitchFamily="18" charset="0"/>
              </a:rPr>
              <a:t>poderoso</a:t>
            </a:r>
            <a:r>
              <a:rPr lang="en-US" sz="2400" dirty="0">
                <a:cs typeface="Times New Roman" pitchFamily="18" charset="0"/>
              </a:rPr>
              <a:t> Dios de Israel. </a:t>
            </a:r>
            <a:r>
              <a:rPr lang="en-US" sz="2000" i="1" dirty="0">
                <a:cs typeface="Times New Roman" pitchFamily="18" charset="0"/>
              </a:rPr>
              <a:t>SDG </a:t>
            </a:r>
            <a:r>
              <a:rPr lang="en-US" sz="2400" dirty="0"/>
              <a:t>279   </a:t>
            </a:r>
          </a:p>
          <a:p>
            <a:pPr marL="342900" lvl="1" indent="-342900">
              <a:buFont typeface="Arial" panose="020B0604020202020204" pitchFamily="34" charset="0"/>
              <a:buChar char="•"/>
            </a:pPr>
            <a:r>
              <a:rPr lang="en-US" sz="2400" dirty="0"/>
              <a:t>Dios </a:t>
            </a:r>
            <a:r>
              <a:rPr lang="en-US" sz="2400" dirty="0" err="1"/>
              <a:t>puede</a:t>
            </a:r>
            <a:r>
              <a:rPr lang="en-US" sz="2400" dirty="0"/>
              <a:t> </a:t>
            </a:r>
            <a:r>
              <a:rPr lang="en-US" sz="2400" dirty="0" err="1"/>
              <a:t>hacer</a:t>
            </a:r>
            <a:r>
              <a:rPr lang="en-US" sz="2400" dirty="0"/>
              <a:t> </a:t>
            </a:r>
            <a:r>
              <a:rPr lang="en-US" sz="2400" dirty="0" err="1"/>
              <a:t>más</a:t>
            </a:r>
            <a:r>
              <a:rPr lang="en-US" sz="2400" dirty="0"/>
              <a:t> con un hombre que </a:t>
            </a:r>
            <a:r>
              <a:rPr lang="en-US" sz="2400" dirty="0" err="1"/>
              <a:t>está</a:t>
            </a:r>
            <a:r>
              <a:rPr lang="en-US" sz="2400" dirty="0"/>
              <a:t> 100% </a:t>
            </a:r>
            <a:r>
              <a:rPr lang="en-US" sz="2400" dirty="0" err="1"/>
              <a:t>comprometido</a:t>
            </a:r>
            <a:r>
              <a:rPr lang="en-US" sz="2400" dirty="0"/>
              <a:t> con </a:t>
            </a:r>
            <a:r>
              <a:rPr lang="en-US" sz="2400" dirty="0" err="1"/>
              <a:t>Él</a:t>
            </a:r>
            <a:r>
              <a:rPr lang="en-US" sz="2400" dirty="0"/>
              <a:t> que con </a:t>
            </a:r>
            <a:r>
              <a:rPr lang="en-US" sz="2400" dirty="0" err="1"/>
              <a:t>todo</a:t>
            </a:r>
            <a:r>
              <a:rPr lang="en-US" sz="2400" dirty="0"/>
              <a:t> un </a:t>
            </a:r>
            <a:r>
              <a:rPr lang="en-US" sz="2400" dirty="0" err="1"/>
              <a:t>ejército</a:t>
            </a:r>
            <a:r>
              <a:rPr lang="en-US" sz="2400" dirty="0"/>
              <a:t> de hombres que </a:t>
            </a:r>
            <a:r>
              <a:rPr lang="en-US" sz="2400" dirty="0" err="1"/>
              <a:t>están</a:t>
            </a:r>
            <a:r>
              <a:rPr lang="en-US" sz="2400" dirty="0"/>
              <a:t> 99% </a:t>
            </a:r>
            <a:r>
              <a:rPr lang="en-US" sz="2400" dirty="0" err="1"/>
              <a:t>comprometidos</a:t>
            </a:r>
            <a:r>
              <a:rPr lang="en-US" sz="2400" dirty="0"/>
              <a:t> con </a:t>
            </a:r>
            <a:r>
              <a:rPr lang="en-US" sz="2400" dirty="0" err="1"/>
              <a:t>Él</a:t>
            </a:r>
            <a:r>
              <a:rPr lang="en-US" sz="2400" dirty="0"/>
              <a:t>. </a:t>
            </a:r>
            <a:r>
              <a:rPr lang="en-US" sz="2000" i="1" dirty="0"/>
              <a:t>Jhon Wesley</a:t>
            </a:r>
            <a:endParaRPr lang="en-US" sz="2400" dirty="0">
              <a:solidFill>
                <a:srgbClr val="000000"/>
              </a:solidFill>
            </a:endParaRPr>
          </a:p>
        </p:txBody>
      </p:sp>
      <p:grpSp>
        <p:nvGrpSpPr>
          <p:cNvPr id="6"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El poder de la oración</a:t>
              </a:r>
            </a:p>
          </p:txBody>
        </p:sp>
      </p:gr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541338" indent="-514350" eaLnBrk="1" hangingPunct="1">
              <a:buClr>
                <a:srgbClr val="967D42"/>
              </a:buClr>
            </a:pPr>
            <a:r>
              <a:rPr lang="en-US" sz="2800">
                <a:solidFill>
                  <a:srgbClr val="320E04"/>
                </a:solidFill>
              </a:rPr>
              <a:t>Iglesia primaria - </a:t>
            </a:r>
          </a:p>
          <a:p>
            <a:pPr marL="541338" indent="-514350" eaLnBrk="1" hangingPunct="1">
              <a:buClr>
                <a:srgbClr val="967D42"/>
              </a:buClr>
            </a:pPr>
            <a:r>
              <a:rPr lang="en-US" sz="2800">
                <a:solidFill>
                  <a:srgbClr val="320E04"/>
                </a:solidFill>
              </a:rPr>
              <a:t>Personas dedicadas a la oración.</a:t>
            </a:r>
            <a:endParaRPr lang="de-DE" sz="2800">
              <a:solidFill>
                <a:srgbClr val="320E04"/>
              </a:solidFill>
            </a:endParaRPr>
          </a:p>
        </p:txBody>
      </p:sp>
    </p:spTree>
  </p:cSld>
  <p:clrMapOvr>
    <a:masterClrMapping/>
  </p:clrMapOvr>
  <p:transition spd="med">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457200" indent="-457200" eaLnBrk="1" hangingPunct="1">
              <a:buClr>
                <a:srgbClr val="967D42"/>
              </a:buClr>
            </a:pPr>
            <a:r>
              <a:rPr lang="en-US" sz="2800" b="1" dirty="0" err="1">
                <a:solidFill>
                  <a:srgbClr val="000000"/>
                </a:solidFill>
              </a:rPr>
              <a:t>Condiciones</a:t>
            </a:r>
            <a:r>
              <a:rPr lang="en-US" sz="2800" dirty="0">
                <a:solidFill>
                  <a:srgbClr val="000000"/>
                </a:solidFill>
              </a:rPr>
              <a:t>:</a:t>
            </a:r>
            <a:br>
              <a:rPr lang="en-US" sz="2800" dirty="0">
                <a:solidFill>
                  <a:srgbClr val="000000"/>
                </a:solidFill>
              </a:rPr>
            </a:br>
            <a:endParaRPr lang="en-US" sz="2800" dirty="0">
              <a:solidFill>
                <a:srgbClr val="000000"/>
              </a:solidFill>
            </a:endParaRPr>
          </a:p>
          <a:p>
            <a:pPr marL="457200" indent="-457200" eaLnBrk="1" hangingPunct="1">
              <a:buClr>
                <a:srgbClr val="967D42"/>
              </a:buClr>
            </a:pPr>
            <a:r>
              <a:rPr lang="en-US" sz="2800" dirty="0">
                <a:solidFill>
                  <a:srgbClr val="000000"/>
                </a:solidFill>
              </a:rPr>
              <a:t>"Si mi pueblo, </a:t>
            </a:r>
            <a:r>
              <a:rPr lang="en-US" sz="2800" dirty="0" err="1">
                <a:solidFill>
                  <a:srgbClr val="000000"/>
                </a:solidFill>
              </a:rPr>
              <a:t>llamado</a:t>
            </a:r>
            <a:r>
              <a:rPr lang="en-US" sz="2800" dirty="0">
                <a:solidFill>
                  <a:srgbClr val="000000"/>
                </a:solidFill>
              </a:rPr>
              <a:t> </a:t>
            </a:r>
            <a:r>
              <a:rPr lang="en-US" sz="2800" dirty="0" err="1">
                <a:solidFill>
                  <a:srgbClr val="000000"/>
                </a:solidFill>
              </a:rPr>
              <a:t>por</a:t>
            </a:r>
            <a:r>
              <a:rPr lang="en-US" sz="2800" dirty="0">
                <a:solidFill>
                  <a:srgbClr val="000000"/>
                </a:solidFill>
              </a:rPr>
              <a:t> mi </a:t>
            </a:r>
            <a:r>
              <a:rPr lang="en-US" sz="2800" dirty="0" err="1">
                <a:solidFill>
                  <a:srgbClr val="000000"/>
                </a:solidFill>
              </a:rPr>
              <a:t>nombre</a:t>
            </a:r>
            <a:r>
              <a:rPr lang="en-US" sz="2800" dirty="0">
                <a:solidFill>
                  <a:srgbClr val="000000"/>
                </a:solidFill>
              </a:rPr>
              <a:t> </a:t>
            </a:r>
          </a:p>
          <a:p>
            <a:pPr marL="457200" indent="-457200" eaLnBrk="1" hangingPunct="1">
              <a:buClr>
                <a:srgbClr val="967D42"/>
              </a:buClr>
              <a:buFont typeface="Wingdings 2" pitchFamily="18" charset="2"/>
              <a:buAutoNum type="arabicPeriod"/>
            </a:pPr>
            <a:r>
              <a:rPr lang="en-US" sz="2800" dirty="0" err="1">
                <a:solidFill>
                  <a:srgbClr val="000000"/>
                </a:solidFill>
              </a:rPr>
              <a:t>humillarse</a:t>
            </a:r>
            <a:endParaRPr lang="en-US" sz="2800" dirty="0">
              <a:solidFill>
                <a:srgbClr val="000000"/>
              </a:solidFill>
            </a:endParaRPr>
          </a:p>
          <a:p>
            <a:pPr marL="457200" indent="-457200" eaLnBrk="1" hangingPunct="1">
              <a:buClr>
                <a:srgbClr val="967D42"/>
              </a:buClr>
              <a:buFont typeface="Wingdings 2" pitchFamily="18" charset="2"/>
              <a:buAutoNum type="arabicPeriod"/>
            </a:pPr>
            <a:r>
              <a:rPr lang="en-US" sz="2800" dirty="0">
                <a:solidFill>
                  <a:srgbClr val="000000"/>
                </a:solidFill>
              </a:rPr>
              <a:t>y </a:t>
            </a:r>
            <a:r>
              <a:rPr lang="en-US" sz="2800" dirty="0" err="1">
                <a:solidFill>
                  <a:srgbClr val="000000"/>
                </a:solidFill>
              </a:rPr>
              <a:t>ora</a:t>
            </a:r>
            <a:endParaRPr lang="en-US" sz="2800" dirty="0">
              <a:solidFill>
                <a:srgbClr val="000000"/>
              </a:solidFill>
            </a:endParaRPr>
          </a:p>
          <a:p>
            <a:pPr marL="457200" indent="-457200" eaLnBrk="1" hangingPunct="1">
              <a:buClr>
                <a:srgbClr val="967D42"/>
              </a:buClr>
              <a:buFont typeface="Wingdings 2" pitchFamily="18" charset="2"/>
              <a:buAutoNum type="arabicPeriod"/>
            </a:pPr>
            <a:r>
              <a:rPr lang="en-US" sz="2800" dirty="0">
                <a:solidFill>
                  <a:srgbClr val="000000"/>
                </a:solidFill>
              </a:rPr>
              <a:t>y </a:t>
            </a:r>
            <a:r>
              <a:rPr lang="en-US" sz="2800" dirty="0" err="1">
                <a:solidFill>
                  <a:srgbClr val="000000"/>
                </a:solidFill>
              </a:rPr>
              <a:t>busca</a:t>
            </a:r>
            <a:r>
              <a:rPr lang="en-US" sz="2800" dirty="0">
                <a:solidFill>
                  <a:srgbClr val="000000"/>
                </a:solidFill>
              </a:rPr>
              <a:t> Mi rostro</a:t>
            </a:r>
          </a:p>
          <a:p>
            <a:pPr marL="457200" indent="-457200" eaLnBrk="1" hangingPunct="1">
              <a:buClr>
                <a:srgbClr val="967D42"/>
              </a:buClr>
              <a:buFont typeface="Wingdings 2" pitchFamily="18" charset="2"/>
              <a:buAutoNum type="arabicPeriod"/>
            </a:pPr>
            <a:r>
              <a:rPr lang="en-US" sz="2800" dirty="0">
                <a:solidFill>
                  <a:srgbClr val="000000"/>
                </a:solidFill>
              </a:rPr>
              <a:t>y se </a:t>
            </a:r>
            <a:r>
              <a:rPr lang="en-US" sz="2800" dirty="0" err="1">
                <a:solidFill>
                  <a:srgbClr val="000000"/>
                </a:solidFill>
              </a:rPr>
              <a:t>conviertan</a:t>
            </a:r>
            <a:r>
              <a:rPr lang="en-US" sz="2800" dirty="0">
                <a:solidFill>
                  <a:srgbClr val="000000"/>
                </a:solidFill>
              </a:rPr>
              <a:t> de sus </a:t>
            </a:r>
            <a:r>
              <a:rPr lang="en-US" sz="2800" dirty="0" err="1">
                <a:solidFill>
                  <a:srgbClr val="000000"/>
                </a:solidFill>
              </a:rPr>
              <a:t>malos</a:t>
            </a:r>
            <a:r>
              <a:rPr lang="en-US" sz="2800" dirty="0">
                <a:solidFill>
                  <a:srgbClr val="000000"/>
                </a:solidFill>
              </a:rPr>
              <a:t> </a:t>
            </a:r>
            <a:r>
              <a:rPr lang="en-US" sz="2800" dirty="0" err="1">
                <a:solidFill>
                  <a:srgbClr val="000000"/>
                </a:solidFill>
              </a:rPr>
              <a:t>caminos</a:t>
            </a:r>
            <a:r>
              <a:rPr lang="en-US" sz="2800" dirty="0">
                <a:solidFill>
                  <a:srgbClr val="000000"/>
                </a:solidFill>
              </a:rPr>
              <a:t>, ..."</a:t>
            </a:r>
            <a:endParaRPr lang="en-US" sz="2800" dirty="0">
              <a:solidFill>
                <a:srgbClr val="320E04"/>
              </a:solidFill>
            </a:endParaRPr>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El poder de la oración</a:t>
              </a:r>
            </a:p>
          </p:txBody>
        </p:sp>
      </p:grpSp>
    </p:spTree>
  </p:cSld>
  <p:clrMapOvr>
    <a:masterClrMapping/>
  </p:clrMapOvr>
  <p:transition spd="med">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457200" indent="-457200" eaLnBrk="1" hangingPunct="1">
              <a:buClr>
                <a:srgbClr val="967D42"/>
              </a:buClr>
            </a:pPr>
            <a:r>
              <a:rPr lang="en-US" sz="2800" b="1">
                <a:solidFill>
                  <a:srgbClr val="000000"/>
                </a:solidFill>
              </a:rPr>
              <a:t>Resultados</a:t>
            </a:r>
            <a:r>
              <a:rPr lang="en-US" sz="2800">
                <a:solidFill>
                  <a:srgbClr val="000000"/>
                </a:solidFill>
              </a:rPr>
              <a:t>:</a:t>
            </a:r>
            <a:br>
              <a:rPr lang="en-US" sz="2800">
                <a:solidFill>
                  <a:srgbClr val="000000"/>
                </a:solidFill>
              </a:rPr>
            </a:br>
            <a:endParaRPr lang="en-US" sz="2800">
              <a:solidFill>
                <a:srgbClr val="000000"/>
              </a:solidFill>
            </a:endParaRPr>
          </a:p>
          <a:p>
            <a:pPr marL="457200" indent="-457200" eaLnBrk="1" hangingPunct="1">
              <a:buClr>
                <a:srgbClr val="967D42"/>
              </a:buClr>
            </a:pPr>
            <a:r>
              <a:rPr lang="en-US" sz="2800">
                <a:solidFill>
                  <a:srgbClr val="000000"/>
                </a:solidFill>
              </a:rPr>
              <a:t>"...entonces </a:t>
            </a:r>
          </a:p>
          <a:p>
            <a:pPr marL="457200" indent="-457200" eaLnBrk="1" hangingPunct="1">
              <a:buClr>
                <a:srgbClr val="967D42"/>
              </a:buClr>
              <a:buFont typeface="Wingdings 2" pitchFamily="18" charset="2"/>
              <a:buAutoNum type="arabicPeriod"/>
            </a:pPr>
            <a:r>
              <a:rPr lang="en-US" sz="2800">
                <a:solidFill>
                  <a:srgbClr val="000000"/>
                </a:solidFill>
              </a:rPr>
              <a:t>Oiré/responderé desde el cielo,</a:t>
            </a:r>
          </a:p>
          <a:p>
            <a:pPr marL="457200" indent="-457200" eaLnBrk="1" hangingPunct="1">
              <a:buClr>
                <a:srgbClr val="967D42"/>
              </a:buClr>
              <a:buFont typeface="Wingdings 2" pitchFamily="18" charset="2"/>
              <a:buAutoNum type="arabicPeriod"/>
            </a:pPr>
            <a:r>
              <a:rPr lang="en-US" sz="2800">
                <a:solidFill>
                  <a:srgbClr val="000000"/>
                </a:solidFill>
              </a:rPr>
              <a:t>Perdonaré sus pecados</a:t>
            </a:r>
          </a:p>
          <a:p>
            <a:pPr marL="457200" indent="-457200" eaLnBrk="1" hangingPunct="1">
              <a:buClr>
                <a:srgbClr val="967D42"/>
              </a:buClr>
              <a:buFont typeface="Wingdings 2" pitchFamily="18" charset="2"/>
              <a:buAutoNum type="arabicPeriod"/>
            </a:pPr>
            <a:r>
              <a:rPr lang="en-US" sz="2800">
                <a:solidFill>
                  <a:srgbClr val="000000"/>
                </a:solidFill>
              </a:rPr>
              <a:t>y sanaré su tierra".</a:t>
            </a:r>
          </a:p>
        </p:txBody>
      </p:sp>
      <p:grpSp>
        <p:nvGrpSpPr>
          <p:cNvPr id="6"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El poder de la oración</a:t>
              </a:r>
            </a:p>
          </p:txBody>
        </p:sp>
      </p:grpSp>
    </p:spTree>
  </p:cSld>
  <p:clrMapOvr>
    <a:masterClrMapping/>
  </p:clrMapOvr>
  <p:transition spd="med">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457200" indent="-457200" eaLnBrk="1" hangingPunct="1">
              <a:buClr>
                <a:srgbClr val="967D42"/>
              </a:buClr>
              <a:buFont typeface="Wingdings 2" pitchFamily="18" charset="2"/>
              <a:buAutoNum type="arabicPeriod"/>
            </a:pPr>
            <a:r>
              <a:rPr lang="en-US" sz="2800" dirty="0">
                <a:solidFill>
                  <a:srgbClr val="320E04"/>
                </a:solidFill>
              </a:rPr>
              <a:t>"Todo lo que </a:t>
            </a:r>
            <a:r>
              <a:rPr lang="en-US" sz="2800" dirty="0" err="1">
                <a:solidFill>
                  <a:srgbClr val="320E04"/>
                </a:solidFill>
              </a:rPr>
              <a:t>pidáis</a:t>
            </a:r>
            <a:r>
              <a:rPr lang="en-US" sz="2800" dirty="0">
                <a:solidFill>
                  <a:srgbClr val="320E04"/>
                </a:solidFill>
              </a:rPr>
              <a:t> al Padre </a:t>
            </a:r>
            <a:r>
              <a:rPr lang="en-US" sz="2800" dirty="0" err="1">
                <a:solidFill>
                  <a:srgbClr val="320E04"/>
                </a:solidFill>
              </a:rPr>
              <a:t>en</a:t>
            </a:r>
            <a:r>
              <a:rPr lang="en-US" sz="2800" dirty="0">
                <a:solidFill>
                  <a:srgbClr val="320E04"/>
                </a:solidFill>
              </a:rPr>
              <a:t> Mi </a:t>
            </a:r>
            <a:r>
              <a:rPr lang="en-US" sz="2800" dirty="0" err="1">
                <a:solidFill>
                  <a:srgbClr val="320E04"/>
                </a:solidFill>
              </a:rPr>
              <a:t>nombre</a:t>
            </a:r>
            <a:r>
              <a:rPr lang="en-US" sz="2800" dirty="0">
                <a:solidFill>
                  <a:srgbClr val="320E04"/>
                </a:solidFill>
              </a:rPr>
              <a:t> </a:t>
            </a:r>
            <a:r>
              <a:rPr lang="en-US" sz="2800" dirty="0" err="1">
                <a:solidFill>
                  <a:srgbClr val="320E04"/>
                </a:solidFill>
              </a:rPr>
              <a:t>os</a:t>
            </a:r>
            <a:r>
              <a:rPr lang="en-US" sz="2800" dirty="0">
                <a:solidFill>
                  <a:srgbClr val="320E04"/>
                </a:solidFill>
              </a:rPr>
              <a:t> lo </a:t>
            </a:r>
            <a:r>
              <a:rPr lang="en-US" sz="2800" dirty="0" err="1">
                <a:solidFill>
                  <a:srgbClr val="320E04"/>
                </a:solidFill>
              </a:rPr>
              <a:t>dará</a:t>
            </a:r>
            <a:r>
              <a:rPr lang="en-US" sz="2800" dirty="0">
                <a:solidFill>
                  <a:srgbClr val="320E04"/>
                </a:solidFill>
              </a:rPr>
              <a:t>". </a:t>
            </a:r>
            <a:r>
              <a:rPr lang="en-US" sz="2400" i="1" dirty="0">
                <a:solidFill>
                  <a:srgbClr val="320E04"/>
                </a:solidFill>
              </a:rPr>
              <a:t>Juan 16:23</a:t>
            </a:r>
            <a:endParaRPr lang="en-US" sz="2800" i="1" dirty="0">
              <a:solidFill>
                <a:srgbClr val="000000"/>
              </a:solidFill>
            </a:endParaRPr>
          </a:p>
          <a:p>
            <a:pPr marL="457200" indent="-457200" eaLnBrk="1" hangingPunct="1">
              <a:buClr>
                <a:srgbClr val="967D42"/>
              </a:buClr>
              <a:buFont typeface="Wingdings 2" pitchFamily="18" charset="2"/>
              <a:buAutoNum type="arabicPeriod"/>
            </a:pPr>
            <a:r>
              <a:rPr lang="en-US" sz="2800" dirty="0">
                <a:solidFill>
                  <a:srgbClr val="000000"/>
                </a:solidFill>
              </a:rPr>
              <a:t>Dios </a:t>
            </a:r>
            <a:r>
              <a:rPr lang="en-US" sz="2800" dirty="0" err="1">
                <a:solidFill>
                  <a:srgbClr val="000000"/>
                </a:solidFill>
              </a:rPr>
              <a:t>responde</a:t>
            </a:r>
            <a:r>
              <a:rPr lang="en-US" sz="2800" dirty="0">
                <a:solidFill>
                  <a:srgbClr val="000000"/>
                </a:solidFill>
              </a:rPr>
              <a:t> </a:t>
            </a:r>
            <a:r>
              <a:rPr lang="en-US" sz="2800" dirty="0" err="1">
                <a:solidFill>
                  <a:srgbClr val="000000"/>
                </a:solidFill>
              </a:rPr>
              <a:t>públicamente</a:t>
            </a:r>
            <a:r>
              <a:rPr lang="en-US" sz="2800" dirty="0">
                <a:solidFill>
                  <a:srgbClr val="000000"/>
                </a:solidFill>
              </a:rPr>
              <a:t> a la </a:t>
            </a:r>
            <a:r>
              <a:rPr lang="en-US" sz="2800" dirty="0" err="1">
                <a:solidFill>
                  <a:srgbClr val="000000"/>
                </a:solidFill>
              </a:rPr>
              <a:t>oración</a:t>
            </a:r>
            <a:r>
              <a:rPr lang="en-US" sz="2800" dirty="0">
                <a:solidFill>
                  <a:srgbClr val="000000"/>
                </a:solidFill>
              </a:rPr>
              <a:t> </a:t>
            </a:r>
            <a:r>
              <a:rPr lang="en-US" sz="2800" dirty="0" err="1">
                <a:solidFill>
                  <a:srgbClr val="000000"/>
                </a:solidFill>
              </a:rPr>
              <a:t>privada</a:t>
            </a:r>
            <a:endParaRPr lang="en-US" sz="2800" dirty="0">
              <a:solidFill>
                <a:srgbClr val="000000"/>
              </a:solidFill>
            </a:endParaRPr>
          </a:p>
          <a:p>
            <a:pPr marL="457200" indent="-457200" eaLnBrk="1" hangingPunct="1">
              <a:buClr>
                <a:srgbClr val="967D42"/>
              </a:buClr>
              <a:buFont typeface="Wingdings 2" pitchFamily="18" charset="2"/>
              <a:buAutoNum type="arabicPeriod"/>
            </a:pPr>
            <a:r>
              <a:rPr lang="en-US" sz="2800" dirty="0">
                <a:solidFill>
                  <a:srgbClr val="000000"/>
                </a:solidFill>
              </a:rPr>
              <a:t>Dios cambia </a:t>
            </a:r>
            <a:r>
              <a:rPr lang="en-US" sz="2800" dirty="0" err="1">
                <a:solidFill>
                  <a:srgbClr val="000000"/>
                </a:solidFill>
              </a:rPr>
              <a:t>nuestro</a:t>
            </a:r>
            <a:r>
              <a:rPr lang="en-US" sz="2800" dirty="0">
                <a:solidFill>
                  <a:srgbClr val="000000"/>
                </a:solidFill>
              </a:rPr>
              <a:t> </a:t>
            </a:r>
            <a:r>
              <a:rPr lang="en-US" sz="2800" dirty="0" err="1">
                <a:solidFill>
                  <a:srgbClr val="000000"/>
                </a:solidFill>
              </a:rPr>
              <a:t>corazón</a:t>
            </a:r>
            <a:endParaRPr lang="en-US" sz="2800" dirty="0">
              <a:solidFill>
                <a:srgbClr val="000000"/>
              </a:solidFill>
            </a:endParaRPr>
          </a:p>
          <a:p>
            <a:pPr marL="457200" indent="-457200" eaLnBrk="1" hangingPunct="1">
              <a:buClr>
                <a:srgbClr val="967D42"/>
              </a:buClr>
              <a:buFont typeface="Wingdings 2" pitchFamily="18" charset="2"/>
              <a:buAutoNum type="arabicPeriod"/>
            </a:pPr>
            <a:r>
              <a:rPr lang="en-US" sz="2800" dirty="0">
                <a:solidFill>
                  <a:srgbClr val="000000"/>
                </a:solidFill>
              </a:rPr>
              <a:t>Su </a:t>
            </a:r>
            <a:r>
              <a:rPr lang="en-US" sz="2800" dirty="0" err="1">
                <a:solidFill>
                  <a:srgbClr val="000000"/>
                </a:solidFill>
              </a:rPr>
              <a:t>trabajo</a:t>
            </a:r>
            <a:r>
              <a:rPr lang="en-US" sz="2800" dirty="0">
                <a:solidFill>
                  <a:srgbClr val="000000"/>
                </a:solidFill>
              </a:rPr>
              <a:t> da </a:t>
            </a:r>
            <a:r>
              <a:rPr lang="en-US" sz="2800" dirty="0" err="1">
                <a:solidFill>
                  <a:srgbClr val="000000"/>
                </a:solidFill>
              </a:rPr>
              <a:t>resultados</a:t>
            </a:r>
            <a:r>
              <a:rPr lang="en-US" sz="2800" dirty="0">
                <a:solidFill>
                  <a:srgbClr val="000000"/>
                </a:solidFill>
              </a:rPr>
              <a:t> </a:t>
            </a:r>
            <a:r>
              <a:rPr lang="en-US" sz="2800" dirty="0" err="1">
                <a:solidFill>
                  <a:srgbClr val="000000"/>
                </a:solidFill>
              </a:rPr>
              <a:t>visibles</a:t>
            </a:r>
            <a:r>
              <a:rPr lang="en-US" sz="2800" dirty="0">
                <a:solidFill>
                  <a:srgbClr val="000000"/>
                </a:solidFill>
              </a:rPr>
              <a:t> e </a:t>
            </a:r>
            <a:r>
              <a:rPr lang="en-US" sz="2800" dirty="0" err="1">
                <a:solidFill>
                  <a:srgbClr val="000000"/>
                </a:solidFill>
              </a:rPr>
              <a:t>inimaginables</a:t>
            </a:r>
            <a:endParaRPr lang="en-US" sz="2800" dirty="0">
              <a:solidFill>
                <a:srgbClr val="000000"/>
              </a:solidFill>
            </a:endParaRPr>
          </a:p>
        </p:txBody>
      </p:sp>
      <p:grpSp>
        <p:nvGrpSpPr>
          <p:cNvPr id="3"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El poder de la oración</a:t>
              </a:r>
            </a:p>
          </p:txBody>
        </p:sp>
      </p:grpSp>
    </p:spTree>
  </p:cSld>
  <p:clrMapOvr>
    <a:masterClrMapping/>
  </p:clrMapOvr>
  <p:transition spd="med">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914400"/>
            <a:ext cx="7010400" cy="5610225"/>
          </a:xfrm>
          <a:prstGeom prst="rect">
            <a:avLst/>
          </a:prstGeom>
        </p:spPr>
        <p:txBody>
          <a:bodyPr/>
          <a:lstStyle/>
          <a:p>
            <a:pPr marL="236538" indent="-236538" eaLnBrk="1" hangingPunct="1">
              <a:lnSpc>
                <a:spcPct val="90000"/>
              </a:lnSpc>
              <a:buClr>
                <a:srgbClr val="967D42"/>
              </a:buClr>
              <a:buFont typeface="Arial"/>
              <a:buChar char="•"/>
            </a:pPr>
            <a:r>
              <a:rPr lang="en-US" sz="2800" dirty="0"/>
              <a:t>"</a:t>
            </a:r>
            <a:r>
              <a:rPr lang="en-US" sz="2800" dirty="0" err="1"/>
              <a:t>Orad</a:t>
            </a:r>
            <a:r>
              <a:rPr lang="en-US" sz="2800" dirty="0"/>
              <a:t> con </a:t>
            </a:r>
            <a:r>
              <a:rPr lang="en-US" sz="2800" b="1" dirty="0" err="1"/>
              <a:t>fe</a:t>
            </a:r>
            <a:r>
              <a:rPr lang="en-US" sz="2800" dirty="0"/>
              <a:t>. Y </a:t>
            </a:r>
            <a:r>
              <a:rPr lang="en-US" sz="2800" dirty="0" err="1"/>
              <a:t>aseguraos</a:t>
            </a:r>
            <a:r>
              <a:rPr lang="en-US" sz="2800" dirty="0"/>
              <a:t> de </a:t>
            </a:r>
            <a:r>
              <a:rPr lang="en-US" sz="2800" dirty="0" err="1"/>
              <a:t>poner</a:t>
            </a:r>
            <a:r>
              <a:rPr lang="en-US" sz="2800" dirty="0"/>
              <a:t> </a:t>
            </a:r>
            <a:r>
              <a:rPr lang="en-US" sz="2800" dirty="0" err="1"/>
              <a:t>vuestras</a:t>
            </a:r>
            <a:r>
              <a:rPr lang="en-US" sz="2800" dirty="0"/>
              <a:t> </a:t>
            </a:r>
            <a:r>
              <a:rPr lang="en-US" sz="2800" dirty="0" err="1"/>
              <a:t>vidas</a:t>
            </a:r>
            <a:r>
              <a:rPr lang="en-US" sz="2800" dirty="0"/>
              <a:t> </a:t>
            </a:r>
            <a:r>
              <a:rPr lang="en-US" sz="2800" dirty="0" err="1"/>
              <a:t>en</a:t>
            </a:r>
            <a:r>
              <a:rPr lang="en-US" sz="2800" dirty="0"/>
              <a:t> </a:t>
            </a:r>
            <a:r>
              <a:rPr lang="en-US" sz="2800" dirty="0" err="1"/>
              <a:t>armonía</a:t>
            </a:r>
            <a:r>
              <a:rPr lang="en-US" sz="2800" dirty="0"/>
              <a:t> con </a:t>
            </a:r>
            <a:r>
              <a:rPr lang="en-US" sz="2800" dirty="0" err="1"/>
              <a:t>vuestras</a:t>
            </a:r>
            <a:r>
              <a:rPr lang="en-US" sz="2800" dirty="0"/>
              <a:t> </a:t>
            </a:r>
            <a:r>
              <a:rPr lang="en-US" sz="2800" dirty="0" err="1"/>
              <a:t>peticiones</a:t>
            </a:r>
            <a:r>
              <a:rPr lang="en-US" sz="2800" dirty="0"/>
              <a:t>, para que </a:t>
            </a:r>
            <a:r>
              <a:rPr lang="en-US" sz="2800" dirty="0" err="1"/>
              <a:t>podáis</a:t>
            </a:r>
            <a:r>
              <a:rPr lang="en-US" sz="2800" dirty="0"/>
              <a:t> </a:t>
            </a:r>
            <a:r>
              <a:rPr lang="en-US" sz="2800" dirty="0" err="1"/>
              <a:t>recibir</a:t>
            </a:r>
            <a:r>
              <a:rPr lang="en-US" sz="2800" dirty="0"/>
              <a:t> las </a:t>
            </a:r>
            <a:r>
              <a:rPr lang="en-US" sz="2800" dirty="0" err="1"/>
              <a:t>bendiciones</a:t>
            </a:r>
            <a:r>
              <a:rPr lang="en-US" sz="2800" dirty="0"/>
              <a:t> </a:t>
            </a:r>
            <a:r>
              <a:rPr lang="en-US" sz="2800" dirty="0" err="1"/>
              <a:t>por</a:t>
            </a:r>
            <a:r>
              <a:rPr lang="en-US" sz="2800" dirty="0"/>
              <a:t> las </a:t>
            </a:r>
            <a:r>
              <a:rPr lang="en-US" sz="2800" dirty="0" err="1"/>
              <a:t>cuales</a:t>
            </a:r>
            <a:r>
              <a:rPr lang="en-US" sz="2800" dirty="0"/>
              <a:t> </a:t>
            </a:r>
            <a:r>
              <a:rPr lang="en-US" sz="2800" dirty="0" err="1"/>
              <a:t>oráis</a:t>
            </a:r>
            <a:r>
              <a:rPr lang="en-US" sz="2800" dirty="0"/>
              <a:t>. Que </a:t>
            </a:r>
            <a:r>
              <a:rPr lang="en-US" sz="2800" dirty="0" err="1"/>
              <a:t>vuestra</a:t>
            </a:r>
            <a:r>
              <a:rPr lang="en-US" sz="2800" dirty="0"/>
              <a:t> </a:t>
            </a:r>
            <a:r>
              <a:rPr lang="en-US" sz="2800" dirty="0" err="1"/>
              <a:t>fe</a:t>
            </a:r>
            <a:r>
              <a:rPr lang="en-US" sz="2800" dirty="0"/>
              <a:t> no se </a:t>
            </a:r>
            <a:r>
              <a:rPr lang="en-US" sz="2800" dirty="0" err="1"/>
              <a:t>debilite</a:t>
            </a:r>
            <a:r>
              <a:rPr lang="en-US" sz="2800" dirty="0"/>
              <a:t>, </a:t>
            </a:r>
            <a:r>
              <a:rPr lang="en-US" sz="2800" dirty="0" err="1"/>
              <a:t>porque</a:t>
            </a:r>
            <a:r>
              <a:rPr lang="en-US" sz="2800" dirty="0"/>
              <a:t> las </a:t>
            </a:r>
            <a:r>
              <a:rPr lang="en-US" sz="2800" dirty="0" err="1"/>
              <a:t>bendiciones</a:t>
            </a:r>
            <a:r>
              <a:rPr lang="en-US" sz="2800" dirty="0"/>
              <a:t> </a:t>
            </a:r>
            <a:r>
              <a:rPr lang="en-US" sz="2800" dirty="0" err="1"/>
              <a:t>recibidas</a:t>
            </a:r>
            <a:r>
              <a:rPr lang="en-US" sz="2800" dirty="0"/>
              <a:t> son </a:t>
            </a:r>
            <a:r>
              <a:rPr lang="en-US" sz="2800" dirty="0" err="1"/>
              <a:t>proporcionales</a:t>
            </a:r>
            <a:r>
              <a:rPr lang="en-US" sz="2800" dirty="0"/>
              <a:t> a la </a:t>
            </a:r>
            <a:r>
              <a:rPr lang="en-US" sz="2800" dirty="0" err="1"/>
              <a:t>fe</a:t>
            </a:r>
            <a:r>
              <a:rPr lang="en-US" sz="2800" dirty="0"/>
              <a:t> </a:t>
            </a:r>
            <a:r>
              <a:rPr lang="en-US" sz="2800" dirty="0" err="1"/>
              <a:t>ejercitada</a:t>
            </a:r>
            <a:r>
              <a:rPr lang="en-US" sz="2800" dirty="0"/>
              <a:t>" </a:t>
            </a:r>
            <a:r>
              <a:rPr lang="en-US" sz="2400" i="1" dirty="0"/>
              <a:t>(Testimonios para la </a:t>
            </a:r>
            <a:r>
              <a:rPr lang="en-US" sz="2400" i="1" dirty="0" err="1"/>
              <a:t>Iglesia</a:t>
            </a:r>
            <a:r>
              <a:rPr lang="en-US" sz="2400" i="1" dirty="0"/>
              <a:t>, </a:t>
            </a:r>
            <a:r>
              <a:rPr lang="en-US" sz="2400" i="1" dirty="0" err="1"/>
              <a:t>tomo</a:t>
            </a:r>
            <a:r>
              <a:rPr lang="en-US" sz="2400" i="1" dirty="0"/>
              <a:t> 7, </a:t>
            </a:r>
            <a:r>
              <a:rPr lang="en-US" sz="2400" i="1" dirty="0" err="1"/>
              <a:t>pág</a:t>
            </a:r>
            <a:r>
              <a:rPr lang="en-US" sz="2400" i="1" dirty="0"/>
              <a:t>. 274.) {</a:t>
            </a:r>
            <a:r>
              <a:rPr lang="en-US" sz="2400" i="1" dirty="0" err="1"/>
              <a:t>Pr</a:t>
            </a:r>
            <a:r>
              <a:rPr lang="en-US" sz="2400" i="1" dirty="0"/>
              <a:t> 216.4}.</a:t>
            </a:r>
            <a:endParaRPr lang="en-US" sz="2800" b="1" i="1" dirty="0"/>
          </a:p>
          <a:p>
            <a:pPr marL="236538" indent="-236538" eaLnBrk="1" hangingPunct="1">
              <a:lnSpc>
                <a:spcPct val="90000"/>
              </a:lnSpc>
              <a:buClr>
                <a:srgbClr val="967D42"/>
              </a:buClr>
              <a:buFont typeface="Arial"/>
              <a:buChar char="•"/>
            </a:pPr>
            <a:r>
              <a:rPr lang="en-US" sz="2800" dirty="0"/>
              <a:t>"La </a:t>
            </a:r>
            <a:r>
              <a:rPr lang="en-US" sz="2800" dirty="0" err="1"/>
              <a:t>oración</a:t>
            </a:r>
            <a:r>
              <a:rPr lang="en-US" sz="2800" dirty="0"/>
              <a:t> </a:t>
            </a:r>
            <a:r>
              <a:rPr lang="en-US" sz="2800" b="1" dirty="0"/>
              <a:t>y la </a:t>
            </a:r>
            <a:r>
              <a:rPr lang="en-US" sz="2800" b="1" dirty="0" err="1"/>
              <a:t>fe</a:t>
            </a:r>
            <a:r>
              <a:rPr lang="en-US" sz="2800" b="1" dirty="0"/>
              <a:t> </a:t>
            </a:r>
            <a:r>
              <a:rPr lang="en-US" sz="2800" dirty="0" err="1"/>
              <a:t>están</a:t>
            </a:r>
            <a:r>
              <a:rPr lang="en-US" sz="2800" dirty="0"/>
              <a:t> </a:t>
            </a:r>
            <a:r>
              <a:rPr lang="en-US" sz="2800" dirty="0" err="1"/>
              <a:t>estrechamente</a:t>
            </a:r>
            <a:r>
              <a:rPr lang="en-US" sz="2800" dirty="0"/>
              <a:t> </a:t>
            </a:r>
            <a:r>
              <a:rPr lang="en-US" sz="2800" dirty="0" err="1"/>
              <a:t>unidas</a:t>
            </a:r>
            <a:r>
              <a:rPr lang="en-US" sz="2800" dirty="0"/>
              <a:t> y </a:t>
            </a:r>
            <a:r>
              <a:rPr lang="en-US" sz="2800" dirty="0" err="1"/>
              <a:t>deben</a:t>
            </a:r>
            <a:r>
              <a:rPr lang="en-US" sz="2800" dirty="0"/>
              <a:t> </a:t>
            </a:r>
            <a:r>
              <a:rPr lang="en-US" sz="2800" dirty="0" err="1"/>
              <a:t>estudiarse</a:t>
            </a:r>
            <a:r>
              <a:rPr lang="en-US" sz="2800" dirty="0"/>
              <a:t> juntas. En la </a:t>
            </a:r>
            <a:r>
              <a:rPr lang="en-US" sz="2800" b="1" dirty="0" err="1"/>
              <a:t>oración</a:t>
            </a:r>
            <a:r>
              <a:rPr lang="en-US" sz="2800" b="1" dirty="0"/>
              <a:t> de </a:t>
            </a:r>
            <a:r>
              <a:rPr lang="en-US" sz="2800" b="1" dirty="0" err="1"/>
              <a:t>fe</a:t>
            </a:r>
            <a:r>
              <a:rPr lang="en-US" sz="2800" b="1" dirty="0"/>
              <a:t> </a:t>
            </a:r>
            <a:r>
              <a:rPr lang="en-US" sz="2800" dirty="0"/>
              <a:t>hay </a:t>
            </a:r>
            <a:r>
              <a:rPr lang="en-US" sz="2800" dirty="0" err="1"/>
              <a:t>una</a:t>
            </a:r>
            <a:r>
              <a:rPr lang="en-US" sz="2800" dirty="0"/>
              <a:t> </a:t>
            </a:r>
            <a:r>
              <a:rPr lang="en-US" sz="2800" dirty="0" err="1"/>
              <a:t>ciencia</a:t>
            </a:r>
            <a:r>
              <a:rPr lang="en-US" sz="2800" dirty="0"/>
              <a:t> </a:t>
            </a:r>
            <a:r>
              <a:rPr lang="en-US" sz="2800" dirty="0" err="1"/>
              <a:t>divina</a:t>
            </a:r>
            <a:r>
              <a:rPr lang="en-US" sz="2800" dirty="0"/>
              <a:t>; es </a:t>
            </a:r>
            <a:r>
              <a:rPr lang="en-US" sz="2800" dirty="0" err="1"/>
              <a:t>una</a:t>
            </a:r>
            <a:r>
              <a:rPr lang="en-US" sz="2800" dirty="0"/>
              <a:t> </a:t>
            </a:r>
            <a:r>
              <a:rPr lang="en-US" sz="2800" dirty="0" err="1"/>
              <a:t>ciencia</a:t>
            </a:r>
            <a:r>
              <a:rPr lang="en-US" sz="2800" dirty="0"/>
              <a:t> que </a:t>
            </a:r>
            <a:r>
              <a:rPr lang="en-US" sz="2800" dirty="0" err="1"/>
              <a:t>todo</a:t>
            </a:r>
            <a:r>
              <a:rPr lang="en-US" sz="2800" dirty="0"/>
              <a:t> </a:t>
            </a:r>
            <a:r>
              <a:rPr lang="en-US" sz="2800" dirty="0" err="1"/>
              <a:t>el</a:t>
            </a:r>
            <a:r>
              <a:rPr lang="en-US" sz="2800" dirty="0"/>
              <a:t> que </a:t>
            </a:r>
            <a:r>
              <a:rPr lang="en-US" sz="2800" dirty="0" err="1"/>
              <a:t>quiera</a:t>
            </a:r>
            <a:r>
              <a:rPr lang="en-US" sz="2800" dirty="0"/>
              <a:t> </a:t>
            </a:r>
            <a:r>
              <a:rPr lang="en-US" sz="2800" dirty="0" err="1"/>
              <a:t>hacer</a:t>
            </a:r>
            <a:r>
              <a:rPr lang="en-US" sz="2800" dirty="0"/>
              <a:t> de </a:t>
            </a:r>
            <a:r>
              <a:rPr lang="en-US" sz="2800" dirty="0" err="1"/>
              <a:t>su</a:t>
            </a:r>
            <a:r>
              <a:rPr lang="en-US" sz="2800" dirty="0"/>
              <a:t> </a:t>
            </a:r>
            <a:r>
              <a:rPr lang="en-US" sz="2800" dirty="0" err="1"/>
              <a:t>obra</a:t>
            </a:r>
            <a:r>
              <a:rPr lang="en-US" sz="2800" dirty="0"/>
              <a:t> de </a:t>
            </a:r>
            <a:r>
              <a:rPr lang="en-US" sz="2800" dirty="0" err="1"/>
              <a:t>vida</a:t>
            </a:r>
            <a:r>
              <a:rPr lang="en-US" sz="2800" dirty="0"/>
              <a:t> un </a:t>
            </a:r>
            <a:r>
              <a:rPr lang="en-US" sz="2800" dirty="0" err="1"/>
              <a:t>éxito</a:t>
            </a:r>
            <a:r>
              <a:rPr lang="en-US" sz="2800" dirty="0"/>
              <a:t> </a:t>
            </a:r>
            <a:r>
              <a:rPr lang="en-US" sz="2800" dirty="0" err="1"/>
              <a:t>debe</a:t>
            </a:r>
            <a:r>
              <a:rPr lang="en-US" sz="2800" dirty="0"/>
              <a:t> </a:t>
            </a:r>
            <a:r>
              <a:rPr lang="en-US" sz="2800" dirty="0" err="1"/>
              <a:t>comprender</a:t>
            </a:r>
            <a:r>
              <a:rPr lang="en-US" sz="2800" dirty="0"/>
              <a:t>. Cristo dice: "Todo lo que </a:t>
            </a:r>
            <a:r>
              <a:rPr lang="en-US" sz="2800" dirty="0" err="1"/>
              <a:t>pidiereis</a:t>
            </a:r>
            <a:r>
              <a:rPr lang="en-US" sz="2800" dirty="0"/>
              <a:t> </a:t>
            </a:r>
            <a:r>
              <a:rPr lang="en-US" sz="2800" dirty="0" err="1"/>
              <a:t>orando</a:t>
            </a:r>
            <a:r>
              <a:rPr lang="en-US" sz="2800" dirty="0"/>
              <a:t>, creed que lo </a:t>
            </a:r>
            <a:r>
              <a:rPr lang="en-US" sz="2800" dirty="0" err="1"/>
              <a:t>recibiréis</a:t>
            </a:r>
            <a:r>
              <a:rPr lang="en-US" sz="2800" dirty="0"/>
              <a:t>, y </a:t>
            </a:r>
            <a:r>
              <a:rPr lang="en-US" sz="2800" dirty="0" err="1"/>
              <a:t>os</a:t>
            </a:r>
            <a:r>
              <a:rPr lang="en-US" sz="2800" dirty="0"/>
              <a:t> </a:t>
            </a:r>
            <a:r>
              <a:rPr lang="en-US" sz="2800" dirty="0" err="1"/>
              <a:t>vendrá</a:t>
            </a:r>
            <a:r>
              <a:rPr lang="en-US" sz="2800" dirty="0"/>
              <a:t>". </a:t>
            </a:r>
            <a:r>
              <a:rPr lang="en-US" sz="2400" i="1" dirty="0"/>
              <a:t>(Marcos 11:24) {</a:t>
            </a:r>
            <a:r>
              <a:rPr lang="en-US" sz="2400" i="1" dirty="0" err="1"/>
              <a:t>Pr</a:t>
            </a:r>
            <a:r>
              <a:rPr lang="en-US" sz="2400" i="1" dirty="0"/>
              <a:t> 318.3}</a:t>
            </a:r>
            <a:endParaRPr lang="en-US" sz="2800" i="1" dirty="0"/>
          </a:p>
        </p:txBody>
      </p:sp>
    </p:spTree>
  </p:cSld>
  <p:clrMapOvr>
    <a:masterClrMapping/>
  </p:clrMapOvr>
  <p:transition spd="med">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236538" indent="-236538" eaLnBrk="1" hangingPunct="1">
              <a:buClr>
                <a:srgbClr val="967D42"/>
              </a:buClr>
              <a:buFont typeface="Arial"/>
              <a:buChar char="•"/>
            </a:pPr>
            <a:r>
              <a:rPr lang="en-US" sz="2800"/>
              <a:t>"Toda oración que se eleva con </a:t>
            </a:r>
            <a:r>
              <a:rPr lang="en-US" sz="2800" b="1"/>
              <a:t>fe </a:t>
            </a:r>
            <a:r>
              <a:rPr lang="en-US" sz="2800"/>
              <a:t>desde un corazón honesto será escuchada por Dios y </a:t>
            </a:r>
            <a:r>
              <a:rPr lang="en-US" sz="2800" b="1"/>
              <a:t>contestada</a:t>
            </a:r>
            <a:r>
              <a:rPr lang="en-US" sz="2800"/>
              <a:t>, y el que elevó la petición tendrá la bendición cuando más la necesite, y a menudo </a:t>
            </a:r>
            <a:r>
              <a:rPr lang="en-US" sz="2800" b="1"/>
              <a:t>superará sus expectativas</a:t>
            </a:r>
            <a:r>
              <a:rPr lang="en-US" sz="2800"/>
              <a:t>. Ninguna oración de un verdadero santo se pierde si se eleva con fe desde un corazón honesto". </a:t>
            </a:r>
            <a:r>
              <a:rPr lang="en-US" sz="2400" i="1"/>
              <a:t>(Testimonios para la Iglesia, t. 1, 121.) {Pr 34.4}</a:t>
            </a:r>
            <a:endParaRPr lang="en-US" sz="2800" b="1" i="1"/>
          </a:p>
        </p:txBody>
      </p:sp>
    </p:spTree>
  </p:cSld>
  <p:clrMapOvr>
    <a:masterClrMapping/>
  </p:clrMapOvr>
  <p:transition spd="med">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86600" cy="4619625"/>
          </a:xfrm>
          <a:prstGeom prst="rect">
            <a:avLst/>
          </a:prstGeom>
        </p:spPr>
        <p:txBody>
          <a:bodyPr/>
          <a:lstStyle/>
          <a:p>
            <a:pPr marL="457200" indent="-457200" eaLnBrk="1" hangingPunct="1">
              <a:lnSpc>
                <a:spcPct val="90000"/>
              </a:lnSpc>
              <a:buClr>
                <a:srgbClr val="967D42"/>
              </a:buClr>
              <a:buFont typeface="Wingdings 2" pitchFamily="18" charset="2"/>
              <a:buAutoNum type="arabicPeriod"/>
            </a:pPr>
            <a:r>
              <a:rPr lang="en-US" sz="2800" dirty="0" err="1"/>
              <a:t>Orar</a:t>
            </a:r>
            <a:r>
              <a:rPr lang="en-US" sz="2800" dirty="0"/>
              <a:t> </a:t>
            </a:r>
            <a:r>
              <a:rPr lang="en-US" sz="2800" dirty="0" err="1"/>
              <a:t>intencionadamente</a:t>
            </a:r>
            <a:r>
              <a:rPr lang="en-US" sz="2800" dirty="0"/>
              <a:t>; </a:t>
            </a:r>
            <a:r>
              <a:rPr lang="en-US" sz="2800" dirty="0" err="1"/>
              <a:t>tiempo</a:t>
            </a:r>
            <a:r>
              <a:rPr lang="en-US" sz="2800" dirty="0"/>
              <a:t> </a:t>
            </a:r>
            <a:r>
              <a:rPr lang="en-US" sz="2800" dirty="0" err="1"/>
              <a:t>programado</a:t>
            </a:r>
            <a:r>
              <a:rPr lang="en-US" sz="2800" dirty="0"/>
              <a:t> para la </a:t>
            </a:r>
            <a:r>
              <a:rPr lang="en-US" sz="2800" dirty="0" err="1"/>
              <a:t>oración</a:t>
            </a:r>
            <a:endParaRPr lang="en-US" sz="2800" dirty="0"/>
          </a:p>
          <a:p>
            <a:pPr marL="457200" indent="-457200" eaLnBrk="1" hangingPunct="1">
              <a:lnSpc>
                <a:spcPct val="90000"/>
              </a:lnSpc>
              <a:buClr>
                <a:srgbClr val="967D42"/>
              </a:buClr>
              <a:buFont typeface="Wingdings 2" pitchFamily="18" charset="2"/>
              <a:buAutoNum type="arabicPeriod"/>
            </a:pPr>
            <a:r>
              <a:rPr lang="en-US" sz="2800" dirty="0" err="1"/>
              <a:t>Orar</a:t>
            </a:r>
            <a:r>
              <a:rPr lang="en-US" sz="2800" dirty="0"/>
              <a:t> sin </a:t>
            </a:r>
            <a:r>
              <a:rPr lang="en-US" sz="2800" dirty="0" err="1"/>
              <a:t>cesar</a:t>
            </a:r>
            <a:r>
              <a:rPr lang="en-US" sz="2800" dirty="0"/>
              <a:t>  </a:t>
            </a:r>
          </a:p>
          <a:p>
            <a:pPr marL="457200" indent="-457200" eaLnBrk="1" hangingPunct="1">
              <a:lnSpc>
                <a:spcPct val="90000"/>
              </a:lnSpc>
              <a:buClr>
                <a:srgbClr val="967D42"/>
              </a:buClr>
              <a:buFont typeface="Wingdings 2" pitchFamily="18" charset="2"/>
              <a:buAutoNum type="arabicPeriod"/>
            </a:pPr>
            <a:r>
              <a:rPr lang="en-US" sz="2800" dirty="0"/>
              <a:t>Ora </a:t>
            </a:r>
            <a:r>
              <a:rPr lang="en-US" sz="2800" dirty="0" err="1"/>
              <a:t>siempre</a:t>
            </a:r>
            <a:r>
              <a:rPr lang="en-US" sz="2800" dirty="0"/>
              <a:t> que </a:t>
            </a:r>
            <a:r>
              <a:rPr lang="en-US" sz="2800" dirty="0" err="1"/>
              <a:t>pienses</a:t>
            </a:r>
            <a:r>
              <a:rPr lang="en-US" sz="2800" dirty="0"/>
              <a:t> </a:t>
            </a:r>
            <a:r>
              <a:rPr lang="en-US" sz="2800" dirty="0" err="1"/>
              <a:t>en</a:t>
            </a:r>
            <a:r>
              <a:rPr lang="en-US" sz="2800" dirty="0"/>
              <a:t> </a:t>
            </a:r>
            <a:r>
              <a:rPr lang="en-US" sz="2800" dirty="0" err="1"/>
              <a:t>ello</a:t>
            </a:r>
            <a:r>
              <a:rPr lang="en-US" sz="2800" dirty="0"/>
              <a:t>: </a:t>
            </a:r>
            <a:r>
              <a:rPr lang="en-US" sz="2800" dirty="0" err="1"/>
              <a:t>en</a:t>
            </a:r>
            <a:r>
              <a:rPr lang="en-US" sz="2800" dirty="0"/>
              <a:t> </a:t>
            </a:r>
            <a:r>
              <a:rPr lang="en-US" sz="2800" dirty="0" err="1"/>
              <a:t>cualquier</a:t>
            </a:r>
            <a:r>
              <a:rPr lang="en-US" sz="2800" dirty="0"/>
              <a:t> </a:t>
            </a:r>
            <a:r>
              <a:rPr lang="en-US" sz="2800" dirty="0" err="1"/>
              <a:t>momento</a:t>
            </a:r>
            <a:r>
              <a:rPr lang="en-US" sz="2800" dirty="0"/>
              <a:t>, </a:t>
            </a:r>
            <a:r>
              <a:rPr lang="en-US" sz="2800" dirty="0" err="1"/>
              <a:t>en</a:t>
            </a:r>
            <a:r>
              <a:rPr lang="en-US" sz="2800" dirty="0"/>
              <a:t> </a:t>
            </a:r>
            <a:r>
              <a:rPr lang="en-US" sz="2800" dirty="0" err="1"/>
              <a:t>cualquier</a:t>
            </a:r>
            <a:r>
              <a:rPr lang="en-US" sz="2800" dirty="0"/>
              <a:t> </a:t>
            </a:r>
            <a:r>
              <a:rPr lang="en-US" sz="2800" dirty="0" err="1"/>
              <a:t>lugar</a:t>
            </a:r>
            <a:r>
              <a:rPr lang="en-US" sz="2800" dirty="0"/>
              <a:t>, con </a:t>
            </a:r>
            <a:r>
              <a:rPr lang="en-US" sz="2800" dirty="0" err="1"/>
              <a:t>cualquier</a:t>
            </a:r>
            <a:r>
              <a:rPr lang="en-US" sz="2800" dirty="0"/>
              <a:t> persona, </a:t>
            </a:r>
            <a:r>
              <a:rPr lang="en-US" sz="2800" dirty="0" err="1"/>
              <a:t>en</a:t>
            </a:r>
            <a:r>
              <a:rPr lang="en-US" sz="2800" dirty="0"/>
              <a:t> </a:t>
            </a:r>
            <a:r>
              <a:rPr lang="en-US" sz="2800" dirty="0" err="1"/>
              <a:t>cualquier</a:t>
            </a:r>
            <a:r>
              <a:rPr lang="en-US" sz="2800" dirty="0"/>
              <a:t> </a:t>
            </a:r>
            <a:r>
              <a:rPr lang="en-US" sz="2800" dirty="0" err="1"/>
              <a:t>cosa</a:t>
            </a:r>
            <a:r>
              <a:rPr lang="en-US" sz="2800" dirty="0"/>
              <a:t> que </a:t>
            </a:r>
            <a:r>
              <a:rPr lang="en-US" sz="2800" dirty="0" err="1"/>
              <a:t>hagas</a:t>
            </a:r>
            <a:endParaRPr lang="en-US" sz="2800" dirty="0"/>
          </a:p>
          <a:p>
            <a:pPr marL="457200" indent="-457200" eaLnBrk="1" hangingPunct="1">
              <a:lnSpc>
                <a:spcPct val="90000"/>
              </a:lnSpc>
              <a:buClr>
                <a:srgbClr val="967D42"/>
              </a:buClr>
              <a:buFont typeface="Wingdings 2" pitchFamily="18" charset="2"/>
              <a:buAutoNum type="arabicPeriod"/>
            </a:pPr>
            <a:r>
              <a:rPr lang="en-US" sz="2800" dirty="0"/>
              <a:t>Tener un </a:t>
            </a:r>
            <a:r>
              <a:rPr lang="en-US" sz="2800" dirty="0" err="1"/>
              <a:t>lugar</a:t>
            </a:r>
            <a:r>
              <a:rPr lang="en-US" sz="2800" dirty="0"/>
              <a:t> </a:t>
            </a:r>
            <a:r>
              <a:rPr lang="en-US" sz="2800" dirty="0" err="1"/>
              <a:t>específico</a:t>
            </a:r>
            <a:r>
              <a:rPr lang="en-US" sz="2800" dirty="0"/>
              <a:t> de </a:t>
            </a:r>
            <a:r>
              <a:rPr lang="en-US" sz="2800" dirty="0" err="1"/>
              <a:t>oración</a:t>
            </a:r>
            <a:endParaRPr lang="en-US" sz="2800" dirty="0"/>
          </a:p>
          <a:p>
            <a:pPr marL="457200" indent="-457200" eaLnBrk="1" hangingPunct="1">
              <a:lnSpc>
                <a:spcPct val="90000"/>
              </a:lnSpc>
              <a:buClr>
                <a:srgbClr val="967D42"/>
              </a:buClr>
              <a:buFont typeface="Wingdings 2" pitchFamily="18" charset="2"/>
              <a:buAutoNum type="arabicPeriod"/>
            </a:pPr>
            <a:r>
              <a:rPr lang="en-US" sz="2800" dirty="0" err="1"/>
              <a:t>Orar</a:t>
            </a:r>
            <a:r>
              <a:rPr lang="en-US" sz="2800" dirty="0"/>
              <a:t> </a:t>
            </a:r>
            <a:r>
              <a:rPr lang="en-US" sz="2800" dirty="0" err="1"/>
              <a:t>sobre</a:t>
            </a:r>
            <a:r>
              <a:rPr lang="en-US" sz="2800" dirty="0"/>
              <a:t> </a:t>
            </a:r>
            <a:r>
              <a:rPr lang="en-US" sz="2800" dirty="0" err="1"/>
              <a:t>una</a:t>
            </a:r>
            <a:r>
              <a:rPr lang="en-US" sz="2800" dirty="0"/>
              <a:t> </a:t>
            </a:r>
            <a:r>
              <a:rPr lang="en-US" sz="2800" dirty="0" err="1"/>
              <a:t>variedad</a:t>
            </a:r>
            <a:r>
              <a:rPr lang="en-US" sz="2800" dirty="0"/>
              <a:t> de </a:t>
            </a:r>
            <a:r>
              <a:rPr lang="en-US" sz="2800" dirty="0" err="1"/>
              <a:t>cosas</a:t>
            </a:r>
            <a:endParaRPr lang="en-US" sz="2800" dirty="0"/>
          </a:p>
          <a:p>
            <a:pPr marL="457200" indent="-457200" eaLnBrk="1" hangingPunct="1">
              <a:lnSpc>
                <a:spcPct val="90000"/>
              </a:lnSpc>
              <a:buClr>
                <a:srgbClr val="967D42"/>
              </a:buClr>
              <a:buFont typeface="Wingdings 2" pitchFamily="18" charset="2"/>
              <a:buAutoNum type="arabicPeriod"/>
            </a:pPr>
            <a:r>
              <a:rPr lang="en-US" sz="2800" dirty="0"/>
              <a:t>Ora sin palabras, estate </a:t>
            </a:r>
            <a:r>
              <a:rPr lang="en-US" sz="2800" dirty="0" err="1"/>
              <a:t>quieto</a:t>
            </a:r>
            <a:r>
              <a:rPr lang="en-US" sz="2800" dirty="0"/>
              <a:t>, no </a:t>
            </a:r>
            <a:r>
              <a:rPr lang="en-US" sz="2800" dirty="0" err="1"/>
              <a:t>tengas</a:t>
            </a:r>
            <a:r>
              <a:rPr lang="en-US" sz="2800" dirty="0"/>
              <a:t> </a:t>
            </a:r>
            <a:r>
              <a:rPr lang="en-US" sz="2800" dirty="0" err="1"/>
              <a:t>miedo</a:t>
            </a:r>
            <a:r>
              <a:rPr lang="en-US" sz="2800" dirty="0"/>
              <a:t> al </a:t>
            </a:r>
            <a:r>
              <a:rPr lang="en-US" sz="2800" dirty="0" err="1"/>
              <a:t>silencio</a:t>
            </a:r>
            <a:r>
              <a:rPr lang="en-US" sz="2800" dirty="0"/>
              <a:t>, </a:t>
            </a:r>
            <a:r>
              <a:rPr lang="en-US" sz="2800" dirty="0" err="1"/>
              <a:t>espera</a:t>
            </a:r>
            <a:r>
              <a:rPr lang="en-US" sz="2800" dirty="0"/>
              <a:t> a Dios</a:t>
            </a:r>
          </a:p>
          <a:p>
            <a:pPr marL="457200" indent="-457200" eaLnBrk="1" hangingPunct="1">
              <a:lnSpc>
                <a:spcPct val="90000"/>
              </a:lnSpc>
              <a:buClr>
                <a:srgbClr val="967D42"/>
              </a:buClr>
              <a:buFont typeface="Wingdings 2" pitchFamily="18" charset="2"/>
              <a:buAutoNum type="arabicPeriod"/>
            </a:pPr>
            <a:r>
              <a:rPr lang="en-US" sz="2800" dirty="0" err="1"/>
              <a:t>Separe</a:t>
            </a:r>
            <a:r>
              <a:rPr lang="en-US" sz="2800" dirty="0"/>
              <a:t> </a:t>
            </a:r>
            <a:r>
              <a:rPr lang="en-US" sz="2800" dirty="0" err="1"/>
              <a:t>su</a:t>
            </a:r>
            <a:r>
              <a:rPr lang="en-US" sz="2800" dirty="0"/>
              <a:t> </a:t>
            </a:r>
            <a:r>
              <a:rPr lang="en-US" sz="2800" dirty="0" err="1"/>
              <a:t>oración</a:t>
            </a:r>
            <a:r>
              <a:rPr lang="en-US" sz="2800" dirty="0"/>
              <a:t> y </a:t>
            </a:r>
            <a:r>
              <a:rPr lang="en-US" sz="2800" dirty="0" err="1"/>
              <a:t>su</a:t>
            </a:r>
            <a:r>
              <a:rPr lang="en-US" sz="2800" dirty="0"/>
              <a:t> </a:t>
            </a:r>
            <a:r>
              <a:rPr lang="en-US" sz="2800" dirty="0" err="1"/>
              <a:t>tiempo</a:t>
            </a:r>
            <a:r>
              <a:rPr lang="en-US" sz="2800" dirty="0"/>
              <a:t> de </a:t>
            </a:r>
            <a:r>
              <a:rPr lang="en-US" sz="2800" dirty="0" err="1"/>
              <a:t>estudio</a:t>
            </a:r>
            <a:endParaRPr lang="en-US" sz="2800" dirty="0"/>
          </a:p>
          <a:p>
            <a:pPr marL="457200" indent="-457200" eaLnBrk="1" hangingPunct="1">
              <a:lnSpc>
                <a:spcPct val="90000"/>
              </a:lnSpc>
              <a:buClr>
                <a:srgbClr val="967D42"/>
              </a:buClr>
              <a:buFont typeface="Wingdings 2" pitchFamily="18" charset="2"/>
              <a:buAutoNum type="arabicPeriod"/>
            </a:pPr>
            <a:endParaRPr lang="en-US" sz="2800" dirty="0"/>
          </a:p>
          <a:p>
            <a:pPr marL="457200" indent="-457200" eaLnBrk="1" hangingPunct="1">
              <a:lnSpc>
                <a:spcPct val="90000"/>
              </a:lnSpc>
              <a:buClr>
                <a:srgbClr val="967D42"/>
              </a:buClr>
              <a:buFont typeface="Wingdings 2" pitchFamily="18" charset="2"/>
              <a:buAutoNum type="arabicPeriod"/>
            </a:pPr>
            <a:endParaRPr lang="en-US" sz="2800" dirty="0"/>
          </a:p>
        </p:txBody>
      </p:sp>
      <p:grpSp>
        <p:nvGrpSpPr>
          <p:cNvPr id="6"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Líneas de actuación:</a:t>
              </a:r>
            </a:p>
          </p:txBody>
        </p:sp>
      </p:grpSp>
    </p:spTree>
  </p:cSld>
  <p:clrMapOvr>
    <a:masterClrMapping/>
  </p:clrMapOvr>
  <p:transition spd="med">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514350" indent="-514350" eaLnBrk="1" hangingPunct="1">
              <a:lnSpc>
                <a:spcPct val="90000"/>
              </a:lnSpc>
              <a:buClr>
                <a:srgbClr val="967D42"/>
              </a:buClr>
              <a:buFont typeface="+mj-lt"/>
              <a:buAutoNum type="arabicPeriod" startAt="8"/>
            </a:pPr>
            <a:r>
              <a:rPr lang="en-US" sz="2800" dirty="0" err="1"/>
              <a:t>Orar</a:t>
            </a:r>
            <a:r>
              <a:rPr lang="en-US" sz="2800" dirty="0"/>
              <a:t> </a:t>
            </a:r>
            <a:r>
              <a:rPr lang="en-US" sz="2800" dirty="0" err="1"/>
              <a:t>durante</a:t>
            </a:r>
            <a:r>
              <a:rPr lang="en-US" sz="2800" dirty="0"/>
              <a:t> </a:t>
            </a:r>
            <a:r>
              <a:rPr lang="en-US" sz="2800" dirty="0" err="1"/>
              <a:t>el</a:t>
            </a:r>
            <a:r>
              <a:rPr lang="en-US" sz="2800" dirty="0"/>
              <a:t> </a:t>
            </a:r>
            <a:r>
              <a:rPr lang="en-US" sz="2800" dirty="0" err="1"/>
              <a:t>estudio</a:t>
            </a:r>
            <a:r>
              <a:rPr lang="en-US" sz="2800" dirty="0"/>
              <a:t> </a:t>
            </a:r>
          </a:p>
          <a:p>
            <a:pPr marL="457200" indent="-457200" eaLnBrk="1" hangingPunct="1">
              <a:lnSpc>
                <a:spcPct val="90000"/>
              </a:lnSpc>
              <a:buClr>
                <a:srgbClr val="967D42"/>
              </a:buClr>
              <a:buFont typeface="+mj-lt"/>
              <a:buAutoNum type="arabicPeriod" startAt="8"/>
            </a:pPr>
            <a:r>
              <a:rPr lang="en-US" sz="2800" dirty="0"/>
              <a:t>Ora </a:t>
            </a:r>
            <a:r>
              <a:rPr lang="en-US" sz="2800" dirty="0" err="1"/>
              <a:t>por</a:t>
            </a:r>
            <a:r>
              <a:rPr lang="en-US" sz="2800" dirty="0"/>
              <a:t> </a:t>
            </a:r>
            <a:r>
              <a:rPr lang="en-US" sz="2800" dirty="0" err="1"/>
              <a:t>tu</a:t>
            </a:r>
            <a:r>
              <a:rPr lang="en-US" sz="2800" dirty="0"/>
              <a:t> </a:t>
            </a:r>
            <a:r>
              <a:rPr lang="en-US" sz="2800" dirty="0" err="1"/>
              <a:t>cónyuge</a:t>
            </a:r>
            <a:endParaRPr lang="en-US" sz="2800" dirty="0"/>
          </a:p>
          <a:p>
            <a:pPr marL="457200" indent="-457200" eaLnBrk="1" hangingPunct="1">
              <a:lnSpc>
                <a:spcPct val="90000"/>
              </a:lnSpc>
              <a:buClr>
                <a:srgbClr val="967D42"/>
              </a:buClr>
              <a:buFont typeface="+mj-lt"/>
              <a:buAutoNum type="arabicPeriod" startAt="8"/>
            </a:pPr>
            <a:r>
              <a:rPr lang="en-US" sz="2800" dirty="0"/>
              <a:t>Ora </a:t>
            </a:r>
            <a:r>
              <a:rPr lang="en-US" sz="2800" dirty="0" err="1"/>
              <a:t>una</a:t>
            </a:r>
            <a:r>
              <a:rPr lang="en-US" sz="2800" dirty="0"/>
              <a:t> </a:t>
            </a:r>
            <a:r>
              <a:rPr lang="en-US" sz="2800" dirty="0" err="1"/>
              <a:t>bendición</a:t>
            </a:r>
            <a:r>
              <a:rPr lang="en-US" sz="2800" dirty="0"/>
              <a:t> para </a:t>
            </a:r>
            <a:r>
              <a:rPr lang="en-US" sz="2800" dirty="0" err="1"/>
              <a:t>tu</a:t>
            </a:r>
            <a:r>
              <a:rPr lang="en-US" sz="2800" dirty="0"/>
              <a:t> </a:t>
            </a:r>
            <a:r>
              <a:rPr lang="en-US" sz="2800" dirty="0" err="1"/>
              <a:t>familia</a:t>
            </a:r>
            <a:r>
              <a:rPr lang="en-US" sz="2800" dirty="0"/>
              <a:t> - </a:t>
            </a:r>
            <a:r>
              <a:rPr lang="en-US" sz="2800" dirty="0" err="1"/>
              <a:t>asegúrate</a:t>
            </a:r>
            <a:r>
              <a:rPr lang="en-US" sz="2800" dirty="0"/>
              <a:t> de que </a:t>
            </a:r>
            <a:r>
              <a:rPr lang="en-US" sz="2800" dirty="0" err="1"/>
              <a:t>tu</a:t>
            </a:r>
            <a:r>
              <a:rPr lang="en-US" sz="2800" dirty="0"/>
              <a:t> </a:t>
            </a:r>
            <a:r>
              <a:rPr lang="en-US" sz="2800" dirty="0" err="1"/>
              <a:t>vida</a:t>
            </a:r>
            <a:r>
              <a:rPr lang="en-US" sz="2800" dirty="0"/>
              <a:t> </a:t>
            </a:r>
            <a:r>
              <a:rPr lang="en-US" sz="2800" dirty="0" err="1"/>
              <a:t>respalda</a:t>
            </a:r>
            <a:r>
              <a:rPr lang="en-US" sz="2800" dirty="0"/>
              <a:t> </a:t>
            </a:r>
            <a:r>
              <a:rPr lang="en-US" sz="2800" dirty="0" err="1"/>
              <a:t>tus</a:t>
            </a:r>
            <a:r>
              <a:rPr lang="en-US" sz="2800" dirty="0"/>
              <a:t> palabras</a:t>
            </a:r>
          </a:p>
          <a:p>
            <a:pPr marL="457200" indent="-457200" eaLnBrk="1" hangingPunct="1">
              <a:lnSpc>
                <a:spcPct val="90000"/>
              </a:lnSpc>
              <a:buClr>
                <a:srgbClr val="967D42"/>
              </a:buClr>
              <a:buFont typeface="+mj-lt"/>
              <a:buAutoNum type="arabicPeriod" startAt="8"/>
            </a:pPr>
            <a:r>
              <a:rPr lang="en-US" sz="2800" dirty="0"/>
              <a:t>Ora a </a:t>
            </a:r>
            <a:r>
              <a:rPr lang="en-US" sz="2800" dirty="0" err="1"/>
              <a:t>través</a:t>
            </a:r>
            <a:r>
              <a:rPr lang="en-US" sz="2800" dirty="0"/>
              <a:t> del </a:t>
            </a:r>
            <a:r>
              <a:rPr lang="en-US" sz="2800" dirty="0" err="1"/>
              <a:t>periódico</a:t>
            </a:r>
            <a:r>
              <a:rPr lang="en-US" sz="2800" dirty="0"/>
              <a:t>, a </a:t>
            </a:r>
            <a:r>
              <a:rPr lang="en-US" sz="2800" dirty="0" err="1"/>
              <a:t>través</a:t>
            </a:r>
            <a:r>
              <a:rPr lang="en-US" sz="2800" dirty="0"/>
              <a:t> del </a:t>
            </a:r>
            <a:r>
              <a:rPr lang="en-US" sz="2800" dirty="0" err="1"/>
              <a:t>vecindario</a:t>
            </a:r>
            <a:r>
              <a:rPr lang="en-US" sz="2800" dirty="0"/>
              <a:t>, </a:t>
            </a:r>
            <a:r>
              <a:rPr lang="en-US" sz="2800" dirty="0" err="1"/>
              <a:t>utiliza</a:t>
            </a:r>
            <a:r>
              <a:rPr lang="en-US" sz="2800" dirty="0"/>
              <a:t> la </a:t>
            </a:r>
            <a:r>
              <a:rPr lang="en-US" sz="2800" dirty="0" err="1"/>
              <a:t>oración</a:t>
            </a:r>
            <a:r>
              <a:rPr lang="en-US" sz="2800" dirty="0"/>
              <a:t> </a:t>
            </a:r>
            <a:r>
              <a:rPr lang="en-US" sz="2800" dirty="0" err="1"/>
              <a:t>por</a:t>
            </a:r>
            <a:r>
              <a:rPr lang="en-US" sz="2800" dirty="0"/>
              <a:t> </a:t>
            </a:r>
            <a:r>
              <a:rPr lang="en-US" sz="2800" dirty="0" err="1"/>
              <a:t>correo</a:t>
            </a:r>
            <a:r>
              <a:rPr lang="en-US" sz="2800" dirty="0"/>
              <a:t> </a:t>
            </a:r>
            <a:r>
              <a:rPr lang="en-US" sz="2800" dirty="0" err="1"/>
              <a:t>electrónico</a:t>
            </a:r>
            <a:r>
              <a:rPr lang="en-US" sz="2800" dirty="0"/>
              <a:t>, </a:t>
            </a:r>
            <a:r>
              <a:rPr lang="en-US" sz="2800" dirty="0" err="1"/>
              <a:t>por</a:t>
            </a:r>
            <a:r>
              <a:rPr lang="en-US" sz="2800" dirty="0"/>
              <a:t> </a:t>
            </a:r>
            <a:r>
              <a:rPr lang="en-US" sz="2800" dirty="0" err="1"/>
              <a:t>teléfono</a:t>
            </a:r>
            <a:r>
              <a:rPr lang="en-US" sz="2800" dirty="0"/>
              <a:t>... </a:t>
            </a:r>
          </a:p>
          <a:p>
            <a:pPr marL="457200" indent="-457200" eaLnBrk="1" hangingPunct="1">
              <a:lnSpc>
                <a:spcPct val="90000"/>
              </a:lnSpc>
              <a:buClr>
                <a:srgbClr val="967D42"/>
              </a:buClr>
              <a:buFont typeface="+mj-lt"/>
              <a:buAutoNum type="arabicPeriod" startAt="8"/>
            </a:pPr>
            <a:r>
              <a:rPr lang="en-US" sz="2800" dirty="0" err="1"/>
              <a:t>Sé</a:t>
            </a:r>
            <a:r>
              <a:rPr lang="en-US" sz="2800" dirty="0"/>
              <a:t> real, </a:t>
            </a:r>
            <a:r>
              <a:rPr lang="en-US" sz="2800" dirty="0" err="1"/>
              <a:t>sé</a:t>
            </a:r>
            <a:r>
              <a:rPr lang="en-US" sz="2800" dirty="0"/>
              <a:t> </a:t>
            </a:r>
            <a:r>
              <a:rPr lang="en-US" sz="2800" dirty="0" err="1"/>
              <a:t>coherente</a:t>
            </a:r>
            <a:r>
              <a:rPr lang="en-US" sz="2800" dirty="0"/>
              <a:t>, </a:t>
            </a:r>
            <a:r>
              <a:rPr lang="en-US" sz="2800" dirty="0" err="1"/>
              <a:t>sé</a:t>
            </a:r>
            <a:r>
              <a:rPr lang="en-US" sz="2800" dirty="0"/>
              <a:t> </a:t>
            </a:r>
            <a:r>
              <a:rPr lang="en-US" sz="2800" dirty="0" err="1"/>
              <a:t>creativo</a:t>
            </a:r>
            <a:r>
              <a:rPr lang="en-US" sz="2800" dirty="0"/>
              <a:t>.</a:t>
            </a:r>
            <a:br>
              <a:rPr lang="en-US" sz="2800" dirty="0"/>
            </a:br>
            <a:r>
              <a:rPr lang="en-US" sz="2800" dirty="0"/>
              <a:t>=&gt; ¡¡¡Ora!!!</a:t>
            </a:r>
            <a:endParaRPr lang="de-DE" sz="2800" dirty="0"/>
          </a:p>
        </p:txBody>
      </p:sp>
      <p:grpSp>
        <p:nvGrpSpPr>
          <p:cNvPr id="6"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Líneas de actuación:</a:t>
              </a:r>
            </a:p>
          </p:txBody>
        </p:sp>
      </p:grpSp>
    </p:spTree>
  </p:cSld>
  <p:clrMapOvr>
    <a:masterClrMapping/>
  </p:clrMapOvr>
  <p:transition spd="med">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339725" indent="-339725" eaLnBrk="1" fontAlgn="auto" hangingPunct="1">
              <a:spcAft>
                <a:spcPct val="0"/>
              </a:spcAft>
              <a:buClr>
                <a:schemeClr val="bg2">
                  <a:lumMod val="50000"/>
                </a:schemeClr>
              </a:buClr>
              <a:buFont typeface="Wingdings 2"/>
              <a:buNone/>
              <a:defRPr/>
            </a:pPr>
            <a:r>
              <a:rPr lang="en-US" sz="2800" dirty="0" err="1">
                <a:solidFill>
                  <a:srgbClr val="000000"/>
                </a:solidFill>
              </a:rPr>
              <a:t>Devuélvele</a:t>
            </a:r>
            <a:r>
              <a:rPr lang="en-US" sz="2800" dirty="0">
                <a:solidFill>
                  <a:srgbClr val="000000"/>
                </a:solidFill>
              </a:rPr>
              <a:t> la palabra de Dios:</a:t>
            </a:r>
          </a:p>
          <a:p>
            <a:pPr marL="339725" indent="-339725" eaLnBrk="1" fontAlgn="auto" hangingPunct="1">
              <a:spcAft>
                <a:spcPct val="0"/>
              </a:spcAft>
              <a:buClr>
                <a:schemeClr val="bg2">
                  <a:lumMod val="50000"/>
                </a:schemeClr>
              </a:buClr>
              <a:buFont typeface="Wingdings 2"/>
              <a:buAutoNum type="arabicPeriod"/>
              <a:defRPr/>
            </a:pPr>
            <a:r>
              <a:rPr lang="en-US" sz="2800" dirty="0">
                <a:solidFill>
                  <a:srgbClr val="000000"/>
                </a:solidFill>
              </a:rPr>
              <a:t>Leer la Palabra </a:t>
            </a:r>
            <a:r>
              <a:rPr lang="en-US" sz="2800" dirty="0" err="1">
                <a:solidFill>
                  <a:srgbClr val="000000"/>
                </a:solidFill>
              </a:rPr>
              <a:t>en</a:t>
            </a:r>
            <a:r>
              <a:rPr lang="en-US" sz="2800" dirty="0">
                <a:solidFill>
                  <a:srgbClr val="000000"/>
                </a:solidFill>
              </a:rPr>
              <a:t> </a:t>
            </a:r>
            <a:r>
              <a:rPr lang="en-US" sz="2800" dirty="0" err="1">
                <a:solidFill>
                  <a:srgbClr val="000000"/>
                </a:solidFill>
              </a:rPr>
              <a:t>voz</a:t>
            </a:r>
            <a:r>
              <a:rPr lang="en-US" sz="2800" dirty="0">
                <a:solidFill>
                  <a:srgbClr val="000000"/>
                </a:solidFill>
              </a:rPr>
              <a:t> </a:t>
            </a:r>
            <a:r>
              <a:rPr lang="en-US" sz="2800" dirty="0" err="1">
                <a:solidFill>
                  <a:srgbClr val="000000"/>
                </a:solidFill>
              </a:rPr>
              <a:t>alta</a:t>
            </a:r>
            <a:endParaRPr lang="en-US" sz="2800" dirty="0">
              <a:solidFill>
                <a:srgbClr val="000000"/>
              </a:solidFill>
            </a:endParaRPr>
          </a:p>
          <a:p>
            <a:pPr marL="339725" indent="-339725" eaLnBrk="1" fontAlgn="auto" hangingPunct="1">
              <a:spcAft>
                <a:spcPct val="0"/>
              </a:spcAft>
              <a:buClr>
                <a:schemeClr val="bg2">
                  <a:lumMod val="50000"/>
                </a:schemeClr>
              </a:buClr>
              <a:buFont typeface="Wingdings 2"/>
              <a:buAutoNum type="arabicPeriod"/>
              <a:defRPr/>
            </a:pPr>
            <a:r>
              <a:rPr lang="en-US" sz="2800" dirty="0">
                <a:solidFill>
                  <a:srgbClr val="000000"/>
                </a:solidFill>
              </a:rPr>
              <a:t>Ora Su Palabra de </a:t>
            </a:r>
            <a:r>
              <a:rPr lang="en-US" sz="2800" dirty="0" err="1">
                <a:solidFill>
                  <a:srgbClr val="000000"/>
                </a:solidFill>
              </a:rPr>
              <a:t>vuelta</a:t>
            </a:r>
            <a:r>
              <a:rPr lang="en-US" sz="2800" dirty="0">
                <a:solidFill>
                  <a:srgbClr val="000000"/>
                </a:solidFill>
              </a:rPr>
              <a:t> a </a:t>
            </a:r>
            <a:r>
              <a:rPr lang="en-US" sz="2800" dirty="0" err="1">
                <a:solidFill>
                  <a:srgbClr val="000000"/>
                </a:solidFill>
              </a:rPr>
              <a:t>Él</a:t>
            </a:r>
            <a:endParaRPr lang="en-US" sz="2800" dirty="0">
              <a:solidFill>
                <a:srgbClr val="000000"/>
              </a:solidFill>
            </a:endParaRPr>
          </a:p>
          <a:p>
            <a:pPr marL="339725" indent="-339725" eaLnBrk="1" fontAlgn="auto" hangingPunct="1">
              <a:spcAft>
                <a:spcPct val="0"/>
              </a:spcAft>
              <a:buClr>
                <a:schemeClr val="bg2">
                  <a:lumMod val="50000"/>
                </a:schemeClr>
              </a:buClr>
              <a:buFont typeface="Wingdings 2"/>
              <a:buAutoNum type="arabicPeriod"/>
              <a:defRPr/>
            </a:pPr>
            <a:r>
              <a:rPr lang="en-US" sz="2800" dirty="0" err="1">
                <a:solidFill>
                  <a:srgbClr val="000000"/>
                </a:solidFill>
              </a:rPr>
              <a:t>Recopilar</a:t>
            </a:r>
            <a:r>
              <a:rPr lang="en-US" sz="2800" dirty="0">
                <a:solidFill>
                  <a:srgbClr val="000000"/>
                </a:solidFill>
              </a:rPr>
              <a:t> </a:t>
            </a:r>
            <a:r>
              <a:rPr lang="en-US" sz="2800" dirty="0" err="1">
                <a:solidFill>
                  <a:srgbClr val="000000"/>
                </a:solidFill>
              </a:rPr>
              <a:t>versículos</a:t>
            </a:r>
            <a:r>
              <a:rPr lang="en-US" sz="2800" dirty="0">
                <a:solidFill>
                  <a:srgbClr val="000000"/>
                </a:solidFill>
              </a:rPr>
              <a:t> y </a:t>
            </a:r>
            <a:r>
              <a:rPr lang="en-US" sz="2800" dirty="0" err="1">
                <a:solidFill>
                  <a:srgbClr val="000000"/>
                </a:solidFill>
              </a:rPr>
              <a:t>pasajes</a:t>
            </a:r>
            <a:r>
              <a:rPr lang="en-US" sz="2800" dirty="0">
                <a:solidFill>
                  <a:srgbClr val="000000"/>
                </a:solidFill>
              </a:rPr>
              <a:t> de la Biblia</a:t>
            </a:r>
          </a:p>
          <a:p>
            <a:pPr marL="339725" indent="-339725" eaLnBrk="1" fontAlgn="auto" hangingPunct="1">
              <a:spcAft>
                <a:spcPct val="0"/>
              </a:spcAft>
              <a:buClr>
                <a:schemeClr val="bg2">
                  <a:lumMod val="50000"/>
                </a:schemeClr>
              </a:buClr>
              <a:buFont typeface="Wingdings 2"/>
              <a:buAutoNum type="arabicPeriod"/>
              <a:defRPr/>
            </a:pPr>
            <a:r>
              <a:rPr lang="en-US" sz="2800" dirty="0" err="1">
                <a:solidFill>
                  <a:srgbClr val="000000"/>
                </a:solidFill>
              </a:rPr>
              <a:t>Memorizar</a:t>
            </a:r>
            <a:r>
              <a:rPr lang="en-US" sz="2800" dirty="0">
                <a:solidFill>
                  <a:srgbClr val="000000"/>
                </a:solidFill>
              </a:rPr>
              <a:t> </a:t>
            </a:r>
            <a:r>
              <a:rPr lang="en-US" sz="2800" dirty="0" err="1">
                <a:solidFill>
                  <a:srgbClr val="000000"/>
                </a:solidFill>
              </a:rPr>
              <a:t>versículos</a:t>
            </a:r>
            <a:r>
              <a:rPr lang="en-US" sz="2800" dirty="0">
                <a:solidFill>
                  <a:srgbClr val="000000"/>
                </a:solidFill>
              </a:rPr>
              <a:t> de la Biblia y </a:t>
            </a:r>
            <a:r>
              <a:rPr lang="en-US" sz="2800" dirty="0" err="1">
                <a:solidFill>
                  <a:srgbClr val="000000"/>
                </a:solidFill>
              </a:rPr>
              <a:t>repetirlos</a:t>
            </a:r>
            <a:r>
              <a:rPr lang="en-US" sz="2800" dirty="0">
                <a:solidFill>
                  <a:srgbClr val="000000"/>
                </a:solidFill>
              </a:rPr>
              <a:t> a lo largo del día</a:t>
            </a:r>
          </a:p>
          <a:p>
            <a:pPr marL="339725" indent="-339725" eaLnBrk="1" fontAlgn="auto" hangingPunct="1">
              <a:spcAft>
                <a:spcPct val="0"/>
              </a:spcAft>
              <a:buClr>
                <a:schemeClr val="bg2">
                  <a:lumMod val="50000"/>
                </a:schemeClr>
              </a:buClr>
              <a:buFont typeface="Wingdings 2"/>
              <a:buAutoNum type="arabicPeriod"/>
              <a:defRPr/>
            </a:pPr>
            <a:r>
              <a:rPr lang="en-US" sz="2800" dirty="0" err="1">
                <a:solidFill>
                  <a:srgbClr val="000000"/>
                </a:solidFill>
              </a:rPr>
              <a:t>Grabe</a:t>
            </a:r>
            <a:r>
              <a:rPr lang="en-US" sz="2800" dirty="0">
                <a:solidFill>
                  <a:srgbClr val="000000"/>
                </a:solidFill>
              </a:rPr>
              <a:t> </a:t>
            </a:r>
            <a:r>
              <a:rPr lang="en-US" sz="2800" dirty="0" err="1">
                <a:solidFill>
                  <a:srgbClr val="000000"/>
                </a:solidFill>
              </a:rPr>
              <a:t>su</a:t>
            </a:r>
            <a:r>
              <a:rPr lang="en-US" sz="2800" dirty="0">
                <a:solidFill>
                  <a:srgbClr val="000000"/>
                </a:solidFill>
              </a:rPr>
              <a:t> </a:t>
            </a:r>
            <a:r>
              <a:rPr lang="en-US" sz="2800" dirty="0" err="1">
                <a:solidFill>
                  <a:srgbClr val="000000"/>
                </a:solidFill>
              </a:rPr>
              <a:t>lista</a:t>
            </a:r>
            <a:r>
              <a:rPr lang="en-US" sz="2800" dirty="0">
                <a:solidFill>
                  <a:srgbClr val="000000"/>
                </a:solidFill>
              </a:rPr>
              <a:t> de </a:t>
            </a:r>
            <a:r>
              <a:rPr lang="en-US" sz="2800" dirty="0" err="1">
                <a:solidFill>
                  <a:srgbClr val="000000"/>
                </a:solidFill>
              </a:rPr>
              <a:t>recursos</a:t>
            </a:r>
            <a:r>
              <a:rPr lang="en-US" sz="2800" dirty="0">
                <a:solidFill>
                  <a:srgbClr val="000000"/>
                </a:solidFill>
              </a:rPr>
              <a:t> Word </a:t>
            </a:r>
            <a:r>
              <a:rPr lang="en-US" sz="2800" dirty="0" err="1">
                <a:solidFill>
                  <a:srgbClr val="000000"/>
                </a:solidFill>
              </a:rPr>
              <a:t>en</a:t>
            </a:r>
            <a:r>
              <a:rPr lang="en-US" sz="2800" dirty="0">
                <a:solidFill>
                  <a:srgbClr val="000000"/>
                </a:solidFill>
              </a:rPr>
              <a:t> </a:t>
            </a:r>
            <a:r>
              <a:rPr lang="en-US" sz="2800" dirty="0" err="1">
                <a:solidFill>
                  <a:srgbClr val="000000"/>
                </a:solidFill>
              </a:rPr>
              <a:t>una</a:t>
            </a:r>
            <a:r>
              <a:rPr lang="en-US" sz="2800" dirty="0">
                <a:solidFill>
                  <a:srgbClr val="000000"/>
                </a:solidFill>
              </a:rPr>
              <a:t> </a:t>
            </a:r>
            <a:r>
              <a:rPr lang="en-US" sz="2800" dirty="0" err="1">
                <a:solidFill>
                  <a:srgbClr val="000000"/>
                </a:solidFill>
              </a:rPr>
              <a:t>cinta</a:t>
            </a:r>
            <a:r>
              <a:rPr lang="en-US" sz="2800" dirty="0">
                <a:solidFill>
                  <a:srgbClr val="000000"/>
                </a:solidFill>
              </a:rPr>
              <a:t> de audio</a:t>
            </a:r>
          </a:p>
          <a:p>
            <a:pPr marL="339725" indent="-339725" eaLnBrk="1" fontAlgn="auto" hangingPunct="1">
              <a:spcAft>
                <a:spcPct val="0"/>
              </a:spcAft>
              <a:buClr>
                <a:schemeClr val="bg2">
                  <a:lumMod val="50000"/>
                </a:schemeClr>
              </a:buClr>
              <a:buFont typeface="Wingdings 2"/>
              <a:buAutoNum type="arabicPeriod"/>
              <a:defRPr/>
            </a:pPr>
            <a:r>
              <a:rPr lang="en-US" sz="2800" dirty="0" err="1">
                <a:solidFill>
                  <a:srgbClr val="000000"/>
                </a:solidFill>
              </a:rPr>
              <a:t>Aplicar</a:t>
            </a:r>
            <a:r>
              <a:rPr lang="en-US" sz="2800" dirty="0">
                <a:solidFill>
                  <a:srgbClr val="000000"/>
                </a:solidFill>
              </a:rPr>
              <a:t> un </a:t>
            </a:r>
            <a:r>
              <a:rPr lang="en-US" sz="2800" dirty="0" err="1">
                <a:solidFill>
                  <a:srgbClr val="000000"/>
                </a:solidFill>
              </a:rPr>
              <a:t>texto</a:t>
            </a:r>
            <a:r>
              <a:rPr lang="en-US" sz="2800" dirty="0">
                <a:solidFill>
                  <a:srgbClr val="000000"/>
                </a:solidFill>
              </a:rPr>
              <a:t> o </a:t>
            </a:r>
            <a:r>
              <a:rPr lang="en-US" sz="2800" dirty="0" err="1">
                <a:solidFill>
                  <a:srgbClr val="000000"/>
                </a:solidFill>
              </a:rPr>
              <a:t>pasaje</a:t>
            </a:r>
            <a:r>
              <a:rPr lang="en-US" sz="2800" dirty="0">
                <a:solidFill>
                  <a:srgbClr val="000000"/>
                </a:solidFill>
              </a:rPr>
              <a:t> </a:t>
            </a:r>
            <a:r>
              <a:rPr lang="en-US" sz="2800" dirty="0" err="1">
                <a:solidFill>
                  <a:srgbClr val="000000"/>
                </a:solidFill>
              </a:rPr>
              <a:t>bíblico</a:t>
            </a:r>
            <a:r>
              <a:rPr lang="en-US" sz="2800" dirty="0">
                <a:solidFill>
                  <a:srgbClr val="000000"/>
                </a:solidFill>
              </a:rPr>
              <a:t> a </a:t>
            </a:r>
            <a:r>
              <a:rPr lang="en-US" sz="2800" dirty="0" err="1">
                <a:solidFill>
                  <a:srgbClr val="000000"/>
                </a:solidFill>
              </a:rPr>
              <a:t>diferentes</a:t>
            </a:r>
            <a:r>
              <a:rPr lang="en-US" sz="2800" dirty="0">
                <a:solidFill>
                  <a:srgbClr val="000000"/>
                </a:solidFill>
              </a:rPr>
              <a:t> </a:t>
            </a:r>
            <a:r>
              <a:rPr lang="en-US" sz="2800" dirty="0" err="1">
                <a:solidFill>
                  <a:srgbClr val="000000"/>
                </a:solidFill>
              </a:rPr>
              <a:t>situaciones</a:t>
            </a:r>
            <a:endParaRPr lang="en-US" sz="2800" dirty="0">
              <a:solidFill>
                <a:srgbClr val="000000"/>
              </a:solidFill>
            </a:endParaRPr>
          </a:p>
          <a:p>
            <a:pPr marL="339725" indent="-339725" eaLnBrk="1" fontAlgn="auto" hangingPunct="1">
              <a:spcAft>
                <a:spcPct val="0"/>
              </a:spcAft>
              <a:buClr>
                <a:schemeClr val="bg2">
                  <a:lumMod val="50000"/>
                </a:schemeClr>
              </a:buClr>
              <a:buFont typeface="Wingdings 2"/>
              <a:buAutoNum type="arabicPeriod"/>
              <a:defRPr/>
            </a:pPr>
            <a:r>
              <a:rPr lang="en-US" sz="2800" dirty="0">
                <a:solidFill>
                  <a:srgbClr val="000000"/>
                </a:solidFill>
              </a:rPr>
              <a:t>Registrar o </a:t>
            </a:r>
            <a:r>
              <a:rPr lang="en-US" sz="2800" dirty="0" err="1">
                <a:solidFill>
                  <a:srgbClr val="000000"/>
                </a:solidFill>
              </a:rPr>
              <a:t>anotar</a:t>
            </a:r>
            <a:r>
              <a:rPr lang="en-US" sz="2800" dirty="0">
                <a:solidFill>
                  <a:srgbClr val="000000"/>
                </a:solidFill>
              </a:rPr>
              <a:t> </a:t>
            </a:r>
            <a:r>
              <a:rPr lang="en-US" sz="2800" dirty="0" err="1">
                <a:solidFill>
                  <a:srgbClr val="000000"/>
                </a:solidFill>
              </a:rPr>
              <a:t>en</a:t>
            </a:r>
            <a:r>
              <a:rPr lang="en-US" sz="2800" dirty="0">
                <a:solidFill>
                  <a:srgbClr val="000000"/>
                </a:solidFill>
              </a:rPr>
              <a:t> un </a:t>
            </a:r>
            <a:r>
              <a:rPr lang="en-US" sz="2800" dirty="0" err="1">
                <a:solidFill>
                  <a:srgbClr val="000000"/>
                </a:solidFill>
              </a:rPr>
              <a:t>diario</a:t>
            </a:r>
            <a:r>
              <a:rPr lang="en-US" sz="2800" dirty="0">
                <a:solidFill>
                  <a:srgbClr val="000000"/>
                </a:solidFill>
              </a:rPr>
              <a:t> </a:t>
            </a:r>
            <a:r>
              <a:rPr lang="en-US" sz="2800" dirty="0" err="1">
                <a:solidFill>
                  <a:srgbClr val="000000"/>
                </a:solidFill>
              </a:rPr>
              <a:t>todos</a:t>
            </a:r>
            <a:r>
              <a:rPr lang="en-US" sz="2800" dirty="0">
                <a:solidFill>
                  <a:srgbClr val="000000"/>
                </a:solidFill>
              </a:rPr>
              <a:t> Sus </a:t>
            </a:r>
            <a:r>
              <a:rPr lang="en-US" sz="2800" dirty="0" err="1">
                <a:solidFill>
                  <a:srgbClr val="000000"/>
                </a:solidFill>
              </a:rPr>
              <a:t>milagros</a:t>
            </a:r>
            <a:r>
              <a:rPr lang="en-US" sz="2800" dirty="0">
                <a:solidFill>
                  <a:srgbClr val="000000"/>
                </a:solidFill>
              </a:rPr>
              <a:t> y </a:t>
            </a:r>
            <a:r>
              <a:rPr lang="en-US" sz="2800" dirty="0" err="1">
                <a:solidFill>
                  <a:srgbClr val="000000"/>
                </a:solidFill>
              </a:rPr>
              <a:t>obras</a:t>
            </a:r>
            <a:endParaRPr lang="en-US" sz="2800" dirty="0">
              <a:solidFill>
                <a:srgbClr val="000000"/>
              </a:solidFill>
            </a:endParaRPr>
          </a:p>
        </p:txBody>
      </p:sp>
      <p:grpSp>
        <p:nvGrpSpPr>
          <p:cNvPr id="6"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Líneas de actuación:</a:t>
              </a:r>
            </a:p>
          </p:txBody>
        </p:sp>
      </p:grpSp>
    </p:spTree>
  </p:cSld>
  <p:clrMapOvr>
    <a:masterClrMapping/>
  </p:clrMapOvr>
  <p:transition spd="med">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162800" cy="4619625"/>
          </a:xfrm>
          <a:prstGeom prst="rect">
            <a:avLst/>
          </a:prstGeom>
        </p:spPr>
        <p:txBody>
          <a:bodyPr/>
          <a:lstStyle/>
          <a:p>
            <a:pPr marL="269875" lvl="4" indent="-269875">
              <a:buClr>
                <a:srgbClr val="967D42"/>
              </a:buClr>
              <a:buFont typeface="Arial"/>
              <a:buChar char="•"/>
            </a:pPr>
            <a:r>
              <a:rPr lang="en-US" sz="2400" dirty="0" err="1">
                <a:solidFill>
                  <a:srgbClr val="000000"/>
                </a:solidFill>
              </a:rPr>
              <a:t>en</a:t>
            </a:r>
            <a:r>
              <a:rPr lang="en-US" sz="2400" dirty="0">
                <a:solidFill>
                  <a:srgbClr val="000000"/>
                </a:solidFill>
              </a:rPr>
              <a:t> lo que Dios ha </a:t>
            </a:r>
            <a:r>
              <a:rPr lang="en-US" sz="2400" dirty="0" err="1">
                <a:solidFill>
                  <a:srgbClr val="000000"/>
                </a:solidFill>
              </a:rPr>
              <a:t>hecho</a:t>
            </a:r>
            <a:r>
              <a:rPr lang="en-US" sz="2400" dirty="0">
                <a:solidFill>
                  <a:srgbClr val="000000"/>
                </a:solidFill>
              </a:rPr>
              <a:t> </a:t>
            </a:r>
            <a:r>
              <a:rPr lang="en-US" sz="2400" dirty="0" err="1">
                <a:solidFill>
                  <a:srgbClr val="000000"/>
                </a:solidFill>
              </a:rPr>
              <a:t>en</a:t>
            </a:r>
            <a:r>
              <a:rPr lang="en-US" sz="2400" dirty="0">
                <a:solidFill>
                  <a:srgbClr val="000000"/>
                </a:solidFill>
              </a:rPr>
              <a:t> </a:t>
            </a:r>
            <a:r>
              <a:rPr lang="en-US" sz="2400" dirty="0" err="1">
                <a:solidFill>
                  <a:srgbClr val="000000"/>
                </a:solidFill>
              </a:rPr>
              <a:t>el</a:t>
            </a:r>
            <a:r>
              <a:rPr lang="en-US" sz="2400" dirty="0">
                <a:solidFill>
                  <a:srgbClr val="000000"/>
                </a:solidFill>
              </a:rPr>
              <a:t> </a:t>
            </a:r>
            <a:r>
              <a:rPr lang="en-US" sz="2400" dirty="0" err="1">
                <a:solidFill>
                  <a:srgbClr val="000000"/>
                </a:solidFill>
              </a:rPr>
              <a:t>pasado</a:t>
            </a:r>
            <a:r>
              <a:rPr lang="en-US" sz="2400" dirty="0">
                <a:solidFill>
                  <a:srgbClr val="000000"/>
                </a:solidFill>
              </a:rPr>
              <a:t>, </a:t>
            </a:r>
            <a:r>
              <a:rPr lang="en-US" sz="2400" dirty="0" err="1">
                <a:solidFill>
                  <a:srgbClr val="000000"/>
                </a:solidFill>
              </a:rPr>
              <a:t>por</a:t>
            </a:r>
            <a:r>
              <a:rPr lang="en-US" sz="2400" dirty="0">
                <a:solidFill>
                  <a:srgbClr val="000000"/>
                </a:solidFill>
              </a:rPr>
              <a:t> </a:t>
            </a:r>
            <a:r>
              <a:rPr lang="en-US" sz="2400" dirty="0" err="1">
                <a:solidFill>
                  <a:srgbClr val="000000"/>
                </a:solidFill>
              </a:rPr>
              <a:t>nosotros</a:t>
            </a:r>
            <a:r>
              <a:rPr lang="en-US" sz="2400" dirty="0">
                <a:solidFill>
                  <a:srgbClr val="000000"/>
                </a:solidFill>
              </a:rPr>
              <a:t> </a:t>
            </a:r>
            <a:r>
              <a:rPr lang="en-US" sz="2400" dirty="0" err="1">
                <a:solidFill>
                  <a:srgbClr val="000000"/>
                </a:solidFill>
              </a:rPr>
              <a:t>personalmente</a:t>
            </a:r>
            <a:r>
              <a:rPr lang="en-US" sz="2400" dirty="0">
                <a:solidFill>
                  <a:srgbClr val="000000"/>
                </a:solidFill>
              </a:rPr>
              <a:t> y </a:t>
            </a:r>
            <a:r>
              <a:rPr lang="en-US" sz="2400" dirty="0" err="1">
                <a:solidFill>
                  <a:srgbClr val="000000"/>
                </a:solidFill>
              </a:rPr>
              <a:t>por</a:t>
            </a:r>
            <a:r>
              <a:rPr lang="en-US" sz="2400" dirty="0">
                <a:solidFill>
                  <a:srgbClr val="000000"/>
                </a:solidFill>
              </a:rPr>
              <a:t> </a:t>
            </a:r>
            <a:r>
              <a:rPr lang="en-US" sz="2400" dirty="0" err="1">
                <a:solidFill>
                  <a:srgbClr val="000000"/>
                </a:solidFill>
              </a:rPr>
              <a:t>su</a:t>
            </a:r>
            <a:r>
              <a:rPr lang="en-US" sz="2400" dirty="0">
                <a:solidFill>
                  <a:srgbClr val="000000"/>
                </a:solidFill>
              </a:rPr>
              <a:t> pueblo</a:t>
            </a:r>
            <a:endParaRPr lang="de-DE" sz="2400" dirty="0">
              <a:solidFill>
                <a:srgbClr val="000000"/>
              </a:solidFill>
            </a:endParaRPr>
          </a:p>
          <a:p>
            <a:pPr marL="269875" lvl="4" indent="-269875">
              <a:buClr>
                <a:srgbClr val="967D42"/>
              </a:buClr>
              <a:buFont typeface="Arial"/>
              <a:buChar char="•"/>
            </a:pPr>
            <a:r>
              <a:rPr lang="en-US" sz="2400" dirty="0" err="1">
                <a:solidFill>
                  <a:srgbClr val="000000"/>
                </a:solidFill>
              </a:rPr>
              <a:t>en</a:t>
            </a:r>
            <a:r>
              <a:rPr lang="en-US" sz="2400" dirty="0">
                <a:solidFill>
                  <a:srgbClr val="000000"/>
                </a:solidFill>
              </a:rPr>
              <a:t> </a:t>
            </a:r>
            <a:r>
              <a:rPr lang="en-US" sz="2400" dirty="0" err="1">
                <a:solidFill>
                  <a:srgbClr val="000000"/>
                </a:solidFill>
              </a:rPr>
              <a:t>el</a:t>
            </a:r>
            <a:r>
              <a:rPr lang="en-US" sz="2400" dirty="0">
                <a:solidFill>
                  <a:srgbClr val="000000"/>
                </a:solidFill>
              </a:rPr>
              <a:t> </a:t>
            </a:r>
            <a:r>
              <a:rPr lang="en-US" sz="2400" dirty="0" err="1">
                <a:solidFill>
                  <a:srgbClr val="000000"/>
                </a:solidFill>
              </a:rPr>
              <a:t>carácter</a:t>
            </a:r>
            <a:r>
              <a:rPr lang="en-US" sz="2400" dirty="0">
                <a:solidFill>
                  <a:srgbClr val="000000"/>
                </a:solidFill>
              </a:rPr>
              <a:t> de Dios, </a:t>
            </a:r>
            <a:r>
              <a:rPr lang="en-US" sz="2400" dirty="0" err="1">
                <a:solidFill>
                  <a:srgbClr val="000000"/>
                </a:solidFill>
              </a:rPr>
              <a:t>su</a:t>
            </a:r>
            <a:r>
              <a:rPr lang="en-US" sz="2400" dirty="0">
                <a:solidFill>
                  <a:srgbClr val="000000"/>
                </a:solidFill>
              </a:rPr>
              <a:t> misericordia y </a:t>
            </a:r>
            <a:r>
              <a:rPr lang="en-US" sz="2400" dirty="0" err="1">
                <a:solidFill>
                  <a:srgbClr val="000000"/>
                </a:solidFill>
              </a:rPr>
              <a:t>su</a:t>
            </a:r>
            <a:r>
              <a:rPr lang="en-US" sz="2400" dirty="0">
                <a:solidFill>
                  <a:srgbClr val="000000"/>
                </a:solidFill>
              </a:rPr>
              <a:t> </a:t>
            </a:r>
            <a:r>
              <a:rPr lang="en-US" sz="2400" dirty="0" err="1">
                <a:solidFill>
                  <a:srgbClr val="000000"/>
                </a:solidFill>
              </a:rPr>
              <a:t>gracia</a:t>
            </a:r>
            <a:endParaRPr lang="de-DE" sz="2400" dirty="0">
              <a:solidFill>
                <a:srgbClr val="000000"/>
              </a:solidFill>
            </a:endParaRPr>
          </a:p>
          <a:p>
            <a:pPr marL="269875" lvl="4" indent="-269875">
              <a:buClr>
                <a:srgbClr val="967D42"/>
              </a:buClr>
              <a:buFont typeface="Arial"/>
              <a:buChar char="•"/>
            </a:pPr>
            <a:r>
              <a:rPr lang="en-US" sz="2400" dirty="0" err="1">
                <a:solidFill>
                  <a:srgbClr val="000000"/>
                </a:solidFill>
              </a:rPr>
              <a:t>en</a:t>
            </a:r>
            <a:r>
              <a:rPr lang="en-US" sz="2400" dirty="0">
                <a:solidFill>
                  <a:srgbClr val="000000"/>
                </a:solidFill>
              </a:rPr>
              <a:t> Su Palabra, </a:t>
            </a:r>
            <a:r>
              <a:rPr lang="en-US" sz="2400" dirty="0" err="1">
                <a:solidFill>
                  <a:srgbClr val="000000"/>
                </a:solidFill>
              </a:rPr>
              <a:t>especialmente</a:t>
            </a:r>
            <a:r>
              <a:rPr lang="en-US" sz="2400" dirty="0">
                <a:solidFill>
                  <a:srgbClr val="000000"/>
                </a:solidFill>
              </a:rPr>
              <a:t> </a:t>
            </a:r>
            <a:r>
              <a:rPr lang="en-US" sz="2400" dirty="0" err="1">
                <a:solidFill>
                  <a:srgbClr val="000000"/>
                </a:solidFill>
              </a:rPr>
              <a:t>en</a:t>
            </a:r>
            <a:r>
              <a:rPr lang="en-US" sz="2400" dirty="0">
                <a:solidFill>
                  <a:srgbClr val="000000"/>
                </a:solidFill>
              </a:rPr>
              <a:t> Sus </a:t>
            </a:r>
            <a:r>
              <a:rPr lang="en-US" sz="2400" dirty="0" err="1">
                <a:solidFill>
                  <a:srgbClr val="000000"/>
                </a:solidFill>
              </a:rPr>
              <a:t>promesas</a:t>
            </a:r>
            <a:endParaRPr lang="de-DE" sz="2400" dirty="0">
              <a:solidFill>
                <a:srgbClr val="000000"/>
              </a:solidFill>
            </a:endParaRPr>
          </a:p>
          <a:p>
            <a:pPr marL="269875" lvl="4" indent="-269875">
              <a:buClr>
                <a:srgbClr val="967D42"/>
              </a:buClr>
              <a:buFont typeface="Arial"/>
              <a:buChar char="•"/>
            </a:pPr>
            <a:r>
              <a:rPr lang="en-US" sz="2400" dirty="0" err="1">
                <a:solidFill>
                  <a:srgbClr val="000000"/>
                </a:solidFill>
              </a:rPr>
              <a:t>positivamente</a:t>
            </a:r>
            <a:r>
              <a:rPr lang="en-US" sz="2400" dirty="0">
                <a:solidFill>
                  <a:srgbClr val="000000"/>
                </a:solidFill>
              </a:rPr>
              <a:t>, </a:t>
            </a:r>
            <a:r>
              <a:rPr lang="en-US" sz="2400" dirty="0" err="1">
                <a:solidFill>
                  <a:srgbClr val="000000"/>
                </a:solidFill>
              </a:rPr>
              <a:t>independientemente</a:t>
            </a:r>
            <a:r>
              <a:rPr lang="en-US" sz="2400" dirty="0">
                <a:solidFill>
                  <a:srgbClr val="000000"/>
                </a:solidFill>
              </a:rPr>
              <a:t> de </a:t>
            </a:r>
            <a:r>
              <a:rPr lang="en-US" sz="2400" dirty="0" err="1">
                <a:solidFill>
                  <a:srgbClr val="000000"/>
                </a:solidFill>
              </a:rPr>
              <a:t>nuestros</a:t>
            </a:r>
            <a:r>
              <a:rPr lang="en-US" sz="2400" dirty="0">
                <a:solidFill>
                  <a:srgbClr val="000000"/>
                </a:solidFill>
              </a:rPr>
              <a:t> </a:t>
            </a:r>
            <a:r>
              <a:rPr lang="en-US" sz="2400" dirty="0" err="1">
                <a:solidFill>
                  <a:srgbClr val="000000"/>
                </a:solidFill>
              </a:rPr>
              <a:t>sentidos</a:t>
            </a:r>
            <a:r>
              <a:rPr lang="en-US" sz="2400" dirty="0">
                <a:solidFill>
                  <a:srgbClr val="000000"/>
                </a:solidFill>
              </a:rPr>
              <a:t>, </a:t>
            </a:r>
            <a:r>
              <a:rPr lang="en-US" sz="2400" dirty="0" err="1">
                <a:solidFill>
                  <a:srgbClr val="000000"/>
                </a:solidFill>
              </a:rPr>
              <a:t>sentimientos</a:t>
            </a:r>
            <a:r>
              <a:rPr lang="en-US" sz="2400" dirty="0">
                <a:solidFill>
                  <a:srgbClr val="000000"/>
                </a:solidFill>
              </a:rPr>
              <a:t>, </a:t>
            </a:r>
            <a:r>
              <a:rPr lang="en-US" sz="2400" dirty="0" err="1">
                <a:solidFill>
                  <a:srgbClr val="000000"/>
                </a:solidFill>
              </a:rPr>
              <a:t>lógica</a:t>
            </a:r>
            <a:r>
              <a:rPr lang="en-US" sz="2400" dirty="0">
                <a:solidFill>
                  <a:srgbClr val="000000"/>
                </a:solidFill>
              </a:rPr>
              <a:t> (que </a:t>
            </a:r>
            <a:r>
              <a:rPr lang="en-US" sz="2400" dirty="0" err="1">
                <a:solidFill>
                  <a:srgbClr val="000000"/>
                </a:solidFill>
              </a:rPr>
              <a:t>contradice</a:t>
            </a:r>
            <a:r>
              <a:rPr lang="en-US" sz="2400" dirty="0">
                <a:solidFill>
                  <a:srgbClr val="000000"/>
                </a:solidFill>
              </a:rPr>
              <a:t> la Palabra de Dios) y </a:t>
            </a:r>
            <a:r>
              <a:rPr lang="en-US" sz="2400" dirty="0" err="1">
                <a:solidFill>
                  <a:srgbClr val="000000"/>
                </a:solidFill>
              </a:rPr>
              <a:t>pronóstico</a:t>
            </a:r>
            <a:r>
              <a:rPr lang="en-US" sz="2400" dirty="0">
                <a:solidFill>
                  <a:srgbClr val="000000"/>
                </a:solidFill>
              </a:rPr>
              <a:t> </a:t>
            </a:r>
            <a:r>
              <a:rPr lang="en-US" sz="2400" dirty="0" err="1">
                <a:solidFill>
                  <a:srgbClr val="000000"/>
                </a:solidFill>
              </a:rPr>
              <a:t>científico</a:t>
            </a:r>
            <a:r>
              <a:rPr lang="en-US" sz="2400" dirty="0">
                <a:solidFill>
                  <a:srgbClr val="000000"/>
                </a:solidFill>
              </a:rPr>
              <a:t>.</a:t>
            </a:r>
            <a:endParaRPr lang="de-DE" sz="2400" dirty="0">
              <a:solidFill>
                <a:srgbClr val="000000"/>
              </a:solidFill>
            </a:endParaRPr>
          </a:p>
          <a:p>
            <a:pPr marL="269875" lvl="4" indent="-269875">
              <a:buClr>
                <a:srgbClr val="967D42"/>
              </a:buClr>
              <a:buFont typeface="Arial"/>
              <a:buChar char="•"/>
            </a:pPr>
            <a:r>
              <a:rPr lang="en-US" sz="2400" dirty="0">
                <a:solidFill>
                  <a:srgbClr val="000000"/>
                </a:solidFill>
              </a:rPr>
              <a:t>contra las </a:t>
            </a:r>
            <a:r>
              <a:rPr lang="en-US" sz="2400" dirty="0" err="1">
                <a:solidFill>
                  <a:srgbClr val="000000"/>
                </a:solidFill>
              </a:rPr>
              <a:t>áreas</a:t>
            </a:r>
            <a:r>
              <a:rPr lang="en-US" sz="2400" dirty="0">
                <a:solidFill>
                  <a:srgbClr val="000000"/>
                </a:solidFill>
              </a:rPr>
              <a:t> de </a:t>
            </a:r>
            <a:r>
              <a:rPr lang="en-US" sz="2400" dirty="0" err="1">
                <a:solidFill>
                  <a:srgbClr val="000000"/>
                </a:solidFill>
              </a:rPr>
              <a:t>ataque</a:t>
            </a:r>
            <a:r>
              <a:rPr lang="en-US" sz="2400" dirty="0">
                <a:solidFill>
                  <a:srgbClr val="000000"/>
                </a:solidFill>
              </a:rPr>
              <a:t> </a:t>
            </a:r>
            <a:r>
              <a:rPr lang="en-US" sz="2400" dirty="0" err="1">
                <a:solidFill>
                  <a:srgbClr val="000000"/>
                </a:solidFill>
              </a:rPr>
              <a:t>satánico</a:t>
            </a:r>
            <a:r>
              <a:rPr lang="en-US" sz="2400" dirty="0">
                <a:solidFill>
                  <a:srgbClr val="000000"/>
                </a:solidFill>
              </a:rPr>
              <a:t> contra </a:t>
            </a:r>
            <a:r>
              <a:rPr lang="en-US" sz="2400" dirty="0" err="1">
                <a:solidFill>
                  <a:srgbClr val="000000"/>
                </a:solidFill>
              </a:rPr>
              <a:t>nosotros</a:t>
            </a:r>
            <a:r>
              <a:rPr lang="en-US" sz="2400" dirty="0">
                <a:solidFill>
                  <a:srgbClr val="000000"/>
                </a:solidFill>
              </a:rPr>
              <a:t> y </a:t>
            </a:r>
            <a:r>
              <a:rPr lang="en-US" sz="2400" dirty="0" err="1">
                <a:solidFill>
                  <a:srgbClr val="000000"/>
                </a:solidFill>
              </a:rPr>
              <a:t>en</a:t>
            </a:r>
            <a:r>
              <a:rPr lang="en-US" sz="2400" dirty="0">
                <a:solidFill>
                  <a:srgbClr val="000000"/>
                </a:solidFill>
              </a:rPr>
              <a:t> </a:t>
            </a:r>
            <a:r>
              <a:rPr lang="en-US" sz="2400" dirty="0" err="1">
                <a:solidFill>
                  <a:srgbClr val="000000"/>
                </a:solidFill>
              </a:rPr>
              <a:t>nuestra</a:t>
            </a:r>
            <a:r>
              <a:rPr lang="en-US" sz="2400" dirty="0">
                <a:solidFill>
                  <a:srgbClr val="000000"/>
                </a:solidFill>
              </a:rPr>
              <a:t> </a:t>
            </a:r>
            <a:r>
              <a:rPr lang="en-US" sz="2400" dirty="0" err="1">
                <a:solidFill>
                  <a:srgbClr val="000000"/>
                </a:solidFill>
              </a:rPr>
              <a:t>situación</a:t>
            </a:r>
            <a:r>
              <a:rPr lang="en-US" sz="2400" dirty="0">
                <a:solidFill>
                  <a:srgbClr val="000000"/>
                </a:solidFill>
              </a:rPr>
              <a:t> de </a:t>
            </a:r>
            <a:r>
              <a:rPr lang="en-US" sz="2400" dirty="0" err="1">
                <a:solidFill>
                  <a:srgbClr val="000000"/>
                </a:solidFill>
              </a:rPr>
              <a:t>vida</a:t>
            </a:r>
            <a:endParaRPr lang="de-DE" sz="2400" dirty="0">
              <a:solidFill>
                <a:srgbClr val="000000"/>
              </a:solidFill>
            </a:endParaRPr>
          </a:p>
          <a:p>
            <a:pPr marL="269875" lvl="4" indent="-269875">
              <a:buClr>
                <a:srgbClr val="967D42"/>
              </a:buClr>
              <a:buFont typeface="Arial"/>
              <a:buChar char="•"/>
            </a:pPr>
            <a:r>
              <a:rPr lang="en-US" sz="2400" dirty="0">
                <a:solidFill>
                  <a:srgbClr val="000000"/>
                </a:solidFill>
              </a:rPr>
              <a:t>con </a:t>
            </a:r>
            <a:r>
              <a:rPr lang="en-US" sz="2400" dirty="0" err="1">
                <a:solidFill>
                  <a:srgbClr val="000000"/>
                </a:solidFill>
              </a:rPr>
              <a:t>los</a:t>
            </a:r>
            <a:r>
              <a:rPr lang="en-US" sz="2400" dirty="0">
                <a:solidFill>
                  <a:srgbClr val="000000"/>
                </a:solidFill>
              </a:rPr>
              <a:t> </a:t>
            </a:r>
            <a:r>
              <a:rPr lang="en-US" sz="2400" dirty="0" err="1">
                <a:solidFill>
                  <a:srgbClr val="000000"/>
                </a:solidFill>
              </a:rPr>
              <a:t>ojos</a:t>
            </a:r>
            <a:r>
              <a:rPr lang="en-US" sz="2400" dirty="0">
                <a:solidFill>
                  <a:srgbClr val="000000"/>
                </a:solidFill>
              </a:rPr>
              <a:t> </a:t>
            </a:r>
            <a:r>
              <a:rPr lang="en-US" sz="2400" dirty="0" err="1">
                <a:solidFill>
                  <a:srgbClr val="000000"/>
                </a:solidFill>
              </a:rPr>
              <a:t>puestos</a:t>
            </a:r>
            <a:r>
              <a:rPr lang="en-US" sz="2400" dirty="0">
                <a:solidFill>
                  <a:srgbClr val="000000"/>
                </a:solidFill>
              </a:rPr>
              <a:t> </a:t>
            </a:r>
            <a:r>
              <a:rPr lang="en-US" sz="2400" dirty="0" err="1">
                <a:solidFill>
                  <a:srgbClr val="000000"/>
                </a:solidFill>
              </a:rPr>
              <a:t>sólo</a:t>
            </a:r>
            <a:r>
              <a:rPr lang="en-US" sz="2400" dirty="0">
                <a:solidFill>
                  <a:srgbClr val="000000"/>
                </a:solidFill>
              </a:rPr>
              <a:t> </a:t>
            </a:r>
            <a:r>
              <a:rPr lang="en-US" sz="2400" dirty="0" err="1">
                <a:solidFill>
                  <a:srgbClr val="000000"/>
                </a:solidFill>
              </a:rPr>
              <a:t>en</a:t>
            </a:r>
            <a:r>
              <a:rPr lang="en-US" sz="2400" dirty="0">
                <a:solidFill>
                  <a:srgbClr val="000000"/>
                </a:solidFill>
              </a:rPr>
              <a:t> Jesús</a:t>
            </a:r>
            <a:endParaRPr lang="de-DE" sz="2400" dirty="0">
              <a:solidFill>
                <a:srgbClr val="000000"/>
              </a:solidFill>
            </a:endParaRPr>
          </a:p>
          <a:p>
            <a:pPr marL="269875" lvl="4" indent="-269875">
              <a:buClr>
                <a:srgbClr val="967D42"/>
              </a:buClr>
              <a:buFont typeface="Arial"/>
              <a:buChar char="•"/>
            </a:pPr>
            <a:r>
              <a:rPr lang="en-US" sz="2400" dirty="0" err="1">
                <a:solidFill>
                  <a:srgbClr val="000000"/>
                </a:solidFill>
              </a:rPr>
              <a:t>esperar</a:t>
            </a:r>
            <a:r>
              <a:rPr lang="en-US" sz="2400" dirty="0">
                <a:solidFill>
                  <a:srgbClr val="000000"/>
                </a:solidFill>
              </a:rPr>
              <a:t> </a:t>
            </a:r>
            <a:r>
              <a:rPr lang="en-US" sz="2400" dirty="0" err="1">
                <a:solidFill>
                  <a:srgbClr val="000000"/>
                </a:solidFill>
              </a:rPr>
              <a:t>intensamente</a:t>
            </a:r>
            <a:r>
              <a:rPr lang="en-US" sz="2400" dirty="0">
                <a:solidFill>
                  <a:srgbClr val="000000"/>
                </a:solidFill>
              </a:rPr>
              <a:t> la </a:t>
            </a:r>
            <a:r>
              <a:rPr lang="en-US" sz="2400" dirty="0" err="1">
                <a:solidFill>
                  <a:srgbClr val="000000"/>
                </a:solidFill>
              </a:rPr>
              <a:t>respuesta</a:t>
            </a:r>
            <a:r>
              <a:rPr lang="en-US" sz="2400" dirty="0">
                <a:solidFill>
                  <a:srgbClr val="000000"/>
                </a:solidFill>
              </a:rPr>
              <a:t> de Dios (</a:t>
            </a:r>
            <a:r>
              <a:rPr lang="en-US" sz="2400" dirty="0" err="1">
                <a:solidFill>
                  <a:srgbClr val="000000"/>
                </a:solidFill>
              </a:rPr>
              <a:t>manifestación</a:t>
            </a:r>
            <a:r>
              <a:rPr lang="en-US" sz="2400" dirty="0">
                <a:solidFill>
                  <a:srgbClr val="000000"/>
                </a:solidFill>
              </a:rPr>
              <a:t> del </a:t>
            </a:r>
            <a:r>
              <a:rPr lang="en-US" sz="2400" dirty="0" err="1">
                <a:solidFill>
                  <a:srgbClr val="000000"/>
                </a:solidFill>
              </a:rPr>
              <a:t>poder</a:t>
            </a:r>
            <a:r>
              <a:rPr lang="en-US" sz="2400" dirty="0">
                <a:solidFill>
                  <a:srgbClr val="000000"/>
                </a:solidFill>
              </a:rPr>
              <a:t> </a:t>
            </a:r>
            <a:r>
              <a:rPr lang="en-US" sz="2400" dirty="0" err="1">
                <a:solidFill>
                  <a:srgbClr val="000000"/>
                </a:solidFill>
              </a:rPr>
              <a:t>restaurador</a:t>
            </a:r>
            <a:r>
              <a:rPr lang="en-US" sz="2400" dirty="0">
                <a:solidFill>
                  <a:srgbClr val="000000"/>
                </a:solidFill>
              </a:rPr>
              <a:t> y </a:t>
            </a:r>
            <a:r>
              <a:rPr lang="en-US" sz="2400" dirty="0" err="1">
                <a:solidFill>
                  <a:srgbClr val="000000"/>
                </a:solidFill>
              </a:rPr>
              <a:t>sustentador</a:t>
            </a:r>
            <a:r>
              <a:rPr lang="en-US" sz="2400" dirty="0">
                <a:solidFill>
                  <a:srgbClr val="000000"/>
                </a:solidFill>
              </a:rPr>
              <a:t> de Dios)</a:t>
            </a:r>
          </a:p>
        </p:txBody>
      </p:sp>
      <p:grpSp>
        <p:nvGrpSpPr>
          <p:cNvPr id="6" name="Group 5"/>
          <p:cNvGrpSpPr/>
          <p:nvPr/>
        </p:nvGrpSpPr>
        <p:grpSpPr>
          <a:xfrm>
            <a:off x="-152400" y="990600"/>
            <a:ext cx="71628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dirty="0" err="1"/>
                <a:t>Después</a:t>
              </a:r>
              <a:r>
                <a:rPr lang="en-US" sz="2800" kern="1200" dirty="0"/>
                <a:t> de la </a:t>
              </a:r>
              <a:r>
                <a:rPr lang="en-US" sz="2800" kern="1200" dirty="0" err="1"/>
                <a:t>oración</a:t>
              </a:r>
              <a:r>
                <a:rPr lang="en-US" sz="2800" kern="1200" dirty="0"/>
                <a:t> </a:t>
              </a:r>
              <a:r>
                <a:rPr lang="en-US" sz="2800" kern="1200" dirty="0" err="1"/>
                <a:t>nos</a:t>
              </a:r>
              <a:r>
                <a:rPr lang="en-US" sz="2800" kern="1200" dirty="0"/>
                <a:t> </a:t>
              </a:r>
              <a:r>
                <a:rPr lang="en-US" sz="2800" kern="1200" dirty="0" err="1"/>
                <a:t>apoyamos</a:t>
              </a:r>
              <a:r>
                <a:rPr lang="en-US" sz="2800" kern="1200" dirty="0"/>
                <a:t>:</a:t>
              </a:r>
            </a:p>
          </p:txBody>
        </p:sp>
      </p:grpSp>
    </p:spTree>
  </p:cSld>
  <p:clrMapOvr>
    <a:masterClrMapping/>
  </p:clrMapOvr>
  <p:transition spd="med">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eaLnBrk="1" hangingPunct="1">
              <a:buClr>
                <a:srgbClr val="967D42"/>
              </a:buClr>
            </a:pPr>
            <a:r>
              <a:rPr lang="en-US" sz="2800" dirty="0">
                <a:solidFill>
                  <a:srgbClr val="000000"/>
                </a:solidFill>
              </a:rPr>
              <a:t>"La </a:t>
            </a:r>
            <a:r>
              <a:rPr lang="en-US" sz="2800" dirty="0" err="1">
                <a:solidFill>
                  <a:srgbClr val="000000"/>
                </a:solidFill>
              </a:rPr>
              <a:t>oración</a:t>
            </a:r>
            <a:r>
              <a:rPr lang="en-US" sz="2800" dirty="0">
                <a:solidFill>
                  <a:srgbClr val="000000"/>
                </a:solidFill>
              </a:rPr>
              <a:t> </a:t>
            </a:r>
            <a:r>
              <a:rPr lang="en-US" sz="2800" dirty="0" err="1">
                <a:solidFill>
                  <a:srgbClr val="000000"/>
                </a:solidFill>
              </a:rPr>
              <a:t>trae</a:t>
            </a:r>
            <a:r>
              <a:rPr lang="en-US" sz="2800" dirty="0">
                <a:solidFill>
                  <a:srgbClr val="000000"/>
                </a:solidFill>
              </a:rPr>
              <a:t> </a:t>
            </a:r>
            <a:r>
              <a:rPr lang="en-US" sz="2800" dirty="0" err="1">
                <a:solidFill>
                  <a:srgbClr val="000000"/>
                </a:solidFill>
              </a:rPr>
              <a:t>poder</a:t>
            </a:r>
            <a:r>
              <a:rPr lang="en-US" sz="2800" dirty="0">
                <a:solidFill>
                  <a:srgbClr val="000000"/>
                </a:solidFill>
              </a:rPr>
              <a:t>. La </a:t>
            </a:r>
            <a:r>
              <a:rPr lang="en-US" sz="2800" dirty="0" err="1">
                <a:solidFill>
                  <a:srgbClr val="000000"/>
                </a:solidFill>
              </a:rPr>
              <a:t>oración</a:t>
            </a:r>
            <a:r>
              <a:rPr lang="en-US" sz="2800" dirty="0">
                <a:solidFill>
                  <a:srgbClr val="000000"/>
                </a:solidFill>
              </a:rPr>
              <a:t> 'ha </a:t>
            </a:r>
            <a:r>
              <a:rPr lang="en-US" sz="2800" dirty="0" err="1">
                <a:solidFill>
                  <a:srgbClr val="000000"/>
                </a:solidFill>
              </a:rPr>
              <a:t>sometido</a:t>
            </a:r>
            <a:r>
              <a:rPr lang="en-US" sz="2800" dirty="0">
                <a:solidFill>
                  <a:srgbClr val="000000"/>
                </a:solidFill>
              </a:rPr>
              <a:t> </a:t>
            </a:r>
            <a:r>
              <a:rPr lang="en-US" sz="2800" dirty="0" err="1">
                <a:solidFill>
                  <a:srgbClr val="000000"/>
                </a:solidFill>
              </a:rPr>
              <a:t>reinos</a:t>
            </a:r>
            <a:r>
              <a:rPr lang="en-US" sz="2800" dirty="0">
                <a:solidFill>
                  <a:srgbClr val="000000"/>
                </a:solidFill>
              </a:rPr>
              <a:t>, ha </a:t>
            </a:r>
            <a:r>
              <a:rPr lang="en-US" sz="2800" dirty="0" err="1">
                <a:solidFill>
                  <a:srgbClr val="000000"/>
                </a:solidFill>
              </a:rPr>
              <a:t>hecho</a:t>
            </a:r>
            <a:r>
              <a:rPr lang="en-US" sz="2800" dirty="0">
                <a:solidFill>
                  <a:srgbClr val="000000"/>
                </a:solidFill>
              </a:rPr>
              <a:t> </a:t>
            </a:r>
            <a:r>
              <a:rPr lang="en-US" sz="2800" dirty="0" err="1">
                <a:solidFill>
                  <a:srgbClr val="000000"/>
                </a:solidFill>
              </a:rPr>
              <a:t>justicia</a:t>
            </a:r>
            <a:r>
              <a:rPr lang="en-US" sz="2800" dirty="0">
                <a:solidFill>
                  <a:srgbClr val="000000"/>
                </a:solidFill>
              </a:rPr>
              <a:t>, ha </a:t>
            </a:r>
            <a:r>
              <a:rPr lang="en-US" sz="2800" dirty="0" err="1">
                <a:solidFill>
                  <a:srgbClr val="000000"/>
                </a:solidFill>
              </a:rPr>
              <a:t>obtenido</a:t>
            </a:r>
            <a:r>
              <a:rPr lang="en-US" sz="2800" dirty="0">
                <a:solidFill>
                  <a:srgbClr val="000000"/>
                </a:solidFill>
              </a:rPr>
              <a:t> </a:t>
            </a:r>
            <a:r>
              <a:rPr lang="en-US" sz="2800" dirty="0" err="1">
                <a:solidFill>
                  <a:srgbClr val="000000"/>
                </a:solidFill>
              </a:rPr>
              <a:t>promesas</a:t>
            </a:r>
            <a:r>
              <a:rPr lang="en-US" sz="2800" dirty="0">
                <a:solidFill>
                  <a:srgbClr val="000000"/>
                </a:solidFill>
              </a:rPr>
              <a:t>, ha </a:t>
            </a:r>
            <a:r>
              <a:rPr lang="en-US" sz="2800" dirty="0" err="1">
                <a:solidFill>
                  <a:srgbClr val="000000"/>
                </a:solidFill>
              </a:rPr>
              <a:t>cerrado</a:t>
            </a:r>
            <a:r>
              <a:rPr lang="en-US" sz="2800" dirty="0">
                <a:solidFill>
                  <a:srgbClr val="000000"/>
                </a:solidFill>
              </a:rPr>
              <a:t> la boca de </a:t>
            </a:r>
            <a:r>
              <a:rPr lang="en-US" sz="2800" dirty="0" err="1">
                <a:solidFill>
                  <a:srgbClr val="000000"/>
                </a:solidFill>
              </a:rPr>
              <a:t>los</a:t>
            </a:r>
            <a:r>
              <a:rPr lang="en-US" sz="2800" dirty="0">
                <a:solidFill>
                  <a:srgbClr val="000000"/>
                </a:solidFill>
              </a:rPr>
              <a:t> leones, ha </a:t>
            </a:r>
            <a:r>
              <a:rPr lang="en-US" sz="2800" dirty="0" err="1">
                <a:solidFill>
                  <a:srgbClr val="000000"/>
                </a:solidFill>
              </a:rPr>
              <a:t>apagado</a:t>
            </a:r>
            <a:r>
              <a:rPr lang="en-US" sz="2800" dirty="0">
                <a:solidFill>
                  <a:srgbClr val="000000"/>
                </a:solidFill>
              </a:rPr>
              <a:t> la </a:t>
            </a:r>
            <a:r>
              <a:rPr lang="en-US" sz="2800" dirty="0" err="1">
                <a:solidFill>
                  <a:srgbClr val="000000"/>
                </a:solidFill>
              </a:rPr>
              <a:t>violencia</a:t>
            </a:r>
            <a:r>
              <a:rPr lang="en-US" sz="2800" dirty="0">
                <a:solidFill>
                  <a:srgbClr val="000000"/>
                </a:solidFill>
              </a:rPr>
              <a:t> del </a:t>
            </a:r>
            <a:r>
              <a:rPr lang="en-US" sz="2800" dirty="0" err="1">
                <a:solidFill>
                  <a:srgbClr val="000000"/>
                </a:solidFill>
              </a:rPr>
              <a:t>fuego</a:t>
            </a:r>
            <a:r>
              <a:rPr lang="en-US" sz="2800" dirty="0">
                <a:solidFill>
                  <a:srgbClr val="000000"/>
                </a:solidFill>
              </a:rPr>
              <a:t>, ... ha </a:t>
            </a:r>
            <a:r>
              <a:rPr lang="en-US" sz="2800" dirty="0" err="1">
                <a:solidFill>
                  <a:srgbClr val="000000"/>
                </a:solidFill>
              </a:rPr>
              <a:t>puesto</a:t>
            </a:r>
            <a:r>
              <a:rPr lang="en-US" sz="2800" dirty="0">
                <a:solidFill>
                  <a:srgbClr val="000000"/>
                </a:solidFill>
              </a:rPr>
              <a:t> </a:t>
            </a:r>
            <a:r>
              <a:rPr lang="en-US" sz="2800" dirty="0" err="1">
                <a:solidFill>
                  <a:srgbClr val="000000"/>
                </a:solidFill>
              </a:rPr>
              <a:t>en</a:t>
            </a:r>
            <a:r>
              <a:rPr lang="en-US" sz="2800" dirty="0">
                <a:solidFill>
                  <a:srgbClr val="000000"/>
                </a:solidFill>
              </a:rPr>
              <a:t> </a:t>
            </a:r>
            <a:r>
              <a:rPr lang="en-US" sz="2800" dirty="0" err="1">
                <a:solidFill>
                  <a:srgbClr val="000000"/>
                </a:solidFill>
              </a:rPr>
              <a:t>fuga</a:t>
            </a:r>
            <a:r>
              <a:rPr lang="en-US" sz="2800" dirty="0">
                <a:solidFill>
                  <a:srgbClr val="000000"/>
                </a:solidFill>
              </a:rPr>
              <a:t> a </a:t>
            </a:r>
            <a:r>
              <a:rPr lang="en-US" sz="2800" dirty="0" err="1">
                <a:solidFill>
                  <a:srgbClr val="000000"/>
                </a:solidFill>
              </a:rPr>
              <a:t>los</a:t>
            </a:r>
            <a:r>
              <a:rPr lang="en-US" sz="2800" dirty="0">
                <a:solidFill>
                  <a:srgbClr val="000000"/>
                </a:solidFill>
              </a:rPr>
              <a:t> </a:t>
            </a:r>
            <a:r>
              <a:rPr lang="en-US" sz="2800" dirty="0" err="1">
                <a:solidFill>
                  <a:srgbClr val="000000"/>
                </a:solidFill>
              </a:rPr>
              <a:t>ejércitos</a:t>
            </a:r>
            <a:r>
              <a:rPr lang="en-US" sz="2800" dirty="0">
                <a:solidFill>
                  <a:srgbClr val="000000"/>
                </a:solidFill>
              </a:rPr>
              <a:t> de </a:t>
            </a:r>
            <a:r>
              <a:rPr lang="en-US" sz="2800" dirty="0" err="1">
                <a:solidFill>
                  <a:srgbClr val="000000"/>
                </a:solidFill>
              </a:rPr>
              <a:t>los</a:t>
            </a:r>
            <a:r>
              <a:rPr lang="en-US" sz="2800" dirty="0">
                <a:solidFill>
                  <a:srgbClr val="000000"/>
                </a:solidFill>
              </a:rPr>
              <a:t> </a:t>
            </a:r>
            <a:r>
              <a:rPr lang="en-US" sz="2800" dirty="0" err="1">
                <a:solidFill>
                  <a:srgbClr val="000000"/>
                </a:solidFill>
              </a:rPr>
              <a:t>extranjeros</a:t>
            </a:r>
            <a:r>
              <a:rPr lang="en-US" sz="2800" dirty="0">
                <a:solidFill>
                  <a:srgbClr val="000000"/>
                </a:solidFill>
              </a:rPr>
              <a:t>'". </a:t>
            </a:r>
          </a:p>
          <a:p>
            <a:pPr eaLnBrk="1" hangingPunct="1">
              <a:buClr>
                <a:srgbClr val="967D42"/>
              </a:buClr>
            </a:pPr>
            <a:r>
              <a:rPr lang="en-US" sz="2400" i="1" dirty="0">
                <a:solidFill>
                  <a:srgbClr val="000000"/>
                </a:solidFill>
              </a:rPr>
              <a:t>{ST, 3 de </a:t>
            </a:r>
            <a:r>
              <a:rPr lang="en-US" sz="2400" i="1" dirty="0" err="1">
                <a:solidFill>
                  <a:srgbClr val="000000"/>
                </a:solidFill>
              </a:rPr>
              <a:t>febrero</a:t>
            </a:r>
            <a:r>
              <a:rPr lang="en-US" sz="2400" i="1" dirty="0">
                <a:solidFill>
                  <a:srgbClr val="000000"/>
                </a:solidFill>
              </a:rPr>
              <a:t> de 1904 par. 7}</a:t>
            </a:r>
          </a:p>
          <a:p>
            <a:pPr eaLnBrk="1" hangingPunct="1">
              <a:buClr>
                <a:srgbClr val="967D42"/>
              </a:buClr>
            </a:pPr>
            <a:r>
              <a:rPr lang="en-US" sz="2800" dirty="0"/>
              <a:t>"La </a:t>
            </a:r>
            <a:r>
              <a:rPr lang="en-US" sz="2800" dirty="0" err="1"/>
              <a:t>oración</a:t>
            </a:r>
            <a:r>
              <a:rPr lang="en-US" sz="2800" dirty="0"/>
              <a:t>, la </a:t>
            </a:r>
            <a:r>
              <a:rPr lang="en-US" sz="2800" dirty="0" err="1"/>
              <a:t>fiel</a:t>
            </a:r>
            <a:r>
              <a:rPr lang="en-US" sz="2800" dirty="0"/>
              <a:t> y </a:t>
            </a:r>
            <a:r>
              <a:rPr lang="en-US" sz="2800" dirty="0" err="1"/>
              <a:t>ferviente</a:t>
            </a:r>
            <a:r>
              <a:rPr lang="en-US" sz="2800" dirty="0"/>
              <a:t> </a:t>
            </a:r>
            <a:r>
              <a:rPr lang="en-US" sz="2800" dirty="0" err="1"/>
              <a:t>oración</a:t>
            </a:r>
            <a:r>
              <a:rPr lang="en-US" sz="2800" dirty="0"/>
              <a:t> </a:t>
            </a:r>
            <a:r>
              <a:rPr lang="en-US" sz="2800" dirty="0" err="1"/>
              <a:t>moverá</a:t>
            </a:r>
            <a:r>
              <a:rPr lang="en-US" sz="2800" dirty="0"/>
              <a:t> </a:t>
            </a:r>
            <a:r>
              <a:rPr lang="en-US" sz="2800" dirty="0" err="1"/>
              <a:t>el</a:t>
            </a:r>
            <a:r>
              <a:rPr lang="en-US" sz="2800" dirty="0"/>
              <a:t> </a:t>
            </a:r>
            <a:r>
              <a:rPr lang="en-US" sz="2800" dirty="0" err="1"/>
              <a:t>brazo</a:t>
            </a:r>
            <a:r>
              <a:rPr lang="en-US" sz="2800" dirty="0"/>
              <a:t> que </a:t>
            </a:r>
            <a:r>
              <a:rPr lang="en-US" sz="2800" dirty="0" err="1"/>
              <a:t>mueve</a:t>
            </a:r>
            <a:r>
              <a:rPr lang="en-US" sz="2800" dirty="0"/>
              <a:t> </a:t>
            </a:r>
            <a:r>
              <a:rPr lang="en-US" sz="2800" dirty="0" err="1"/>
              <a:t>el</a:t>
            </a:r>
            <a:r>
              <a:rPr lang="en-US" sz="2800" dirty="0"/>
              <a:t> </a:t>
            </a:r>
            <a:r>
              <a:rPr lang="en-US" sz="2800" dirty="0" err="1"/>
              <a:t>mundo</a:t>
            </a:r>
            <a:r>
              <a:rPr lang="en-US" sz="2800" dirty="0"/>
              <a:t>". </a:t>
            </a:r>
            <a:r>
              <a:rPr lang="en-US" sz="2800" i="1" dirty="0"/>
              <a:t>{</a:t>
            </a:r>
            <a:r>
              <a:rPr lang="en-US" sz="2800" i="1" dirty="0" err="1"/>
              <a:t>PaM</a:t>
            </a:r>
            <a:r>
              <a:rPr lang="en-US" sz="2800" i="1" dirty="0"/>
              <a:t> 183.1} </a:t>
            </a:r>
          </a:p>
        </p:txBody>
      </p:sp>
      <p:grpSp>
        <p:nvGrpSpPr>
          <p:cNvPr id="6" name="Group 5"/>
          <p:cNvGrpSpPr/>
          <p:nvPr/>
        </p:nvGrpSpPr>
        <p:grpSpPr>
          <a:xfrm>
            <a:off x="-152400" y="990600"/>
            <a:ext cx="35814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Poderosa oración:</a:t>
              </a:r>
            </a:p>
          </p:txBody>
        </p:sp>
      </p:gr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541338" indent="-541338" eaLnBrk="1" hangingPunct="1">
              <a:buClr>
                <a:srgbClr val="967D42"/>
              </a:buClr>
              <a:buFont typeface="Gill Sans MT" pitchFamily="34" charset="0"/>
              <a:buAutoNum type="arabicParenBoth"/>
              <a:defRPr/>
            </a:pPr>
            <a:r>
              <a:rPr lang="en-US" sz="2800">
                <a:effectLst>
                  <a:outerShdw blurRad="38100" dist="38100" dir="2700000" algn="tl">
                    <a:srgbClr val="C0C0C0"/>
                  </a:outerShdw>
                </a:effectLst>
              </a:rPr>
              <a:t>Sobre la oración</a:t>
            </a:r>
          </a:p>
          <a:p>
            <a:pPr marL="541338" indent="-541338" eaLnBrk="1" hangingPunct="1">
              <a:buClr>
                <a:srgbClr val="967D42"/>
              </a:buClr>
              <a:buFont typeface="Gill Sans MT" pitchFamily="34" charset="0"/>
              <a:buAutoNum type="arabicParenBoth"/>
              <a:defRPr/>
            </a:pPr>
            <a:r>
              <a:rPr lang="en-US" sz="2800">
                <a:effectLst>
                  <a:outerShdw blurRad="38100" dist="38100" dir="2700000" algn="tl">
                    <a:srgbClr val="C0C0C0"/>
                  </a:outerShdw>
                </a:effectLst>
              </a:rPr>
              <a:t>Qué es y qué no es la oración</a:t>
            </a:r>
          </a:p>
          <a:p>
            <a:pPr marL="541338" indent="-541338" eaLnBrk="1" hangingPunct="1">
              <a:buClr>
                <a:srgbClr val="967D42"/>
              </a:buClr>
              <a:buFont typeface="Gill Sans MT" pitchFamily="34" charset="0"/>
              <a:buAutoNum type="arabicParenBoth"/>
              <a:defRPr/>
            </a:pPr>
            <a:r>
              <a:rPr lang="en-US" sz="2800">
                <a:effectLst>
                  <a:outerShdw blurRad="38100" dist="38100" dir="2700000" algn="tl">
                    <a:srgbClr val="C0C0C0"/>
                  </a:outerShdw>
                </a:effectLst>
              </a:rPr>
              <a:t>Características de la oración</a:t>
            </a:r>
          </a:p>
          <a:p>
            <a:pPr marL="541338" indent="-541338" eaLnBrk="1" hangingPunct="1">
              <a:buClr>
                <a:srgbClr val="967D42"/>
              </a:buClr>
              <a:buFont typeface="Gill Sans MT" pitchFamily="34" charset="0"/>
              <a:buAutoNum type="arabicParenBoth"/>
              <a:defRPr/>
            </a:pPr>
            <a:r>
              <a:rPr lang="en-US" sz="2800">
                <a:effectLst>
                  <a:outerShdw blurRad="38100" dist="38100" dir="2700000" algn="tl">
                    <a:srgbClr val="C0C0C0"/>
                  </a:outerShdw>
                </a:effectLst>
              </a:rPr>
              <a:t>Obstáculos a la oración</a:t>
            </a:r>
          </a:p>
          <a:p>
            <a:pPr marL="541338" indent="-541338" eaLnBrk="1" hangingPunct="1">
              <a:buClr>
                <a:srgbClr val="967D42"/>
              </a:buClr>
              <a:buFont typeface="Gill Sans MT" pitchFamily="34" charset="0"/>
              <a:buAutoNum type="arabicParenBoth"/>
              <a:defRPr/>
            </a:pPr>
            <a:r>
              <a:rPr lang="en-US" sz="2800">
                <a:effectLst>
                  <a:outerShdw blurRad="38100" dist="38100" dir="2700000" algn="tl">
                    <a:srgbClr val="C0C0C0"/>
                  </a:outerShdw>
                </a:effectLst>
              </a:rPr>
              <a:t>Tipos de oración</a:t>
            </a:r>
          </a:p>
          <a:p>
            <a:pPr marL="541338" indent="-541338" eaLnBrk="1" hangingPunct="1">
              <a:buClr>
                <a:srgbClr val="967D42"/>
              </a:buClr>
              <a:buFont typeface="Gill Sans MT" pitchFamily="34" charset="0"/>
              <a:buAutoNum type="arabicParenBoth"/>
              <a:defRPr/>
            </a:pPr>
            <a:r>
              <a:rPr lang="en-US" sz="2800">
                <a:effectLst>
                  <a:outerShdw blurRad="38100" dist="38100" dir="2700000" algn="tl">
                    <a:srgbClr val="C0C0C0"/>
                  </a:outerShdw>
                </a:effectLst>
              </a:rPr>
              <a:t>El poder de la oración</a:t>
            </a:r>
          </a:p>
          <a:p>
            <a:pPr marL="541338" indent="-541338" eaLnBrk="1" hangingPunct="1">
              <a:buClr>
                <a:srgbClr val="967D42"/>
              </a:buClr>
              <a:buFont typeface="Gill Sans MT" pitchFamily="34" charset="0"/>
              <a:buAutoNum type="arabicParenBoth"/>
              <a:defRPr/>
            </a:pPr>
            <a:r>
              <a:rPr lang="en-US" sz="2800">
                <a:effectLst>
                  <a:outerShdw blurRad="38100" dist="38100" dir="2700000" algn="tl">
                    <a:srgbClr val="C0C0C0"/>
                  </a:outerShdw>
                </a:effectLst>
              </a:rPr>
              <a:t>Acciones</a:t>
            </a:r>
          </a:p>
          <a:p>
            <a:pPr marL="541338" indent="-541338" eaLnBrk="1" hangingPunct="1">
              <a:buClr>
                <a:srgbClr val="967D42"/>
              </a:buClr>
              <a:buFont typeface="Gill Sans MT" pitchFamily="34" charset="0"/>
              <a:buAutoNum type="arabicParenBoth"/>
              <a:defRPr/>
            </a:pPr>
            <a:endParaRPr lang="en-US" sz="2800">
              <a:effectLst>
                <a:outerShdw blurRad="38100" dist="38100" dir="2700000" algn="tl">
                  <a:srgbClr val="C0C0C0"/>
                </a:outerShdw>
              </a:effectLst>
            </a:endParaRPr>
          </a:p>
          <a:p>
            <a:pPr marL="541338" indent="-541338" eaLnBrk="1" hangingPunct="1">
              <a:buClr>
                <a:srgbClr val="967D42"/>
              </a:buClr>
              <a:defRPr/>
            </a:pPr>
            <a:r>
              <a:rPr lang="en-US" sz="2800">
                <a:effectLst>
                  <a:outerShdw blurRad="38100" dist="38100" dir="2700000" algn="tl">
                    <a:srgbClr val="C0C0C0"/>
                  </a:outerShdw>
                </a:effectLst>
              </a:rPr>
              <a:t>	Bibliografía</a:t>
            </a:r>
          </a:p>
        </p:txBody>
      </p:sp>
    </p:spTree>
  </p:cSld>
  <p:clrMapOvr>
    <a:masterClrMapping/>
  </p:clrMapOvr>
  <p:transition spd="med">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447800"/>
            <a:ext cx="7010400" cy="5076825"/>
          </a:xfrm>
          <a:prstGeom prst="rect">
            <a:avLst/>
          </a:prstGeom>
        </p:spPr>
        <p:txBody>
          <a:bodyPr/>
          <a:lstStyle/>
          <a:p>
            <a:pPr>
              <a:buClr>
                <a:srgbClr val="967D42"/>
              </a:buClr>
              <a:defRPr/>
            </a:pPr>
            <a:r>
              <a:rPr lang="en-US" sz="2800" dirty="0">
                <a:solidFill>
                  <a:srgbClr val="000000"/>
                </a:solidFill>
              </a:rPr>
              <a:t>"Si mi pueblo, </a:t>
            </a:r>
            <a:r>
              <a:rPr lang="en-US" sz="2800" dirty="0" err="1">
                <a:solidFill>
                  <a:srgbClr val="000000"/>
                </a:solidFill>
              </a:rPr>
              <a:t>llamado</a:t>
            </a:r>
            <a:r>
              <a:rPr lang="en-US" sz="2800" dirty="0">
                <a:solidFill>
                  <a:srgbClr val="000000"/>
                </a:solidFill>
              </a:rPr>
              <a:t> </a:t>
            </a:r>
            <a:r>
              <a:rPr lang="en-US" sz="2800" dirty="0" err="1">
                <a:solidFill>
                  <a:srgbClr val="000000"/>
                </a:solidFill>
              </a:rPr>
              <a:t>por</a:t>
            </a:r>
            <a:r>
              <a:rPr lang="en-US" sz="2800" dirty="0">
                <a:solidFill>
                  <a:srgbClr val="000000"/>
                </a:solidFill>
              </a:rPr>
              <a:t> mi </a:t>
            </a:r>
            <a:r>
              <a:rPr lang="en-US" sz="2800" dirty="0" err="1">
                <a:solidFill>
                  <a:srgbClr val="000000"/>
                </a:solidFill>
              </a:rPr>
              <a:t>nombre</a:t>
            </a:r>
            <a:r>
              <a:rPr lang="en-US" sz="2800" dirty="0">
                <a:solidFill>
                  <a:srgbClr val="000000"/>
                </a:solidFill>
              </a:rPr>
              <a:t>, se </a:t>
            </a:r>
            <a:r>
              <a:rPr lang="en-US" sz="2800" dirty="0" err="1">
                <a:solidFill>
                  <a:srgbClr val="000000"/>
                </a:solidFill>
              </a:rPr>
              <a:t>humilla</a:t>
            </a:r>
            <a:r>
              <a:rPr lang="en-US" sz="2800" dirty="0">
                <a:solidFill>
                  <a:srgbClr val="000000"/>
                </a:solidFill>
              </a:rPr>
              <a:t>, </a:t>
            </a:r>
            <a:r>
              <a:rPr lang="en-US" sz="2800" dirty="0" err="1">
                <a:solidFill>
                  <a:srgbClr val="000000"/>
                </a:solidFill>
              </a:rPr>
              <a:t>ora</a:t>
            </a:r>
            <a:r>
              <a:rPr lang="en-US" sz="2800" dirty="0">
                <a:solidFill>
                  <a:srgbClr val="000000"/>
                </a:solidFill>
              </a:rPr>
              <a:t>, </a:t>
            </a:r>
            <a:r>
              <a:rPr lang="en-US" sz="2800" dirty="0" err="1">
                <a:solidFill>
                  <a:srgbClr val="000000"/>
                </a:solidFill>
              </a:rPr>
              <a:t>busca</a:t>
            </a:r>
            <a:r>
              <a:rPr lang="en-US" sz="2800" dirty="0">
                <a:solidFill>
                  <a:srgbClr val="000000"/>
                </a:solidFill>
              </a:rPr>
              <a:t> mi rostro y se </a:t>
            </a:r>
            <a:r>
              <a:rPr lang="en-US" sz="2800" dirty="0" err="1">
                <a:solidFill>
                  <a:srgbClr val="000000"/>
                </a:solidFill>
              </a:rPr>
              <a:t>convierte</a:t>
            </a:r>
            <a:r>
              <a:rPr lang="en-US" sz="2800" dirty="0">
                <a:solidFill>
                  <a:srgbClr val="000000"/>
                </a:solidFill>
              </a:rPr>
              <a:t> de sus </a:t>
            </a:r>
            <a:r>
              <a:rPr lang="en-US" sz="2800" dirty="0" err="1">
                <a:solidFill>
                  <a:srgbClr val="000000"/>
                </a:solidFill>
              </a:rPr>
              <a:t>malos</a:t>
            </a:r>
            <a:r>
              <a:rPr lang="en-US" sz="2800" dirty="0">
                <a:solidFill>
                  <a:srgbClr val="000000"/>
                </a:solidFill>
              </a:rPr>
              <a:t> </a:t>
            </a:r>
            <a:r>
              <a:rPr lang="en-US" sz="2800" dirty="0" err="1">
                <a:solidFill>
                  <a:srgbClr val="000000"/>
                </a:solidFill>
              </a:rPr>
              <a:t>caminos</a:t>
            </a:r>
            <a:r>
              <a:rPr lang="en-US" sz="2800" dirty="0">
                <a:solidFill>
                  <a:srgbClr val="000000"/>
                </a:solidFill>
              </a:rPr>
              <a:t>, "...</a:t>
            </a:r>
            <a:r>
              <a:rPr lang="en-US" sz="2800" dirty="0" err="1">
                <a:solidFill>
                  <a:srgbClr val="000000"/>
                </a:solidFill>
              </a:rPr>
              <a:t>entonces</a:t>
            </a:r>
            <a:r>
              <a:rPr lang="en-US" sz="2800" dirty="0">
                <a:solidFill>
                  <a:srgbClr val="000000"/>
                </a:solidFill>
              </a:rPr>
              <a:t> </a:t>
            </a:r>
            <a:r>
              <a:rPr lang="en-US" sz="2800" dirty="0" err="1">
                <a:solidFill>
                  <a:srgbClr val="000000"/>
                </a:solidFill>
              </a:rPr>
              <a:t>yo</a:t>
            </a:r>
            <a:r>
              <a:rPr lang="en-US" sz="2800" dirty="0">
                <a:solidFill>
                  <a:srgbClr val="000000"/>
                </a:solidFill>
              </a:rPr>
              <a:t> </a:t>
            </a:r>
            <a:r>
              <a:rPr lang="en-US" sz="2800" dirty="0" err="1">
                <a:solidFill>
                  <a:srgbClr val="000000"/>
                </a:solidFill>
              </a:rPr>
              <a:t>oiré</a:t>
            </a:r>
            <a:r>
              <a:rPr lang="en-US" sz="2800" dirty="0">
                <a:solidFill>
                  <a:srgbClr val="000000"/>
                </a:solidFill>
              </a:rPr>
              <a:t> / </a:t>
            </a:r>
            <a:r>
              <a:rPr lang="en-US" sz="2800" dirty="0" err="1">
                <a:solidFill>
                  <a:srgbClr val="000000"/>
                </a:solidFill>
              </a:rPr>
              <a:t>responderé</a:t>
            </a:r>
            <a:r>
              <a:rPr lang="en-US" sz="2800" dirty="0">
                <a:solidFill>
                  <a:srgbClr val="000000"/>
                </a:solidFill>
              </a:rPr>
              <a:t> </a:t>
            </a:r>
            <a:r>
              <a:rPr lang="en-US" sz="2800" dirty="0" err="1">
                <a:solidFill>
                  <a:srgbClr val="000000"/>
                </a:solidFill>
              </a:rPr>
              <a:t>desde</a:t>
            </a:r>
            <a:r>
              <a:rPr lang="en-US" sz="2800" dirty="0">
                <a:solidFill>
                  <a:srgbClr val="000000"/>
                </a:solidFill>
              </a:rPr>
              <a:t> </a:t>
            </a:r>
            <a:r>
              <a:rPr lang="en-US" sz="2800" dirty="0" err="1">
                <a:solidFill>
                  <a:srgbClr val="000000"/>
                </a:solidFill>
              </a:rPr>
              <a:t>el</a:t>
            </a:r>
            <a:r>
              <a:rPr lang="en-US" sz="2800" dirty="0">
                <a:solidFill>
                  <a:srgbClr val="000000"/>
                </a:solidFill>
              </a:rPr>
              <a:t> </a:t>
            </a:r>
            <a:r>
              <a:rPr lang="en-US" sz="2800" dirty="0" err="1">
                <a:solidFill>
                  <a:srgbClr val="000000"/>
                </a:solidFill>
              </a:rPr>
              <a:t>cielo</a:t>
            </a:r>
            <a:r>
              <a:rPr lang="en-US" sz="2800" dirty="0">
                <a:solidFill>
                  <a:srgbClr val="000000"/>
                </a:solidFill>
              </a:rPr>
              <a:t>, </a:t>
            </a:r>
            <a:r>
              <a:rPr lang="en-US" sz="2800" dirty="0" err="1">
                <a:solidFill>
                  <a:srgbClr val="000000"/>
                </a:solidFill>
              </a:rPr>
              <a:t>perdonaré</a:t>
            </a:r>
            <a:r>
              <a:rPr lang="en-US" sz="2800" dirty="0">
                <a:solidFill>
                  <a:srgbClr val="000000"/>
                </a:solidFill>
              </a:rPr>
              <a:t> </a:t>
            </a:r>
            <a:r>
              <a:rPr lang="en-US" sz="2800" dirty="0" err="1">
                <a:solidFill>
                  <a:srgbClr val="000000"/>
                </a:solidFill>
              </a:rPr>
              <a:t>su</a:t>
            </a:r>
            <a:r>
              <a:rPr lang="en-US" sz="2800" dirty="0">
                <a:solidFill>
                  <a:srgbClr val="000000"/>
                </a:solidFill>
              </a:rPr>
              <a:t> </a:t>
            </a:r>
            <a:r>
              <a:rPr lang="en-US" sz="2800" dirty="0" err="1">
                <a:solidFill>
                  <a:srgbClr val="000000"/>
                </a:solidFill>
              </a:rPr>
              <a:t>pecado</a:t>
            </a:r>
            <a:r>
              <a:rPr lang="en-US" sz="2800" dirty="0">
                <a:solidFill>
                  <a:srgbClr val="000000"/>
                </a:solidFill>
              </a:rPr>
              <a:t> y </a:t>
            </a:r>
            <a:r>
              <a:rPr lang="en-US" sz="2800" dirty="0" err="1">
                <a:solidFill>
                  <a:srgbClr val="000000"/>
                </a:solidFill>
              </a:rPr>
              <a:t>sanaré</a:t>
            </a:r>
            <a:r>
              <a:rPr lang="en-US" sz="2800" dirty="0">
                <a:solidFill>
                  <a:srgbClr val="000000"/>
                </a:solidFill>
              </a:rPr>
              <a:t> </a:t>
            </a:r>
            <a:r>
              <a:rPr lang="en-US" sz="2800" dirty="0" err="1">
                <a:solidFill>
                  <a:srgbClr val="000000"/>
                </a:solidFill>
              </a:rPr>
              <a:t>su</a:t>
            </a:r>
            <a:r>
              <a:rPr lang="en-US" sz="2800" dirty="0">
                <a:solidFill>
                  <a:srgbClr val="000000"/>
                </a:solidFill>
              </a:rPr>
              <a:t> tierra".</a:t>
            </a:r>
          </a:p>
          <a:p>
            <a:pPr>
              <a:buClr>
                <a:srgbClr val="967D42"/>
              </a:buClr>
              <a:defRPr/>
            </a:pPr>
            <a:endParaRPr lang="en-US" sz="2800" dirty="0">
              <a:solidFill>
                <a:srgbClr val="000000"/>
              </a:solidFill>
            </a:endParaRPr>
          </a:p>
          <a:p>
            <a:pPr>
              <a:buClr>
                <a:srgbClr val="967D42"/>
              </a:buClr>
              <a:defRPr/>
            </a:pPr>
            <a:r>
              <a:rPr lang="en-US" sz="2800" dirty="0"/>
              <a:t>"Si </a:t>
            </a:r>
            <a:r>
              <a:rPr lang="en-US" sz="2800" dirty="0" err="1"/>
              <a:t>permanecéis</a:t>
            </a:r>
            <a:r>
              <a:rPr lang="en-US" sz="2800" dirty="0"/>
              <a:t> </a:t>
            </a:r>
            <a:r>
              <a:rPr lang="en-US" sz="2800" dirty="0" err="1"/>
              <a:t>en</a:t>
            </a:r>
            <a:r>
              <a:rPr lang="en-US" sz="2800" dirty="0"/>
              <a:t> </a:t>
            </a:r>
            <a:r>
              <a:rPr lang="en-US" sz="2800" dirty="0" err="1"/>
              <a:t>mí</a:t>
            </a:r>
            <a:r>
              <a:rPr lang="en-US" sz="2800" dirty="0"/>
              <a:t> y mis palabras </a:t>
            </a:r>
            <a:r>
              <a:rPr lang="en-US" sz="2800" dirty="0" err="1"/>
              <a:t>permanecen</a:t>
            </a:r>
            <a:r>
              <a:rPr lang="en-US" sz="2800" dirty="0"/>
              <a:t> </a:t>
            </a:r>
            <a:r>
              <a:rPr lang="en-US" sz="2800" dirty="0" err="1"/>
              <a:t>en</a:t>
            </a:r>
            <a:r>
              <a:rPr lang="en-US" sz="2800" dirty="0"/>
              <a:t> </a:t>
            </a:r>
            <a:r>
              <a:rPr lang="en-US" sz="2800" dirty="0" err="1"/>
              <a:t>vosotros</a:t>
            </a:r>
            <a:r>
              <a:rPr lang="en-US" sz="2800" dirty="0"/>
              <a:t>, </a:t>
            </a:r>
            <a:r>
              <a:rPr lang="en-US" sz="2800" dirty="0" err="1"/>
              <a:t>pediréis</a:t>
            </a:r>
            <a:r>
              <a:rPr lang="en-US" sz="2800" dirty="0"/>
              <a:t> lo que </a:t>
            </a:r>
            <a:r>
              <a:rPr lang="en-US" sz="2800" dirty="0" err="1"/>
              <a:t>queráis</a:t>
            </a:r>
            <a:r>
              <a:rPr lang="en-US" sz="2800" dirty="0"/>
              <a:t> y </a:t>
            </a:r>
            <a:r>
              <a:rPr lang="en-US" sz="2800" dirty="0" err="1"/>
              <a:t>os</a:t>
            </a:r>
            <a:r>
              <a:rPr lang="en-US" sz="2800" dirty="0"/>
              <a:t> </a:t>
            </a:r>
            <a:r>
              <a:rPr lang="en-US" sz="2800" dirty="0" err="1"/>
              <a:t>será</a:t>
            </a:r>
            <a:r>
              <a:rPr lang="en-US" sz="2800" dirty="0"/>
              <a:t> </a:t>
            </a:r>
            <a:r>
              <a:rPr lang="en-US" sz="2800" dirty="0" err="1"/>
              <a:t>hecho</a:t>
            </a:r>
            <a:r>
              <a:rPr lang="en-US" sz="2800" dirty="0"/>
              <a:t>".</a:t>
            </a:r>
            <a:endParaRPr lang="en-US" sz="2800" b="1" dirty="0"/>
          </a:p>
          <a:p>
            <a:pPr>
              <a:buClr>
                <a:srgbClr val="967D42"/>
              </a:buClr>
              <a:defRPr/>
            </a:pPr>
            <a:endParaRPr lang="en-US" sz="2800" dirty="0">
              <a:solidFill>
                <a:srgbClr val="000000"/>
              </a:solidFill>
            </a:endParaRPr>
          </a:p>
        </p:txBody>
      </p:sp>
    </p:spTree>
  </p:cSld>
  <p:clrMapOvr>
    <a:masterClrMapping/>
  </p:clrMapOvr>
  <p:transition spd="med">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250486" y="1639658"/>
            <a:ext cx="7369514" cy="4619625"/>
          </a:xfrm>
          <a:prstGeom prst="rect">
            <a:avLst/>
          </a:prstGeom>
        </p:spPr>
        <p:txBody>
          <a:bodyPr/>
          <a:lstStyle/>
          <a:p>
            <a:pPr marL="398463" indent="-398463" eaLnBrk="1" fontAlgn="auto" hangingPunct="1">
              <a:spcAft>
                <a:spcPct val="0"/>
              </a:spcAft>
              <a:buClr>
                <a:schemeClr val="bg2">
                  <a:lumMod val="50000"/>
                </a:schemeClr>
              </a:buClr>
              <a:buFont typeface="Wingdings 2"/>
              <a:buNone/>
              <a:defRPr/>
            </a:pPr>
            <a:r>
              <a:rPr lang="en-US" sz="2600" b="1" dirty="0" err="1">
                <a:solidFill>
                  <a:srgbClr val="000000"/>
                </a:solidFill>
              </a:rPr>
              <a:t>Libros</a:t>
            </a:r>
            <a:r>
              <a:rPr lang="en-US" sz="2600" b="1" dirty="0">
                <a:solidFill>
                  <a:srgbClr val="000000"/>
                </a:solidFill>
              </a:rPr>
              <a:t> </a:t>
            </a:r>
            <a:r>
              <a:rPr lang="en-US" sz="2600" b="1" dirty="0" err="1">
                <a:solidFill>
                  <a:srgbClr val="000000"/>
                </a:solidFill>
              </a:rPr>
              <a:t>recomendados</a:t>
            </a:r>
            <a:r>
              <a:rPr lang="en-US" sz="2600" dirty="0">
                <a:solidFill>
                  <a:srgbClr val="000000"/>
                </a:solidFill>
              </a:rPr>
              <a:t>:</a:t>
            </a:r>
            <a:br>
              <a:rPr lang="en-US" sz="2600" dirty="0">
                <a:solidFill>
                  <a:srgbClr val="000000"/>
                </a:solidFill>
              </a:rPr>
            </a:br>
            <a:endParaRPr lang="en-US" sz="2600" dirty="0">
              <a:solidFill>
                <a:srgbClr val="000000"/>
              </a:solidFill>
            </a:endParaRPr>
          </a:p>
          <a:p>
            <a:pPr marL="398463" indent="-398463" eaLnBrk="1" fontAlgn="auto" hangingPunct="1">
              <a:spcAft>
                <a:spcPct val="0"/>
              </a:spcAft>
              <a:buClr>
                <a:schemeClr val="bg2">
                  <a:lumMod val="50000"/>
                </a:schemeClr>
              </a:buClr>
              <a:buFont typeface="Wingdings 2"/>
              <a:buAutoNum type="arabicPeriod"/>
              <a:defRPr/>
            </a:pPr>
            <a:r>
              <a:rPr lang="en-US" sz="2600" dirty="0" err="1">
                <a:solidFill>
                  <a:srgbClr val="000000"/>
                </a:solidFill>
              </a:rPr>
              <a:t>Sabor</a:t>
            </a:r>
            <a:r>
              <a:rPr lang="en-US" sz="2600" dirty="0">
                <a:solidFill>
                  <a:srgbClr val="000000"/>
                </a:solidFill>
              </a:rPr>
              <a:t> de vino nuevo, </a:t>
            </a:r>
            <a:r>
              <a:rPr lang="en-US" sz="2600" i="1" dirty="0">
                <a:solidFill>
                  <a:srgbClr val="000000"/>
                </a:solidFill>
              </a:rPr>
              <a:t>Keith </a:t>
            </a:r>
            <a:r>
              <a:rPr lang="en-US" sz="2600" dirty="0">
                <a:solidFill>
                  <a:srgbClr val="000000"/>
                </a:solidFill>
              </a:rPr>
              <a:t>Miller </a:t>
            </a:r>
            <a:r>
              <a:rPr lang="en-US" sz="2600" dirty="0">
                <a:solidFill>
                  <a:srgbClr val="000000"/>
                </a:solidFill>
                <a:hlinkClick r:id="rId3"/>
              </a:rPr>
              <a:t>link</a:t>
            </a:r>
            <a:endParaRPr lang="en-US" sz="2600" dirty="0">
              <a:solidFill>
                <a:srgbClr val="000000"/>
              </a:solidFill>
            </a:endParaRPr>
          </a:p>
          <a:p>
            <a:pPr marL="398463" indent="-398463" eaLnBrk="1" fontAlgn="auto" hangingPunct="1">
              <a:spcAft>
                <a:spcPct val="0"/>
              </a:spcAft>
              <a:buClr>
                <a:schemeClr val="bg2">
                  <a:lumMod val="50000"/>
                </a:schemeClr>
              </a:buClr>
              <a:buFont typeface="Wingdings 2"/>
              <a:buAutoNum type="arabicPeriod"/>
              <a:defRPr/>
            </a:pPr>
            <a:r>
              <a:rPr lang="en-US" sz="2600" dirty="0" err="1">
                <a:solidFill>
                  <a:srgbClr val="000000"/>
                </a:solidFill>
              </a:rPr>
              <a:t>Esperando</a:t>
            </a:r>
            <a:r>
              <a:rPr lang="en-US" sz="2600" dirty="0">
                <a:solidFill>
                  <a:srgbClr val="000000"/>
                </a:solidFill>
              </a:rPr>
              <a:t> </a:t>
            </a:r>
            <a:r>
              <a:rPr lang="en-US" sz="2600" dirty="0" err="1">
                <a:solidFill>
                  <a:srgbClr val="000000"/>
                </a:solidFill>
              </a:rPr>
              <a:t>en</a:t>
            </a:r>
            <a:r>
              <a:rPr lang="en-US" sz="2600" dirty="0">
                <a:solidFill>
                  <a:srgbClr val="000000"/>
                </a:solidFill>
              </a:rPr>
              <a:t> Dios, </a:t>
            </a:r>
            <a:r>
              <a:rPr lang="en-US" sz="2600" i="1" dirty="0">
                <a:solidFill>
                  <a:srgbClr val="000000"/>
                </a:solidFill>
              </a:rPr>
              <a:t>Andrew Murray </a:t>
            </a:r>
            <a:r>
              <a:rPr lang="en-US" sz="2600" i="1" dirty="0">
                <a:solidFill>
                  <a:srgbClr val="000000"/>
                </a:solidFill>
                <a:hlinkClick r:id="rId4"/>
              </a:rPr>
              <a:t>link</a:t>
            </a:r>
            <a:endParaRPr lang="en-US" sz="2600" i="1" dirty="0">
              <a:solidFill>
                <a:srgbClr val="000000"/>
              </a:solidFill>
            </a:endParaRPr>
          </a:p>
          <a:p>
            <a:pPr marL="398463" indent="-398463" eaLnBrk="1" fontAlgn="auto" hangingPunct="1">
              <a:spcAft>
                <a:spcPct val="0"/>
              </a:spcAft>
              <a:buClr>
                <a:schemeClr val="bg2">
                  <a:lumMod val="50000"/>
                </a:schemeClr>
              </a:buClr>
              <a:buFont typeface="Wingdings 2"/>
              <a:buAutoNum type="arabicPeriod"/>
              <a:defRPr/>
            </a:pPr>
            <a:r>
              <a:rPr lang="es-MX" sz="2600" dirty="0">
                <a:solidFill>
                  <a:srgbClr val="000000"/>
                </a:solidFill>
              </a:rPr>
              <a:t>Respuestas a la Oración: Historias Reales sobre la Intervención Divina</a:t>
            </a:r>
            <a:r>
              <a:rPr lang="en-US" sz="2600" dirty="0">
                <a:solidFill>
                  <a:srgbClr val="000000"/>
                </a:solidFill>
              </a:rPr>
              <a:t>, </a:t>
            </a:r>
            <a:r>
              <a:rPr lang="en-US" sz="2600" i="1" dirty="0">
                <a:solidFill>
                  <a:srgbClr val="000000"/>
                </a:solidFill>
              </a:rPr>
              <a:t>George Mueller </a:t>
            </a:r>
            <a:r>
              <a:rPr lang="en-US" sz="2600" i="1" dirty="0">
                <a:solidFill>
                  <a:srgbClr val="000000"/>
                </a:solidFill>
                <a:hlinkClick r:id="rId5"/>
              </a:rPr>
              <a:t>link</a:t>
            </a:r>
            <a:endParaRPr lang="en-US" sz="2600" i="1" dirty="0">
              <a:solidFill>
                <a:srgbClr val="000000"/>
              </a:solidFill>
            </a:endParaRPr>
          </a:p>
          <a:p>
            <a:pPr marL="398463" indent="-398463" eaLnBrk="1" fontAlgn="auto" hangingPunct="1">
              <a:spcAft>
                <a:spcPct val="0"/>
              </a:spcAft>
              <a:buClr>
                <a:schemeClr val="bg2">
                  <a:lumMod val="50000"/>
                </a:schemeClr>
              </a:buClr>
              <a:buFont typeface="Wingdings 2"/>
              <a:buAutoNum type="arabicPeriod"/>
              <a:defRPr/>
            </a:pPr>
            <a:r>
              <a:rPr lang="en-US" sz="2600" dirty="0">
                <a:solidFill>
                  <a:srgbClr val="000000"/>
                </a:solidFill>
              </a:rPr>
              <a:t>Más </a:t>
            </a:r>
            <a:r>
              <a:rPr lang="en-US" sz="2600" dirty="0" err="1">
                <a:solidFill>
                  <a:srgbClr val="000000"/>
                </a:solidFill>
              </a:rPr>
              <a:t>cerca</a:t>
            </a:r>
            <a:r>
              <a:rPr lang="en-US" sz="2600" dirty="0">
                <a:solidFill>
                  <a:srgbClr val="000000"/>
                </a:solidFill>
              </a:rPr>
              <a:t> de la llama, </a:t>
            </a:r>
            <a:r>
              <a:rPr lang="en-US" sz="2600" i="1" dirty="0">
                <a:solidFill>
                  <a:srgbClr val="000000"/>
                </a:solidFill>
              </a:rPr>
              <a:t>Charles Swindoll </a:t>
            </a:r>
            <a:r>
              <a:rPr lang="en-US" sz="2600" i="1" dirty="0">
                <a:solidFill>
                  <a:srgbClr val="000000"/>
                </a:solidFill>
                <a:hlinkClick r:id="rId6"/>
              </a:rPr>
              <a:t>link</a:t>
            </a:r>
            <a:endParaRPr lang="en-US" sz="2600" i="1" dirty="0">
              <a:solidFill>
                <a:srgbClr val="000000"/>
              </a:solidFill>
            </a:endParaRPr>
          </a:p>
          <a:p>
            <a:pPr marL="398463" indent="-398463" eaLnBrk="1" fontAlgn="auto" hangingPunct="1">
              <a:spcAft>
                <a:spcPct val="0"/>
              </a:spcAft>
              <a:buClr>
                <a:schemeClr val="bg2">
                  <a:lumMod val="50000"/>
                </a:schemeClr>
              </a:buClr>
              <a:buFont typeface="Wingdings 2"/>
              <a:buAutoNum type="arabicPeriod"/>
              <a:defRPr/>
            </a:pPr>
            <a:r>
              <a:rPr lang="en-US" sz="2600" dirty="0">
                <a:solidFill>
                  <a:srgbClr val="000000"/>
                </a:solidFill>
              </a:rPr>
              <a:t>Si mi pueblo </a:t>
            </a:r>
            <a:r>
              <a:rPr lang="en-US" sz="2600" dirty="0" err="1">
                <a:solidFill>
                  <a:srgbClr val="000000"/>
                </a:solidFill>
              </a:rPr>
              <a:t>orara</a:t>
            </a:r>
            <a:r>
              <a:rPr lang="en-US" sz="2600" dirty="0">
                <a:solidFill>
                  <a:srgbClr val="000000"/>
                </a:solidFill>
              </a:rPr>
              <a:t>, </a:t>
            </a:r>
            <a:r>
              <a:rPr lang="en-US" sz="2600" i="1" dirty="0">
                <a:solidFill>
                  <a:srgbClr val="000000"/>
                </a:solidFill>
              </a:rPr>
              <a:t>Randy Maxwell </a:t>
            </a:r>
            <a:r>
              <a:rPr lang="en-US" sz="2600" i="1" dirty="0">
                <a:solidFill>
                  <a:srgbClr val="000000"/>
                </a:solidFill>
                <a:hlinkClick r:id="rId7"/>
              </a:rPr>
              <a:t>link</a:t>
            </a:r>
            <a:endParaRPr lang="en-US" sz="2600" i="1" dirty="0">
              <a:solidFill>
                <a:srgbClr val="000000"/>
              </a:solidFill>
            </a:endParaRPr>
          </a:p>
          <a:p>
            <a:pPr marL="398463" indent="-398463" eaLnBrk="1" fontAlgn="auto" hangingPunct="1">
              <a:spcAft>
                <a:spcPct val="0"/>
              </a:spcAft>
              <a:buClr>
                <a:schemeClr val="bg2">
                  <a:lumMod val="50000"/>
                </a:schemeClr>
              </a:buClr>
              <a:buFont typeface="Wingdings 2"/>
              <a:buAutoNum type="arabicPeriod"/>
              <a:defRPr/>
            </a:pPr>
            <a:r>
              <a:rPr lang="en-US" sz="2600" dirty="0" err="1">
                <a:solidFill>
                  <a:srgbClr val="000000"/>
                </a:solidFill>
              </a:rPr>
              <a:t>Oración</a:t>
            </a:r>
            <a:r>
              <a:rPr lang="en-US" sz="2600" dirty="0">
                <a:solidFill>
                  <a:srgbClr val="000000"/>
                </a:solidFill>
              </a:rPr>
              <a:t> </a:t>
            </a:r>
            <a:r>
              <a:rPr lang="en-US" sz="2600" dirty="0" err="1">
                <a:solidFill>
                  <a:srgbClr val="000000"/>
                </a:solidFill>
              </a:rPr>
              <a:t>apasionada</a:t>
            </a:r>
            <a:r>
              <a:rPr lang="en-US" sz="2600" dirty="0">
                <a:solidFill>
                  <a:srgbClr val="000000"/>
                </a:solidFill>
              </a:rPr>
              <a:t>, </a:t>
            </a:r>
            <a:r>
              <a:rPr lang="en-US" sz="2600" i="1" dirty="0">
                <a:solidFill>
                  <a:srgbClr val="000000"/>
                </a:solidFill>
              </a:rPr>
              <a:t>Brenda Walsh </a:t>
            </a:r>
            <a:r>
              <a:rPr lang="en-US" sz="2600" i="1" dirty="0">
                <a:solidFill>
                  <a:srgbClr val="000000"/>
                </a:solidFill>
                <a:hlinkClick r:id="rId8"/>
              </a:rPr>
              <a:t>link</a:t>
            </a:r>
            <a:endParaRPr lang="en-US" sz="2600" i="1" dirty="0">
              <a:solidFill>
                <a:srgbClr val="000000"/>
              </a:solidFill>
            </a:endParaRPr>
          </a:p>
          <a:p>
            <a:pPr marL="398463" indent="-398463" eaLnBrk="1" fontAlgn="auto" hangingPunct="1">
              <a:spcAft>
                <a:spcPct val="0"/>
              </a:spcAft>
              <a:buClr>
                <a:schemeClr val="bg2">
                  <a:lumMod val="50000"/>
                </a:schemeClr>
              </a:buClr>
              <a:buFont typeface="Wingdings 2"/>
              <a:buAutoNum type="arabicPeriod"/>
              <a:defRPr/>
            </a:pPr>
            <a:r>
              <a:rPr lang="en-US" sz="2600" dirty="0" err="1">
                <a:solidFill>
                  <a:srgbClr val="000000"/>
                </a:solidFill>
              </a:rPr>
              <a:t>Comunión</a:t>
            </a:r>
            <a:r>
              <a:rPr lang="en-US" sz="2600" dirty="0">
                <a:solidFill>
                  <a:srgbClr val="000000"/>
                </a:solidFill>
              </a:rPr>
              <a:t> con Dios, </a:t>
            </a:r>
            <a:r>
              <a:rPr lang="en-US" sz="2600" dirty="0" err="1">
                <a:solidFill>
                  <a:srgbClr val="000000"/>
                </a:solidFill>
              </a:rPr>
              <a:t>guía</a:t>
            </a:r>
            <a:r>
              <a:rPr lang="en-US" sz="2600" dirty="0">
                <a:solidFill>
                  <a:srgbClr val="000000"/>
                </a:solidFill>
              </a:rPr>
              <a:t> </a:t>
            </a:r>
            <a:r>
              <a:rPr lang="en-US" sz="2600" dirty="0" err="1">
                <a:solidFill>
                  <a:srgbClr val="000000"/>
                </a:solidFill>
              </a:rPr>
              <a:t>devocional</a:t>
            </a:r>
            <a:r>
              <a:rPr lang="en-US" sz="2600" dirty="0">
                <a:solidFill>
                  <a:srgbClr val="000000"/>
                </a:solidFill>
              </a:rPr>
              <a:t> para la </a:t>
            </a:r>
            <a:r>
              <a:rPr lang="en-US" sz="2600" dirty="0" err="1">
                <a:solidFill>
                  <a:srgbClr val="000000"/>
                </a:solidFill>
              </a:rPr>
              <a:t>escuela</a:t>
            </a:r>
            <a:r>
              <a:rPr lang="en-US" sz="2600" dirty="0">
                <a:solidFill>
                  <a:srgbClr val="000000"/>
                </a:solidFill>
              </a:rPr>
              <a:t> de </a:t>
            </a:r>
            <a:r>
              <a:rPr lang="en-US" sz="2600" dirty="0" err="1">
                <a:solidFill>
                  <a:srgbClr val="000000"/>
                </a:solidFill>
              </a:rPr>
              <a:t>oración</a:t>
            </a:r>
            <a:r>
              <a:rPr lang="en-US" sz="2600" dirty="0">
                <a:solidFill>
                  <a:srgbClr val="000000"/>
                </a:solidFill>
              </a:rPr>
              <a:t>, </a:t>
            </a:r>
            <a:r>
              <a:rPr lang="en-US" sz="2600" i="1" dirty="0">
                <a:solidFill>
                  <a:srgbClr val="000000"/>
                </a:solidFill>
              </a:rPr>
              <a:t>E.G. White </a:t>
            </a:r>
            <a:r>
              <a:rPr lang="en-US" sz="2600" i="1" dirty="0">
                <a:solidFill>
                  <a:srgbClr val="000000"/>
                </a:solidFill>
                <a:hlinkClick r:id="rId9"/>
              </a:rPr>
              <a:t>link</a:t>
            </a:r>
            <a:endParaRPr lang="en-US" sz="2600" i="1" dirty="0">
              <a:solidFill>
                <a:srgbClr val="000000"/>
              </a:solidFill>
            </a:endParaRPr>
          </a:p>
        </p:txBody>
      </p:sp>
      <p:grpSp>
        <p:nvGrpSpPr>
          <p:cNvPr id="6" name="Group 5"/>
          <p:cNvGrpSpPr/>
          <p:nvPr/>
        </p:nvGrpSpPr>
        <p:grpSpPr>
          <a:xfrm>
            <a:off x="-152400" y="990600"/>
            <a:ext cx="26670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a:t>Libros</a:t>
              </a:r>
            </a:p>
          </p:txBody>
        </p:sp>
      </p:grpSp>
    </p:spTree>
  </p:cSld>
  <p:clrMapOvr>
    <a:masterClrMapping/>
  </p:clrMapOvr>
  <p:transition spd="med">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R="0" lvl="0" algn="l" defTabSz="914400" rtl="0" eaLnBrk="1" fontAlgn="auto" latinLnBrk="0" hangingPunct="1">
              <a:lnSpc>
                <a:spcPct val="100000"/>
              </a:lnSpc>
              <a:spcBef>
                <a:spcPct val="20000"/>
              </a:spcBef>
              <a:spcAft>
                <a:spcPct val="0"/>
              </a:spcAft>
              <a:buClr>
                <a:srgbClr val="967D42"/>
              </a:buClr>
              <a:buSzTx/>
              <a:defRPr/>
            </a:pPr>
            <a:endParaRPr kumimoji="0" lang="en-US" sz="2600" b="0" i="0" u="none" strike="noStrike" kern="1200" cap="none" spc="0" normalizeH="0" baseline="0" noProof="0">
              <a:ln>
                <a:noFill/>
              </a:ln>
              <a:solidFill>
                <a:srgbClr val="320E04"/>
              </a:solidFill>
              <a:effectLst/>
              <a:uLnTx/>
              <a:uFillTx/>
              <a:latin typeface="+mn-lt"/>
              <a:ea typeface="+mn-ea"/>
              <a:cs typeface="+mn-cs"/>
            </a:endParaRPr>
          </a:p>
        </p:txBody>
      </p:sp>
    </p:spTree>
  </p:cSld>
  <p:clrMapOvr>
    <a:masterClrMapping/>
  </p:clrMapOvr>
  <p:transition spd="med">
    <p:fade/>
  </p:transition>
</p:sld>
</file>

<file path=ppt/slides/slide7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Tree>
  </p:cSld>
  <p:clrMapOvr>
    <a:masterClrMapping/>
  </p:clrMapOvr>
  <p:transition spd="med">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R="0" lvl="0" algn="l" defTabSz="914400" rtl="0" eaLnBrk="1" fontAlgn="auto" latinLnBrk="0" hangingPunct="1">
              <a:lnSpc>
                <a:spcPct val="100000"/>
              </a:lnSpc>
              <a:spcBef>
                <a:spcPct val="20000"/>
              </a:spcBef>
              <a:spcAft>
                <a:spcPct val="0"/>
              </a:spcAft>
              <a:buClr>
                <a:srgbClr val="967D42"/>
              </a:buClr>
              <a:buSzTx/>
              <a:defRPr/>
            </a:pPr>
            <a:endParaRPr kumimoji="0" lang="en-US" sz="2600" b="0" i="0" u="none" strike="noStrike" kern="1200" cap="none" spc="0" normalizeH="0" baseline="0" noProof="0">
              <a:ln>
                <a:noFill/>
              </a:ln>
              <a:solidFill>
                <a:srgbClr val="320E04"/>
              </a:solidFill>
              <a:effectLst/>
              <a:uLnTx/>
              <a:uFillTx/>
              <a:latin typeface="+mn-lt"/>
              <a:ea typeface="+mn-ea"/>
              <a:cs typeface="+mn-cs"/>
            </a:endParaRPr>
          </a:p>
        </p:txBody>
      </p:sp>
      <p:sp>
        <p:nvSpPr>
          <p:cNvPr id="6" name="TextBox 5"/>
          <p:cNvSpPr txBox="1"/>
          <p:nvPr/>
        </p:nvSpPr>
        <p:spPr>
          <a:xfrm>
            <a:off x="304800" y="1066800"/>
            <a:ext cx="7391400" cy="12495728"/>
          </a:xfrm>
          <a:prstGeom prst="rect">
            <a:avLst/>
          </a:prstGeom>
          <a:noFill/>
        </p:spPr>
        <p:txBody>
          <a:bodyPr wrap="square" rtlCol="0">
            <a:spAutoFit/>
          </a:bodyPr>
          <a:lstStyle/>
          <a:p>
            <a:r>
              <a:rPr lang="en-US" sz="2600"/>
              <a:t>Oh Dios, tú eres mi Dios, yo te busco ardientemente; mi alma tiene sed de ti, mi cuerpo te anhela, en una tierra seca y fatigada donde no hay agua.  Te he visto en el santuario y he contemplado tu poder y tu gloria.  Porque tu amor es mejor que la vida, mis labios te glorificarán.  Te alabaré mientras viva, y en tu nombre alzaré mis manos.  Mi alma se saciará como del más rico de los manjares; con labios cantarines te alabará mi boca.  En mi lecho me acuerdo de ti; medito en ti durante las vigilias de la noche.  Porque tú eres mi auxilio, canto a la sombra de tus alas.  A ti se aferra mi alma; tu diestra me sostiene.     </a:t>
            </a:r>
            <a:r>
              <a:rPr lang="en-US" sz="2400" b="1"/>
              <a:t>Salmo 63:1 </a:t>
            </a:r>
            <a:r>
              <a:rPr lang="en-US" sz="2200"/>
              <a:t>Salmo de David cuando estaba en el desierto de Judá.  </a:t>
            </a:r>
          </a:p>
          <a:p>
            <a:endParaRPr lang="en-US" sz="2600"/>
          </a:p>
          <a:p>
            <a:endParaRPr lang="en-US" sz="2800"/>
          </a:p>
          <a:p>
            <a:endParaRPr lang="en-US" sz="2600"/>
          </a:p>
          <a:p>
            <a:endParaRPr lang="en-US" sz="2800"/>
          </a:p>
          <a:p>
            <a:endParaRPr lang="en-US" sz="2800"/>
          </a:p>
          <a:p>
            <a:endParaRPr lang="en-US" sz="2800"/>
          </a:p>
          <a:p>
            <a:endParaRPr lang="en-US" sz="2800"/>
          </a:p>
          <a:p>
            <a:endParaRPr lang="en-US" sz="2800"/>
          </a:p>
          <a:p>
            <a:endParaRPr lang="en-US" sz="2800"/>
          </a:p>
          <a:p>
            <a:endParaRPr lang="en-US" sz="2800"/>
          </a:p>
          <a:p>
            <a:endParaRPr lang="en-US" sz="2800"/>
          </a:p>
          <a:p>
            <a:endParaRPr lang="en-US" sz="2800"/>
          </a:p>
          <a:p>
            <a:endParaRPr lang="en-US" sz="2800"/>
          </a:p>
          <a:p>
            <a:endParaRPr lang="en-US" sz="2800"/>
          </a:p>
          <a:p>
            <a:endParaRPr lang="en-US" sz="2800"/>
          </a:p>
          <a:p>
            <a:endParaRPr lang="en-US" sz="2800"/>
          </a:p>
        </p:txBody>
      </p:sp>
    </p:spTree>
  </p:cSld>
  <p:clrMapOvr>
    <a:masterClrMapping/>
  </p:clrMapOvr>
  <p:transition spd="med">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R="0" lvl="0" algn="l" defTabSz="914400" rtl="0" eaLnBrk="1" fontAlgn="auto" latinLnBrk="0" hangingPunct="1">
              <a:lnSpc>
                <a:spcPct val="100000"/>
              </a:lnSpc>
              <a:spcBef>
                <a:spcPct val="20000"/>
              </a:spcBef>
              <a:spcAft>
                <a:spcPct val="0"/>
              </a:spcAft>
              <a:buClr>
                <a:srgbClr val="967D42"/>
              </a:buClr>
              <a:buSzTx/>
              <a:defRPr/>
            </a:pPr>
            <a:endParaRPr kumimoji="0" lang="en-US" sz="2600" b="0" i="0" u="none" strike="noStrike" kern="1200" cap="none" spc="0" normalizeH="0" baseline="0" noProof="0">
              <a:ln>
                <a:noFill/>
              </a:ln>
              <a:solidFill>
                <a:srgbClr val="320E04"/>
              </a:solidFill>
              <a:effectLst/>
              <a:uLnTx/>
              <a:uFillTx/>
              <a:latin typeface="+mn-lt"/>
              <a:ea typeface="+mn-ea"/>
              <a:cs typeface="+mn-cs"/>
            </a:endParaRPr>
          </a:p>
        </p:txBody>
      </p:sp>
      <p:sp>
        <p:nvSpPr>
          <p:cNvPr id="6" name="TextBox 5"/>
          <p:cNvSpPr txBox="1"/>
          <p:nvPr/>
        </p:nvSpPr>
        <p:spPr>
          <a:xfrm>
            <a:off x="304800" y="1066800"/>
            <a:ext cx="7391400" cy="4708981"/>
          </a:xfrm>
          <a:prstGeom prst="rect">
            <a:avLst/>
          </a:prstGeom>
          <a:noFill/>
        </p:spPr>
        <p:txBody>
          <a:bodyPr wrap="square" rtlCol="0">
            <a:spAutoFit/>
          </a:bodyPr>
          <a:lstStyle/>
          <a:p>
            <a:r>
              <a:rPr lang="en-US" sz="2800"/>
              <a:t>Una cosa pido a Yahveh, esto es lo que busco: habitar en la casa de Yahveh todos los días de mi vida, contemplar la belleza de Yahveh y buscarle en su templo. </a:t>
            </a:r>
            <a:r>
              <a:rPr lang="en-US" sz="2400"/>
              <a:t>Salmo 27:4 </a:t>
            </a:r>
          </a:p>
          <a:p>
            <a:endParaRPr lang="en-US" sz="2800"/>
          </a:p>
          <a:p>
            <a:r>
              <a:rPr lang="en-US" sz="2800"/>
              <a:t>Yo te he dado a conocer a ellos y seguiré dándote a conocer para que el amor que me tienes esté en ellos y yo mismo esté en ellos</a:t>
            </a:r>
            <a:r>
              <a:rPr lang="en-US" sz="2400"/>
              <a:t>".  Juan 17:26  </a:t>
            </a:r>
          </a:p>
          <a:p>
            <a:endParaRPr lang="en-US" sz="2400"/>
          </a:p>
          <a:p>
            <a:endParaRPr lang="en-US" sz="2400"/>
          </a:p>
        </p:txBody>
      </p:sp>
    </p:spTree>
  </p:cSld>
  <p:clrMapOvr>
    <a:masterClrMapping/>
  </p:clrMapOvr>
  <p:transition spd="med">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R="0" lvl="0" algn="l" defTabSz="914400" rtl="0" eaLnBrk="1" fontAlgn="auto" latinLnBrk="0" hangingPunct="1">
              <a:lnSpc>
                <a:spcPct val="100000"/>
              </a:lnSpc>
              <a:spcBef>
                <a:spcPct val="20000"/>
              </a:spcBef>
              <a:spcAft>
                <a:spcPct val="0"/>
              </a:spcAft>
              <a:buClr>
                <a:srgbClr val="967D42"/>
              </a:buClr>
              <a:buSzTx/>
              <a:defRPr/>
            </a:pPr>
            <a:endParaRPr kumimoji="0" lang="en-US" sz="2600" b="0" i="0" u="none" strike="noStrike" kern="1200" cap="none" spc="0" normalizeH="0" baseline="0" noProof="0">
              <a:ln>
                <a:noFill/>
              </a:ln>
              <a:solidFill>
                <a:srgbClr val="320E04"/>
              </a:solidFill>
              <a:effectLst/>
              <a:uLnTx/>
              <a:uFillTx/>
              <a:latin typeface="+mn-lt"/>
              <a:ea typeface="+mn-ea"/>
              <a:cs typeface="+mn-cs"/>
            </a:endParaRPr>
          </a:p>
        </p:txBody>
      </p:sp>
      <p:sp>
        <p:nvSpPr>
          <p:cNvPr id="9" name="TextBox 8"/>
          <p:cNvSpPr txBox="1"/>
          <p:nvPr/>
        </p:nvSpPr>
        <p:spPr>
          <a:xfrm>
            <a:off x="304800" y="762000"/>
            <a:ext cx="7239000" cy="6077843"/>
          </a:xfrm>
          <a:prstGeom prst="rect">
            <a:avLst/>
          </a:prstGeom>
          <a:noFill/>
        </p:spPr>
        <p:txBody>
          <a:bodyPr wrap="square" rtlCol="0">
            <a:spAutoFit/>
          </a:bodyPr>
          <a:lstStyle/>
          <a:p>
            <a:r>
              <a:rPr lang="en-US" sz="2400"/>
              <a:t>14.Por eso me arrodillo ante el Padre, 15. de quien deriva su nombre toda su familia en el cielo y en la tierra.  16. 16. Ruego que de sus gloriosas riquezas os fortalezca con poder mediante su Espíritu en vuestro interior, 17. para que Cristo habite por la fe en vuestros corazones. Y ruego para que, arraigados y firmes en el amor, 18. tengáis poder, junto con todos los santos, para comprender cuán ancho, largo, alto y profundo es el amor de Cristo, 19. y para conocer este amor que sobrepasa todo conocimiento, a fin de que seáis llenos hasta la medida de toda la plenitud de Dios.  20. Y a aquel que es poderoso para hacer todas las cosas mucho más abundantemente de lo que pedimos o entendemos, según el poder que actúa en nosotros, 21. a él sea gloria en la Iglesia y en Cristo Jesús por todas las generaciones, por los siglos de los siglos. Amén.   Efesios 3:14-21</a:t>
            </a: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marL="355600" indent="-355600" eaLnBrk="1" fontAlgn="auto" hangingPunct="1">
              <a:spcAft>
                <a:spcPct val="0"/>
              </a:spcAft>
              <a:buClr>
                <a:schemeClr val="bg2">
                  <a:lumMod val="50000"/>
                </a:schemeClr>
              </a:buClr>
              <a:buFont typeface="Wingdings 2"/>
              <a:buAutoNum type="arabicPeriod"/>
              <a:defRPr/>
            </a:pPr>
            <a:r>
              <a:rPr lang="en-US" sz="2800" dirty="0">
                <a:solidFill>
                  <a:srgbClr val="000000"/>
                </a:solidFill>
              </a:rPr>
              <a:t>450 </a:t>
            </a:r>
            <a:r>
              <a:rPr lang="en-US" sz="2800" dirty="0" err="1">
                <a:solidFill>
                  <a:srgbClr val="000000"/>
                </a:solidFill>
              </a:rPr>
              <a:t>respuestas</a:t>
            </a:r>
            <a:r>
              <a:rPr lang="en-US" sz="2800" dirty="0">
                <a:solidFill>
                  <a:srgbClr val="000000"/>
                </a:solidFill>
              </a:rPr>
              <a:t> a </a:t>
            </a:r>
            <a:r>
              <a:rPr lang="en-US" sz="2800" dirty="0" err="1">
                <a:solidFill>
                  <a:srgbClr val="000000"/>
                </a:solidFill>
              </a:rPr>
              <a:t>oraciones</a:t>
            </a:r>
            <a:r>
              <a:rPr lang="en-US" sz="2800" dirty="0">
                <a:solidFill>
                  <a:srgbClr val="000000"/>
                </a:solidFill>
              </a:rPr>
              <a:t> </a:t>
            </a:r>
            <a:r>
              <a:rPr lang="en-US" sz="2800" dirty="0" err="1">
                <a:solidFill>
                  <a:srgbClr val="000000"/>
                </a:solidFill>
              </a:rPr>
              <a:t>bíblicas</a:t>
            </a:r>
            <a:r>
              <a:rPr lang="en-US" sz="2800" dirty="0">
                <a:solidFill>
                  <a:srgbClr val="000000"/>
                </a:solidFill>
              </a:rPr>
              <a:t> de un total de 650 (69%)</a:t>
            </a:r>
          </a:p>
          <a:p>
            <a:pPr marL="355600" indent="-355600" eaLnBrk="1" fontAlgn="auto" hangingPunct="1">
              <a:spcAft>
                <a:spcPct val="0"/>
              </a:spcAft>
              <a:buClr>
                <a:schemeClr val="bg2">
                  <a:lumMod val="50000"/>
                </a:schemeClr>
              </a:buClr>
              <a:buFont typeface="Wingdings 2"/>
              <a:buAutoNum type="arabicPeriod"/>
              <a:defRPr/>
            </a:pPr>
            <a:r>
              <a:rPr lang="en-US" sz="2800" dirty="0">
                <a:solidFill>
                  <a:srgbClr val="000000"/>
                </a:solidFill>
              </a:rPr>
              <a:t>La Biblia </a:t>
            </a:r>
            <a:r>
              <a:rPr lang="en-US" sz="2800" dirty="0" err="1">
                <a:solidFill>
                  <a:srgbClr val="000000"/>
                </a:solidFill>
              </a:rPr>
              <a:t>explica</a:t>
            </a:r>
            <a:r>
              <a:rPr lang="en-US" sz="2800" dirty="0">
                <a:solidFill>
                  <a:srgbClr val="000000"/>
                </a:solidFill>
              </a:rPr>
              <a:t> </a:t>
            </a:r>
            <a:r>
              <a:rPr lang="en-US" sz="2800" dirty="0" err="1">
                <a:solidFill>
                  <a:srgbClr val="000000"/>
                </a:solidFill>
              </a:rPr>
              <a:t>cómo</a:t>
            </a:r>
            <a:r>
              <a:rPr lang="en-US" sz="2800" dirty="0">
                <a:solidFill>
                  <a:srgbClr val="000000"/>
                </a:solidFill>
              </a:rPr>
              <a:t> </a:t>
            </a:r>
            <a:r>
              <a:rPr lang="en-US" sz="2800" dirty="0" err="1">
                <a:solidFill>
                  <a:srgbClr val="000000"/>
                </a:solidFill>
              </a:rPr>
              <a:t>orar</a:t>
            </a:r>
            <a:endParaRPr lang="en-US" sz="2800" dirty="0">
              <a:solidFill>
                <a:srgbClr val="000000"/>
              </a:solidFill>
            </a:endParaRPr>
          </a:p>
          <a:p>
            <a:pPr marL="785368" lvl="1" indent="-355600">
              <a:buClr>
                <a:schemeClr val="bg2">
                  <a:lumMod val="50000"/>
                </a:schemeClr>
              </a:buClr>
              <a:defRPr/>
            </a:pPr>
            <a:r>
              <a:rPr lang="en-US" sz="2000" i="1" dirty="0">
                <a:solidFill>
                  <a:srgbClr val="000000"/>
                </a:solidFill>
              </a:rPr>
              <a:t>(</a:t>
            </a:r>
            <a:r>
              <a:rPr lang="en-US" sz="2000" i="1" dirty="0"/>
              <a:t>Joel 2:32; </a:t>
            </a:r>
            <a:r>
              <a:rPr lang="en-US" sz="2000" i="1" dirty="0" err="1"/>
              <a:t>Hechos</a:t>
            </a:r>
            <a:r>
              <a:rPr lang="en-US" sz="2000" i="1" dirty="0"/>
              <a:t> 2:21; Prov. 8:17</a:t>
            </a:r>
            <a:r>
              <a:rPr lang="en-US" sz="2000" i="1" dirty="0">
                <a:solidFill>
                  <a:srgbClr val="000000"/>
                </a:solidFill>
              </a:rPr>
              <a:t>)</a:t>
            </a:r>
            <a:endParaRPr lang="en-US" sz="2800" i="1" dirty="0">
              <a:solidFill>
                <a:srgbClr val="000000"/>
              </a:solidFill>
            </a:endParaRPr>
          </a:p>
          <a:p>
            <a:pPr marL="355600" indent="-355600" eaLnBrk="1" fontAlgn="auto" hangingPunct="1">
              <a:spcAft>
                <a:spcPct val="0"/>
              </a:spcAft>
              <a:buClr>
                <a:schemeClr val="bg2">
                  <a:lumMod val="50000"/>
                </a:schemeClr>
              </a:buClr>
              <a:buFont typeface="Wingdings 2"/>
              <a:buAutoNum type="arabicPeriod"/>
              <a:defRPr/>
            </a:pPr>
            <a:r>
              <a:rPr lang="en-US" sz="2800" dirty="0">
                <a:solidFill>
                  <a:srgbClr val="000000"/>
                </a:solidFill>
              </a:rPr>
              <a:t>La Biblia </a:t>
            </a:r>
            <a:r>
              <a:rPr lang="en-US" sz="2800" dirty="0" err="1">
                <a:solidFill>
                  <a:srgbClr val="000000"/>
                </a:solidFill>
              </a:rPr>
              <a:t>revela</a:t>
            </a:r>
            <a:r>
              <a:rPr lang="en-US" sz="2800" dirty="0">
                <a:solidFill>
                  <a:srgbClr val="000000"/>
                </a:solidFill>
              </a:rPr>
              <a:t> la </a:t>
            </a:r>
            <a:r>
              <a:rPr lang="en-US" sz="2800" dirty="0" err="1">
                <a:solidFill>
                  <a:srgbClr val="000000"/>
                </a:solidFill>
              </a:rPr>
              <a:t>dinámica</a:t>
            </a:r>
            <a:r>
              <a:rPr lang="en-US" sz="2800" dirty="0">
                <a:solidFill>
                  <a:srgbClr val="000000"/>
                </a:solidFill>
              </a:rPr>
              <a:t> de la </a:t>
            </a:r>
            <a:r>
              <a:rPr lang="en-US" sz="2800" dirty="0" err="1">
                <a:solidFill>
                  <a:srgbClr val="000000"/>
                </a:solidFill>
              </a:rPr>
              <a:t>oración</a:t>
            </a:r>
            <a:endParaRPr lang="en-US" sz="2800" dirty="0">
              <a:solidFill>
                <a:srgbClr val="000000"/>
              </a:solidFill>
            </a:endParaRPr>
          </a:p>
          <a:p>
            <a:pPr marL="785368" lvl="1" indent="-355600">
              <a:buClr>
                <a:schemeClr val="bg2">
                  <a:lumMod val="50000"/>
                </a:schemeClr>
              </a:buClr>
              <a:defRPr/>
            </a:pPr>
            <a:r>
              <a:rPr lang="en-US" sz="2000" i="1" dirty="0">
                <a:solidFill>
                  <a:srgbClr val="000000"/>
                </a:solidFill>
              </a:rPr>
              <a:t>(</a:t>
            </a:r>
            <a:r>
              <a:rPr lang="en-US" sz="2000" i="1" dirty="0"/>
              <a:t>2 </a:t>
            </a:r>
            <a:r>
              <a:rPr lang="en-US" sz="2000" i="1" dirty="0" err="1"/>
              <a:t>Crón</a:t>
            </a:r>
            <a:r>
              <a:rPr lang="en-US" sz="2000" i="1" dirty="0"/>
              <a:t>. 7:14; Joel 2:17; Mateo 6:9-13; Santiago 4:2,3</a:t>
            </a:r>
            <a:r>
              <a:rPr lang="en-US" sz="2000" i="1" dirty="0">
                <a:solidFill>
                  <a:srgbClr val="000000"/>
                </a:solidFill>
              </a:rPr>
              <a:t>)</a:t>
            </a:r>
          </a:p>
          <a:p>
            <a:pPr marL="355600" indent="-355600" eaLnBrk="1" fontAlgn="auto" hangingPunct="1">
              <a:spcAft>
                <a:spcPct val="0"/>
              </a:spcAft>
              <a:buClr>
                <a:schemeClr val="bg2">
                  <a:lumMod val="50000"/>
                </a:schemeClr>
              </a:buClr>
              <a:buFont typeface="Wingdings 2"/>
              <a:buAutoNum type="arabicPeriod"/>
              <a:defRPr/>
            </a:pPr>
            <a:r>
              <a:rPr lang="en-US" sz="2800" dirty="0">
                <a:solidFill>
                  <a:srgbClr val="000000"/>
                </a:solidFill>
              </a:rPr>
              <a:t>La Biblia </a:t>
            </a:r>
            <a:r>
              <a:rPr lang="en-US" sz="2800" dirty="0" err="1">
                <a:solidFill>
                  <a:srgbClr val="000000"/>
                </a:solidFill>
              </a:rPr>
              <a:t>invita</a:t>
            </a:r>
            <a:r>
              <a:rPr lang="en-US" sz="2800" dirty="0">
                <a:solidFill>
                  <a:srgbClr val="000000"/>
                </a:solidFill>
              </a:rPr>
              <a:t> a </a:t>
            </a:r>
            <a:r>
              <a:rPr lang="en-US" sz="2800" dirty="0" err="1">
                <a:solidFill>
                  <a:srgbClr val="000000"/>
                </a:solidFill>
              </a:rPr>
              <a:t>orar</a:t>
            </a:r>
            <a:endParaRPr lang="en-US" sz="2800" dirty="0">
              <a:solidFill>
                <a:srgbClr val="000000"/>
              </a:solidFill>
            </a:endParaRPr>
          </a:p>
          <a:p>
            <a:pPr marL="785368" lvl="1" indent="-355600">
              <a:buClr>
                <a:schemeClr val="bg2">
                  <a:lumMod val="50000"/>
                </a:schemeClr>
              </a:buClr>
              <a:defRPr/>
            </a:pPr>
            <a:r>
              <a:rPr lang="en-US" sz="2000" i="1" dirty="0">
                <a:solidFill>
                  <a:srgbClr val="000000"/>
                </a:solidFill>
              </a:rPr>
              <a:t>(Job 22:27; Sal. 55:17; Fil. 4:6;1 Tim. 2:1)</a:t>
            </a:r>
          </a:p>
          <a:p>
            <a:pPr marL="355600" indent="-355600" eaLnBrk="1" fontAlgn="auto" hangingPunct="1">
              <a:spcAft>
                <a:spcPct val="0"/>
              </a:spcAft>
              <a:buClr>
                <a:schemeClr val="bg2">
                  <a:lumMod val="50000"/>
                </a:schemeClr>
              </a:buClr>
              <a:buFont typeface="Wingdings 2"/>
              <a:buAutoNum type="arabicPeriod"/>
              <a:defRPr/>
            </a:pPr>
            <a:r>
              <a:rPr lang="en-US" sz="2800" dirty="0">
                <a:solidFill>
                  <a:srgbClr val="000000"/>
                </a:solidFill>
              </a:rPr>
              <a:t>La Biblia </a:t>
            </a:r>
            <a:r>
              <a:rPr lang="en-US" sz="2800" dirty="0" err="1">
                <a:solidFill>
                  <a:srgbClr val="000000"/>
                </a:solidFill>
              </a:rPr>
              <a:t>promete</a:t>
            </a:r>
            <a:r>
              <a:rPr lang="en-US" sz="2800" dirty="0">
                <a:solidFill>
                  <a:srgbClr val="000000"/>
                </a:solidFill>
              </a:rPr>
              <a:t> </a:t>
            </a:r>
            <a:r>
              <a:rPr lang="en-US" sz="2800" dirty="0" err="1">
                <a:solidFill>
                  <a:srgbClr val="000000"/>
                </a:solidFill>
              </a:rPr>
              <a:t>respuestas</a:t>
            </a:r>
            <a:r>
              <a:rPr lang="en-US" sz="2800" dirty="0">
                <a:solidFill>
                  <a:srgbClr val="000000"/>
                </a:solidFill>
              </a:rPr>
              <a:t> a las </a:t>
            </a:r>
            <a:r>
              <a:rPr lang="en-US" sz="2800" dirty="0" err="1">
                <a:solidFill>
                  <a:srgbClr val="000000"/>
                </a:solidFill>
              </a:rPr>
              <a:t>oraciones</a:t>
            </a:r>
            <a:endParaRPr lang="en-US" sz="2800" dirty="0">
              <a:solidFill>
                <a:srgbClr val="000000"/>
              </a:solidFill>
            </a:endParaRPr>
          </a:p>
          <a:p>
            <a:pPr marL="785368" lvl="1" indent="-355600">
              <a:buClr>
                <a:schemeClr val="bg2">
                  <a:lumMod val="50000"/>
                </a:schemeClr>
              </a:buClr>
              <a:defRPr/>
            </a:pPr>
            <a:r>
              <a:rPr lang="en-US" sz="2000" i="1" dirty="0">
                <a:solidFill>
                  <a:srgbClr val="000000"/>
                </a:solidFill>
              </a:rPr>
              <a:t>(Sal. 50:15; Jer. 29:13; Lc. 11:9; Jn. 16:24)</a:t>
            </a:r>
          </a:p>
        </p:txBody>
      </p:sp>
      <p:grpSp>
        <p:nvGrpSpPr>
          <p:cNvPr id="9" name="Group 5"/>
          <p:cNvGrpSpPr/>
          <p:nvPr/>
        </p:nvGrpSpPr>
        <p:grpSpPr>
          <a:xfrm>
            <a:off x="-152400" y="990600"/>
            <a:ext cx="4648200" cy="609600"/>
            <a:chOff x="220980" y="3272239"/>
            <a:chExt cx="3594067" cy="619920"/>
          </a:xfrm>
          <a:solidFill>
            <a:schemeClr val="tx1">
              <a:lumMod val="75000"/>
              <a:lumOff val="25000"/>
            </a:schemeClr>
          </a:solidFill>
        </p:grpSpPr>
        <p:sp>
          <p:nvSpPr>
            <p:cNvPr id="10" name="Rounded Rectangle 9"/>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1"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dirty="0"/>
                <a:t>Datos </a:t>
              </a:r>
              <a:r>
                <a:rPr lang="en-US" sz="2800" kern="1200" dirty="0" err="1"/>
                <a:t>sobre</a:t>
              </a:r>
              <a:r>
                <a:rPr lang="en-US" sz="2800" kern="1200" dirty="0"/>
                <a:t> la </a:t>
              </a:r>
              <a:r>
                <a:rPr lang="en-US" sz="2800" kern="1200" dirty="0" err="1"/>
                <a:t>oración</a:t>
              </a:r>
              <a:r>
                <a:rPr lang="en-US" sz="2800" kern="1200" dirty="0"/>
                <a:t>:</a:t>
              </a:r>
            </a:p>
          </p:txBody>
        </p:sp>
      </p:gr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152400" y="152400"/>
            <a:ext cx="8851867" cy="381000"/>
            <a:chOff x="220980" y="3272241"/>
            <a:chExt cx="3594067" cy="619920"/>
          </a:xfrm>
        </p:grpSpPr>
        <p:sp>
          <p:nvSpPr>
            <p:cNvPr id="7" name="Rounded Rectangle 6"/>
            <p:cNvSpPr/>
            <p:nvPr/>
          </p:nvSpPr>
          <p:spPr>
            <a:xfrm>
              <a:off x="220980" y="3272241"/>
              <a:ext cx="3594067" cy="6199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8" name="Rounded Rectangle 4"/>
            <p:cNvSpPr/>
            <p:nvPr/>
          </p:nvSpPr>
          <p:spPr>
            <a:xfrm>
              <a:off x="251242" y="3302503"/>
              <a:ext cx="3533543"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000" kern="1200"/>
                <a:t>Seminario de oración</a:t>
              </a:r>
            </a:p>
          </p:txBody>
        </p:sp>
      </p:grpSp>
      <p:sp>
        <p:nvSpPr>
          <p:cNvPr id="5" name="Subtitle 2"/>
          <p:cNvSpPr txBox="1"/>
          <p:nvPr/>
        </p:nvSpPr>
        <p:spPr>
          <a:xfrm>
            <a:off x="304800" y="1905000"/>
            <a:ext cx="7010400" cy="4619625"/>
          </a:xfrm>
          <a:prstGeom prst="rect">
            <a:avLst/>
          </a:prstGeom>
        </p:spPr>
        <p:txBody>
          <a:bodyPr/>
          <a:lstStyle/>
          <a:p>
            <a:pPr eaLnBrk="1" hangingPunct="1">
              <a:buClr>
                <a:srgbClr val="967D42"/>
              </a:buClr>
            </a:pPr>
            <a:r>
              <a:rPr lang="en-US" sz="2800" dirty="0" err="1">
                <a:solidFill>
                  <a:srgbClr val="000000"/>
                </a:solidFill>
              </a:rPr>
              <a:t>Oración</a:t>
            </a:r>
            <a:r>
              <a:rPr lang="en-US" sz="2800" dirty="0">
                <a:solidFill>
                  <a:srgbClr val="000000"/>
                </a:solidFill>
              </a:rPr>
              <a:t> del </a:t>
            </a:r>
            <a:r>
              <a:rPr lang="en-US" sz="2800" dirty="0" err="1">
                <a:solidFill>
                  <a:srgbClr val="000000"/>
                </a:solidFill>
              </a:rPr>
              <a:t>Señor</a:t>
            </a:r>
            <a:endParaRPr lang="en-US" sz="2800" dirty="0">
              <a:solidFill>
                <a:srgbClr val="000000"/>
              </a:solidFill>
            </a:endParaRPr>
          </a:p>
          <a:p>
            <a:pPr eaLnBrk="1" hangingPunct="1">
              <a:buClr>
                <a:srgbClr val="967D42"/>
              </a:buClr>
            </a:pPr>
            <a:r>
              <a:rPr lang="en-US" sz="2800" dirty="0">
                <a:solidFill>
                  <a:srgbClr val="000000"/>
                </a:solidFill>
              </a:rPr>
              <a:t>La </a:t>
            </a:r>
            <a:r>
              <a:rPr lang="en-US" sz="2800" dirty="0" err="1">
                <a:solidFill>
                  <a:srgbClr val="000000"/>
                </a:solidFill>
              </a:rPr>
              <a:t>oración</a:t>
            </a:r>
            <a:r>
              <a:rPr lang="en-US" sz="2800" dirty="0">
                <a:solidFill>
                  <a:srgbClr val="000000"/>
                </a:solidFill>
              </a:rPr>
              <a:t> de </a:t>
            </a:r>
            <a:r>
              <a:rPr lang="en-US" sz="2800" dirty="0" err="1">
                <a:solidFill>
                  <a:srgbClr val="000000"/>
                </a:solidFill>
              </a:rPr>
              <a:t>Moisés</a:t>
            </a:r>
            <a:endParaRPr lang="en-US" sz="2800" dirty="0">
              <a:solidFill>
                <a:srgbClr val="000000"/>
              </a:solidFill>
            </a:endParaRPr>
          </a:p>
          <a:p>
            <a:pPr eaLnBrk="1" hangingPunct="1">
              <a:buClr>
                <a:srgbClr val="967D42"/>
              </a:buClr>
            </a:pPr>
            <a:r>
              <a:rPr lang="en-US" sz="2800" dirty="0">
                <a:solidFill>
                  <a:srgbClr val="000000"/>
                </a:solidFill>
              </a:rPr>
              <a:t>La </a:t>
            </a:r>
            <a:r>
              <a:rPr lang="en-US" sz="2800" dirty="0" err="1">
                <a:solidFill>
                  <a:srgbClr val="000000"/>
                </a:solidFill>
              </a:rPr>
              <a:t>oración</a:t>
            </a:r>
            <a:r>
              <a:rPr lang="en-US" sz="2800" dirty="0">
                <a:solidFill>
                  <a:srgbClr val="000000"/>
                </a:solidFill>
              </a:rPr>
              <a:t> de </a:t>
            </a:r>
            <a:r>
              <a:rPr lang="en-US" sz="2800" dirty="0" err="1">
                <a:solidFill>
                  <a:srgbClr val="000000"/>
                </a:solidFill>
              </a:rPr>
              <a:t>Salomón</a:t>
            </a:r>
            <a:endParaRPr lang="en-US" sz="2800" dirty="0">
              <a:solidFill>
                <a:srgbClr val="000000"/>
              </a:solidFill>
            </a:endParaRPr>
          </a:p>
          <a:p>
            <a:pPr eaLnBrk="1" hangingPunct="1">
              <a:buClr>
                <a:srgbClr val="967D42"/>
              </a:buClr>
            </a:pPr>
            <a:r>
              <a:rPr lang="en-US" sz="2800" dirty="0">
                <a:solidFill>
                  <a:srgbClr val="000000"/>
                </a:solidFill>
              </a:rPr>
              <a:t>La </a:t>
            </a:r>
            <a:r>
              <a:rPr lang="en-US" sz="2800" dirty="0" err="1">
                <a:solidFill>
                  <a:srgbClr val="000000"/>
                </a:solidFill>
              </a:rPr>
              <a:t>oración</a:t>
            </a:r>
            <a:r>
              <a:rPr lang="en-US" sz="2800" dirty="0">
                <a:solidFill>
                  <a:srgbClr val="000000"/>
                </a:solidFill>
              </a:rPr>
              <a:t> de </a:t>
            </a:r>
            <a:r>
              <a:rPr lang="en-US" sz="2800" dirty="0" err="1">
                <a:solidFill>
                  <a:srgbClr val="000000"/>
                </a:solidFill>
              </a:rPr>
              <a:t>Josafat</a:t>
            </a:r>
            <a:r>
              <a:rPr lang="en-US" sz="2800" dirty="0">
                <a:solidFill>
                  <a:srgbClr val="000000"/>
                </a:solidFill>
              </a:rPr>
              <a:t> </a:t>
            </a:r>
          </a:p>
          <a:p>
            <a:pPr eaLnBrk="1" hangingPunct="1">
              <a:buClr>
                <a:srgbClr val="967D42"/>
              </a:buClr>
            </a:pPr>
            <a:r>
              <a:rPr lang="en-US" sz="2800" dirty="0">
                <a:solidFill>
                  <a:srgbClr val="000000"/>
                </a:solidFill>
              </a:rPr>
              <a:t>La </a:t>
            </a:r>
            <a:r>
              <a:rPr lang="en-US" sz="2800" dirty="0" err="1">
                <a:solidFill>
                  <a:srgbClr val="000000"/>
                </a:solidFill>
              </a:rPr>
              <a:t>oración</a:t>
            </a:r>
            <a:r>
              <a:rPr lang="en-US" sz="2800" dirty="0">
                <a:solidFill>
                  <a:srgbClr val="000000"/>
                </a:solidFill>
              </a:rPr>
              <a:t> de Daniel</a:t>
            </a:r>
          </a:p>
          <a:p>
            <a:pPr eaLnBrk="1" hangingPunct="1">
              <a:buClr>
                <a:srgbClr val="967D42"/>
              </a:buClr>
            </a:pPr>
            <a:r>
              <a:rPr lang="en-US" sz="2800" dirty="0">
                <a:solidFill>
                  <a:srgbClr val="000000"/>
                </a:solidFill>
              </a:rPr>
              <a:t>La </a:t>
            </a:r>
            <a:r>
              <a:rPr lang="en-US" sz="2800" dirty="0" err="1">
                <a:solidFill>
                  <a:srgbClr val="000000"/>
                </a:solidFill>
              </a:rPr>
              <a:t>oración</a:t>
            </a:r>
            <a:r>
              <a:rPr lang="en-US" sz="2800" dirty="0">
                <a:solidFill>
                  <a:srgbClr val="000000"/>
                </a:solidFill>
              </a:rPr>
              <a:t> de </a:t>
            </a:r>
            <a:r>
              <a:rPr lang="en-US" sz="2800" dirty="0" err="1">
                <a:solidFill>
                  <a:srgbClr val="000000"/>
                </a:solidFill>
              </a:rPr>
              <a:t>Isaías</a:t>
            </a:r>
            <a:r>
              <a:rPr lang="en-US" sz="2800" dirty="0">
                <a:solidFill>
                  <a:srgbClr val="000000"/>
                </a:solidFill>
              </a:rPr>
              <a:t> </a:t>
            </a:r>
          </a:p>
          <a:p>
            <a:pPr eaLnBrk="1" hangingPunct="1">
              <a:buClr>
                <a:srgbClr val="967D42"/>
              </a:buClr>
            </a:pPr>
            <a:r>
              <a:rPr lang="en-US" sz="2800" dirty="0">
                <a:solidFill>
                  <a:srgbClr val="000000"/>
                </a:solidFill>
              </a:rPr>
              <a:t>La </a:t>
            </a:r>
            <a:r>
              <a:rPr lang="en-US" sz="2800" dirty="0" err="1">
                <a:solidFill>
                  <a:srgbClr val="000000"/>
                </a:solidFill>
              </a:rPr>
              <a:t>oración</a:t>
            </a:r>
            <a:r>
              <a:rPr lang="en-US" sz="2800" dirty="0">
                <a:solidFill>
                  <a:srgbClr val="000000"/>
                </a:solidFill>
              </a:rPr>
              <a:t> de Abraham</a:t>
            </a:r>
          </a:p>
          <a:p>
            <a:pPr eaLnBrk="1" hangingPunct="1">
              <a:buClr>
                <a:srgbClr val="967D42"/>
              </a:buClr>
            </a:pPr>
            <a:r>
              <a:rPr lang="en-US" sz="2800" dirty="0">
                <a:solidFill>
                  <a:srgbClr val="000000"/>
                </a:solidFill>
              </a:rPr>
              <a:t>La </a:t>
            </a:r>
            <a:r>
              <a:rPr lang="en-US" sz="2800" dirty="0" err="1">
                <a:solidFill>
                  <a:srgbClr val="000000"/>
                </a:solidFill>
              </a:rPr>
              <a:t>oración</a:t>
            </a:r>
            <a:r>
              <a:rPr lang="en-US" sz="2800" dirty="0">
                <a:solidFill>
                  <a:srgbClr val="000000"/>
                </a:solidFill>
              </a:rPr>
              <a:t> de David</a:t>
            </a:r>
          </a:p>
          <a:p>
            <a:pPr marL="541338" indent="-541338" eaLnBrk="1" hangingPunct="1">
              <a:buClr>
                <a:srgbClr val="967D42"/>
              </a:buClr>
            </a:pPr>
            <a:endParaRPr lang="en-US" sz="2800" dirty="0">
              <a:solidFill>
                <a:srgbClr val="000000"/>
              </a:solidFill>
            </a:endParaRPr>
          </a:p>
        </p:txBody>
      </p:sp>
      <p:grpSp>
        <p:nvGrpSpPr>
          <p:cNvPr id="6" name="Group 5"/>
          <p:cNvGrpSpPr/>
          <p:nvPr/>
        </p:nvGrpSpPr>
        <p:grpSpPr>
          <a:xfrm>
            <a:off x="-152400" y="990600"/>
            <a:ext cx="8305800" cy="609600"/>
            <a:chOff x="220980" y="3272239"/>
            <a:chExt cx="3594067" cy="619920"/>
          </a:xfrm>
          <a:solidFill>
            <a:schemeClr val="tx1">
              <a:lumMod val="75000"/>
              <a:lumOff val="25000"/>
            </a:schemeClr>
          </a:solidFill>
        </p:grpSpPr>
        <p:sp>
          <p:nvSpPr>
            <p:cNvPr id="9" name="Rounded Rectangle 8"/>
            <p:cNvSpPr/>
            <p:nvPr/>
          </p:nvSpPr>
          <p:spPr>
            <a:xfrm>
              <a:off x="220980" y="3272239"/>
              <a:ext cx="3594067" cy="619920"/>
            </a:xfrm>
            <a:prstGeom prst="roundRect">
              <a:avLst/>
            </a:prstGeom>
            <a:grpFill/>
            <a:ln>
              <a:noFill/>
            </a:ln>
          </p:spPr>
          <p:style>
            <a:lnRef idx="2">
              <a:schemeClr val="dk1">
                <a:shade val="50000"/>
              </a:schemeClr>
            </a:lnRef>
            <a:fillRef idx="1">
              <a:schemeClr val="dk1"/>
            </a:fillRef>
            <a:effectRef idx="0">
              <a:schemeClr val="dk1"/>
            </a:effectRef>
            <a:fontRef idx="minor">
              <a:schemeClr val="lt1"/>
            </a:fontRef>
          </p:style>
          <p:txBody>
            <a:bodyPr/>
            <a:lstStyle/>
            <a:p>
              <a:endParaRPr/>
            </a:p>
          </p:txBody>
        </p:sp>
        <p:sp>
          <p:nvSpPr>
            <p:cNvPr id="10" name="Rounded Rectangle 4"/>
            <p:cNvSpPr/>
            <p:nvPr/>
          </p:nvSpPr>
          <p:spPr>
            <a:xfrm>
              <a:off x="251242" y="3302503"/>
              <a:ext cx="3533543" cy="55939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lvl="0" algn="r" defTabSz="933450">
                <a:lnSpc>
                  <a:spcPct val="90000"/>
                </a:lnSpc>
                <a:spcBef>
                  <a:spcPct val="0"/>
                </a:spcBef>
                <a:spcAft>
                  <a:spcPct val="35000"/>
                </a:spcAft>
              </a:pPr>
              <a:r>
                <a:rPr lang="en-US" sz="2800" kern="1200" dirty="0" err="1"/>
                <a:t>Oraciones</a:t>
              </a:r>
              <a:r>
                <a:rPr lang="en-US" sz="2800" kern="1200" dirty="0"/>
                <a:t> </a:t>
              </a:r>
              <a:r>
                <a:rPr lang="en-US" sz="2800" kern="1200" dirty="0" err="1"/>
                <a:t>en</a:t>
              </a:r>
              <a:r>
                <a:rPr lang="en-US" sz="2800" kern="1200" dirty="0"/>
                <a:t> la Biblia con las </a:t>
              </a:r>
              <a:r>
                <a:rPr lang="en-US" sz="2800" kern="1200" dirty="0" err="1"/>
                <a:t>mismas</a:t>
              </a:r>
              <a:r>
                <a:rPr lang="en-US" sz="2800" kern="1200" dirty="0"/>
                <a:t> </a:t>
              </a:r>
              <a:r>
                <a:rPr lang="en-US" sz="2800" kern="1200" dirty="0" err="1"/>
                <a:t>características</a:t>
              </a:r>
              <a:r>
                <a:rPr lang="en-US" sz="2800" kern="1200" dirty="0"/>
                <a:t>:</a:t>
              </a:r>
            </a:p>
          </p:txBody>
        </p:sp>
      </p:grpSp>
    </p:spTree>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AS_NET" val="7.0.20"/>
  <p:tag name="AS_OS" val="Microsoft Windows NT 10.0.20348.0"/>
  <p:tag name="AS_RELEASE_DATE" val="2024.01.14"/>
  <p:tag name="AS_TITLE" val="Aspose.Slides for .NET6"/>
  <p:tag name="AS_VERSION" val="24.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scene3d>
          <a:sp3d prstMaterial="matte">
            <a:bevelT h="22225"/>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19083</Words>
  <Application>Microsoft Office PowerPoint</Application>
  <PresentationFormat>Presentación en pantalla (4:3)</PresentationFormat>
  <Paragraphs>1072</Paragraphs>
  <Slides>76</Slides>
  <Notes>61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76</vt:i4>
      </vt:variant>
    </vt:vector>
  </HeadingPairs>
  <TitlesOfParts>
    <vt:vector size="83" baseType="lpstr">
      <vt:lpstr>Arial</vt:lpstr>
      <vt:lpstr>Calibri</vt:lpstr>
      <vt:lpstr>Gill Sans MT</vt:lpstr>
      <vt:lpstr>Symbol</vt:lpstr>
      <vt:lpstr>Times New Roman</vt:lpstr>
      <vt:lpstr>Wingdings 2</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keywords>, docId:0D6FFB3866B68B6A26FC6E88CAABED68</cp:keywords>
  <cp:revision>1</cp:revision>
  <dcterms:created xsi:type="dcterms:W3CDTF">2009-05-08T20:34:33Z</dcterms:created>
  <dcterms:modified xsi:type="dcterms:W3CDTF">2024-07-24T22:27:15Z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