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6" r:id="rId4"/>
    <p:sldId id="277" r:id="rId5"/>
    <p:sldId id="278" r:id="rId6"/>
    <p:sldId id="281" r:id="rId7"/>
    <p:sldId id="282" r:id="rId8"/>
    <p:sldId id="259" r:id="rId9"/>
    <p:sldId id="279" r:id="rId10"/>
    <p:sldId id="280" r:id="rId11"/>
    <p:sldId id="268" r:id="rId1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3B06"/>
    <a:srgbClr val="E2A50C"/>
    <a:srgbClr val="FFB219"/>
    <a:srgbClr val="E19837"/>
    <a:srgbClr val="FAA700"/>
    <a:srgbClr val="996600"/>
    <a:srgbClr val="D39A0B"/>
    <a:srgbClr val="DEA900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635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766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927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920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719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516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113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5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936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14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88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DA74-2E38-4C57-A929-82A6C2E05D03}" type="datetimeFigureOut">
              <a:rPr lang="es-PE" smtClean="0"/>
              <a:t>12/05/2013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8109F-78EF-440D-95C7-22CD3F3265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656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3076" name="Picture 4" descr="C:\Users\Jose\Downloads\afiche - copia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47366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536504" y="1772816"/>
              <a:ext cx="4572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92088" y="1628800"/>
              <a:ext cx="8244408" cy="4968552"/>
            </a:xfrm>
            <a:prstGeom prst="roundRect">
              <a:avLst>
                <a:gd name="adj" fmla="val 3118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36504" y="6741368"/>
              <a:ext cx="4607496" cy="116632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050" name="Picture 2" descr="C:\Users\Jose\Downloads\t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92080" y="6309320"/>
            <a:ext cx="383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Pr.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Yván</a:t>
            </a:r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Balabarca</a:t>
            </a:r>
            <a:endParaRPr lang="es-PE" sz="2800" dirty="0">
              <a:solidFill>
                <a:schemeClr val="accent2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29745"/>
              <a:ext cx="9145016" cy="6858000"/>
              <a:chOff x="-36512" y="0"/>
              <a:chExt cx="9145016" cy="6858000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0"/>
                <a:ext cx="473668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878904" y="1628800"/>
            <a:ext cx="5168033" cy="5184576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Digamos:</a:t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Si (de ser necesario)</a:t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No, lo siento.</a:t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Está bien, lo comprendo.</a:t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Perdóname.</a:t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Te quiero.</a:t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Te aprecio.</a:t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Te aconsejo, como amigo.</a:t>
            </a:r>
            <a:endParaRPr lang="es-PE" sz="3600" b="1" dirty="0">
              <a:solidFill>
                <a:srgbClr val="7C3B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1" r="13762"/>
          <a:stretch/>
        </p:blipFill>
        <p:spPr bwMode="auto">
          <a:xfrm>
            <a:off x="6046937" y="2427165"/>
            <a:ext cx="2735414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8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3076" name="Picture 4" descr="C:\Users\Jose\Downloads\afiche - copia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47366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536504" y="1772816"/>
              <a:ext cx="4572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92088" y="1628800"/>
              <a:ext cx="8244408" cy="4968552"/>
            </a:xfrm>
            <a:prstGeom prst="roundRect">
              <a:avLst>
                <a:gd name="adj" fmla="val 3118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36504" y="6741368"/>
              <a:ext cx="4607496" cy="116632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050" name="Picture 2" descr="C:\Users\Jose\Downloads\t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92080" y="6309320"/>
            <a:ext cx="383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Pr.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Yván</a:t>
            </a:r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Balabarca</a:t>
            </a:r>
            <a:endParaRPr lang="es-PE" sz="2800" dirty="0">
              <a:solidFill>
                <a:schemeClr val="accent2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29745"/>
              <a:ext cx="9145016" cy="6858000"/>
              <a:chOff x="-36512" y="0"/>
              <a:chExt cx="9145016" cy="6858000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0"/>
                <a:ext cx="473668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" name="1 Título"/>
          <p:cNvSpPr txBox="1">
            <a:spLocks/>
          </p:cNvSpPr>
          <p:nvPr/>
        </p:nvSpPr>
        <p:spPr>
          <a:xfrm>
            <a:off x="740152" y="288725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Nos Comunicamos</a:t>
            </a:r>
            <a:endParaRPr lang="es-PE" b="1" dirty="0">
              <a:solidFill>
                <a:srgbClr val="7C3B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29745"/>
              <a:ext cx="9145016" cy="6858000"/>
              <a:chOff x="-36512" y="0"/>
              <a:chExt cx="9145016" cy="6858000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0"/>
                <a:ext cx="473668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806896" y="2492896"/>
            <a:ext cx="8229600" cy="3744416"/>
          </a:xfrm>
        </p:spPr>
        <p:txBody>
          <a:bodyPr>
            <a:normAutofit/>
          </a:bodyPr>
          <a:lstStyle/>
          <a:p>
            <a:r>
              <a:rPr lang="es-PE" sz="3600" b="1" i="1" dirty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Manzana de oro con figuras de plata </a:t>
            </a: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s-PE" sz="3600" b="1" i="1" dirty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 la palabra dicha como conviene</a:t>
            </a:r>
            <a:r>
              <a:rPr lang="es-PE" sz="3600" b="1" i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Prov. 25:11.</a:t>
            </a:r>
            <a:endParaRPr lang="es-PE" sz="3600" b="1" dirty="0">
              <a:solidFill>
                <a:srgbClr val="7C3B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29745"/>
              <a:ext cx="9145016" cy="6858000"/>
              <a:chOff x="-36512" y="0"/>
              <a:chExt cx="9145016" cy="6858000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0"/>
                <a:ext cx="473668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62880" y="3140968"/>
            <a:ext cx="8229600" cy="2592288"/>
          </a:xfrm>
        </p:spPr>
        <p:txBody>
          <a:bodyPr>
            <a:normAutofit/>
          </a:bodyPr>
          <a:lstStyle/>
          <a:p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 es tan simple comunicarnos</a:t>
            </a:r>
            <a:endParaRPr lang="es-PE" sz="3600" b="1" dirty="0">
              <a:solidFill>
                <a:srgbClr val="7C3B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29745"/>
              <a:ext cx="9145016" cy="6858000"/>
              <a:chOff x="-36512" y="0"/>
              <a:chExt cx="9145016" cy="6858000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0"/>
                <a:ext cx="473668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774162" y="2291744"/>
            <a:ext cx="8229600" cy="3528392"/>
          </a:xfrm>
        </p:spPr>
        <p:txBody>
          <a:bodyPr>
            <a:normAutofit/>
          </a:bodyPr>
          <a:lstStyle/>
          <a:p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Verbal: Palabras.</a:t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Para Verbal: Entonación</a:t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 Verbal: Muecas, gestos.</a:t>
            </a:r>
            <a:endParaRPr lang="es-PE" sz="3600" b="1" dirty="0">
              <a:solidFill>
                <a:srgbClr val="7C3B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"/>
            <a:ext cx="762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4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"/>
            <a:ext cx="762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29745"/>
              <a:ext cx="9145016" cy="6858000"/>
              <a:chOff x="-36512" y="0"/>
              <a:chExt cx="9145016" cy="6858000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0"/>
                <a:ext cx="473668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>
          <a:xfrm>
            <a:off x="806896" y="2363752"/>
            <a:ext cx="318904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Momento adecuado</a:t>
            </a:r>
            <a:b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Entorno</a:t>
            </a:r>
            <a:endParaRPr lang="es-PE" sz="3600" b="1" dirty="0">
              <a:solidFill>
                <a:srgbClr val="7C3B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2" y="1875211"/>
            <a:ext cx="3536001" cy="43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8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29745"/>
              <a:ext cx="9145016" cy="6858000"/>
              <a:chOff x="-36512" y="0"/>
              <a:chExt cx="9145016" cy="6858000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0"/>
                <a:ext cx="473668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" name="1 Título"/>
          <p:cNvSpPr txBox="1">
            <a:spLocks/>
          </p:cNvSpPr>
          <p:nvPr/>
        </p:nvSpPr>
        <p:spPr>
          <a:xfrm>
            <a:off x="827584" y="2132856"/>
            <a:ext cx="4176464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7C3B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 el trabajo y los hijos son demandantes, es necesario que la pareja se reencuentre a menudo</a:t>
            </a:r>
            <a:endParaRPr lang="es-PE" sz="3600" b="1" dirty="0">
              <a:solidFill>
                <a:srgbClr val="7C3B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3"/>
          <a:stretch/>
        </p:blipFill>
        <p:spPr bwMode="auto">
          <a:xfrm>
            <a:off x="5107377" y="1802561"/>
            <a:ext cx="3724870" cy="39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7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83</Words>
  <Application>Microsoft Office PowerPoint</Application>
  <PresentationFormat>Presentación en pantalla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Manzana de oro con figuras de plata  Es la palabra dicha como conviene. Prov. 25:11.</vt:lpstr>
      <vt:lpstr>No es tan simple comunicarnos</vt:lpstr>
      <vt:lpstr>Verbal: Palabras. Para Verbal: Entonación No Verbal: Muecas, gestos.</vt:lpstr>
      <vt:lpstr>Presentación de PowerPoint</vt:lpstr>
      <vt:lpstr>Presentación de PowerPoint</vt:lpstr>
      <vt:lpstr>Presentación de PowerPoint</vt:lpstr>
      <vt:lpstr>Presentación de PowerPoint</vt:lpstr>
      <vt:lpstr>Digamos: 1. Si (de ser necesario) 2. No, lo siento. 3. Está bien, lo comprendo. 4. Perdóname. 5. Te quiero. 6. Te aprecio. 7. Te aconsejo, como amigo.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Iván Balabarca Cardenas</cp:lastModifiedBy>
  <cp:revision>29</cp:revision>
  <dcterms:created xsi:type="dcterms:W3CDTF">2013-05-08T22:51:38Z</dcterms:created>
  <dcterms:modified xsi:type="dcterms:W3CDTF">2013-05-12T12:43:46Z</dcterms:modified>
</cp:coreProperties>
</file>