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3" r:id="rId5"/>
    <p:sldId id="274" r:id="rId6"/>
    <p:sldId id="275" r:id="rId7"/>
    <p:sldId id="276" r:id="rId8"/>
    <p:sldId id="277" r:id="rId9"/>
    <p:sldId id="278" r:id="rId10"/>
    <p:sldId id="260" r:id="rId11"/>
    <p:sldId id="270" r:id="rId12"/>
    <p:sldId id="271" r:id="rId13"/>
    <p:sldId id="272" r:id="rId14"/>
    <p:sldId id="259" r:id="rId1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26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88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54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304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512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916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31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829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459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20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31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83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6686-3EFE-41E1-BD02-41BD2028FF9E}" type="datetimeFigureOut">
              <a:rPr lang="es-PE" smtClean="0"/>
              <a:t>13/05/2013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06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3076" name="Picture 4" descr="C:\Users\Jose\Downloads\afiche - copia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47366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536504" y="1772816"/>
              <a:ext cx="4572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92088" y="1628800"/>
              <a:ext cx="8244408" cy="4968552"/>
            </a:xfrm>
            <a:prstGeom prst="roundRect">
              <a:avLst>
                <a:gd name="adj" fmla="val 3118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36504" y="6741368"/>
              <a:ext cx="4607496" cy="116632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050" name="Picture 2" descr="C:\Users\Jose\Downloads\t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92080" y="6309320"/>
            <a:ext cx="383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Pr.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Yván</a:t>
            </a:r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Balabarca</a:t>
            </a:r>
            <a:endParaRPr lang="es-PE" sz="2800" dirty="0">
              <a:solidFill>
                <a:schemeClr val="accent2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963608" y="2636912"/>
            <a:ext cx="4677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No le cuentes todo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3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963608" y="2636912"/>
            <a:ext cx="483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No te inicies sexualmente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963608" y="2636912"/>
            <a:ext cx="483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No sacrifiques a tus amigos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963608" y="2206019"/>
            <a:ext cx="483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No lo antepongas antes que tus padres cristianos.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3076" name="Picture 4" descr="C:\Users\Jose\Downloads\afiche - copia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47366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536504" y="1772816"/>
              <a:ext cx="4572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92088" y="1628800"/>
              <a:ext cx="8244408" cy="4968552"/>
            </a:xfrm>
            <a:prstGeom prst="roundRect">
              <a:avLst>
                <a:gd name="adj" fmla="val 3118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36504" y="6741368"/>
              <a:ext cx="4607496" cy="116632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050" name="Picture 2" descr="C:\Users\Jose\Downloads\t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92080" y="6309320"/>
            <a:ext cx="383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Pr.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Yván</a:t>
            </a:r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Balabarca</a:t>
            </a:r>
            <a:endParaRPr lang="es-PE" sz="2800" dirty="0">
              <a:solidFill>
                <a:schemeClr val="accent2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043608" y="1920378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5400" dirty="0" smtClean="0">
                <a:solidFill>
                  <a:schemeClr val="accent6">
                    <a:lumMod val="50000"/>
                  </a:schemeClr>
                </a:solidFill>
                <a:latin typeface="Cooper Std Black" pitchFamily="18" charset="0"/>
                <a:ea typeface="Adobe Gothic Std B" pitchFamily="34" charset="-128"/>
              </a:rPr>
              <a:t>La pasión</a:t>
            </a:r>
          </a:p>
          <a:p>
            <a:pPr algn="ctr"/>
            <a:endParaRPr lang="es-PE" sz="3600" dirty="0" smtClean="0">
              <a:solidFill>
                <a:schemeClr val="accent6">
                  <a:lumMod val="50000"/>
                </a:schemeClr>
              </a:solidFill>
              <a:latin typeface="Cooper Std Black" pitchFamily="18" charset="0"/>
            </a:endParaRPr>
          </a:p>
          <a:p>
            <a:pPr algn="ctr"/>
            <a:r>
              <a:rPr lang="es-PE" sz="3600" dirty="0" smtClean="0">
                <a:solidFill>
                  <a:schemeClr val="accent6">
                    <a:lumMod val="50000"/>
                  </a:schemeClr>
                </a:solidFill>
                <a:latin typeface="Cooper Std Black" pitchFamily="18" charset="0"/>
              </a:rPr>
              <a:t>Proverbios 11:22</a:t>
            </a:r>
            <a:r>
              <a:rPr lang="es-PE" sz="3600" dirty="0">
                <a:solidFill>
                  <a:schemeClr val="accent6">
                    <a:lumMod val="50000"/>
                  </a:schemeClr>
                </a:solidFill>
                <a:latin typeface="Cooper Std Black" pitchFamily="18" charset="0"/>
              </a:rPr>
              <a:t> </a:t>
            </a:r>
            <a:r>
              <a:rPr lang="es-PE" sz="3600" dirty="0" smtClean="0">
                <a:solidFill>
                  <a:schemeClr val="accent6">
                    <a:lumMod val="50000"/>
                  </a:schemeClr>
                </a:solidFill>
                <a:latin typeface="Cooper Std Black" pitchFamily="18" charset="0"/>
              </a:rPr>
              <a:t>”</a:t>
            </a:r>
            <a:r>
              <a:rPr lang="es-PE" sz="3600" i="1" dirty="0" smtClean="0">
                <a:solidFill>
                  <a:schemeClr val="accent6">
                    <a:lumMod val="50000"/>
                  </a:schemeClr>
                </a:solidFill>
                <a:latin typeface="Cooper Std Black" pitchFamily="18" charset="0"/>
              </a:rPr>
              <a:t>Como </a:t>
            </a:r>
            <a:r>
              <a:rPr lang="es-PE" sz="3600" i="1" dirty="0">
                <a:solidFill>
                  <a:schemeClr val="accent6">
                    <a:lumMod val="50000"/>
                  </a:schemeClr>
                </a:solidFill>
                <a:latin typeface="Cooper Std Black" pitchFamily="18" charset="0"/>
              </a:rPr>
              <a:t>zarcillo de oro en el hocico de un cerdo </a:t>
            </a:r>
            <a:r>
              <a:rPr lang="es-PE" sz="3600" i="1" dirty="0" smtClean="0">
                <a:solidFill>
                  <a:schemeClr val="accent6">
                    <a:lumMod val="50000"/>
                  </a:schemeClr>
                </a:solidFill>
                <a:latin typeface="Cooper Std Black" pitchFamily="18" charset="0"/>
              </a:rPr>
              <a:t>es la persona hermosa apartada </a:t>
            </a:r>
            <a:r>
              <a:rPr lang="es-PE" sz="3600" i="1" dirty="0">
                <a:solidFill>
                  <a:schemeClr val="accent6">
                    <a:lumMod val="50000"/>
                  </a:schemeClr>
                </a:solidFill>
                <a:latin typeface="Cooper Std Black" pitchFamily="18" charset="0"/>
              </a:rPr>
              <a:t>de </a:t>
            </a:r>
            <a:r>
              <a:rPr lang="es-PE" sz="3600" i="1" dirty="0" smtClean="0">
                <a:solidFill>
                  <a:schemeClr val="accent6">
                    <a:lumMod val="50000"/>
                  </a:schemeClr>
                </a:solidFill>
                <a:latin typeface="Cooper Std Black" pitchFamily="18" charset="0"/>
              </a:rPr>
              <a:t>razón”.</a:t>
            </a:r>
            <a:r>
              <a:rPr lang="es-PE" sz="3600" i="1" dirty="0"/>
              <a:t> </a:t>
            </a:r>
            <a:endParaRPr lang="es-PE" sz="36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60538" y="2276872"/>
            <a:ext cx="35396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La pasión no entiende razones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30" y="2011066"/>
            <a:ext cx="4089748" cy="408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3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02754" y="1809432"/>
            <a:ext cx="35974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Cuando hay pasión, no hay juicio crítico</a:t>
            </a:r>
            <a:endParaRPr lang="es-PE" sz="48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53" y="2603377"/>
            <a:ext cx="40862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7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02754" y="1809432"/>
            <a:ext cx="3597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dirty="0" err="1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Idetifiquemos</a:t>
            </a:r>
            <a:r>
              <a:rPr lang="es-PE" sz="48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 a Peter Pan</a:t>
            </a:r>
            <a:endParaRPr lang="es-PE" sz="48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76" y="356516"/>
            <a:ext cx="303847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02754" y="1809432"/>
            <a:ext cx="3597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dirty="0" err="1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Idetifiquemos</a:t>
            </a:r>
            <a:r>
              <a:rPr lang="es-PE" sz="48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 a Medea</a:t>
            </a:r>
            <a:endParaRPr lang="es-PE" sz="48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14513"/>
            <a:ext cx="3601221" cy="48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0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02754" y="1809432"/>
            <a:ext cx="3597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dirty="0" err="1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Idetifiquemos</a:t>
            </a:r>
            <a:r>
              <a:rPr lang="es-PE" sz="48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 a Adonis</a:t>
            </a:r>
            <a:endParaRPr lang="es-PE" sz="48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74248"/>
            <a:ext cx="3387720" cy="43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939085" y="2289710"/>
            <a:ext cx="3975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dirty="0" err="1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Idetifiquemos</a:t>
            </a:r>
            <a:endParaRPr lang="es-PE" sz="4000" dirty="0" smtClean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  <a:p>
            <a:r>
              <a:rPr lang="es-PE" sz="40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 a Castrador</a:t>
            </a:r>
            <a:endParaRPr lang="es-PE" sz="40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 r="9216"/>
          <a:stretch/>
        </p:blipFill>
        <p:spPr bwMode="auto">
          <a:xfrm>
            <a:off x="5004048" y="2356315"/>
            <a:ext cx="4008407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02754" y="1809432"/>
            <a:ext cx="35974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dirty="0" err="1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Idetifiquemos</a:t>
            </a:r>
            <a:r>
              <a:rPr lang="es-PE" sz="48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 a bravo </a:t>
            </a:r>
            <a:r>
              <a:rPr lang="es-PE" sz="4800" dirty="0" err="1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man</a:t>
            </a:r>
            <a:endParaRPr lang="es-PE" sz="48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8194" name="Picture 2" descr="http://www.misionescuatro.com/images/28136violencia_noviaz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76" y="2549690"/>
            <a:ext cx="30289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125</Words>
  <Application>Microsoft Office PowerPoint</Application>
  <PresentationFormat>Presentación en pantalla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Iván Balabarca Cardenas</dc:creator>
  <cp:lastModifiedBy>Iván Balabarca Cardenas</cp:lastModifiedBy>
  <cp:revision>6</cp:revision>
  <dcterms:created xsi:type="dcterms:W3CDTF">2013-05-14T03:15:21Z</dcterms:created>
  <dcterms:modified xsi:type="dcterms:W3CDTF">2013-05-14T04:20:02Z</dcterms:modified>
</cp:coreProperties>
</file>