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77" r:id="rId3"/>
    <p:sldId id="259" r:id="rId4"/>
    <p:sldId id="276" r:id="rId5"/>
    <p:sldId id="280" r:id="rId6"/>
    <p:sldId id="278" r:id="rId7"/>
    <p:sldId id="279" r:id="rId8"/>
    <p:sldId id="281" r:id="rId9"/>
    <p:sldId id="282" r:id="rId10"/>
    <p:sldId id="283" r:id="rId11"/>
    <p:sldId id="284" r:id="rId12"/>
    <p:sldId id="268" r:id="rId13"/>
  </p:sldIdLst>
  <p:sldSz cx="9144000" cy="6858000" type="screen4x3"/>
  <p:notesSz cx="6858000" cy="9144000"/>
  <p:defaultText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C3B06"/>
    <a:srgbClr val="E2A50C"/>
    <a:srgbClr val="FFB219"/>
    <a:srgbClr val="E19837"/>
    <a:srgbClr val="FAA700"/>
    <a:srgbClr val="996600"/>
    <a:srgbClr val="D39A0B"/>
    <a:srgbClr val="DEA900"/>
    <a:srgbClr val="FEF4E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PE"/>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PE"/>
          </a:p>
        </p:txBody>
      </p:sp>
      <p:sp>
        <p:nvSpPr>
          <p:cNvPr id="4" name="3 Marcador de fecha"/>
          <p:cNvSpPr>
            <a:spLocks noGrp="1"/>
          </p:cNvSpPr>
          <p:nvPr>
            <p:ph type="dt" sz="half" idx="10"/>
          </p:nvPr>
        </p:nvSpPr>
        <p:spPr/>
        <p:txBody>
          <a:bodyPr/>
          <a:lstStyle/>
          <a:p>
            <a:fld id="{060ADA74-2E38-4C57-A929-82A6C2E05D03}" type="datetimeFigureOut">
              <a:rPr lang="es-PE" smtClean="0"/>
              <a:t>12/05/2013</a:t>
            </a:fld>
            <a:endParaRPr lang="es-PE"/>
          </a:p>
        </p:txBody>
      </p:sp>
      <p:sp>
        <p:nvSpPr>
          <p:cNvPr id="5" name="4 Marcador de pie de página"/>
          <p:cNvSpPr>
            <a:spLocks noGrp="1"/>
          </p:cNvSpPr>
          <p:nvPr>
            <p:ph type="ftr" sz="quarter" idx="11"/>
          </p:nvPr>
        </p:nvSpPr>
        <p:spPr/>
        <p:txBody>
          <a:bodyPr/>
          <a:lstStyle/>
          <a:p>
            <a:endParaRPr lang="es-PE"/>
          </a:p>
        </p:txBody>
      </p:sp>
      <p:sp>
        <p:nvSpPr>
          <p:cNvPr id="6" name="5 Marcador de número de diapositiva"/>
          <p:cNvSpPr>
            <a:spLocks noGrp="1"/>
          </p:cNvSpPr>
          <p:nvPr>
            <p:ph type="sldNum" sz="quarter" idx="12"/>
          </p:nvPr>
        </p:nvSpPr>
        <p:spPr/>
        <p:txBody>
          <a:bodyPr/>
          <a:lstStyle/>
          <a:p>
            <a:fld id="{F798109F-78EF-440D-95C7-22CD3F32655B}" type="slidenum">
              <a:rPr lang="es-PE" smtClean="0"/>
              <a:t>‹Nº›</a:t>
            </a:fld>
            <a:endParaRPr lang="es-PE"/>
          </a:p>
        </p:txBody>
      </p:sp>
    </p:spTree>
    <p:extLst>
      <p:ext uri="{BB962C8B-B14F-4D97-AF65-F5344CB8AC3E}">
        <p14:creationId xmlns:p14="http://schemas.microsoft.com/office/powerpoint/2010/main" val="32563558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E"/>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3 Marcador de fecha"/>
          <p:cNvSpPr>
            <a:spLocks noGrp="1"/>
          </p:cNvSpPr>
          <p:nvPr>
            <p:ph type="dt" sz="half" idx="10"/>
          </p:nvPr>
        </p:nvSpPr>
        <p:spPr/>
        <p:txBody>
          <a:bodyPr/>
          <a:lstStyle/>
          <a:p>
            <a:fld id="{060ADA74-2E38-4C57-A929-82A6C2E05D03}" type="datetimeFigureOut">
              <a:rPr lang="es-PE" smtClean="0"/>
              <a:t>12/05/2013</a:t>
            </a:fld>
            <a:endParaRPr lang="es-PE"/>
          </a:p>
        </p:txBody>
      </p:sp>
      <p:sp>
        <p:nvSpPr>
          <p:cNvPr id="5" name="4 Marcador de pie de página"/>
          <p:cNvSpPr>
            <a:spLocks noGrp="1"/>
          </p:cNvSpPr>
          <p:nvPr>
            <p:ph type="ftr" sz="quarter" idx="11"/>
          </p:nvPr>
        </p:nvSpPr>
        <p:spPr/>
        <p:txBody>
          <a:bodyPr/>
          <a:lstStyle/>
          <a:p>
            <a:endParaRPr lang="es-PE"/>
          </a:p>
        </p:txBody>
      </p:sp>
      <p:sp>
        <p:nvSpPr>
          <p:cNvPr id="6" name="5 Marcador de número de diapositiva"/>
          <p:cNvSpPr>
            <a:spLocks noGrp="1"/>
          </p:cNvSpPr>
          <p:nvPr>
            <p:ph type="sldNum" sz="quarter" idx="12"/>
          </p:nvPr>
        </p:nvSpPr>
        <p:spPr/>
        <p:txBody>
          <a:bodyPr/>
          <a:lstStyle/>
          <a:p>
            <a:fld id="{F798109F-78EF-440D-95C7-22CD3F32655B}" type="slidenum">
              <a:rPr lang="es-PE" smtClean="0"/>
              <a:t>‹Nº›</a:t>
            </a:fld>
            <a:endParaRPr lang="es-PE"/>
          </a:p>
        </p:txBody>
      </p:sp>
    </p:spTree>
    <p:extLst>
      <p:ext uri="{BB962C8B-B14F-4D97-AF65-F5344CB8AC3E}">
        <p14:creationId xmlns:p14="http://schemas.microsoft.com/office/powerpoint/2010/main" val="34176696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PE"/>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3 Marcador de fecha"/>
          <p:cNvSpPr>
            <a:spLocks noGrp="1"/>
          </p:cNvSpPr>
          <p:nvPr>
            <p:ph type="dt" sz="half" idx="10"/>
          </p:nvPr>
        </p:nvSpPr>
        <p:spPr/>
        <p:txBody>
          <a:bodyPr/>
          <a:lstStyle/>
          <a:p>
            <a:fld id="{060ADA74-2E38-4C57-A929-82A6C2E05D03}" type="datetimeFigureOut">
              <a:rPr lang="es-PE" smtClean="0"/>
              <a:t>12/05/2013</a:t>
            </a:fld>
            <a:endParaRPr lang="es-PE"/>
          </a:p>
        </p:txBody>
      </p:sp>
      <p:sp>
        <p:nvSpPr>
          <p:cNvPr id="5" name="4 Marcador de pie de página"/>
          <p:cNvSpPr>
            <a:spLocks noGrp="1"/>
          </p:cNvSpPr>
          <p:nvPr>
            <p:ph type="ftr" sz="quarter" idx="11"/>
          </p:nvPr>
        </p:nvSpPr>
        <p:spPr/>
        <p:txBody>
          <a:bodyPr/>
          <a:lstStyle/>
          <a:p>
            <a:endParaRPr lang="es-PE"/>
          </a:p>
        </p:txBody>
      </p:sp>
      <p:sp>
        <p:nvSpPr>
          <p:cNvPr id="6" name="5 Marcador de número de diapositiva"/>
          <p:cNvSpPr>
            <a:spLocks noGrp="1"/>
          </p:cNvSpPr>
          <p:nvPr>
            <p:ph type="sldNum" sz="quarter" idx="12"/>
          </p:nvPr>
        </p:nvSpPr>
        <p:spPr/>
        <p:txBody>
          <a:bodyPr/>
          <a:lstStyle/>
          <a:p>
            <a:fld id="{F798109F-78EF-440D-95C7-22CD3F32655B}" type="slidenum">
              <a:rPr lang="es-PE" smtClean="0"/>
              <a:t>‹Nº›</a:t>
            </a:fld>
            <a:endParaRPr lang="es-PE"/>
          </a:p>
        </p:txBody>
      </p:sp>
    </p:spTree>
    <p:extLst>
      <p:ext uri="{BB962C8B-B14F-4D97-AF65-F5344CB8AC3E}">
        <p14:creationId xmlns:p14="http://schemas.microsoft.com/office/powerpoint/2010/main" val="5392733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E"/>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3 Marcador de fecha"/>
          <p:cNvSpPr>
            <a:spLocks noGrp="1"/>
          </p:cNvSpPr>
          <p:nvPr>
            <p:ph type="dt" sz="half" idx="10"/>
          </p:nvPr>
        </p:nvSpPr>
        <p:spPr/>
        <p:txBody>
          <a:bodyPr/>
          <a:lstStyle/>
          <a:p>
            <a:fld id="{060ADA74-2E38-4C57-A929-82A6C2E05D03}" type="datetimeFigureOut">
              <a:rPr lang="es-PE" smtClean="0"/>
              <a:t>12/05/2013</a:t>
            </a:fld>
            <a:endParaRPr lang="es-PE"/>
          </a:p>
        </p:txBody>
      </p:sp>
      <p:sp>
        <p:nvSpPr>
          <p:cNvPr id="5" name="4 Marcador de pie de página"/>
          <p:cNvSpPr>
            <a:spLocks noGrp="1"/>
          </p:cNvSpPr>
          <p:nvPr>
            <p:ph type="ftr" sz="quarter" idx="11"/>
          </p:nvPr>
        </p:nvSpPr>
        <p:spPr/>
        <p:txBody>
          <a:bodyPr/>
          <a:lstStyle/>
          <a:p>
            <a:endParaRPr lang="es-PE"/>
          </a:p>
        </p:txBody>
      </p:sp>
      <p:sp>
        <p:nvSpPr>
          <p:cNvPr id="6" name="5 Marcador de número de diapositiva"/>
          <p:cNvSpPr>
            <a:spLocks noGrp="1"/>
          </p:cNvSpPr>
          <p:nvPr>
            <p:ph type="sldNum" sz="quarter" idx="12"/>
          </p:nvPr>
        </p:nvSpPr>
        <p:spPr/>
        <p:txBody>
          <a:bodyPr/>
          <a:lstStyle/>
          <a:p>
            <a:fld id="{F798109F-78EF-440D-95C7-22CD3F32655B}" type="slidenum">
              <a:rPr lang="es-PE" smtClean="0"/>
              <a:t>‹Nº›</a:t>
            </a:fld>
            <a:endParaRPr lang="es-PE"/>
          </a:p>
        </p:txBody>
      </p:sp>
    </p:spTree>
    <p:extLst>
      <p:ext uri="{BB962C8B-B14F-4D97-AF65-F5344CB8AC3E}">
        <p14:creationId xmlns:p14="http://schemas.microsoft.com/office/powerpoint/2010/main" val="249920078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PE"/>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060ADA74-2E38-4C57-A929-82A6C2E05D03}" type="datetimeFigureOut">
              <a:rPr lang="es-PE" smtClean="0"/>
              <a:t>12/05/2013</a:t>
            </a:fld>
            <a:endParaRPr lang="es-PE"/>
          </a:p>
        </p:txBody>
      </p:sp>
      <p:sp>
        <p:nvSpPr>
          <p:cNvPr id="5" name="4 Marcador de pie de página"/>
          <p:cNvSpPr>
            <a:spLocks noGrp="1"/>
          </p:cNvSpPr>
          <p:nvPr>
            <p:ph type="ftr" sz="quarter" idx="11"/>
          </p:nvPr>
        </p:nvSpPr>
        <p:spPr/>
        <p:txBody>
          <a:bodyPr/>
          <a:lstStyle/>
          <a:p>
            <a:endParaRPr lang="es-PE"/>
          </a:p>
        </p:txBody>
      </p:sp>
      <p:sp>
        <p:nvSpPr>
          <p:cNvPr id="6" name="5 Marcador de número de diapositiva"/>
          <p:cNvSpPr>
            <a:spLocks noGrp="1"/>
          </p:cNvSpPr>
          <p:nvPr>
            <p:ph type="sldNum" sz="quarter" idx="12"/>
          </p:nvPr>
        </p:nvSpPr>
        <p:spPr/>
        <p:txBody>
          <a:bodyPr/>
          <a:lstStyle/>
          <a:p>
            <a:fld id="{F798109F-78EF-440D-95C7-22CD3F32655B}" type="slidenum">
              <a:rPr lang="es-PE" smtClean="0"/>
              <a:t>‹Nº›</a:t>
            </a:fld>
            <a:endParaRPr lang="es-PE"/>
          </a:p>
        </p:txBody>
      </p:sp>
    </p:spTree>
    <p:extLst>
      <p:ext uri="{BB962C8B-B14F-4D97-AF65-F5344CB8AC3E}">
        <p14:creationId xmlns:p14="http://schemas.microsoft.com/office/powerpoint/2010/main" val="40271940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E"/>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4 Marcador de fecha"/>
          <p:cNvSpPr>
            <a:spLocks noGrp="1"/>
          </p:cNvSpPr>
          <p:nvPr>
            <p:ph type="dt" sz="half" idx="10"/>
          </p:nvPr>
        </p:nvSpPr>
        <p:spPr/>
        <p:txBody>
          <a:bodyPr/>
          <a:lstStyle/>
          <a:p>
            <a:fld id="{060ADA74-2E38-4C57-A929-82A6C2E05D03}" type="datetimeFigureOut">
              <a:rPr lang="es-PE" smtClean="0"/>
              <a:t>12/05/2013</a:t>
            </a:fld>
            <a:endParaRPr lang="es-PE"/>
          </a:p>
        </p:txBody>
      </p:sp>
      <p:sp>
        <p:nvSpPr>
          <p:cNvPr id="6" name="5 Marcador de pie de página"/>
          <p:cNvSpPr>
            <a:spLocks noGrp="1"/>
          </p:cNvSpPr>
          <p:nvPr>
            <p:ph type="ftr" sz="quarter" idx="11"/>
          </p:nvPr>
        </p:nvSpPr>
        <p:spPr/>
        <p:txBody>
          <a:bodyPr/>
          <a:lstStyle/>
          <a:p>
            <a:endParaRPr lang="es-PE"/>
          </a:p>
        </p:txBody>
      </p:sp>
      <p:sp>
        <p:nvSpPr>
          <p:cNvPr id="7" name="6 Marcador de número de diapositiva"/>
          <p:cNvSpPr>
            <a:spLocks noGrp="1"/>
          </p:cNvSpPr>
          <p:nvPr>
            <p:ph type="sldNum" sz="quarter" idx="12"/>
          </p:nvPr>
        </p:nvSpPr>
        <p:spPr/>
        <p:txBody>
          <a:bodyPr/>
          <a:lstStyle/>
          <a:p>
            <a:fld id="{F798109F-78EF-440D-95C7-22CD3F32655B}" type="slidenum">
              <a:rPr lang="es-PE" smtClean="0"/>
              <a:t>‹Nº›</a:t>
            </a:fld>
            <a:endParaRPr lang="es-PE"/>
          </a:p>
        </p:txBody>
      </p:sp>
    </p:spTree>
    <p:extLst>
      <p:ext uri="{BB962C8B-B14F-4D97-AF65-F5344CB8AC3E}">
        <p14:creationId xmlns:p14="http://schemas.microsoft.com/office/powerpoint/2010/main" val="18451647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PE"/>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7" name="6 Marcador de fecha"/>
          <p:cNvSpPr>
            <a:spLocks noGrp="1"/>
          </p:cNvSpPr>
          <p:nvPr>
            <p:ph type="dt" sz="half" idx="10"/>
          </p:nvPr>
        </p:nvSpPr>
        <p:spPr/>
        <p:txBody>
          <a:bodyPr/>
          <a:lstStyle/>
          <a:p>
            <a:fld id="{060ADA74-2E38-4C57-A929-82A6C2E05D03}" type="datetimeFigureOut">
              <a:rPr lang="es-PE" smtClean="0"/>
              <a:t>12/05/2013</a:t>
            </a:fld>
            <a:endParaRPr lang="es-PE"/>
          </a:p>
        </p:txBody>
      </p:sp>
      <p:sp>
        <p:nvSpPr>
          <p:cNvPr id="8" name="7 Marcador de pie de página"/>
          <p:cNvSpPr>
            <a:spLocks noGrp="1"/>
          </p:cNvSpPr>
          <p:nvPr>
            <p:ph type="ftr" sz="quarter" idx="11"/>
          </p:nvPr>
        </p:nvSpPr>
        <p:spPr/>
        <p:txBody>
          <a:bodyPr/>
          <a:lstStyle/>
          <a:p>
            <a:endParaRPr lang="es-PE"/>
          </a:p>
        </p:txBody>
      </p:sp>
      <p:sp>
        <p:nvSpPr>
          <p:cNvPr id="9" name="8 Marcador de número de diapositiva"/>
          <p:cNvSpPr>
            <a:spLocks noGrp="1"/>
          </p:cNvSpPr>
          <p:nvPr>
            <p:ph type="sldNum" sz="quarter" idx="12"/>
          </p:nvPr>
        </p:nvSpPr>
        <p:spPr/>
        <p:txBody>
          <a:bodyPr/>
          <a:lstStyle/>
          <a:p>
            <a:fld id="{F798109F-78EF-440D-95C7-22CD3F32655B}" type="slidenum">
              <a:rPr lang="es-PE" smtClean="0"/>
              <a:t>‹Nº›</a:t>
            </a:fld>
            <a:endParaRPr lang="es-PE"/>
          </a:p>
        </p:txBody>
      </p:sp>
    </p:spTree>
    <p:extLst>
      <p:ext uri="{BB962C8B-B14F-4D97-AF65-F5344CB8AC3E}">
        <p14:creationId xmlns:p14="http://schemas.microsoft.com/office/powerpoint/2010/main" val="225113552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PE"/>
          </a:p>
        </p:txBody>
      </p:sp>
      <p:sp>
        <p:nvSpPr>
          <p:cNvPr id="3" name="2 Marcador de fecha"/>
          <p:cNvSpPr>
            <a:spLocks noGrp="1"/>
          </p:cNvSpPr>
          <p:nvPr>
            <p:ph type="dt" sz="half" idx="10"/>
          </p:nvPr>
        </p:nvSpPr>
        <p:spPr/>
        <p:txBody>
          <a:bodyPr/>
          <a:lstStyle/>
          <a:p>
            <a:fld id="{060ADA74-2E38-4C57-A929-82A6C2E05D03}" type="datetimeFigureOut">
              <a:rPr lang="es-PE" smtClean="0"/>
              <a:t>12/05/2013</a:t>
            </a:fld>
            <a:endParaRPr lang="es-PE"/>
          </a:p>
        </p:txBody>
      </p:sp>
      <p:sp>
        <p:nvSpPr>
          <p:cNvPr id="4" name="3 Marcador de pie de página"/>
          <p:cNvSpPr>
            <a:spLocks noGrp="1"/>
          </p:cNvSpPr>
          <p:nvPr>
            <p:ph type="ftr" sz="quarter" idx="11"/>
          </p:nvPr>
        </p:nvSpPr>
        <p:spPr/>
        <p:txBody>
          <a:bodyPr/>
          <a:lstStyle/>
          <a:p>
            <a:endParaRPr lang="es-PE"/>
          </a:p>
        </p:txBody>
      </p:sp>
      <p:sp>
        <p:nvSpPr>
          <p:cNvPr id="5" name="4 Marcador de número de diapositiva"/>
          <p:cNvSpPr>
            <a:spLocks noGrp="1"/>
          </p:cNvSpPr>
          <p:nvPr>
            <p:ph type="sldNum" sz="quarter" idx="12"/>
          </p:nvPr>
        </p:nvSpPr>
        <p:spPr/>
        <p:txBody>
          <a:bodyPr/>
          <a:lstStyle/>
          <a:p>
            <a:fld id="{F798109F-78EF-440D-95C7-22CD3F32655B}" type="slidenum">
              <a:rPr lang="es-PE" smtClean="0"/>
              <a:t>‹Nº›</a:t>
            </a:fld>
            <a:endParaRPr lang="es-PE"/>
          </a:p>
        </p:txBody>
      </p:sp>
    </p:spTree>
    <p:extLst>
      <p:ext uri="{BB962C8B-B14F-4D97-AF65-F5344CB8AC3E}">
        <p14:creationId xmlns:p14="http://schemas.microsoft.com/office/powerpoint/2010/main" val="101540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060ADA74-2E38-4C57-A929-82A6C2E05D03}" type="datetimeFigureOut">
              <a:rPr lang="es-PE" smtClean="0"/>
              <a:t>12/05/2013</a:t>
            </a:fld>
            <a:endParaRPr lang="es-PE"/>
          </a:p>
        </p:txBody>
      </p:sp>
      <p:sp>
        <p:nvSpPr>
          <p:cNvPr id="3" name="2 Marcador de pie de página"/>
          <p:cNvSpPr>
            <a:spLocks noGrp="1"/>
          </p:cNvSpPr>
          <p:nvPr>
            <p:ph type="ftr" sz="quarter" idx="11"/>
          </p:nvPr>
        </p:nvSpPr>
        <p:spPr/>
        <p:txBody>
          <a:bodyPr/>
          <a:lstStyle/>
          <a:p>
            <a:endParaRPr lang="es-PE"/>
          </a:p>
        </p:txBody>
      </p:sp>
      <p:sp>
        <p:nvSpPr>
          <p:cNvPr id="4" name="3 Marcador de número de diapositiva"/>
          <p:cNvSpPr>
            <a:spLocks noGrp="1"/>
          </p:cNvSpPr>
          <p:nvPr>
            <p:ph type="sldNum" sz="quarter" idx="12"/>
          </p:nvPr>
        </p:nvSpPr>
        <p:spPr/>
        <p:txBody>
          <a:bodyPr/>
          <a:lstStyle/>
          <a:p>
            <a:fld id="{F798109F-78EF-440D-95C7-22CD3F32655B}" type="slidenum">
              <a:rPr lang="es-PE" smtClean="0"/>
              <a:t>‹Nº›</a:t>
            </a:fld>
            <a:endParaRPr lang="es-PE"/>
          </a:p>
        </p:txBody>
      </p:sp>
    </p:spTree>
    <p:extLst>
      <p:ext uri="{BB962C8B-B14F-4D97-AF65-F5344CB8AC3E}">
        <p14:creationId xmlns:p14="http://schemas.microsoft.com/office/powerpoint/2010/main" val="186936770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PE"/>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60ADA74-2E38-4C57-A929-82A6C2E05D03}" type="datetimeFigureOut">
              <a:rPr lang="es-PE" smtClean="0"/>
              <a:t>12/05/2013</a:t>
            </a:fld>
            <a:endParaRPr lang="es-PE"/>
          </a:p>
        </p:txBody>
      </p:sp>
      <p:sp>
        <p:nvSpPr>
          <p:cNvPr id="6" name="5 Marcador de pie de página"/>
          <p:cNvSpPr>
            <a:spLocks noGrp="1"/>
          </p:cNvSpPr>
          <p:nvPr>
            <p:ph type="ftr" sz="quarter" idx="11"/>
          </p:nvPr>
        </p:nvSpPr>
        <p:spPr/>
        <p:txBody>
          <a:bodyPr/>
          <a:lstStyle/>
          <a:p>
            <a:endParaRPr lang="es-PE"/>
          </a:p>
        </p:txBody>
      </p:sp>
      <p:sp>
        <p:nvSpPr>
          <p:cNvPr id="7" name="6 Marcador de número de diapositiva"/>
          <p:cNvSpPr>
            <a:spLocks noGrp="1"/>
          </p:cNvSpPr>
          <p:nvPr>
            <p:ph type="sldNum" sz="quarter" idx="12"/>
          </p:nvPr>
        </p:nvSpPr>
        <p:spPr/>
        <p:txBody>
          <a:bodyPr/>
          <a:lstStyle/>
          <a:p>
            <a:fld id="{F798109F-78EF-440D-95C7-22CD3F32655B}" type="slidenum">
              <a:rPr lang="es-PE" smtClean="0"/>
              <a:t>‹Nº›</a:t>
            </a:fld>
            <a:endParaRPr lang="es-PE"/>
          </a:p>
        </p:txBody>
      </p:sp>
    </p:spTree>
    <p:extLst>
      <p:ext uri="{BB962C8B-B14F-4D97-AF65-F5344CB8AC3E}">
        <p14:creationId xmlns:p14="http://schemas.microsoft.com/office/powerpoint/2010/main" val="27114893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PE"/>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PE"/>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060ADA74-2E38-4C57-A929-82A6C2E05D03}" type="datetimeFigureOut">
              <a:rPr lang="es-PE" smtClean="0"/>
              <a:t>12/05/2013</a:t>
            </a:fld>
            <a:endParaRPr lang="es-PE"/>
          </a:p>
        </p:txBody>
      </p:sp>
      <p:sp>
        <p:nvSpPr>
          <p:cNvPr id="6" name="5 Marcador de pie de página"/>
          <p:cNvSpPr>
            <a:spLocks noGrp="1"/>
          </p:cNvSpPr>
          <p:nvPr>
            <p:ph type="ftr" sz="quarter" idx="11"/>
          </p:nvPr>
        </p:nvSpPr>
        <p:spPr/>
        <p:txBody>
          <a:bodyPr/>
          <a:lstStyle/>
          <a:p>
            <a:endParaRPr lang="es-PE"/>
          </a:p>
        </p:txBody>
      </p:sp>
      <p:sp>
        <p:nvSpPr>
          <p:cNvPr id="7" name="6 Marcador de número de diapositiva"/>
          <p:cNvSpPr>
            <a:spLocks noGrp="1"/>
          </p:cNvSpPr>
          <p:nvPr>
            <p:ph type="sldNum" sz="quarter" idx="12"/>
          </p:nvPr>
        </p:nvSpPr>
        <p:spPr/>
        <p:txBody>
          <a:bodyPr/>
          <a:lstStyle/>
          <a:p>
            <a:fld id="{F798109F-78EF-440D-95C7-22CD3F32655B}" type="slidenum">
              <a:rPr lang="es-PE" smtClean="0"/>
              <a:t>‹Nº›</a:t>
            </a:fld>
            <a:endParaRPr lang="es-PE"/>
          </a:p>
        </p:txBody>
      </p:sp>
    </p:spTree>
    <p:extLst>
      <p:ext uri="{BB962C8B-B14F-4D97-AF65-F5344CB8AC3E}">
        <p14:creationId xmlns:p14="http://schemas.microsoft.com/office/powerpoint/2010/main" val="34288416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PE"/>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PE"/>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0ADA74-2E38-4C57-A929-82A6C2E05D03}" type="datetimeFigureOut">
              <a:rPr lang="es-PE" smtClean="0"/>
              <a:t>12/05/2013</a:t>
            </a:fld>
            <a:endParaRPr lang="es-PE"/>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PE"/>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798109F-78EF-440D-95C7-22CD3F32655B}" type="slidenum">
              <a:rPr lang="es-PE" smtClean="0"/>
              <a:t>‹Nº›</a:t>
            </a:fld>
            <a:endParaRPr lang="es-PE"/>
          </a:p>
        </p:txBody>
      </p:sp>
    </p:spTree>
    <p:extLst>
      <p:ext uri="{BB962C8B-B14F-4D97-AF65-F5344CB8AC3E}">
        <p14:creationId xmlns:p14="http://schemas.microsoft.com/office/powerpoint/2010/main" val="6665698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P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hyperlink" Target="http://www.google.com.pe/url?sa=i&amp;rct=j&amp;q=&amp;esrc=s&amp;frm=1&amp;source=images&amp;cd=&amp;cad=rja&amp;docid=med8wRzECqPyQM&amp;tbnid=0Crlmefn8k4hGM:&amp;ved=0CAUQjRw&amp;url=http://youngstersperjeebus.blogspot.com/2008_02_01_archive.html&amp;ei=L4SMUcypCc-04APb-oDgBQ&amp;psig=AFQjCNGMZG_7vBWmE-Nguzgx5KHNoe1Q0A&amp;ust=1368249701491281"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google.com.pe/url?sa=i&amp;rct=j&amp;q=&amp;esrc=s&amp;frm=1&amp;source=images&amp;cd=&amp;cad=rja&amp;docid=J1NNioJY90AewM&amp;tbnid=ir4Kf5O1w1HRJM:&amp;ved=0CAUQjRw&amp;url=http://laesenciademi.blogspot.com/2009_10_01_archive.html&amp;ei=0YeMUebpCfb94AO9wICYDA&amp;psig=AFQjCNGWOJNKtb9MG-0rYh0-NOXN5UMqhA&amp;ust=1368250405868198"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hyperlink" Target="http://www.google.com.pe/url?sa=i&amp;rct=j&amp;q=&amp;esrc=s&amp;frm=1&amp;source=images&amp;cd=&amp;cad=rja&amp;docid=yW-ptrvq2m8AXM&amp;tbnid=f6lldI7TUz_GMM:&amp;ved=0CAUQjRw&amp;url=http://toma1decision.blogspot.com/2012/09/reflexion-para-ser-un-buen-amigo-lena.html&amp;ei=dIiMUcLnLdLI4AOV7oC4BA&amp;psig=AFQjCNHpG-LBAiOVJariQwimZPurK2R-Cw&amp;ust=1368250761583459"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5.jpeg"/></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www.google.com.pe/url?sa=i&amp;rct=j&amp;q=&amp;esrc=s&amp;frm=1&amp;source=images&amp;cd=&amp;cad=rja&amp;docid=Dm_J1vP-3fXosM&amp;tbnid=con05IQNV0tUKM:&amp;ved=0CAUQjRw&amp;url=http://www.taringa.net/posts/offtopic/15033515/Sos-Indeciso.html&amp;ei=D4mMUf2rHJTD4APK9IDICQ&amp;psig=AFQjCNFtQjGGZnRu5quJlGfJXjlNmngLOg&amp;ust=1368250939976959" TargetMode="External"/><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6.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36512" y="0"/>
            <a:ext cx="9180512" cy="6858000"/>
            <a:chOff x="-36512" y="0"/>
            <a:chExt cx="9180512" cy="6858000"/>
          </a:xfrm>
        </p:grpSpPr>
        <p:pic>
          <p:nvPicPr>
            <p:cNvPr id="3076" name="Picture 4" descr="C:\Users\Jose\Downloads\afiche - copia (3).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12" y="0"/>
              <a:ext cx="4736685" cy="6858000"/>
            </a:xfrm>
            <a:prstGeom prst="rect">
              <a:avLst/>
            </a:prstGeom>
            <a:noFill/>
            <a:extLst>
              <a:ext uri="{909E8E84-426E-40DD-AFC4-6F175D3DCCD1}">
                <a14:hiddenFill xmlns:a14="http://schemas.microsoft.com/office/drawing/2010/main">
                  <a:solidFill>
                    <a:srgbClr val="FFFFFF"/>
                  </a:solidFill>
                </a14:hiddenFill>
              </a:ext>
            </a:extLst>
          </p:spPr>
        </p:pic>
        <p:sp>
          <p:nvSpPr>
            <p:cNvPr id="12" name="11 Rectángulo"/>
            <p:cNvSpPr/>
            <p:nvPr/>
          </p:nvSpPr>
          <p:spPr>
            <a:xfrm>
              <a:off x="4536504" y="1772816"/>
              <a:ext cx="4572000" cy="50851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3" name="12 Rectángulo redondeado"/>
            <p:cNvSpPr/>
            <p:nvPr/>
          </p:nvSpPr>
          <p:spPr>
            <a:xfrm>
              <a:off x="792088" y="1628800"/>
              <a:ext cx="8244408" cy="4968552"/>
            </a:xfrm>
            <a:prstGeom prst="roundRect">
              <a:avLst>
                <a:gd name="adj" fmla="val 3118"/>
              </a:avLst>
            </a:prstGeom>
            <a:no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7" name="6 Rectángulo"/>
            <p:cNvSpPr/>
            <p:nvPr/>
          </p:nvSpPr>
          <p:spPr>
            <a:xfrm>
              <a:off x="4536504" y="6741368"/>
              <a:ext cx="4607496" cy="116632"/>
            </a:xfrm>
            <a:prstGeom prst="rect">
              <a:avLst/>
            </a:prstGeom>
            <a:solidFill>
              <a:srgbClr val="E2A50C"/>
            </a:solidFill>
            <a:ln>
              <a:solidFill>
                <a:srgbClr val="E2A5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grpSp>
      <p:pic>
        <p:nvPicPr>
          <p:cNvPr id="2050" name="Picture 2" descr="C:\Users\Jose\Downloads\tap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12" y="0"/>
            <a:ext cx="9180512" cy="6858000"/>
          </a:xfrm>
          <a:prstGeom prst="rect">
            <a:avLst/>
          </a:prstGeom>
          <a:noFill/>
          <a:extLst>
            <a:ext uri="{909E8E84-426E-40DD-AFC4-6F175D3DCCD1}">
              <a14:hiddenFill xmlns:a14="http://schemas.microsoft.com/office/drawing/2010/main">
                <a:solidFill>
                  <a:srgbClr val="FFFFFF"/>
                </a:solidFill>
              </a14:hiddenFill>
            </a:ext>
          </a:extLst>
        </p:spPr>
      </p:pic>
      <p:sp>
        <p:nvSpPr>
          <p:cNvPr id="3" name="2 CuadroTexto"/>
          <p:cNvSpPr txBox="1"/>
          <p:nvPr/>
        </p:nvSpPr>
        <p:spPr>
          <a:xfrm>
            <a:off x="5292080" y="6309320"/>
            <a:ext cx="3833485" cy="523220"/>
          </a:xfrm>
          <a:prstGeom prst="rect">
            <a:avLst/>
          </a:prstGeom>
          <a:noFill/>
        </p:spPr>
        <p:txBody>
          <a:bodyPr wrap="none" rtlCol="0">
            <a:spAutoFit/>
          </a:bodyPr>
          <a:lstStyle/>
          <a:p>
            <a:r>
              <a:rPr lang="es-PE" sz="2800" dirty="0" smtClean="0">
                <a:solidFill>
                  <a:schemeClr val="accent2">
                    <a:lumMod val="20000"/>
                    <a:lumOff val="80000"/>
                  </a:schemeClr>
                </a:solidFill>
                <a:latin typeface="Cooper Std Black" pitchFamily="18" charset="0"/>
              </a:rPr>
              <a:t>Pr. </a:t>
            </a:r>
            <a:r>
              <a:rPr lang="es-PE" sz="2800" dirty="0" err="1" smtClean="0">
                <a:solidFill>
                  <a:schemeClr val="accent2">
                    <a:lumMod val="20000"/>
                    <a:lumOff val="80000"/>
                  </a:schemeClr>
                </a:solidFill>
                <a:latin typeface="Cooper Std Black" pitchFamily="18" charset="0"/>
              </a:rPr>
              <a:t>Yván</a:t>
            </a:r>
            <a:r>
              <a:rPr lang="es-PE" sz="2800" dirty="0" smtClean="0">
                <a:solidFill>
                  <a:schemeClr val="accent2">
                    <a:lumMod val="20000"/>
                    <a:lumOff val="80000"/>
                  </a:schemeClr>
                </a:solidFill>
                <a:latin typeface="Cooper Std Black" pitchFamily="18" charset="0"/>
              </a:rPr>
              <a:t> </a:t>
            </a:r>
            <a:r>
              <a:rPr lang="es-PE" sz="2800" dirty="0" err="1" smtClean="0">
                <a:solidFill>
                  <a:schemeClr val="accent2">
                    <a:lumMod val="20000"/>
                    <a:lumOff val="80000"/>
                  </a:schemeClr>
                </a:solidFill>
                <a:latin typeface="Cooper Std Black" pitchFamily="18" charset="0"/>
              </a:rPr>
              <a:t>Balabarca</a:t>
            </a:r>
            <a:endParaRPr lang="es-PE" sz="2800" dirty="0">
              <a:solidFill>
                <a:schemeClr val="accent2">
                  <a:lumMod val="20000"/>
                  <a:lumOff val="80000"/>
                </a:schemeClr>
              </a:solidFill>
              <a:latin typeface="Cooper Std Black" pitchFamily="18" charset="0"/>
            </a:endParaRPr>
          </a:p>
        </p:txBody>
      </p:sp>
    </p:spTree>
    <p:extLst>
      <p:ext uri="{BB962C8B-B14F-4D97-AF65-F5344CB8AC3E}">
        <p14:creationId xmlns:p14="http://schemas.microsoft.com/office/powerpoint/2010/main" val="3106561449"/>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36512" y="-27384"/>
            <a:ext cx="9217024" cy="6915129"/>
            <a:chOff x="-36512" y="-27384"/>
            <a:chExt cx="9217024" cy="6915129"/>
          </a:xfrm>
        </p:grpSpPr>
        <p:grpSp>
          <p:nvGrpSpPr>
            <p:cNvPr id="3" name="2 Grupo"/>
            <p:cNvGrpSpPr/>
            <p:nvPr/>
          </p:nvGrpSpPr>
          <p:grpSpPr>
            <a:xfrm>
              <a:off x="-36512" y="0"/>
              <a:ext cx="9145016" cy="6887745"/>
              <a:chOff x="-36512" y="-29745"/>
              <a:chExt cx="9145016" cy="6887745"/>
            </a:xfrm>
          </p:grpSpPr>
          <p:pic>
            <p:nvPicPr>
              <p:cNvPr id="3076" name="Picture 4" descr="C:\Users\Jose\Downloads\afiche - copia (3).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12" y="-29745"/>
                <a:ext cx="4736685" cy="6887744"/>
              </a:xfrm>
              <a:prstGeom prst="rect">
                <a:avLst/>
              </a:prstGeom>
              <a:noFill/>
              <a:extLst>
                <a:ext uri="{909E8E84-426E-40DD-AFC4-6F175D3DCCD1}">
                  <a14:hiddenFill xmlns:a14="http://schemas.microsoft.com/office/drawing/2010/main">
                    <a:solidFill>
                      <a:srgbClr val="FFFFFF"/>
                    </a:solidFill>
                  </a14:hiddenFill>
                </a:ext>
              </a:extLst>
            </p:spPr>
          </p:pic>
          <p:sp>
            <p:nvSpPr>
              <p:cNvPr id="12" name="11 Rectángulo"/>
              <p:cNvSpPr/>
              <p:nvPr/>
            </p:nvSpPr>
            <p:spPr>
              <a:xfrm>
                <a:off x="4536504" y="1772816"/>
                <a:ext cx="4572000" cy="50851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3" name="12 Rectángulo redondeado"/>
              <p:cNvSpPr/>
              <p:nvPr/>
            </p:nvSpPr>
            <p:spPr>
              <a:xfrm>
                <a:off x="792088" y="1628800"/>
                <a:ext cx="8244408" cy="4794791"/>
              </a:xfrm>
              <a:prstGeom prst="roundRect">
                <a:avLst>
                  <a:gd name="adj" fmla="val 3118"/>
                </a:avLst>
              </a:prstGeom>
              <a:no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grpSp>
        <p:sp>
          <p:nvSpPr>
            <p:cNvPr id="11" name="10 CuadroTexto"/>
            <p:cNvSpPr txBox="1"/>
            <p:nvPr/>
          </p:nvSpPr>
          <p:spPr>
            <a:xfrm>
              <a:off x="5648776" y="-27384"/>
              <a:ext cx="3531736" cy="338554"/>
            </a:xfrm>
            <a:prstGeom prst="rect">
              <a:avLst/>
            </a:prstGeom>
            <a:solidFill>
              <a:srgbClr val="E2A50C"/>
            </a:solidFill>
          </p:spPr>
          <p:txBody>
            <a:bodyPr wrap="none" rtlCol="0">
              <a:spAutoFit/>
            </a:bodyPr>
            <a:lstStyle/>
            <a:p>
              <a:r>
                <a:rPr lang="es-PE" sz="1600" dirty="0" smtClean="0">
                  <a:solidFill>
                    <a:schemeClr val="bg1"/>
                  </a:solidFill>
                  <a:effectLst>
                    <a:outerShdw blurRad="38100" dist="38100" dir="2700000" algn="tl">
                      <a:srgbClr val="000000">
                        <a:alpha val="43137"/>
                      </a:srgbClr>
                    </a:outerShdw>
                  </a:effectLst>
                  <a:latin typeface="Cooper Std Black" pitchFamily="18" charset="0"/>
                </a:rPr>
                <a:t>I Semana de Énfasis Espiritual</a:t>
              </a:r>
              <a:endParaRPr lang="es-PE" sz="1600" dirty="0">
                <a:solidFill>
                  <a:schemeClr val="bg1"/>
                </a:solidFill>
                <a:effectLst>
                  <a:outerShdw blurRad="38100" dist="38100" dir="2700000" algn="tl">
                    <a:srgbClr val="000000">
                      <a:alpha val="43137"/>
                    </a:srgbClr>
                  </a:outerShdw>
                </a:effectLst>
                <a:latin typeface="Cooper Std Black" pitchFamily="18" charset="0"/>
              </a:endParaRPr>
            </a:p>
          </p:txBody>
        </p:sp>
        <p:sp>
          <p:nvSpPr>
            <p:cNvPr id="16" name="15 Rectángulo"/>
            <p:cNvSpPr/>
            <p:nvPr/>
          </p:nvSpPr>
          <p:spPr>
            <a:xfrm>
              <a:off x="827584" y="6624735"/>
              <a:ext cx="8352928" cy="263009"/>
            </a:xfrm>
            <a:prstGeom prst="rect">
              <a:avLst/>
            </a:prstGeom>
            <a:solidFill>
              <a:srgbClr val="E2A50C"/>
            </a:solidFill>
            <a:ln>
              <a:solidFill>
                <a:srgbClr val="E2A5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grpSp>
      <p:sp>
        <p:nvSpPr>
          <p:cNvPr id="15" name="1 Título"/>
          <p:cNvSpPr>
            <a:spLocks noGrp="1"/>
          </p:cNvSpPr>
          <p:nvPr>
            <p:ph type="title"/>
          </p:nvPr>
        </p:nvSpPr>
        <p:spPr>
          <a:xfrm>
            <a:off x="806896" y="1787688"/>
            <a:ext cx="8229600" cy="4536504"/>
          </a:xfrm>
        </p:spPr>
        <p:txBody>
          <a:bodyPr>
            <a:noAutofit/>
          </a:bodyPr>
          <a:lstStyle/>
          <a:p>
            <a:r>
              <a:rPr lang="es-PE" sz="3200" dirty="0" smtClean="0">
                <a:solidFill>
                  <a:srgbClr val="7C3B06"/>
                </a:solidFill>
                <a:latin typeface="Cooper Black" pitchFamily="18" charset="0"/>
              </a:rPr>
              <a:t>Nadie </a:t>
            </a:r>
            <a:r>
              <a:rPr lang="es-PE" sz="3200" dirty="0">
                <a:solidFill>
                  <a:srgbClr val="7C3B06"/>
                </a:solidFill>
                <a:latin typeface="Cooper Black" pitchFamily="18" charset="0"/>
              </a:rPr>
              <a:t>tiene mayor amor que este, que uno ponga su vida por sus amigos. </a:t>
            </a:r>
            <a:r>
              <a:rPr lang="es-PE" sz="3200" dirty="0" smtClean="0">
                <a:solidFill>
                  <a:srgbClr val="7C3B06"/>
                </a:solidFill>
                <a:latin typeface="Cooper Black" pitchFamily="18" charset="0"/>
              </a:rPr>
              <a:t/>
            </a:r>
            <a:br>
              <a:rPr lang="es-PE" sz="3200" dirty="0" smtClean="0">
                <a:solidFill>
                  <a:srgbClr val="7C3B06"/>
                </a:solidFill>
                <a:latin typeface="Cooper Black" pitchFamily="18" charset="0"/>
              </a:rPr>
            </a:br>
            <a:r>
              <a:rPr lang="es-PE" sz="3200" dirty="0" smtClean="0">
                <a:solidFill>
                  <a:srgbClr val="7C3B06"/>
                </a:solidFill>
                <a:latin typeface="Cooper Black" pitchFamily="18" charset="0"/>
              </a:rPr>
              <a:t>Vosotros </a:t>
            </a:r>
            <a:r>
              <a:rPr lang="es-PE" sz="3200" dirty="0">
                <a:solidFill>
                  <a:srgbClr val="7C3B06"/>
                </a:solidFill>
                <a:latin typeface="Cooper Black" pitchFamily="18" charset="0"/>
              </a:rPr>
              <a:t>sois mis amigos, si hacéis lo que yo os mando. </a:t>
            </a:r>
            <a:r>
              <a:rPr lang="es-PE" sz="3200" dirty="0" smtClean="0">
                <a:solidFill>
                  <a:srgbClr val="7C3B06"/>
                </a:solidFill>
                <a:latin typeface="Cooper Black" pitchFamily="18" charset="0"/>
              </a:rPr>
              <a:t/>
            </a:r>
            <a:br>
              <a:rPr lang="es-PE" sz="3200" dirty="0" smtClean="0">
                <a:solidFill>
                  <a:srgbClr val="7C3B06"/>
                </a:solidFill>
                <a:latin typeface="Cooper Black" pitchFamily="18" charset="0"/>
              </a:rPr>
            </a:br>
            <a:r>
              <a:rPr lang="es-PE" sz="3200" dirty="0" smtClean="0">
                <a:solidFill>
                  <a:srgbClr val="7C3B06"/>
                </a:solidFill>
                <a:latin typeface="Cooper Black" pitchFamily="18" charset="0"/>
              </a:rPr>
              <a:t>Ya </a:t>
            </a:r>
            <a:r>
              <a:rPr lang="es-PE" sz="3200" dirty="0">
                <a:solidFill>
                  <a:srgbClr val="7C3B06"/>
                </a:solidFill>
                <a:latin typeface="Cooper Black" pitchFamily="18" charset="0"/>
              </a:rPr>
              <a:t>no os llamaré siervos, porque el siervo no sabe lo que hace su señor; pero os he llamado amigos, porque todas las cosas que oí de mi Padre, os las he dado a conocer. </a:t>
            </a:r>
            <a:r>
              <a:rPr lang="es-PE" sz="3200" dirty="0" smtClean="0">
                <a:solidFill>
                  <a:srgbClr val="7C3B06"/>
                </a:solidFill>
                <a:latin typeface="Cooper Black" pitchFamily="18" charset="0"/>
              </a:rPr>
              <a:t>Juan 15: 13-15</a:t>
            </a:r>
            <a:endParaRPr lang="es-PE" sz="3200" dirty="0">
              <a:solidFill>
                <a:srgbClr val="7C3B06"/>
              </a:solidFill>
              <a:latin typeface="Cooper Black" pitchFamily="18" charset="0"/>
            </a:endParaRPr>
          </a:p>
        </p:txBody>
      </p:sp>
    </p:spTree>
    <p:extLst>
      <p:ext uri="{BB962C8B-B14F-4D97-AF65-F5344CB8AC3E}">
        <p14:creationId xmlns:p14="http://schemas.microsoft.com/office/powerpoint/2010/main" val="267558979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36512" y="-27384"/>
            <a:ext cx="9217024" cy="6915129"/>
            <a:chOff x="-36512" y="-27384"/>
            <a:chExt cx="9217024" cy="6915129"/>
          </a:xfrm>
        </p:grpSpPr>
        <p:grpSp>
          <p:nvGrpSpPr>
            <p:cNvPr id="3" name="2 Grupo"/>
            <p:cNvGrpSpPr/>
            <p:nvPr/>
          </p:nvGrpSpPr>
          <p:grpSpPr>
            <a:xfrm>
              <a:off x="-36512" y="0"/>
              <a:ext cx="9145016" cy="6887745"/>
              <a:chOff x="-36512" y="-29745"/>
              <a:chExt cx="9145016" cy="6887745"/>
            </a:xfrm>
          </p:grpSpPr>
          <p:pic>
            <p:nvPicPr>
              <p:cNvPr id="3076" name="Picture 4" descr="C:\Users\Jose\Downloads\afiche - copia (3).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12" y="-29745"/>
                <a:ext cx="4736685" cy="6887744"/>
              </a:xfrm>
              <a:prstGeom prst="rect">
                <a:avLst/>
              </a:prstGeom>
              <a:noFill/>
              <a:extLst>
                <a:ext uri="{909E8E84-426E-40DD-AFC4-6F175D3DCCD1}">
                  <a14:hiddenFill xmlns:a14="http://schemas.microsoft.com/office/drawing/2010/main">
                    <a:solidFill>
                      <a:srgbClr val="FFFFFF"/>
                    </a:solidFill>
                  </a14:hiddenFill>
                </a:ext>
              </a:extLst>
            </p:spPr>
          </p:pic>
          <p:sp>
            <p:nvSpPr>
              <p:cNvPr id="12" name="11 Rectángulo"/>
              <p:cNvSpPr/>
              <p:nvPr/>
            </p:nvSpPr>
            <p:spPr>
              <a:xfrm>
                <a:off x="4536504" y="1772816"/>
                <a:ext cx="4572000" cy="50851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3" name="12 Rectángulo redondeado"/>
              <p:cNvSpPr/>
              <p:nvPr/>
            </p:nvSpPr>
            <p:spPr>
              <a:xfrm>
                <a:off x="792088" y="1628800"/>
                <a:ext cx="8244408" cy="4794791"/>
              </a:xfrm>
              <a:prstGeom prst="roundRect">
                <a:avLst>
                  <a:gd name="adj" fmla="val 3118"/>
                </a:avLst>
              </a:prstGeom>
              <a:no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grpSp>
        <p:sp>
          <p:nvSpPr>
            <p:cNvPr id="11" name="10 CuadroTexto"/>
            <p:cNvSpPr txBox="1"/>
            <p:nvPr/>
          </p:nvSpPr>
          <p:spPr>
            <a:xfrm>
              <a:off x="5648776" y="-27384"/>
              <a:ext cx="3531736" cy="338554"/>
            </a:xfrm>
            <a:prstGeom prst="rect">
              <a:avLst/>
            </a:prstGeom>
            <a:solidFill>
              <a:srgbClr val="E2A50C"/>
            </a:solidFill>
          </p:spPr>
          <p:txBody>
            <a:bodyPr wrap="none" rtlCol="0">
              <a:spAutoFit/>
            </a:bodyPr>
            <a:lstStyle/>
            <a:p>
              <a:r>
                <a:rPr lang="es-PE" sz="1600" dirty="0" smtClean="0">
                  <a:solidFill>
                    <a:schemeClr val="bg1"/>
                  </a:solidFill>
                  <a:effectLst>
                    <a:outerShdw blurRad="38100" dist="38100" dir="2700000" algn="tl">
                      <a:srgbClr val="000000">
                        <a:alpha val="43137"/>
                      </a:srgbClr>
                    </a:outerShdw>
                  </a:effectLst>
                  <a:latin typeface="Cooper Std Black" pitchFamily="18" charset="0"/>
                </a:rPr>
                <a:t>I Semana de Énfasis Espiritual</a:t>
              </a:r>
              <a:endParaRPr lang="es-PE" sz="1600" dirty="0">
                <a:solidFill>
                  <a:schemeClr val="bg1"/>
                </a:solidFill>
                <a:effectLst>
                  <a:outerShdw blurRad="38100" dist="38100" dir="2700000" algn="tl">
                    <a:srgbClr val="000000">
                      <a:alpha val="43137"/>
                    </a:srgbClr>
                  </a:outerShdw>
                </a:effectLst>
                <a:latin typeface="Cooper Std Black" pitchFamily="18" charset="0"/>
              </a:endParaRPr>
            </a:p>
          </p:txBody>
        </p:sp>
        <p:sp>
          <p:nvSpPr>
            <p:cNvPr id="16" name="15 Rectángulo"/>
            <p:cNvSpPr/>
            <p:nvPr/>
          </p:nvSpPr>
          <p:spPr>
            <a:xfrm>
              <a:off x="827584" y="6624735"/>
              <a:ext cx="8352928" cy="263009"/>
            </a:xfrm>
            <a:prstGeom prst="rect">
              <a:avLst/>
            </a:prstGeom>
            <a:solidFill>
              <a:srgbClr val="E2A50C"/>
            </a:solidFill>
            <a:ln>
              <a:solidFill>
                <a:srgbClr val="E2A5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grpSp>
      <p:sp>
        <p:nvSpPr>
          <p:cNvPr id="14" name="1 Título"/>
          <p:cNvSpPr>
            <a:spLocks noGrp="1"/>
          </p:cNvSpPr>
          <p:nvPr>
            <p:ph type="title"/>
          </p:nvPr>
        </p:nvSpPr>
        <p:spPr>
          <a:xfrm>
            <a:off x="792163" y="2292350"/>
            <a:ext cx="8229600" cy="3527425"/>
          </a:xfrm>
        </p:spPr>
        <p:txBody>
          <a:bodyPr/>
          <a:lstStyle/>
          <a:p>
            <a:r>
              <a:rPr lang="es-PE" dirty="0" smtClean="0">
                <a:solidFill>
                  <a:srgbClr val="7C3B06"/>
                </a:solidFill>
                <a:latin typeface="Cooper Black" pitchFamily="18" charset="0"/>
              </a:rPr>
              <a:t>Dios nos muestra su voluntad a través de su Palabra.</a:t>
            </a:r>
            <a:br>
              <a:rPr lang="es-PE" dirty="0" smtClean="0">
                <a:solidFill>
                  <a:srgbClr val="7C3B06"/>
                </a:solidFill>
                <a:latin typeface="Cooper Black" pitchFamily="18" charset="0"/>
              </a:rPr>
            </a:br>
            <a:r>
              <a:rPr lang="es-PE" dirty="0">
                <a:solidFill>
                  <a:srgbClr val="7C3B06"/>
                </a:solidFill>
                <a:latin typeface="Cooper Black" pitchFamily="18" charset="0"/>
              </a:rPr>
              <a:t/>
            </a:r>
            <a:br>
              <a:rPr lang="es-PE" dirty="0">
                <a:solidFill>
                  <a:srgbClr val="7C3B06"/>
                </a:solidFill>
                <a:latin typeface="Cooper Black" pitchFamily="18" charset="0"/>
              </a:rPr>
            </a:br>
            <a:r>
              <a:rPr lang="es-PE" dirty="0" smtClean="0">
                <a:solidFill>
                  <a:srgbClr val="7C3B06"/>
                </a:solidFill>
                <a:latin typeface="Cooper Black" pitchFamily="18" charset="0"/>
              </a:rPr>
              <a:t>Tenemos que estudiarla…</a:t>
            </a:r>
            <a:endParaRPr lang="es-PE" dirty="0">
              <a:solidFill>
                <a:srgbClr val="7C3B06"/>
              </a:solidFill>
              <a:latin typeface="Cooper Black" pitchFamily="18" charset="0"/>
            </a:endParaRPr>
          </a:p>
        </p:txBody>
      </p:sp>
    </p:spTree>
    <p:extLst>
      <p:ext uri="{BB962C8B-B14F-4D97-AF65-F5344CB8AC3E}">
        <p14:creationId xmlns:p14="http://schemas.microsoft.com/office/powerpoint/2010/main" val="394711519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36512" y="0"/>
            <a:ext cx="9180512" cy="6858000"/>
            <a:chOff x="-36512" y="0"/>
            <a:chExt cx="9180512" cy="6858000"/>
          </a:xfrm>
        </p:grpSpPr>
        <p:pic>
          <p:nvPicPr>
            <p:cNvPr id="3076" name="Picture 4" descr="C:\Users\Jose\Downloads\afiche - copia (3).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12" y="0"/>
              <a:ext cx="4736685" cy="6858000"/>
            </a:xfrm>
            <a:prstGeom prst="rect">
              <a:avLst/>
            </a:prstGeom>
            <a:noFill/>
            <a:extLst>
              <a:ext uri="{909E8E84-426E-40DD-AFC4-6F175D3DCCD1}">
                <a14:hiddenFill xmlns:a14="http://schemas.microsoft.com/office/drawing/2010/main">
                  <a:solidFill>
                    <a:srgbClr val="FFFFFF"/>
                  </a:solidFill>
                </a14:hiddenFill>
              </a:ext>
            </a:extLst>
          </p:spPr>
        </p:pic>
        <p:sp>
          <p:nvSpPr>
            <p:cNvPr id="12" name="11 Rectángulo"/>
            <p:cNvSpPr/>
            <p:nvPr/>
          </p:nvSpPr>
          <p:spPr>
            <a:xfrm>
              <a:off x="4536504" y="1772816"/>
              <a:ext cx="4572000" cy="50851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3" name="12 Rectángulo redondeado"/>
            <p:cNvSpPr/>
            <p:nvPr/>
          </p:nvSpPr>
          <p:spPr>
            <a:xfrm>
              <a:off x="792088" y="1628800"/>
              <a:ext cx="8244408" cy="4968552"/>
            </a:xfrm>
            <a:prstGeom prst="roundRect">
              <a:avLst>
                <a:gd name="adj" fmla="val 3118"/>
              </a:avLst>
            </a:prstGeom>
            <a:no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7" name="6 Rectángulo"/>
            <p:cNvSpPr/>
            <p:nvPr/>
          </p:nvSpPr>
          <p:spPr>
            <a:xfrm>
              <a:off x="4536504" y="6741368"/>
              <a:ext cx="4607496" cy="116632"/>
            </a:xfrm>
            <a:prstGeom prst="rect">
              <a:avLst/>
            </a:prstGeom>
            <a:solidFill>
              <a:srgbClr val="E2A50C"/>
            </a:solidFill>
            <a:ln>
              <a:solidFill>
                <a:srgbClr val="E2A5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grpSp>
      <p:pic>
        <p:nvPicPr>
          <p:cNvPr id="2050" name="Picture 2" descr="C:\Users\Jose\Downloads\tapa.jpg"/>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6512" y="0"/>
            <a:ext cx="9180512" cy="6858000"/>
          </a:xfrm>
          <a:prstGeom prst="rect">
            <a:avLst/>
          </a:prstGeom>
          <a:noFill/>
          <a:extLst>
            <a:ext uri="{909E8E84-426E-40DD-AFC4-6F175D3DCCD1}">
              <a14:hiddenFill xmlns:a14="http://schemas.microsoft.com/office/drawing/2010/main">
                <a:solidFill>
                  <a:srgbClr val="FFFFFF"/>
                </a:solidFill>
              </a14:hiddenFill>
            </a:ext>
          </a:extLst>
        </p:spPr>
      </p:pic>
      <p:sp>
        <p:nvSpPr>
          <p:cNvPr id="8" name="7 CuadroTexto"/>
          <p:cNvSpPr txBox="1"/>
          <p:nvPr/>
        </p:nvSpPr>
        <p:spPr>
          <a:xfrm>
            <a:off x="5292080" y="6309320"/>
            <a:ext cx="3833485" cy="523220"/>
          </a:xfrm>
          <a:prstGeom prst="rect">
            <a:avLst/>
          </a:prstGeom>
          <a:noFill/>
        </p:spPr>
        <p:txBody>
          <a:bodyPr wrap="none" rtlCol="0">
            <a:spAutoFit/>
          </a:bodyPr>
          <a:lstStyle/>
          <a:p>
            <a:r>
              <a:rPr lang="es-PE" sz="2800" dirty="0" smtClean="0">
                <a:solidFill>
                  <a:schemeClr val="accent2">
                    <a:lumMod val="20000"/>
                    <a:lumOff val="80000"/>
                  </a:schemeClr>
                </a:solidFill>
                <a:latin typeface="Cooper Std Black" pitchFamily="18" charset="0"/>
              </a:rPr>
              <a:t>Pr. </a:t>
            </a:r>
            <a:r>
              <a:rPr lang="es-PE" sz="2800" dirty="0" err="1" smtClean="0">
                <a:solidFill>
                  <a:schemeClr val="accent2">
                    <a:lumMod val="20000"/>
                    <a:lumOff val="80000"/>
                  </a:schemeClr>
                </a:solidFill>
                <a:latin typeface="Cooper Std Black" pitchFamily="18" charset="0"/>
              </a:rPr>
              <a:t>Yván</a:t>
            </a:r>
            <a:r>
              <a:rPr lang="es-PE" sz="2800" dirty="0" smtClean="0">
                <a:solidFill>
                  <a:schemeClr val="accent2">
                    <a:lumMod val="20000"/>
                    <a:lumOff val="80000"/>
                  </a:schemeClr>
                </a:solidFill>
                <a:latin typeface="Cooper Std Black" pitchFamily="18" charset="0"/>
              </a:rPr>
              <a:t> </a:t>
            </a:r>
            <a:r>
              <a:rPr lang="es-PE" sz="2800" dirty="0" err="1" smtClean="0">
                <a:solidFill>
                  <a:schemeClr val="accent2">
                    <a:lumMod val="20000"/>
                    <a:lumOff val="80000"/>
                  </a:schemeClr>
                </a:solidFill>
                <a:latin typeface="Cooper Std Black" pitchFamily="18" charset="0"/>
              </a:rPr>
              <a:t>Balabarca</a:t>
            </a:r>
            <a:endParaRPr lang="es-PE" sz="2800" dirty="0">
              <a:solidFill>
                <a:schemeClr val="accent2">
                  <a:lumMod val="20000"/>
                  <a:lumOff val="80000"/>
                </a:schemeClr>
              </a:solidFill>
              <a:latin typeface="Cooper Std Black" pitchFamily="18" charset="0"/>
            </a:endParaRPr>
          </a:p>
        </p:txBody>
      </p:sp>
    </p:spTree>
    <p:extLst>
      <p:ext uri="{BB962C8B-B14F-4D97-AF65-F5344CB8AC3E}">
        <p14:creationId xmlns:p14="http://schemas.microsoft.com/office/powerpoint/2010/main" val="874916114"/>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36512" y="-27384"/>
            <a:ext cx="9217024" cy="6915129"/>
            <a:chOff x="-36512" y="-27384"/>
            <a:chExt cx="9217024" cy="6915129"/>
          </a:xfrm>
        </p:grpSpPr>
        <p:grpSp>
          <p:nvGrpSpPr>
            <p:cNvPr id="3" name="2 Grupo"/>
            <p:cNvGrpSpPr/>
            <p:nvPr/>
          </p:nvGrpSpPr>
          <p:grpSpPr>
            <a:xfrm>
              <a:off x="-36512" y="0"/>
              <a:ext cx="9145016" cy="6887745"/>
              <a:chOff x="-36512" y="-29745"/>
              <a:chExt cx="9145016" cy="6887745"/>
            </a:xfrm>
          </p:grpSpPr>
          <p:pic>
            <p:nvPicPr>
              <p:cNvPr id="3076" name="Picture 4" descr="C:\Users\Jose\Downloads\afiche - copia (3).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12" y="-29745"/>
                <a:ext cx="4736685" cy="6887744"/>
              </a:xfrm>
              <a:prstGeom prst="rect">
                <a:avLst/>
              </a:prstGeom>
              <a:noFill/>
              <a:extLst>
                <a:ext uri="{909E8E84-426E-40DD-AFC4-6F175D3DCCD1}">
                  <a14:hiddenFill xmlns:a14="http://schemas.microsoft.com/office/drawing/2010/main">
                    <a:solidFill>
                      <a:srgbClr val="FFFFFF"/>
                    </a:solidFill>
                  </a14:hiddenFill>
                </a:ext>
              </a:extLst>
            </p:spPr>
          </p:pic>
          <p:sp>
            <p:nvSpPr>
              <p:cNvPr id="12" name="11 Rectángulo"/>
              <p:cNvSpPr/>
              <p:nvPr/>
            </p:nvSpPr>
            <p:spPr>
              <a:xfrm>
                <a:off x="4536504" y="1772816"/>
                <a:ext cx="4572000" cy="50851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3" name="12 Rectángulo redondeado"/>
              <p:cNvSpPr/>
              <p:nvPr/>
            </p:nvSpPr>
            <p:spPr>
              <a:xfrm>
                <a:off x="792088" y="1628800"/>
                <a:ext cx="8244408" cy="4794791"/>
              </a:xfrm>
              <a:prstGeom prst="roundRect">
                <a:avLst>
                  <a:gd name="adj" fmla="val 3118"/>
                </a:avLst>
              </a:prstGeom>
              <a:no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grpSp>
        <p:sp>
          <p:nvSpPr>
            <p:cNvPr id="11" name="10 CuadroTexto"/>
            <p:cNvSpPr txBox="1"/>
            <p:nvPr/>
          </p:nvSpPr>
          <p:spPr>
            <a:xfrm>
              <a:off x="5648776" y="-27384"/>
              <a:ext cx="3531736" cy="338554"/>
            </a:xfrm>
            <a:prstGeom prst="rect">
              <a:avLst/>
            </a:prstGeom>
            <a:solidFill>
              <a:srgbClr val="E2A50C"/>
            </a:solidFill>
          </p:spPr>
          <p:txBody>
            <a:bodyPr wrap="none" rtlCol="0">
              <a:spAutoFit/>
            </a:bodyPr>
            <a:lstStyle/>
            <a:p>
              <a:r>
                <a:rPr lang="es-PE" sz="1600" dirty="0" smtClean="0">
                  <a:solidFill>
                    <a:schemeClr val="bg1"/>
                  </a:solidFill>
                  <a:effectLst>
                    <a:outerShdw blurRad="38100" dist="38100" dir="2700000" algn="tl">
                      <a:srgbClr val="000000">
                        <a:alpha val="43137"/>
                      </a:srgbClr>
                    </a:outerShdw>
                  </a:effectLst>
                  <a:latin typeface="Cooper Std Black" pitchFamily="18" charset="0"/>
                </a:rPr>
                <a:t>I Semana de Énfasis Espiritual</a:t>
              </a:r>
              <a:endParaRPr lang="es-PE" sz="1600" dirty="0">
                <a:solidFill>
                  <a:schemeClr val="bg1"/>
                </a:solidFill>
                <a:effectLst>
                  <a:outerShdw blurRad="38100" dist="38100" dir="2700000" algn="tl">
                    <a:srgbClr val="000000">
                      <a:alpha val="43137"/>
                    </a:srgbClr>
                  </a:outerShdw>
                </a:effectLst>
                <a:latin typeface="Cooper Std Black" pitchFamily="18" charset="0"/>
              </a:endParaRPr>
            </a:p>
          </p:txBody>
        </p:sp>
        <p:sp>
          <p:nvSpPr>
            <p:cNvPr id="16" name="15 Rectángulo"/>
            <p:cNvSpPr/>
            <p:nvPr/>
          </p:nvSpPr>
          <p:spPr>
            <a:xfrm>
              <a:off x="827584" y="6624735"/>
              <a:ext cx="8352928" cy="263009"/>
            </a:xfrm>
            <a:prstGeom prst="rect">
              <a:avLst/>
            </a:prstGeom>
            <a:solidFill>
              <a:srgbClr val="E2A50C"/>
            </a:solidFill>
            <a:ln>
              <a:solidFill>
                <a:srgbClr val="E2A5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grpSp>
      <p:sp>
        <p:nvSpPr>
          <p:cNvPr id="14" name="1 Título"/>
          <p:cNvSpPr>
            <a:spLocks noGrp="1"/>
          </p:cNvSpPr>
          <p:nvPr>
            <p:ph type="title"/>
          </p:nvPr>
        </p:nvSpPr>
        <p:spPr>
          <a:xfrm>
            <a:off x="792088" y="1484784"/>
            <a:ext cx="8229600" cy="1152128"/>
          </a:xfrm>
        </p:spPr>
        <p:txBody>
          <a:bodyPr>
            <a:normAutofit/>
          </a:bodyPr>
          <a:lstStyle/>
          <a:p>
            <a:r>
              <a:rPr lang="es-PE" sz="3600" b="1" dirty="0" smtClean="0">
                <a:solidFill>
                  <a:srgbClr val="7C3B06"/>
                </a:solidFill>
                <a:effectLst>
                  <a:outerShdw blurRad="38100" dist="38100" dir="2700000" algn="tl">
                    <a:srgbClr val="000000">
                      <a:alpha val="43137"/>
                    </a:srgbClr>
                  </a:outerShdw>
                </a:effectLst>
                <a:latin typeface="Cooper Black" pitchFamily="18" charset="0"/>
              </a:rPr>
              <a:t>LA AMISTAD</a:t>
            </a:r>
            <a:endParaRPr lang="es-PE" sz="3600" b="1" dirty="0">
              <a:solidFill>
                <a:srgbClr val="7C3B06"/>
              </a:solidFill>
              <a:effectLst>
                <a:outerShdw blurRad="38100" dist="38100" dir="2700000" algn="tl">
                  <a:srgbClr val="000000">
                    <a:alpha val="43137"/>
                  </a:srgbClr>
                </a:outerShdw>
              </a:effectLst>
              <a:latin typeface="Cooper Black" pitchFamily="18" charset="0"/>
            </a:endParaRPr>
          </a:p>
        </p:txBody>
      </p:sp>
      <p:pic>
        <p:nvPicPr>
          <p:cNvPr id="1026" name="Picture 2" descr="http://www.parroquiasanmartin.org/jovenes/images/imagenes_resumenes/2008/2008_05amistad.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47664" y="2400963"/>
            <a:ext cx="6624736" cy="412438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8080922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36512" y="-27384"/>
            <a:ext cx="9217024" cy="6915129"/>
            <a:chOff x="-36512" y="-27384"/>
            <a:chExt cx="9217024" cy="6915129"/>
          </a:xfrm>
        </p:grpSpPr>
        <p:grpSp>
          <p:nvGrpSpPr>
            <p:cNvPr id="3" name="2 Grupo"/>
            <p:cNvGrpSpPr/>
            <p:nvPr/>
          </p:nvGrpSpPr>
          <p:grpSpPr>
            <a:xfrm>
              <a:off x="-36512" y="0"/>
              <a:ext cx="9145016" cy="6887745"/>
              <a:chOff x="-36512" y="-29745"/>
              <a:chExt cx="9145016" cy="6887745"/>
            </a:xfrm>
          </p:grpSpPr>
          <p:pic>
            <p:nvPicPr>
              <p:cNvPr id="3076" name="Picture 4" descr="C:\Users\Jose\Downloads\afiche - copia (3).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12" y="-29745"/>
                <a:ext cx="4736685" cy="6887744"/>
              </a:xfrm>
              <a:prstGeom prst="rect">
                <a:avLst/>
              </a:prstGeom>
              <a:noFill/>
              <a:extLst>
                <a:ext uri="{909E8E84-426E-40DD-AFC4-6F175D3DCCD1}">
                  <a14:hiddenFill xmlns:a14="http://schemas.microsoft.com/office/drawing/2010/main">
                    <a:solidFill>
                      <a:srgbClr val="FFFFFF"/>
                    </a:solidFill>
                  </a14:hiddenFill>
                </a:ext>
              </a:extLst>
            </p:spPr>
          </p:pic>
          <p:sp>
            <p:nvSpPr>
              <p:cNvPr id="12" name="11 Rectángulo"/>
              <p:cNvSpPr/>
              <p:nvPr/>
            </p:nvSpPr>
            <p:spPr>
              <a:xfrm>
                <a:off x="4536504" y="1772816"/>
                <a:ext cx="4572000" cy="50851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3" name="12 Rectángulo redondeado"/>
              <p:cNvSpPr/>
              <p:nvPr/>
            </p:nvSpPr>
            <p:spPr>
              <a:xfrm>
                <a:off x="792088" y="1628800"/>
                <a:ext cx="8244408" cy="4794791"/>
              </a:xfrm>
              <a:prstGeom prst="roundRect">
                <a:avLst>
                  <a:gd name="adj" fmla="val 3118"/>
                </a:avLst>
              </a:prstGeom>
              <a:no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grpSp>
        <p:sp>
          <p:nvSpPr>
            <p:cNvPr id="11" name="10 CuadroTexto"/>
            <p:cNvSpPr txBox="1"/>
            <p:nvPr/>
          </p:nvSpPr>
          <p:spPr>
            <a:xfrm>
              <a:off x="5648776" y="-27384"/>
              <a:ext cx="3531736" cy="338554"/>
            </a:xfrm>
            <a:prstGeom prst="rect">
              <a:avLst/>
            </a:prstGeom>
            <a:solidFill>
              <a:srgbClr val="E2A50C"/>
            </a:solidFill>
          </p:spPr>
          <p:txBody>
            <a:bodyPr wrap="none" rtlCol="0">
              <a:spAutoFit/>
            </a:bodyPr>
            <a:lstStyle/>
            <a:p>
              <a:r>
                <a:rPr lang="es-PE" sz="1600" dirty="0" smtClean="0">
                  <a:solidFill>
                    <a:schemeClr val="bg1"/>
                  </a:solidFill>
                  <a:effectLst>
                    <a:outerShdw blurRad="38100" dist="38100" dir="2700000" algn="tl">
                      <a:srgbClr val="000000">
                        <a:alpha val="43137"/>
                      </a:srgbClr>
                    </a:outerShdw>
                  </a:effectLst>
                  <a:latin typeface="Cooper Std Black" pitchFamily="18" charset="0"/>
                </a:rPr>
                <a:t>I Semana de Énfasis Espiritual</a:t>
              </a:r>
              <a:endParaRPr lang="es-PE" sz="1600" dirty="0">
                <a:solidFill>
                  <a:schemeClr val="bg1"/>
                </a:solidFill>
                <a:effectLst>
                  <a:outerShdw blurRad="38100" dist="38100" dir="2700000" algn="tl">
                    <a:srgbClr val="000000">
                      <a:alpha val="43137"/>
                    </a:srgbClr>
                  </a:outerShdw>
                </a:effectLst>
                <a:latin typeface="Cooper Std Black" pitchFamily="18" charset="0"/>
              </a:endParaRPr>
            </a:p>
          </p:txBody>
        </p:sp>
        <p:sp>
          <p:nvSpPr>
            <p:cNvPr id="16" name="15 Rectángulo"/>
            <p:cNvSpPr/>
            <p:nvPr/>
          </p:nvSpPr>
          <p:spPr>
            <a:xfrm>
              <a:off x="827584" y="6624735"/>
              <a:ext cx="8352928" cy="263009"/>
            </a:xfrm>
            <a:prstGeom prst="rect">
              <a:avLst/>
            </a:prstGeom>
            <a:solidFill>
              <a:srgbClr val="E2A50C"/>
            </a:solidFill>
            <a:ln>
              <a:solidFill>
                <a:srgbClr val="E2A5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grpSp>
      <p:sp>
        <p:nvSpPr>
          <p:cNvPr id="10" name="1 Título"/>
          <p:cNvSpPr>
            <a:spLocks noGrp="1"/>
          </p:cNvSpPr>
          <p:nvPr>
            <p:ph type="title"/>
          </p:nvPr>
        </p:nvSpPr>
        <p:spPr>
          <a:xfrm>
            <a:off x="792163" y="2292350"/>
            <a:ext cx="8229600" cy="3527425"/>
          </a:xfrm>
        </p:spPr>
        <p:txBody>
          <a:bodyPr>
            <a:normAutofit/>
          </a:bodyPr>
          <a:lstStyle/>
          <a:p>
            <a:r>
              <a:rPr lang="es-PE" sz="4000" dirty="0" smtClean="0">
                <a:solidFill>
                  <a:srgbClr val="7C3B06"/>
                </a:solidFill>
                <a:latin typeface="Cooper Black" pitchFamily="18" charset="0"/>
              </a:rPr>
              <a:t>Proverbios </a:t>
            </a:r>
            <a:r>
              <a:rPr lang="es-PE" sz="4000" dirty="0">
                <a:solidFill>
                  <a:srgbClr val="7C3B06"/>
                </a:solidFill>
                <a:latin typeface="Cooper Black" pitchFamily="18" charset="0"/>
              </a:rPr>
              <a:t>18:24 El hombre que tiene amigos ha de mostrarse amigo; </a:t>
            </a:r>
            <a:r>
              <a:rPr lang="es-PE" sz="4000" dirty="0" smtClean="0">
                <a:solidFill>
                  <a:srgbClr val="7C3B06"/>
                </a:solidFill>
                <a:latin typeface="Cooper Black" pitchFamily="18" charset="0"/>
              </a:rPr>
              <a:t/>
            </a:r>
            <a:br>
              <a:rPr lang="es-PE" sz="4000" dirty="0" smtClean="0">
                <a:solidFill>
                  <a:srgbClr val="7C3B06"/>
                </a:solidFill>
                <a:latin typeface="Cooper Black" pitchFamily="18" charset="0"/>
              </a:rPr>
            </a:br>
            <a:r>
              <a:rPr lang="es-PE" sz="4000" dirty="0">
                <a:solidFill>
                  <a:srgbClr val="7C3B06"/>
                </a:solidFill>
                <a:latin typeface="Cooper Black" pitchFamily="18" charset="0"/>
              </a:rPr>
              <a:t>Y amigo hay más unido que un hermano. </a:t>
            </a:r>
          </a:p>
        </p:txBody>
      </p:sp>
    </p:spTree>
    <p:extLst>
      <p:ext uri="{BB962C8B-B14F-4D97-AF65-F5344CB8AC3E}">
        <p14:creationId xmlns:p14="http://schemas.microsoft.com/office/powerpoint/2010/main" val="4294823256"/>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36512" y="-27384"/>
            <a:ext cx="9217024" cy="6915129"/>
            <a:chOff x="-36512" y="-27384"/>
            <a:chExt cx="9217024" cy="6915129"/>
          </a:xfrm>
        </p:grpSpPr>
        <p:grpSp>
          <p:nvGrpSpPr>
            <p:cNvPr id="3" name="2 Grupo"/>
            <p:cNvGrpSpPr/>
            <p:nvPr/>
          </p:nvGrpSpPr>
          <p:grpSpPr>
            <a:xfrm>
              <a:off x="-36512" y="0"/>
              <a:ext cx="9145016" cy="6887745"/>
              <a:chOff x="-36512" y="-29745"/>
              <a:chExt cx="9145016" cy="6887745"/>
            </a:xfrm>
          </p:grpSpPr>
          <p:pic>
            <p:nvPicPr>
              <p:cNvPr id="3076" name="Picture 4" descr="C:\Users\Jose\Downloads\afiche - copia (3).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12" y="-29745"/>
                <a:ext cx="4736685" cy="6887744"/>
              </a:xfrm>
              <a:prstGeom prst="rect">
                <a:avLst/>
              </a:prstGeom>
              <a:noFill/>
              <a:extLst>
                <a:ext uri="{909E8E84-426E-40DD-AFC4-6F175D3DCCD1}">
                  <a14:hiddenFill xmlns:a14="http://schemas.microsoft.com/office/drawing/2010/main">
                    <a:solidFill>
                      <a:srgbClr val="FFFFFF"/>
                    </a:solidFill>
                  </a14:hiddenFill>
                </a:ext>
              </a:extLst>
            </p:spPr>
          </p:pic>
          <p:sp>
            <p:nvSpPr>
              <p:cNvPr id="12" name="11 Rectángulo"/>
              <p:cNvSpPr/>
              <p:nvPr/>
            </p:nvSpPr>
            <p:spPr>
              <a:xfrm>
                <a:off x="4536504" y="1772816"/>
                <a:ext cx="4572000" cy="50851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3" name="12 Rectángulo redondeado"/>
              <p:cNvSpPr/>
              <p:nvPr/>
            </p:nvSpPr>
            <p:spPr>
              <a:xfrm>
                <a:off x="792088" y="1628800"/>
                <a:ext cx="8244408" cy="4794791"/>
              </a:xfrm>
              <a:prstGeom prst="roundRect">
                <a:avLst>
                  <a:gd name="adj" fmla="val 3118"/>
                </a:avLst>
              </a:prstGeom>
              <a:no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grpSp>
        <p:sp>
          <p:nvSpPr>
            <p:cNvPr id="11" name="10 CuadroTexto"/>
            <p:cNvSpPr txBox="1"/>
            <p:nvPr/>
          </p:nvSpPr>
          <p:spPr>
            <a:xfrm>
              <a:off x="5648776" y="-27384"/>
              <a:ext cx="3531736" cy="338554"/>
            </a:xfrm>
            <a:prstGeom prst="rect">
              <a:avLst/>
            </a:prstGeom>
            <a:solidFill>
              <a:srgbClr val="E2A50C"/>
            </a:solidFill>
          </p:spPr>
          <p:txBody>
            <a:bodyPr wrap="none" rtlCol="0">
              <a:spAutoFit/>
            </a:bodyPr>
            <a:lstStyle/>
            <a:p>
              <a:r>
                <a:rPr lang="es-PE" sz="1600" dirty="0" smtClean="0">
                  <a:solidFill>
                    <a:schemeClr val="bg1"/>
                  </a:solidFill>
                  <a:effectLst>
                    <a:outerShdw blurRad="38100" dist="38100" dir="2700000" algn="tl">
                      <a:srgbClr val="000000">
                        <a:alpha val="43137"/>
                      </a:srgbClr>
                    </a:outerShdw>
                  </a:effectLst>
                  <a:latin typeface="Cooper Std Black" pitchFamily="18" charset="0"/>
                </a:rPr>
                <a:t>I Semana de Énfasis Espiritual</a:t>
              </a:r>
              <a:endParaRPr lang="es-PE" sz="1600" dirty="0">
                <a:solidFill>
                  <a:schemeClr val="bg1"/>
                </a:solidFill>
                <a:effectLst>
                  <a:outerShdw blurRad="38100" dist="38100" dir="2700000" algn="tl">
                    <a:srgbClr val="000000">
                      <a:alpha val="43137"/>
                    </a:srgbClr>
                  </a:outerShdw>
                </a:effectLst>
                <a:latin typeface="Cooper Std Black" pitchFamily="18" charset="0"/>
              </a:endParaRPr>
            </a:p>
          </p:txBody>
        </p:sp>
        <p:sp>
          <p:nvSpPr>
            <p:cNvPr id="16" name="15 Rectángulo"/>
            <p:cNvSpPr/>
            <p:nvPr/>
          </p:nvSpPr>
          <p:spPr>
            <a:xfrm>
              <a:off x="827584" y="6624735"/>
              <a:ext cx="8352928" cy="263009"/>
            </a:xfrm>
            <a:prstGeom prst="rect">
              <a:avLst/>
            </a:prstGeom>
            <a:solidFill>
              <a:srgbClr val="E2A50C"/>
            </a:solidFill>
            <a:ln>
              <a:solidFill>
                <a:srgbClr val="E2A5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grpSp>
      <p:sp>
        <p:nvSpPr>
          <p:cNvPr id="14" name="1 Título"/>
          <p:cNvSpPr>
            <a:spLocks noGrp="1"/>
          </p:cNvSpPr>
          <p:nvPr>
            <p:ph type="title"/>
          </p:nvPr>
        </p:nvSpPr>
        <p:spPr>
          <a:xfrm>
            <a:off x="792088" y="2291744"/>
            <a:ext cx="4211960" cy="3528392"/>
          </a:xfrm>
        </p:spPr>
        <p:txBody>
          <a:bodyPr>
            <a:normAutofit fontScale="90000"/>
          </a:bodyPr>
          <a:lstStyle/>
          <a:p>
            <a:r>
              <a:rPr lang="es-PE" dirty="0">
                <a:solidFill>
                  <a:srgbClr val="7C3B06"/>
                </a:solidFill>
                <a:latin typeface="Cooper Black" pitchFamily="18" charset="0"/>
              </a:rPr>
              <a:t>La amistad es la comunión de dos seres, en varios puntos de afinidad.</a:t>
            </a:r>
            <a:endParaRPr lang="es-PE" b="1" dirty="0">
              <a:solidFill>
                <a:srgbClr val="7C3B06"/>
              </a:solidFill>
              <a:effectLst>
                <a:outerShdw blurRad="38100" dist="38100" dir="2700000" algn="tl">
                  <a:srgbClr val="000000">
                    <a:alpha val="43137"/>
                  </a:srgbClr>
                </a:outerShdw>
              </a:effectLst>
              <a:latin typeface="Cooper Black" pitchFamily="18" charset="0"/>
            </a:endParaRPr>
          </a:p>
        </p:txBody>
      </p:sp>
      <p:pic>
        <p:nvPicPr>
          <p:cNvPr id="2050" name="Picture 2" descr="http://2.bp.blogspot.com/_fXdgOUFoar8/SsqP3kMzQRI/AAAAAAAADyk/lec2csakkRw/s400/Imagen+155.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60032" y="2276872"/>
            <a:ext cx="4136257" cy="352839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07896008"/>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36512" y="-27384"/>
            <a:ext cx="9217024" cy="6915129"/>
            <a:chOff x="-36512" y="-27384"/>
            <a:chExt cx="9217024" cy="6915129"/>
          </a:xfrm>
        </p:grpSpPr>
        <p:grpSp>
          <p:nvGrpSpPr>
            <p:cNvPr id="3" name="2 Grupo"/>
            <p:cNvGrpSpPr/>
            <p:nvPr/>
          </p:nvGrpSpPr>
          <p:grpSpPr>
            <a:xfrm>
              <a:off x="-36512" y="0"/>
              <a:ext cx="9145016" cy="6887745"/>
              <a:chOff x="-36512" y="-29745"/>
              <a:chExt cx="9145016" cy="6887745"/>
            </a:xfrm>
          </p:grpSpPr>
          <p:pic>
            <p:nvPicPr>
              <p:cNvPr id="3076" name="Picture 4" descr="C:\Users\Jose\Downloads\afiche - copia (3).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12" y="-29745"/>
                <a:ext cx="4736685" cy="6887744"/>
              </a:xfrm>
              <a:prstGeom prst="rect">
                <a:avLst/>
              </a:prstGeom>
              <a:noFill/>
              <a:extLst>
                <a:ext uri="{909E8E84-426E-40DD-AFC4-6F175D3DCCD1}">
                  <a14:hiddenFill xmlns:a14="http://schemas.microsoft.com/office/drawing/2010/main">
                    <a:solidFill>
                      <a:srgbClr val="FFFFFF"/>
                    </a:solidFill>
                  </a14:hiddenFill>
                </a:ext>
              </a:extLst>
            </p:spPr>
          </p:pic>
          <p:sp>
            <p:nvSpPr>
              <p:cNvPr id="12" name="11 Rectángulo"/>
              <p:cNvSpPr/>
              <p:nvPr/>
            </p:nvSpPr>
            <p:spPr>
              <a:xfrm>
                <a:off x="4536504" y="1772816"/>
                <a:ext cx="4572000" cy="50851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3" name="12 Rectángulo redondeado"/>
              <p:cNvSpPr/>
              <p:nvPr/>
            </p:nvSpPr>
            <p:spPr>
              <a:xfrm>
                <a:off x="792088" y="1628800"/>
                <a:ext cx="8244408" cy="4794791"/>
              </a:xfrm>
              <a:prstGeom prst="roundRect">
                <a:avLst>
                  <a:gd name="adj" fmla="val 3118"/>
                </a:avLst>
              </a:prstGeom>
              <a:no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grpSp>
        <p:sp>
          <p:nvSpPr>
            <p:cNvPr id="11" name="10 CuadroTexto"/>
            <p:cNvSpPr txBox="1"/>
            <p:nvPr/>
          </p:nvSpPr>
          <p:spPr>
            <a:xfrm>
              <a:off x="5648776" y="-27384"/>
              <a:ext cx="3531736" cy="338554"/>
            </a:xfrm>
            <a:prstGeom prst="rect">
              <a:avLst/>
            </a:prstGeom>
            <a:solidFill>
              <a:srgbClr val="E2A50C"/>
            </a:solidFill>
          </p:spPr>
          <p:txBody>
            <a:bodyPr wrap="none" rtlCol="0">
              <a:spAutoFit/>
            </a:bodyPr>
            <a:lstStyle/>
            <a:p>
              <a:r>
                <a:rPr lang="es-PE" sz="1600" dirty="0" smtClean="0">
                  <a:solidFill>
                    <a:schemeClr val="bg1"/>
                  </a:solidFill>
                  <a:effectLst>
                    <a:outerShdw blurRad="38100" dist="38100" dir="2700000" algn="tl">
                      <a:srgbClr val="000000">
                        <a:alpha val="43137"/>
                      </a:srgbClr>
                    </a:outerShdw>
                  </a:effectLst>
                  <a:latin typeface="Cooper Std Black" pitchFamily="18" charset="0"/>
                </a:rPr>
                <a:t>I Semana de Énfasis Espiritual</a:t>
              </a:r>
              <a:endParaRPr lang="es-PE" sz="1600" dirty="0">
                <a:solidFill>
                  <a:schemeClr val="bg1"/>
                </a:solidFill>
                <a:effectLst>
                  <a:outerShdw blurRad="38100" dist="38100" dir="2700000" algn="tl">
                    <a:srgbClr val="000000">
                      <a:alpha val="43137"/>
                    </a:srgbClr>
                  </a:outerShdw>
                </a:effectLst>
                <a:latin typeface="Cooper Std Black" pitchFamily="18" charset="0"/>
              </a:endParaRPr>
            </a:p>
          </p:txBody>
        </p:sp>
        <p:sp>
          <p:nvSpPr>
            <p:cNvPr id="16" name="15 Rectángulo"/>
            <p:cNvSpPr/>
            <p:nvPr/>
          </p:nvSpPr>
          <p:spPr>
            <a:xfrm>
              <a:off x="827584" y="6624735"/>
              <a:ext cx="8352928" cy="263009"/>
            </a:xfrm>
            <a:prstGeom prst="rect">
              <a:avLst/>
            </a:prstGeom>
            <a:solidFill>
              <a:srgbClr val="E2A50C"/>
            </a:solidFill>
            <a:ln>
              <a:solidFill>
                <a:srgbClr val="E2A5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grpSp>
      <p:sp>
        <p:nvSpPr>
          <p:cNvPr id="14" name="1 Título"/>
          <p:cNvSpPr>
            <a:spLocks noGrp="1"/>
          </p:cNvSpPr>
          <p:nvPr>
            <p:ph type="title"/>
          </p:nvPr>
        </p:nvSpPr>
        <p:spPr>
          <a:xfrm>
            <a:off x="914400" y="1802560"/>
            <a:ext cx="4646041" cy="3210615"/>
          </a:xfrm>
        </p:spPr>
        <p:txBody>
          <a:bodyPr>
            <a:normAutofit/>
          </a:bodyPr>
          <a:lstStyle/>
          <a:p>
            <a:r>
              <a:rPr lang="es-PE" dirty="0">
                <a:solidFill>
                  <a:srgbClr val="7C3B06"/>
                </a:solidFill>
                <a:latin typeface="Cooper Black" pitchFamily="18" charset="0"/>
              </a:rPr>
              <a:t>David y </a:t>
            </a:r>
            <a:r>
              <a:rPr lang="es-PE" dirty="0" err="1">
                <a:solidFill>
                  <a:srgbClr val="7C3B06"/>
                </a:solidFill>
                <a:latin typeface="Cooper Black" pitchFamily="18" charset="0"/>
              </a:rPr>
              <a:t>Jonathán</a:t>
            </a:r>
            <a:r>
              <a:rPr lang="es-PE" dirty="0">
                <a:solidFill>
                  <a:srgbClr val="7C3B06"/>
                </a:solidFill>
                <a:latin typeface="Cooper Black" pitchFamily="18" charset="0"/>
              </a:rPr>
              <a:t>… Amigos</a:t>
            </a:r>
            <a:endParaRPr lang="es-PE" b="1" dirty="0">
              <a:solidFill>
                <a:srgbClr val="7C3B06"/>
              </a:solidFill>
              <a:effectLst>
                <a:outerShdw blurRad="38100" dist="38100" dir="2700000" algn="tl">
                  <a:srgbClr val="000000">
                    <a:alpha val="43137"/>
                  </a:srgbClr>
                </a:outerShdw>
              </a:effectLst>
              <a:latin typeface="Cooper Black" pitchFamily="18" charset="0"/>
            </a:endParaRPr>
          </a:p>
        </p:txBody>
      </p:sp>
      <p:pic>
        <p:nvPicPr>
          <p:cNvPr id="3074" name="Picture 2" descr="http://3.bp.blogspot.com/-Ge8D0j2T8uk/UEmC-yOSB2I/AAAAAAAAAhk/7BQ0zo7vaOo/s1600/Jonathan_and_David_13433133.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60243" y="1748908"/>
            <a:ext cx="3460229" cy="4704428"/>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3881281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36512" y="-27384"/>
            <a:ext cx="9217024" cy="6915129"/>
            <a:chOff x="-36512" y="-27384"/>
            <a:chExt cx="9217024" cy="6915129"/>
          </a:xfrm>
        </p:grpSpPr>
        <p:grpSp>
          <p:nvGrpSpPr>
            <p:cNvPr id="3" name="2 Grupo"/>
            <p:cNvGrpSpPr/>
            <p:nvPr/>
          </p:nvGrpSpPr>
          <p:grpSpPr>
            <a:xfrm>
              <a:off x="-36512" y="0"/>
              <a:ext cx="9145016" cy="6887745"/>
              <a:chOff x="-36512" y="-29745"/>
              <a:chExt cx="9145016" cy="6887745"/>
            </a:xfrm>
          </p:grpSpPr>
          <p:pic>
            <p:nvPicPr>
              <p:cNvPr id="3076" name="Picture 4" descr="C:\Users\Jose\Downloads\afiche - copia (3).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12" y="-29745"/>
                <a:ext cx="4736685" cy="6887744"/>
              </a:xfrm>
              <a:prstGeom prst="rect">
                <a:avLst/>
              </a:prstGeom>
              <a:noFill/>
              <a:extLst>
                <a:ext uri="{909E8E84-426E-40DD-AFC4-6F175D3DCCD1}">
                  <a14:hiddenFill xmlns:a14="http://schemas.microsoft.com/office/drawing/2010/main">
                    <a:solidFill>
                      <a:srgbClr val="FFFFFF"/>
                    </a:solidFill>
                  </a14:hiddenFill>
                </a:ext>
              </a:extLst>
            </p:spPr>
          </p:pic>
          <p:sp>
            <p:nvSpPr>
              <p:cNvPr id="12" name="11 Rectángulo"/>
              <p:cNvSpPr/>
              <p:nvPr/>
            </p:nvSpPr>
            <p:spPr>
              <a:xfrm>
                <a:off x="4536504" y="1772816"/>
                <a:ext cx="4572000" cy="50851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3" name="12 Rectángulo redondeado"/>
              <p:cNvSpPr/>
              <p:nvPr/>
            </p:nvSpPr>
            <p:spPr>
              <a:xfrm>
                <a:off x="792088" y="1628800"/>
                <a:ext cx="8244408" cy="4794791"/>
              </a:xfrm>
              <a:prstGeom prst="roundRect">
                <a:avLst>
                  <a:gd name="adj" fmla="val 3118"/>
                </a:avLst>
              </a:prstGeom>
              <a:no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grpSp>
        <p:sp>
          <p:nvSpPr>
            <p:cNvPr id="11" name="10 CuadroTexto"/>
            <p:cNvSpPr txBox="1"/>
            <p:nvPr/>
          </p:nvSpPr>
          <p:spPr>
            <a:xfrm>
              <a:off x="5648776" y="-27384"/>
              <a:ext cx="3531736" cy="338554"/>
            </a:xfrm>
            <a:prstGeom prst="rect">
              <a:avLst/>
            </a:prstGeom>
            <a:solidFill>
              <a:srgbClr val="E2A50C"/>
            </a:solidFill>
          </p:spPr>
          <p:txBody>
            <a:bodyPr wrap="none" rtlCol="0">
              <a:spAutoFit/>
            </a:bodyPr>
            <a:lstStyle/>
            <a:p>
              <a:r>
                <a:rPr lang="es-PE" sz="1600" dirty="0" smtClean="0">
                  <a:solidFill>
                    <a:schemeClr val="bg1"/>
                  </a:solidFill>
                  <a:effectLst>
                    <a:outerShdw blurRad="38100" dist="38100" dir="2700000" algn="tl">
                      <a:srgbClr val="000000">
                        <a:alpha val="43137"/>
                      </a:srgbClr>
                    </a:outerShdw>
                  </a:effectLst>
                  <a:latin typeface="Cooper Std Black" pitchFamily="18" charset="0"/>
                </a:rPr>
                <a:t>I Semana de Énfasis Espiritual</a:t>
              </a:r>
              <a:endParaRPr lang="es-PE" sz="1600" dirty="0">
                <a:solidFill>
                  <a:schemeClr val="bg1"/>
                </a:solidFill>
                <a:effectLst>
                  <a:outerShdw blurRad="38100" dist="38100" dir="2700000" algn="tl">
                    <a:srgbClr val="000000">
                      <a:alpha val="43137"/>
                    </a:srgbClr>
                  </a:outerShdw>
                </a:effectLst>
                <a:latin typeface="Cooper Std Black" pitchFamily="18" charset="0"/>
              </a:endParaRPr>
            </a:p>
          </p:txBody>
        </p:sp>
        <p:sp>
          <p:nvSpPr>
            <p:cNvPr id="16" name="15 Rectángulo"/>
            <p:cNvSpPr/>
            <p:nvPr/>
          </p:nvSpPr>
          <p:spPr>
            <a:xfrm>
              <a:off x="827584" y="6624735"/>
              <a:ext cx="8352928" cy="263009"/>
            </a:xfrm>
            <a:prstGeom prst="rect">
              <a:avLst/>
            </a:prstGeom>
            <a:solidFill>
              <a:srgbClr val="E2A50C"/>
            </a:solidFill>
            <a:ln>
              <a:solidFill>
                <a:srgbClr val="E2A5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grpSp>
      <p:sp>
        <p:nvSpPr>
          <p:cNvPr id="10" name="1 Título"/>
          <p:cNvSpPr>
            <a:spLocks noGrp="1"/>
          </p:cNvSpPr>
          <p:nvPr>
            <p:ph type="title"/>
          </p:nvPr>
        </p:nvSpPr>
        <p:spPr>
          <a:xfrm>
            <a:off x="792163" y="2292350"/>
            <a:ext cx="8229600" cy="3527425"/>
          </a:xfrm>
        </p:spPr>
        <p:txBody>
          <a:bodyPr/>
          <a:lstStyle/>
          <a:p>
            <a:r>
              <a:rPr lang="es-PE" dirty="0" smtClean="0">
                <a:solidFill>
                  <a:srgbClr val="7C3B06"/>
                </a:solidFill>
                <a:latin typeface="Cooper Black" pitchFamily="18" charset="0"/>
              </a:rPr>
              <a:t>La Amistad es básica para tener salud social y mental</a:t>
            </a:r>
            <a:endParaRPr lang="es-PE" dirty="0">
              <a:solidFill>
                <a:srgbClr val="7C3B06"/>
              </a:solidFill>
              <a:latin typeface="Cooper Black" pitchFamily="18" charset="0"/>
            </a:endParaRPr>
          </a:p>
        </p:txBody>
      </p:sp>
    </p:spTree>
    <p:extLst>
      <p:ext uri="{BB962C8B-B14F-4D97-AF65-F5344CB8AC3E}">
        <p14:creationId xmlns:p14="http://schemas.microsoft.com/office/powerpoint/2010/main" val="361638065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36512" y="-27384"/>
            <a:ext cx="9217024" cy="6915129"/>
            <a:chOff x="-36512" y="-27384"/>
            <a:chExt cx="9217024" cy="6915129"/>
          </a:xfrm>
        </p:grpSpPr>
        <p:grpSp>
          <p:nvGrpSpPr>
            <p:cNvPr id="3" name="2 Grupo"/>
            <p:cNvGrpSpPr/>
            <p:nvPr/>
          </p:nvGrpSpPr>
          <p:grpSpPr>
            <a:xfrm>
              <a:off x="-36512" y="0"/>
              <a:ext cx="9145016" cy="6887745"/>
              <a:chOff x="-36512" y="-29745"/>
              <a:chExt cx="9145016" cy="6887745"/>
            </a:xfrm>
          </p:grpSpPr>
          <p:pic>
            <p:nvPicPr>
              <p:cNvPr id="3076" name="Picture 4" descr="C:\Users\Jose\Downloads\afiche - copia (3).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12" y="-29745"/>
                <a:ext cx="4736685" cy="6887744"/>
              </a:xfrm>
              <a:prstGeom prst="rect">
                <a:avLst/>
              </a:prstGeom>
              <a:noFill/>
              <a:extLst>
                <a:ext uri="{909E8E84-426E-40DD-AFC4-6F175D3DCCD1}">
                  <a14:hiddenFill xmlns:a14="http://schemas.microsoft.com/office/drawing/2010/main">
                    <a:solidFill>
                      <a:srgbClr val="FFFFFF"/>
                    </a:solidFill>
                  </a14:hiddenFill>
                </a:ext>
              </a:extLst>
            </p:spPr>
          </p:pic>
          <p:sp>
            <p:nvSpPr>
              <p:cNvPr id="12" name="11 Rectángulo"/>
              <p:cNvSpPr/>
              <p:nvPr/>
            </p:nvSpPr>
            <p:spPr>
              <a:xfrm>
                <a:off x="4536504" y="1772816"/>
                <a:ext cx="4572000" cy="50851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3" name="12 Rectángulo redondeado"/>
              <p:cNvSpPr/>
              <p:nvPr/>
            </p:nvSpPr>
            <p:spPr>
              <a:xfrm>
                <a:off x="792088" y="1628800"/>
                <a:ext cx="8244408" cy="4794791"/>
              </a:xfrm>
              <a:prstGeom prst="roundRect">
                <a:avLst>
                  <a:gd name="adj" fmla="val 3118"/>
                </a:avLst>
              </a:prstGeom>
              <a:no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grpSp>
        <p:sp>
          <p:nvSpPr>
            <p:cNvPr id="11" name="10 CuadroTexto"/>
            <p:cNvSpPr txBox="1"/>
            <p:nvPr/>
          </p:nvSpPr>
          <p:spPr>
            <a:xfrm>
              <a:off x="5648776" y="-27384"/>
              <a:ext cx="3531736" cy="338554"/>
            </a:xfrm>
            <a:prstGeom prst="rect">
              <a:avLst/>
            </a:prstGeom>
            <a:solidFill>
              <a:srgbClr val="E2A50C"/>
            </a:solidFill>
          </p:spPr>
          <p:txBody>
            <a:bodyPr wrap="none" rtlCol="0">
              <a:spAutoFit/>
            </a:bodyPr>
            <a:lstStyle/>
            <a:p>
              <a:r>
                <a:rPr lang="es-PE" sz="1600" dirty="0" smtClean="0">
                  <a:solidFill>
                    <a:schemeClr val="bg1"/>
                  </a:solidFill>
                  <a:effectLst>
                    <a:outerShdw blurRad="38100" dist="38100" dir="2700000" algn="tl">
                      <a:srgbClr val="000000">
                        <a:alpha val="43137"/>
                      </a:srgbClr>
                    </a:outerShdw>
                  </a:effectLst>
                  <a:latin typeface="Cooper Std Black" pitchFamily="18" charset="0"/>
                </a:rPr>
                <a:t>I Semana de Énfasis Espiritual</a:t>
              </a:r>
              <a:endParaRPr lang="es-PE" sz="1600" dirty="0">
                <a:solidFill>
                  <a:schemeClr val="bg1"/>
                </a:solidFill>
                <a:effectLst>
                  <a:outerShdw blurRad="38100" dist="38100" dir="2700000" algn="tl">
                    <a:srgbClr val="000000">
                      <a:alpha val="43137"/>
                    </a:srgbClr>
                  </a:outerShdw>
                </a:effectLst>
                <a:latin typeface="Cooper Std Black" pitchFamily="18" charset="0"/>
              </a:endParaRPr>
            </a:p>
          </p:txBody>
        </p:sp>
        <p:sp>
          <p:nvSpPr>
            <p:cNvPr id="16" name="15 Rectángulo"/>
            <p:cNvSpPr/>
            <p:nvPr/>
          </p:nvSpPr>
          <p:spPr>
            <a:xfrm>
              <a:off x="827584" y="6624735"/>
              <a:ext cx="8352928" cy="263009"/>
            </a:xfrm>
            <a:prstGeom prst="rect">
              <a:avLst/>
            </a:prstGeom>
            <a:solidFill>
              <a:srgbClr val="E2A50C"/>
            </a:solidFill>
            <a:ln>
              <a:solidFill>
                <a:srgbClr val="E2A5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grpSp>
      <p:sp>
        <p:nvSpPr>
          <p:cNvPr id="10" name="1 Título"/>
          <p:cNvSpPr>
            <a:spLocks noGrp="1"/>
          </p:cNvSpPr>
          <p:nvPr>
            <p:ph type="title"/>
          </p:nvPr>
        </p:nvSpPr>
        <p:spPr>
          <a:xfrm>
            <a:off x="792163" y="2292350"/>
            <a:ext cx="8229600" cy="3527425"/>
          </a:xfrm>
        </p:spPr>
        <p:txBody>
          <a:bodyPr>
            <a:normAutofit/>
          </a:bodyPr>
          <a:lstStyle/>
          <a:p>
            <a:r>
              <a:rPr lang="es-PE" dirty="0" smtClean="0">
                <a:solidFill>
                  <a:srgbClr val="7C3B06"/>
                </a:solidFill>
                <a:latin typeface="Cooper Black" pitchFamily="18" charset="0"/>
              </a:rPr>
              <a:t>¿Tienes amigos? O estas solo (a).</a:t>
            </a:r>
            <a:endParaRPr lang="es-PE" dirty="0">
              <a:solidFill>
                <a:srgbClr val="7C3B06"/>
              </a:solidFill>
              <a:latin typeface="Cooper Black" pitchFamily="18" charset="0"/>
            </a:endParaRPr>
          </a:p>
        </p:txBody>
      </p:sp>
    </p:spTree>
    <p:extLst>
      <p:ext uri="{BB962C8B-B14F-4D97-AF65-F5344CB8AC3E}">
        <p14:creationId xmlns:p14="http://schemas.microsoft.com/office/powerpoint/2010/main" val="426510248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36512" y="-27384"/>
            <a:ext cx="9217024" cy="6915129"/>
            <a:chOff x="-36512" y="-27384"/>
            <a:chExt cx="9217024" cy="6915129"/>
          </a:xfrm>
        </p:grpSpPr>
        <p:grpSp>
          <p:nvGrpSpPr>
            <p:cNvPr id="3" name="2 Grupo"/>
            <p:cNvGrpSpPr/>
            <p:nvPr/>
          </p:nvGrpSpPr>
          <p:grpSpPr>
            <a:xfrm>
              <a:off x="-36512" y="0"/>
              <a:ext cx="9145016" cy="6887745"/>
              <a:chOff x="-36512" y="-29745"/>
              <a:chExt cx="9145016" cy="6887745"/>
            </a:xfrm>
          </p:grpSpPr>
          <p:pic>
            <p:nvPicPr>
              <p:cNvPr id="3076" name="Picture 4" descr="C:\Users\Jose\Downloads\afiche - copia (3).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12" y="-29745"/>
                <a:ext cx="4736685" cy="6887744"/>
              </a:xfrm>
              <a:prstGeom prst="rect">
                <a:avLst/>
              </a:prstGeom>
              <a:noFill/>
              <a:extLst>
                <a:ext uri="{909E8E84-426E-40DD-AFC4-6F175D3DCCD1}">
                  <a14:hiddenFill xmlns:a14="http://schemas.microsoft.com/office/drawing/2010/main">
                    <a:solidFill>
                      <a:srgbClr val="FFFFFF"/>
                    </a:solidFill>
                  </a14:hiddenFill>
                </a:ext>
              </a:extLst>
            </p:spPr>
          </p:pic>
          <p:sp>
            <p:nvSpPr>
              <p:cNvPr id="12" name="11 Rectángulo"/>
              <p:cNvSpPr/>
              <p:nvPr/>
            </p:nvSpPr>
            <p:spPr>
              <a:xfrm>
                <a:off x="4536504" y="1772816"/>
                <a:ext cx="4572000" cy="50851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3" name="12 Rectángulo redondeado"/>
              <p:cNvSpPr/>
              <p:nvPr/>
            </p:nvSpPr>
            <p:spPr>
              <a:xfrm>
                <a:off x="792088" y="1628800"/>
                <a:ext cx="8244408" cy="4794791"/>
              </a:xfrm>
              <a:prstGeom prst="roundRect">
                <a:avLst>
                  <a:gd name="adj" fmla="val 3118"/>
                </a:avLst>
              </a:prstGeom>
              <a:no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grpSp>
        <p:sp>
          <p:nvSpPr>
            <p:cNvPr id="11" name="10 CuadroTexto"/>
            <p:cNvSpPr txBox="1"/>
            <p:nvPr/>
          </p:nvSpPr>
          <p:spPr>
            <a:xfrm>
              <a:off x="5648776" y="-27384"/>
              <a:ext cx="3531736" cy="338554"/>
            </a:xfrm>
            <a:prstGeom prst="rect">
              <a:avLst/>
            </a:prstGeom>
            <a:solidFill>
              <a:srgbClr val="E2A50C"/>
            </a:solidFill>
          </p:spPr>
          <p:txBody>
            <a:bodyPr wrap="none" rtlCol="0">
              <a:spAutoFit/>
            </a:bodyPr>
            <a:lstStyle/>
            <a:p>
              <a:r>
                <a:rPr lang="es-PE" sz="1600" dirty="0" smtClean="0">
                  <a:solidFill>
                    <a:schemeClr val="bg1"/>
                  </a:solidFill>
                  <a:effectLst>
                    <a:outerShdw blurRad="38100" dist="38100" dir="2700000" algn="tl">
                      <a:srgbClr val="000000">
                        <a:alpha val="43137"/>
                      </a:srgbClr>
                    </a:outerShdw>
                  </a:effectLst>
                  <a:latin typeface="Cooper Std Black" pitchFamily="18" charset="0"/>
                </a:rPr>
                <a:t>I Semana de Énfasis Espiritual</a:t>
              </a:r>
              <a:endParaRPr lang="es-PE" sz="1600" dirty="0">
                <a:solidFill>
                  <a:schemeClr val="bg1"/>
                </a:solidFill>
                <a:effectLst>
                  <a:outerShdw blurRad="38100" dist="38100" dir="2700000" algn="tl">
                    <a:srgbClr val="000000">
                      <a:alpha val="43137"/>
                    </a:srgbClr>
                  </a:outerShdw>
                </a:effectLst>
                <a:latin typeface="Cooper Std Black" pitchFamily="18" charset="0"/>
              </a:endParaRPr>
            </a:p>
          </p:txBody>
        </p:sp>
        <p:sp>
          <p:nvSpPr>
            <p:cNvPr id="16" name="15 Rectángulo"/>
            <p:cNvSpPr/>
            <p:nvPr/>
          </p:nvSpPr>
          <p:spPr>
            <a:xfrm>
              <a:off x="827584" y="6624735"/>
              <a:ext cx="8352928" cy="263009"/>
            </a:xfrm>
            <a:prstGeom prst="rect">
              <a:avLst/>
            </a:prstGeom>
            <a:solidFill>
              <a:srgbClr val="E2A50C"/>
            </a:solidFill>
            <a:ln>
              <a:solidFill>
                <a:srgbClr val="E2A5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grpSp>
      <p:sp>
        <p:nvSpPr>
          <p:cNvPr id="14" name="1 Título"/>
          <p:cNvSpPr>
            <a:spLocks noGrp="1"/>
          </p:cNvSpPr>
          <p:nvPr>
            <p:ph type="title"/>
          </p:nvPr>
        </p:nvSpPr>
        <p:spPr>
          <a:xfrm>
            <a:off x="792088" y="2780928"/>
            <a:ext cx="8229600" cy="2290266"/>
          </a:xfrm>
        </p:spPr>
        <p:txBody>
          <a:bodyPr/>
          <a:lstStyle/>
          <a:p>
            <a:r>
              <a:rPr lang="es-PE" dirty="0" smtClean="0">
                <a:solidFill>
                  <a:srgbClr val="7C3B06"/>
                </a:solidFill>
                <a:latin typeface="Cooper Black" pitchFamily="18" charset="0"/>
              </a:rPr>
              <a:t>Dicen que solo tendrás 5 amigos en toda tu vida…</a:t>
            </a:r>
            <a:endParaRPr lang="es-PE" dirty="0">
              <a:solidFill>
                <a:srgbClr val="7C3B06"/>
              </a:solidFill>
              <a:latin typeface="Cooper Black" pitchFamily="18" charset="0"/>
            </a:endParaRPr>
          </a:p>
        </p:txBody>
      </p:sp>
    </p:spTree>
    <p:extLst>
      <p:ext uri="{BB962C8B-B14F-4D97-AF65-F5344CB8AC3E}">
        <p14:creationId xmlns:p14="http://schemas.microsoft.com/office/powerpoint/2010/main" val="165192803"/>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1 Grupo"/>
          <p:cNvGrpSpPr/>
          <p:nvPr/>
        </p:nvGrpSpPr>
        <p:grpSpPr>
          <a:xfrm>
            <a:off x="-36512" y="-27384"/>
            <a:ext cx="9217024" cy="6915129"/>
            <a:chOff x="-36512" y="-27384"/>
            <a:chExt cx="9217024" cy="6915129"/>
          </a:xfrm>
        </p:grpSpPr>
        <p:grpSp>
          <p:nvGrpSpPr>
            <p:cNvPr id="3" name="2 Grupo"/>
            <p:cNvGrpSpPr/>
            <p:nvPr/>
          </p:nvGrpSpPr>
          <p:grpSpPr>
            <a:xfrm>
              <a:off x="-36512" y="0"/>
              <a:ext cx="9145016" cy="6887745"/>
              <a:chOff x="-36512" y="-29745"/>
              <a:chExt cx="9145016" cy="6887745"/>
            </a:xfrm>
          </p:grpSpPr>
          <p:pic>
            <p:nvPicPr>
              <p:cNvPr id="3076" name="Picture 4" descr="C:\Users\Jose\Downloads\afiche - copia (3).jp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6512" y="-29745"/>
                <a:ext cx="4736685" cy="6887744"/>
              </a:xfrm>
              <a:prstGeom prst="rect">
                <a:avLst/>
              </a:prstGeom>
              <a:noFill/>
              <a:extLst>
                <a:ext uri="{909E8E84-426E-40DD-AFC4-6F175D3DCCD1}">
                  <a14:hiddenFill xmlns:a14="http://schemas.microsoft.com/office/drawing/2010/main">
                    <a:solidFill>
                      <a:srgbClr val="FFFFFF"/>
                    </a:solidFill>
                  </a14:hiddenFill>
                </a:ext>
              </a:extLst>
            </p:spPr>
          </p:pic>
          <p:sp>
            <p:nvSpPr>
              <p:cNvPr id="12" name="11 Rectángulo"/>
              <p:cNvSpPr/>
              <p:nvPr/>
            </p:nvSpPr>
            <p:spPr>
              <a:xfrm>
                <a:off x="4536504" y="1772816"/>
                <a:ext cx="4572000" cy="508518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sp>
            <p:nvSpPr>
              <p:cNvPr id="13" name="12 Rectángulo redondeado"/>
              <p:cNvSpPr/>
              <p:nvPr/>
            </p:nvSpPr>
            <p:spPr>
              <a:xfrm>
                <a:off x="792088" y="1628800"/>
                <a:ext cx="8244408" cy="4794791"/>
              </a:xfrm>
              <a:prstGeom prst="roundRect">
                <a:avLst>
                  <a:gd name="adj" fmla="val 3118"/>
                </a:avLst>
              </a:prstGeom>
              <a:noFill/>
              <a:ln>
                <a:solidFill>
                  <a:schemeClr val="accent6">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grpSp>
        <p:sp>
          <p:nvSpPr>
            <p:cNvPr id="11" name="10 CuadroTexto"/>
            <p:cNvSpPr txBox="1"/>
            <p:nvPr/>
          </p:nvSpPr>
          <p:spPr>
            <a:xfrm>
              <a:off x="5648776" y="-27384"/>
              <a:ext cx="3531736" cy="338554"/>
            </a:xfrm>
            <a:prstGeom prst="rect">
              <a:avLst/>
            </a:prstGeom>
            <a:solidFill>
              <a:srgbClr val="E2A50C"/>
            </a:solidFill>
          </p:spPr>
          <p:txBody>
            <a:bodyPr wrap="none" rtlCol="0">
              <a:spAutoFit/>
            </a:bodyPr>
            <a:lstStyle/>
            <a:p>
              <a:r>
                <a:rPr lang="es-PE" sz="1600" dirty="0" smtClean="0">
                  <a:solidFill>
                    <a:schemeClr val="bg1"/>
                  </a:solidFill>
                  <a:effectLst>
                    <a:outerShdw blurRad="38100" dist="38100" dir="2700000" algn="tl">
                      <a:srgbClr val="000000">
                        <a:alpha val="43137"/>
                      </a:srgbClr>
                    </a:outerShdw>
                  </a:effectLst>
                  <a:latin typeface="Cooper Std Black" pitchFamily="18" charset="0"/>
                </a:rPr>
                <a:t>I Semana de Énfasis Espiritual</a:t>
              </a:r>
              <a:endParaRPr lang="es-PE" sz="1600" dirty="0">
                <a:solidFill>
                  <a:schemeClr val="bg1"/>
                </a:solidFill>
                <a:effectLst>
                  <a:outerShdw blurRad="38100" dist="38100" dir="2700000" algn="tl">
                    <a:srgbClr val="000000">
                      <a:alpha val="43137"/>
                    </a:srgbClr>
                  </a:outerShdw>
                </a:effectLst>
                <a:latin typeface="Cooper Std Black" pitchFamily="18" charset="0"/>
              </a:endParaRPr>
            </a:p>
          </p:txBody>
        </p:sp>
        <p:sp>
          <p:nvSpPr>
            <p:cNvPr id="16" name="15 Rectángulo"/>
            <p:cNvSpPr/>
            <p:nvPr/>
          </p:nvSpPr>
          <p:spPr>
            <a:xfrm>
              <a:off x="827584" y="6624735"/>
              <a:ext cx="8352928" cy="263009"/>
            </a:xfrm>
            <a:prstGeom prst="rect">
              <a:avLst/>
            </a:prstGeom>
            <a:solidFill>
              <a:srgbClr val="E2A50C"/>
            </a:solidFill>
            <a:ln>
              <a:solidFill>
                <a:srgbClr val="E2A50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PE"/>
            </a:p>
          </p:txBody>
        </p:sp>
      </p:grpSp>
      <p:sp>
        <p:nvSpPr>
          <p:cNvPr id="14" name="1 Título"/>
          <p:cNvSpPr>
            <a:spLocks noGrp="1"/>
          </p:cNvSpPr>
          <p:nvPr>
            <p:ph type="title"/>
          </p:nvPr>
        </p:nvSpPr>
        <p:spPr>
          <a:xfrm>
            <a:off x="792163" y="2292350"/>
            <a:ext cx="4856613" cy="3527425"/>
          </a:xfrm>
        </p:spPr>
        <p:txBody>
          <a:bodyPr/>
          <a:lstStyle/>
          <a:p>
            <a:r>
              <a:rPr lang="es-PE" dirty="0" smtClean="0">
                <a:solidFill>
                  <a:srgbClr val="7C3B06"/>
                </a:solidFill>
                <a:latin typeface="Cooper Black" pitchFamily="18" charset="0"/>
              </a:rPr>
              <a:t>¿Necesitas un amigo?</a:t>
            </a:r>
            <a:endParaRPr lang="es-PE" dirty="0">
              <a:solidFill>
                <a:srgbClr val="7C3B06"/>
              </a:solidFill>
              <a:latin typeface="Cooper Black" pitchFamily="18" charset="0"/>
            </a:endParaRPr>
          </a:p>
        </p:txBody>
      </p:sp>
      <p:pic>
        <p:nvPicPr>
          <p:cNvPr id="4098" name="Picture 2" descr="http://k44.kn3.net/D47289745.jp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648776" y="1931159"/>
            <a:ext cx="3027680" cy="454152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75589792"/>
      </p:ext>
    </p:extLst>
  </p:cSld>
  <p:clrMapOvr>
    <a:masterClrMapping/>
  </p:clrMapOvr>
  <mc:AlternateContent xmlns:mc="http://schemas.openxmlformats.org/markup-compatibility/2006" xmlns:p14="http://schemas.microsoft.com/office/powerpoint/2010/main">
    <mc:Choice Requires="p14">
      <p:transition spd="slow" p14:dur="1600">
        <p14:gallery dir="l"/>
      </p:transition>
    </mc:Choice>
    <mc:Fallback xmlns="">
      <p:transition spd="slow">
        <p:fade/>
      </p:transition>
    </mc:Fallback>
  </mc:AlternateContent>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256</TotalTime>
  <Words>145</Words>
  <Application>Microsoft Office PowerPoint</Application>
  <PresentationFormat>Presentación en pantalla (4:3)</PresentationFormat>
  <Paragraphs>22</Paragraphs>
  <Slides>12</Slides>
  <Notes>0</Notes>
  <HiddenSlides>0</HiddenSlides>
  <MMClips>0</MMClips>
  <ScaleCrop>false</ScaleCrop>
  <HeadingPairs>
    <vt:vector size="4" baseType="variant">
      <vt:variant>
        <vt:lpstr>Tema</vt:lpstr>
      </vt:variant>
      <vt:variant>
        <vt:i4>1</vt:i4>
      </vt:variant>
      <vt:variant>
        <vt:lpstr>Títulos de diapositiva</vt:lpstr>
      </vt:variant>
      <vt:variant>
        <vt:i4>12</vt:i4>
      </vt:variant>
    </vt:vector>
  </HeadingPairs>
  <TitlesOfParts>
    <vt:vector size="13" baseType="lpstr">
      <vt:lpstr>Tema de Office</vt:lpstr>
      <vt:lpstr>Presentación de PowerPoint</vt:lpstr>
      <vt:lpstr>LA AMISTAD</vt:lpstr>
      <vt:lpstr>Proverbios 18:24 El hombre que tiene amigos ha de mostrarse amigo;  Y amigo hay más unido que un hermano. </vt:lpstr>
      <vt:lpstr>La amistad es la comunión de dos seres, en varios puntos de afinidad.</vt:lpstr>
      <vt:lpstr>David y Jonathán… Amigos</vt:lpstr>
      <vt:lpstr>La Amistad es básica para tener salud social y mental</vt:lpstr>
      <vt:lpstr>¿Tienes amigos? O estas solo (a).</vt:lpstr>
      <vt:lpstr>Dicen que solo tendrás 5 amigos en toda tu vida…</vt:lpstr>
      <vt:lpstr>¿Necesitas un amigo?</vt:lpstr>
      <vt:lpstr>Nadie tiene mayor amor que este, que uno ponga su vida por sus amigos.  Vosotros sois mis amigos, si hacéis lo que yo os mando.  Ya no os llamaré siervos, porque el siervo no sabe lo que hace su señor; pero os he llamado amigos, porque todas las cosas que oí de mi Padre, os las he dado a conocer. Juan 15: 13-15</vt:lpstr>
      <vt:lpstr>Dios nos muestra su voluntad a través de su Palabra.  Tenemos que estudiarla…</vt:lpstr>
      <vt:lpstr>Presentación de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Presentación de PowerPoint</dc:title>
  <dc:creator>Jose</dc:creator>
  <cp:lastModifiedBy>Iván Balabarca Cardenas</cp:lastModifiedBy>
  <cp:revision>33</cp:revision>
  <dcterms:created xsi:type="dcterms:W3CDTF">2013-05-08T22:51:38Z</dcterms:created>
  <dcterms:modified xsi:type="dcterms:W3CDTF">2013-05-13T02:51:33Z</dcterms:modified>
</cp:coreProperties>
</file>