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2994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3467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0487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549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0328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0036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8905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6109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151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4431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865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FD062-1B6F-40C9-AFF6-6A76B374FAAA}" type="datetimeFigureOut">
              <a:rPr lang="es-PE" smtClean="0"/>
              <a:t>17/05/2013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BA5CC-B938-4796-A77C-D1C61ED3355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245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-36512" y="0"/>
            <a:ext cx="9180512" cy="6858000"/>
            <a:chOff x="-36512" y="0"/>
            <a:chExt cx="9180512" cy="6858000"/>
          </a:xfrm>
        </p:grpSpPr>
        <p:pic>
          <p:nvPicPr>
            <p:cNvPr id="3076" name="Picture 4" descr="C:\Users\Jose\Downloads\afiche - copia (3)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0"/>
              <a:ext cx="4736685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11 Rectángulo"/>
            <p:cNvSpPr/>
            <p:nvPr/>
          </p:nvSpPr>
          <p:spPr>
            <a:xfrm>
              <a:off x="4536504" y="1772816"/>
              <a:ext cx="4572000" cy="50851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792088" y="1628800"/>
              <a:ext cx="8244408" cy="4968552"/>
            </a:xfrm>
            <a:prstGeom prst="roundRect">
              <a:avLst>
                <a:gd name="adj" fmla="val 3118"/>
              </a:avLst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4536504" y="6741368"/>
              <a:ext cx="4607496" cy="116632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pic>
        <p:nvPicPr>
          <p:cNvPr id="2050" name="Picture 2" descr="C:\Users\Jose\Downloads\tap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292080" y="6309320"/>
            <a:ext cx="3833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Pr.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Yván</a:t>
            </a:r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Balabarca</a:t>
            </a:r>
            <a:endParaRPr lang="es-PE" sz="2800" dirty="0">
              <a:solidFill>
                <a:schemeClr val="accent2">
                  <a:lumMod val="20000"/>
                  <a:lumOff val="80000"/>
                </a:schemeClr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05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-36512" y="0"/>
            <a:ext cx="9180512" cy="6858000"/>
            <a:chOff x="-36512" y="0"/>
            <a:chExt cx="9180512" cy="6858000"/>
          </a:xfrm>
        </p:grpSpPr>
        <p:pic>
          <p:nvPicPr>
            <p:cNvPr id="3076" name="Picture 4" descr="C:\Users\Jose\Downloads\afiche - copia (3)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0"/>
              <a:ext cx="4736685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11 Rectángulo"/>
            <p:cNvSpPr/>
            <p:nvPr/>
          </p:nvSpPr>
          <p:spPr>
            <a:xfrm>
              <a:off x="4536504" y="1772816"/>
              <a:ext cx="4572000" cy="50851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792088" y="1628800"/>
              <a:ext cx="8244408" cy="4968552"/>
            </a:xfrm>
            <a:prstGeom prst="roundRect">
              <a:avLst>
                <a:gd name="adj" fmla="val 3118"/>
              </a:avLst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4536504" y="6741368"/>
              <a:ext cx="4607496" cy="116632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pic>
        <p:nvPicPr>
          <p:cNvPr id="2050" name="Picture 2" descr="C:\Users\Jose\Downloads\tap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292080" y="6309320"/>
            <a:ext cx="3833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Pr.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Yván</a:t>
            </a:r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Balabarca</a:t>
            </a:r>
            <a:endParaRPr lang="es-PE" sz="2800" dirty="0">
              <a:solidFill>
                <a:schemeClr val="accent2">
                  <a:lumMod val="20000"/>
                  <a:lumOff val="80000"/>
                </a:schemeClr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05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-134009" y="-56318"/>
            <a:ext cx="9217024" cy="6915129"/>
            <a:chOff x="-36512" y="-27384"/>
            <a:chExt cx="9217024" cy="6915129"/>
          </a:xfrm>
        </p:grpSpPr>
        <p:grpSp>
          <p:nvGrpSpPr>
            <p:cNvPr id="5" name="4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8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8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0" name="9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6" name="5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802561"/>
            <a:ext cx="7772400" cy="1122383"/>
          </a:xfrm>
        </p:spPr>
        <p:txBody>
          <a:bodyPr/>
          <a:lstStyle/>
          <a:p>
            <a:r>
              <a:rPr lang="es-PE" dirty="0" smtClean="0"/>
              <a:t>El amor verdadero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46098" y="2924944"/>
            <a:ext cx="7802366" cy="3499458"/>
          </a:xfrm>
        </p:spPr>
        <p:txBody>
          <a:bodyPr>
            <a:normAutofit fontScale="92500" lnSpcReduction="10000"/>
          </a:bodyPr>
          <a:lstStyle/>
          <a:p>
            <a:r>
              <a:rPr lang="es-PE" dirty="0" smtClean="0">
                <a:solidFill>
                  <a:schemeClr val="tx1"/>
                </a:solidFill>
              </a:rPr>
              <a:t>1 Juan 4:20, 21 </a:t>
            </a:r>
            <a:r>
              <a:rPr lang="es-PE" dirty="0">
                <a:solidFill>
                  <a:schemeClr val="tx1"/>
                </a:solidFill>
              </a:rPr>
              <a:t>Si alguno dice: Yo amo a Dios, y aborrece a su hermano, es mentiroso. Pues el que no ama a su hermano a quien ha visto, ¿cómo puede amar a Dios a quien no ha visto? </a:t>
            </a:r>
            <a:r>
              <a:rPr lang="es-PE" dirty="0" smtClean="0">
                <a:solidFill>
                  <a:schemeClr val="tx1"/>
                </a:solidFill>
              </a:rPr>
              <a:t/>
            </a:r>
            <a:br>
              <a:rPr lang="es-PE" dirty="0" smtClean="0">
                <a:solidFill>
                  <a:schemeClr val="tx1"/>
                </a:solidFill>
              </a:rPr>
            </a:br>
            <a:r>
              <a:rPr lang="es-PE" dirty="0" smtClean="0">
                <a:solidFill>
                  <a:schemeClr val="tx1"/>
                </a:solidFill>
              </a:rPr>
              <a:t>Y </a:t>
            </a:r>
            <a:r>
              <a:rPr lang="es-PE" dirty="0">
                <a:solidFill>
                  <a:schemeClr val="tx1"/>
                </a:solidFill>
              </a:rPr>
              <a:t>nosotros tenemos este mandamiento de él: El que ama a Dios, ame también a su hermano.</a:t>
            </a:r>
          </a:p>
        </p:txBody>
      </p:sp>
    </p:spTree>
    <p:extLst>
      <p:ext uri="{BB962C8B-B14F-4D97-AF65-F5344CB8AC3E}">
        <p14:creationId xmlns:p14="http://schemas.microsoft.com/office/powerpoint/2010/main" val="215553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PE" dirty="0" smtClean="0"/>
              <a:t>¿Qué es el amor?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311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2846676"/>
            <a:ext cx="6923112" cy="2418527"/>
          </a:xfrm>
        </p:spPr>
        <p:txBody>
          <a:bodyPr/>
          <a:lstStyle/>
          <a:p>
            <a:r>
              <a:rPr lang="es-PE" dirty="0" smtClean="0"/>
              <a:t>Amor fisiológico o amor verdadero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942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8456" y="1967708"/>
            <a:ext cx="7571184" cy="4176464"/>
          </a:xfrm>
        </p:spPr>
        <p:txBody>
          <a:bodyPr/>
          <a:lstStyle/>
          <a:p>
            <a:r>
              <a:rPr lang="es-PE" dirty="0" smtClean="0"/>
              <a:t>Gálatas 5:22, 23 “Mas </a:t>
            </a:r>
            <a:r>
              <a:rPr lang="es-PE" dirty="0"/>
              <a:t>el fruto del Espíritu es amor, gozo, paz, paciencia, benignidad, bondad, fe, </a:t>
            </a:r>
            <a:r>
              <a:rPr lang="es-PE" dirty="0" smtClean="0"/>
              <a:t>mansedumbre</a:t>
            </a:r>
            <a:r>
              <a:rPr lang="es-PE" dirty="0"/>
              <a:t>, templanza; contra tales cosas no hay </a:t>
            </a:r>
            <a:r>
              <a:rPr lang="es-PE" dirty="0" smtClean="0"/>
              <a:t>ley”.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9778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2088" y="1802561"/>
            <a:ext cx="8229600" cy="4450506"/>
          </a:xfrm>
        </p:spPr>
        <p:txBody>
          <a:bodyPr/>
          <a:lstStyle/>
          <a:p>
            <a:r>
              <a:rPr lang="es-PE" dirty="0" smtClean="0"/>
              <a:t>1 Juan 4:8 </a:t>
            </a:r>
            <a:r>
              <a:rPr lang="es-PE" dirty="0"/>
              <a:t>El que no ama, no ha conocido a Dios; porque Dios es amor. </a:t>
            </a:r>
          </a:p>
        </p:txBody>
      </p:sp>
    </p:spTree>
    <p:extLst>
      <p:ext uri="{BB962C8B-B14F-4D97-AF65-F5344CB8AC3E}">
        <p14:creationId xmlns:p14="http://schemas.microsoft.com/office/powerpoint/2010/main" val="21908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7521" y="2334743"/>
            <a:ext cx="3396771" cy="3442394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Esto es amor de verdad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976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4474" y="1852474"/>
            <a:ext cx="4079574" cy="4450506"/>
          </a:xfrm>
        </p:spPr>
        <p:txBody>
          <a:bodyPr/>
          <a:lstStyle/>
          <a:p>
            <a:r>
              <a:rPr lang="es-PE" dirty="0" smtClean="0"/>
              <a:t>El amor y la Justicia</a:t>
            </a:r>
            <a:br>
              <a:rPr lang="es-PE" dirty="0" smtClean="0"/>
            </a:br>
            <a:endParaRPr lang="es-P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608" y="2020641"/>
            <a:ext cx="4057975" cy="371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6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119900"/>
            <a:ext cx="4089648" cy="4450506"/>
          </a:xfrm>
        </p:spPr>
        <p:txBody>
          <a:bodyPr/>
          <a:lstStyle/>
          <a:p>
            <a:r>
              <a:rPr lang="es-PE" dirty="0" smtClean="0"/>
              <a:t>Mostrar a Cristo invitando al arrepentimiento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976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170</Words>
  <Application>Microsoft Office PowerPoint</Application>
  <PresentationFormat>Presentación en pantalla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El amor verdadero</vt:lpstr>
      <vt:lpstr>¿Qué es el amor?</vt:lpstr>
      <vt:lpstr>Amor fisiológico o amor verdadero</vt:lpstr>
      <vt:lpstr>Gálatas 5:22, 23 “Mas el fruto del Espíritu es amor, gozo, paz, paciencia, benignidad, bondad, fe, mansedumbre, templanza; contra tales cosas no hay ley”.</vt:lpstr>
      <vt:lpstr>1 Juan 4:8 El que no ama, no ha conocido a Dios; porque Dios es amor. </vt:lpstr>
      <vt:lpstr>Esto es amor de verdad  </vt:lpstr>
      <vt:lpstr>El amor y la Justicia </vt:lpstr>
      <vt:lpstr>Mostrar a Cristo invitando al arrepentimiento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Iván Balabarca Cardenas</dc:creator>
  <cp:lastModifiedBy>Iván Balabarca Cardenas</cp:lastModifiedBy>
  <cp:revision>5</cp:revision>
  <dcterms:created xsi:type="dcterms:W3CDTF">2013-05-04T22:22:37Z</dcterms:created>
  <dcterms:modified xsi:type="dcterms:W3CDTF">2013-05-17T22:14:29Z</dcterms:modified>
</cp:coreProperties>
</file>