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2" r:id="rId4"/>
    <p:sldId id="257" r:id="rId5"/>
    <p:sldId id="258" r:id="rId6"/>
    <p:sldId id="259" r:id="rId7"/>
    <p:sldId id="260" r:id="rId8"/>
    <p:sldId id="261" r:id="rId9"/>
    <p:sldId id="263" r:id="rId10"/>
    <p:sldId id="265" r:id="rId11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3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122A-45C6-48C5-BE00-15BBB3A9D73E}" type="datetimeFigureOut">
              <a:rPr lang="es-PE" smtClean="0"/>
              <a:t>15/05/2013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7AA-FC3E-4FF4-BF8F-A33B65A4AF6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45956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122A-45C6-48C5-BE00-15BBB3A9D73E}" type="datetimeFigureOut">
              <a:rPr lang="es-PE" smtClean="0"/>
              <a:t>15/05/2013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7AA-FC3E-4FF4-BF8F-A33B65A4AF6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58240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122A-45C6-48C5-BE00-15BBB3A9D73E}" type="datetimeFigureOut">
              <a:rPr lang="es-PE" smtClean="0"/>
              <a:t>15/05/2013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7AA-FC3E-4FF4-BF8F-A33B65A4AF6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9947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122A-45C6-48C5-BE00-15BBB3A9D73E}" type="datetimeFigureOut">
              <a:rPr lang="es-PE" smtClean="0"/>
              <a:t>15/05/2013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7AA-FC3E-4FF4-BF8F-A33B65A4AF6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6606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122A-45C6-48C5-BE00-15BBB3A9D73E}" type="datetimeFigureOut">
              <a:rPr lang="es-PE" smtClean="0"/>
              <a:t>15/05/2013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7AA-FC3E-4FF4-BF8F-A33B65A4AF6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35520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122A-45C6-48C5-BE00-15BBB3A9D73E}" type="datetimeFigureOut">
              <a:rPr lang="es-PE" smtClean="0"/>
              <a:t>15/05/2013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7AA-FC3E-4FF4-BF8F-A33B65A4AF6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88315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122A-45C6-48C5-BE00-15BBB3A9D73E}" type="datetimeFigureOut">
              <a:rPr lang="es-PE" smtClean="0"/>
              <a:t>15/05/2013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7AA-FC3E-4FF4-BF8F-A33B65A4AF6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43620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122A-45C6-48C5-BE00-15BBB3A9D73E}" type="datetimeFigureOut">
              <a:rPr lang="es-PE" smtClean="0"/>
              <a:t>15/05/2013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7AA-FC3E-4FF4-BF8F-A33B65A4AF6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4450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122A-45C6-48C5-BE00-15BBB3A9D73E}" type="datetimeFigureOut">
              <a:rPr lang="es-PE" smtClean="0"/>
              <a:t>15/05/2013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7AA-FC3E-4FF4-BF8F-A33B65A4AF6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5976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122A-45C6-48C5-BE00-15BBB3A9D73E}" type="datetimeFigureOut">
              <a:rPr lang="es-PE" smtClean="0"/>
              <a:t>15/05/2013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7AA-FC3E-4FF4-BF8F-A33B65A4AF6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1865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122A-45C6-48C5-BE00-15BBB3A9D73E}" type="datetimeFigureOut">
              <a:rPr lang="es-PE" smtClean="0"/>
              <a:t>15/05/2013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F7AA-FC3E-4FF4-BF8F-A33B65A4AF6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5280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C122A-45C6-48C5-BE00-15BBB3A9D73E}" type="datetimeFigureOut">
              <a:rPr lang="es-PE" smtClean="0"/>
              <a:t>15/05/2013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3F7AA-FC3E-4FF4-BF8F-A33B65A4AF6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2549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-36512" y="0"/>
            <a:ext cx="9180512" cy="6858000"/>
            <a:chOff x="-36512" y="0"/>
            <a:chExt cx="9180512" cy="6858000"/>
          </a:xfrm>
        </p:grpSpPr>
        <p:pic>
          <p:nvPicPr>
            <p:cNvPr id="3076" name="Picture 4" descr="C:\Users\Jose\Downloads\afiche - copia (3)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512" y="0"/>
              <a:ext cx="4736685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11 Rectángulo"/>
            <p:cNvSpPr/>
            <p:nvPr/>
          </p:nvSpPr>
          <p:spPr>
            <a:xfrm>
              <a:off x="4536504" y="1772816"/>
              <a:ext cx="4572000" cy="50851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13" name="12 Rectángulo redondeado"/>
            <p:cNvSpPr/>
            <p:nvPr/>
          </p:nvSpPr>
          <p:spPr>
            <a:xfrm>
              <a:off x="792088" y="1628800"/>
              <a:ext cx="8244408" cy="4968552"/>
            </a:xfrm>
            <a:prstGeom prst="roundRect">
              <a:avLst>
                <a:gd name="adj" fmla="val 3118"/>
              </a:avLst>
            </a:prstGeom>
            <a:noFill/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4536504" y="6741368"/>
              <a:ext cx="4607496" cy="116632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pic>
        <p:nvPicPr>
          <p:cNvPr id="2050" name="Picture 2" descr="C:\Users\Jose\Downloads\tap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805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5292080" y="6309320"/>
            <a:ext cx="38334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oper Std Black" pitchFamily="18" charset="0"/>
              </a:rPr>
              <a:t>Pr. </a:t>
            </a:r>
            <a:r>
              <a:rPr lang="es-PE" sz="2800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oper Std Black" pitchFamily="18" charset="0"/>
              </a:rPr>
              <a:t>Yván</a:t>
            </a:r>
            <a:r>
              <a:rPr lang="es-PE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oper Std Black" pitchFamily="18" charset="0"/>
              </a:rPr>
              <a:t> </a:t>
            </a:r>
            <a:r>
              <a:rPr lang="es-PE" sz="2800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oper Std Black" pitchFamily="18" charset="0"/>
              </a:rPr>
              <a:t>Balabarca</a:t>
            </a:r>
            <a:endParaRPr lang="es-PE" sz="2800" dirty="0">
              <a:solidFill>
                <a:schemeClr val="accent2">
                  <a:lumMod val="20000"/>
                  <a:lumOff val="80000"/>
                </a:schemeClr>
              </a:solidFill>
              <a:latin typeface="Cooper Std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987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-36512" y="0"/>
            <a:ext cx="9180512" cy="6858000"/>
            <a:chOff x="-36512" y="0"/>
            <a:chExt cx="9180512" cy="6858000"/>
          </a:xfrm>
        </p:grpSpPr>
        <p:pic>
          <p:nvPicPr>
            <p:cNvPr id="3076" name="Picture 4" descr="C:\Users\Jose\Downloads\afiche - copia (3)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512" y="0"/>
              <a:ext cx="4736685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11 Rectángulo"/>
            <p:cNvSpPr/>
            <p:nvPr/>
          </p:nvSpPr>
          <p:spPr>
            <a:xfrm>
              <a:off x="4536504" y="1772816"/>
              <a:ext cx="4572000" cy="50851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13" name="12 Rectángulo redondeado"/>
            <p:cNvSpPr/>
            <p:nvPr/>
          </p:nvSpPr>
          <p:spPr>
            <a:xfrm>
              <a:off x="792088" y="1628800"/>
              <a:ext cx="8244408" cy="4968552"/>
            </a:xfrm>
            <a:prstGeom prst="roundRect">
              <a:avLst>
                <a:gd name="adj" fmla="val 3118"/>
              </a:avLst>
            </a:prstGeom>
            <a:noFill/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4536504" y="6741368"/>
              <a:ext cx="4607496" cy="116632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pic>
        <p:nvPicPr>
          <p:cNvPr id="2050" name="Picture 2" descr="C:\Users\Jose\Downloads\tap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805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5292080" y="6309320"/>
            <a:ext cx="38334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oper Std Black" pitchFamily="18" charset="0"/>
              </a:rPr>
              <a:t>Pr. </a:t>
            </a:r>
            <a:r>
              <a:rPr lang="es-PE" sz="2800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oper Std Black" pitchFamily="18" charset="0"/>
              </a:rPr>
              <a:t>Yván</a:t>
            </a:r>
            <a:r>
              <a:rPr lang="es-PE" sz="2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oper Std Black" pitchFamily="18" charset="0"/>
              </a:rPr>
              <a:t> </a:t>
            </a:r>
            <a:r>
              <a:rPr lang="es-PE" sz="2800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oper Std Black" pitchFamily="18" charset="0"/>
              </a:rPr>
              <a:t>Balabarca</a:t>
            </a:r>
            <a:endParaRPr lang="es-PE" sz="2800" dirty="0">
              <a:solidFill>
                <a:schemeClr val="accent2">
                  <a:lumMod val="20000"/>
                  <a:lumOff val="80000"/>
                </a:schemeClr>
              </a:solidFill>
              <a:latin typeface="Cooper Std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987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-36512" y="-27384"/>
            <a:ext cx="9217024" cy="6915129"/>
            <a:chOff x="-36512" y="-27384"/>
            <a:chExt cx="9217024" cy="6915129"/>
          </a:xfrm>
        </p:grpSpPr>
        <p:grpSp>
          <p:nvGrpSpPr>
            <p:cNvPr id="5" name="4 Grupo"/>
            <p:cNvGrpSpPr/>
            <p:nvPr/>
          </p:nvGrpSpPr>
          <p:grpSpPr>
            <a:xfrm>
              <a:off x="-36512" y="0"/>
              <a:ext cx="9145016" cy="6887745"/>
              <a:chOff x="-36512" y="-29745"/>
              <a:chExt cx="9145016" cy="6887745"/>
            </a:xfrm>
          </p:grpSpPr>
          <p:pic>
            <p:nvPicPr>
              <p:cNvPr id="8" name="Picture 4" descr="C:\Users\Jose\Downloads\afiche - copia (3)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6512" y="-29745"/>
                <a:ext cx="4736685" cy="68877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" name="8 Rectángulo"/>
              <p:cNvSpPr/>
              <p:nvPr/>
            </p:nvSpPr>
            <p:spPr>
              <a:xfrm>
                <a:off x="4536504" y="1772816"/>
                <a:ext cx="4572000" cy="50851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10" name="9 Rectángulo redondeado"/>
              <p:cNvSpPr/>
              <p:nvPr/>
            </p:nvSpPr>
            <p:spPr>
              <a:xfrm>
                <a:off x="792088" y="1628800"/>
                <a:ext cx="8244408" cy="4794791"/>
              </a:xfrm>
              <a:prstGeom prst="roundRect">
                <a:avLst>
                  <a:gd name="adj" fmla="val 3118"/>
                </a:avLst>
              </a:prstGeom>
              <a:noFill/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sp>
          <p:nvSpPr>
            <p:cNvPr id="6" name="5 CuadroTexto"/>
            <p:cNvSpPr txBox="1"/>
            <p:nvPr/>
          </p:nvSpPr>
          <p:spPr>
            <a:xfrm>
              <a:off x="5648776" y="-27384"/>
              <a:ext cx="3531736" cy="338554"/>
            </a:xfrm>
            <a:prstGeom prst="rect">
              <a:avLst/>
            </a:prstGeom>
            <a:solidFill>
              <a:srgbClr val="E2A50C"/>
            </a:solidFill>
          </p:spPr>
          <p:txBody>
            <a:bodyPr wrap="none" rtlCol="0">
              <a:spAutoFit/>
            </a:bodyPr>
            <a:lstStyle/>
            <a:p>
              <a:r>
                <a:rPr lang="es-PE" sz="16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oper Std Black" pitchFamily="18" charset="0"/>
                </a:rPr>
                <a:t>I Semana de Énfasis Espiritual</a:t>
              </a:r>
              <a:endParaRPr lang="es-P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Std Black" pitchFamily="18" charset="0"/>
              </a:endParaRPr>
            </a:p>
          </p:txBody>
        </p:sp>
        <p:sp>
          <p:nvSpPr>
            <p:cNvPr id="7" name="6 Rectángulo"/>
            <p:cNvSpPr/>
            <p:nvPr/>
          </p:nvSpPr>
          <p:spPr>
            <a:xfrm>
              <a:off x="827584" y="6624735"/>
              <a:ext cx="8352928" cy="263009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28092" y="2595110"/>
            <a:ext cx="7772400" cy="1470025"/>
          </a:xfrm>
        </p:spPr>
        <p:txBody>
          <a:bodyPr/>
          <a:lstStyle/>
          <a:p>
            <a:r>
              <a:rPr lang="es-PE" dirty="0" smtClean="0"/>
              <a:t>Criamos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95936" y="5589240"/>
            <a:ext cx="4856584" cy="625624"/>
          </a:xfrm>
        </p:spPr>
        <p:txBody>
          <a:bodyPr/>
          <a:lstStyle/>
          <a:p>
            <a:r>
              <a:rPr lang="es-PE" dirty="0" err="1" smtClean="0"/>
              <a:t>Yván</a:t>
            </a:r>
            <a:r>
              <a:rPr lang="es-PE" dirty="0" smtClean="0"/>
              <a:t> Balabarca C.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78680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16 Grupo"/>
          <p:cNvGrpSpPr/>
          <p:nvPr/>
        </p:nvGrpSpPr>
        <p:grpSpPr>
          <a:xfrm>
            <a:off x="-36512" y="-27384"/>
            <a:ext cx="9217024" cy="6915129"/>
            <a:chOff x="-36512" y="-27384"/>
            <a:chExt cx="9217024" cy="6915129"/>
          </a:xfrm>
        </p:grpSpPr>
        <p:grpSp>
          <p:nvGrpSpPr>
            <p:cNvPr id="18" name="17 Grupo"/>
            <p:cNvGrpSpPr/>
            <p:nvPr/>
          </p:nvGrpSpPr>
          <p:grpSpPr>
            <a:xfrm>
              <a:off x="-36512" y="0"/>
              <a:ext cx="9145016" cy="6887745"/>
              <a:chOff x="-36512" y="-29745"/>
              <a:chExt cx="9145016" cy="6887745"/>
            </a:xfrm>
          </p:grpSpPr>
          <p:pic>
            <p:nvPicPr>
              <p:cNvPr id="21" name="Picture 4" descr="C:\Users\Jose\Downloads\afiche - copia (3)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6512" y="-29745"/>
                <a:ext cx="4736685" cy="68877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2" name="21 Rectángulo"/>
              <p:cNvSpPr/>
              <p:nvPr/>
            </p:nvSpPr>
            <p:spPr>
              <a:xfrm>
                <a:off x="4536504" y="1772816"/>
                <a:ext cx="4572000" cy="50851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23" name="22 Rectángulo redondeado"/>
              <p:cNvSpPr/>
              <p:nvPr/>
            </p:nvSpPr>
            <p:spPr>
              <a:xfrm>
                <a:off x="792088" y="1628800"/>
                <a:ext cx="8244408" cy="4794791"/>
              </a:xfrm>
              <a:prstGeom prst="roundRect">
                <a:avLst>
                  <a:gd name="adj" fmla="val 3118"/>
                </a:avLst>
              </a:prstGeom>
              <a:noFill/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sp>
          <p:nvSpPr>
            <p:cNvPr id="19" name="18 CuadroTexto"/>
            <p:cNvSpPr txBox="1"/>
            <p:nvPr/>
          </p:nvSpPr>
          <p:spPr>
            <a:xfrm>
              <a:off x="5648776" y="-27384"/>
              <a:ext cx="3531736" cy="338554"/>
            </a:xfrm>
            <a:prstGeom prst="rect">
              <a:avLst/>
            </a:prstGeom>
            <a:solidFill>
              <a:srgbClr val="E2A50C"/>
            </a:solidFill>
          </p:spPr>
          <p:txBody>
            <a:bodyPr wrap="none" rtlCol="0">
              <a:spAutoFit/>
            </a:bodyPr>
            <a:lstStyle/>
            <a:p>
              <a:r>
                <a:rPr lang="es-PE" sz="16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oper Std Black" pitchFamily="18" charset="0"/>
                </a:rPr>
                <a:t>I Semana de Énfasis Espiritual</a:t>
              </a:r>
              <a:endParaRPr lang="es-P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Std Black" pitchFamily="18" charset="0"/>
              </a:endParaRPr>
            </a:p>
          </p:txBody>
        </p:sp>
        <p:sp>
          <p:nvSpPr>
            <p:cNvPr id="20" name="19 Rectángulo"/>
            <p:cNvSpPr/>
            <p:nvPr/>
          </p:nvSpPr>
          <p:spPr>
            <a:xfrm>
              <a:off x="827584" y="6624735"/>
              <a:ext cx="8352928" cy="263009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92088" y="2204864"/>
            <a:ext cx="8229600" cy="3370386"/>
          </a:xfrm>
        </p:spPr>
        <p:txBody>
          <a:bodyPr>
            <a:normAutofit/>
          </a:bodyPr>
          <a:lstStyle/>
          <a:p>
            <a:r>
              <a:rPr lang="es-PE" dirty="0" smtClean="0"/>
              <a:t>Salmo 127:3</a:t>
            </a:r>
            <a:r>
              <a:rPr lang="es-PE" dirty="0"/>
              <a:t> </a:t>
            </a:r>
            <a:r>
              <a:rPr lang="es-PE" i="1" dirty="0"/>
              <a:t>He aquí, herencia de Jehová son los hijos;</a:t>
            </a:r>
            <a:r>
              <a:rPr lang="es-PE" dirty="0" smtClean="0"/>
              <a:t/>
            </a:r>
            <a:br>
              <a:rPr lang="es-PE" dirty="0" smtClean="0"/>
            </a:br>
            <a:r>
              <a:rPr lang="es-PE" i="1" dirty="0"/>
              <a:t>Cosa de estima el fruto del vientre.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20168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-36512" y="-27384"/>
            <a:ext cx="9217024" cy="6915129"/>
            <a:chOff x="-36512" y="-27384"/>
            <a:chExt cx="9217024" cy="6915129"/>
          </a:xfrm>
        </p:grpSpPr>
        <p:grpSp>
          <p:nvGrpSpPr>
            <p:cNvPr id="4" name="3 Grupo"/>
            <p:cNvGrpSpPr/>
            <p:nvPr/>
          </p:nvGrpSpPr>
          <p:grpSpPr>
            <a:xfrm>
              <a:off x="-36512" y="0"/>
              <a:ext cx="9145016" cy="6887745"/>
              <a:chOff x="-36512" y="-29745"/>
              <a:chExt cx="9145016" cy="6887745"/>
            </a:xfrm>
          </p:grpSpPr>
          <p:pic>
            <p:nvPicPr>
              <p:cNvPr id="7" name="Picture 4" descr="C:\Users\Jose\Downloads\afiche - copia (3)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6512" y="-29745"/>
                <a:ext cx="4736685" cy="68877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" name="7 Rectángulo"/>
              <p:cNvSpPr/>
              <p:nvPr/>
            </p:nvSpPr>
            <p:spPr>
              <a:xfrm>
                <a:off x="4536504" y="1772816"/>
                <a:ext cx="4572000" cy="50851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9" name="8 Rectángulo redondeado"/>
              <p:cNvSpPr/>
              <p:nvPr/>
            </p:nvSpPr>
            <p:spPr>
              <a:xfrm>
                <a:off x="792088" y="1628800"/>
                <a:ext cx="8244408" cy="4794791"/>
              </a:xfrm>
              <a:prstGeom prst="roundRect">
                <a:avLst>
                  <a:gd name="adj" fmla="val 3118"/>
                </a:avLst>
              </a:prstGeom>
              <a:noFill/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sp>
          <p:nvSpPr>
            <p:cNvPr id="5" name="4 CuadroTexto"/>
            <p:cNvSpPr txBox="1"/>
            <p:nvPr/>
          </p:nvSpPr>
          <p:spPr>
            <a:xfrm>
              <a:off x="5648776" y="-27384"/>
              <a:ext cx="3531736" cy="338554"/>
            </a:xfrm>
            <a:prstGeom prst="rect">
              <a:avLst/>
            </a:prstGeom>
            <a:solidFill>
              <a:srgbClr val="E2A50C"/>
            </a:solidFill>
          </p:spPr>
          <p:txBody>
            <a:bodyPr wrap="none" rtlCol="0">
              <a:spAutoFit/>
            </a:bodyPr>
            <a:lstStyle/>
            <a:p>
              <a:r>
                <a:rPr lang="es-PE" sz="16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oper Std Black" pitchFamily="18" charset="0"/>
                </a:rPr>
                <a:t>I Semana de Énfasis Espiritual</a:t>
              </a:r>
              <a:endParaRPr lang="es-P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Std Black" pitchFamily="18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827584" y="6624735"/>
              <a:ext cx="8352928" cy="263009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65246" y="1802561"/>
            <a:ext cx="8229600" cy="4810546"/>
          </a:xfrm>
        </p:spPr>
        <p:txBody>
          <a:bodyPr/>
          <a:lstStyle/>
          <a:p>
            <a:r>
              <a:rPr lang="es-PE" dirty="0" smtClean="0"/>
              <a:t>Este </a:t>
            </a:r>
            <a:r>
              <a:rPr lang="es-PE" dirty="0" smtClean="0"/>
              <a:t>es un desafío</a:t>
            </a:r>
            <a:br>
              <a:rPr lang="es-PE" dirty="0" smtClean="0"/>
            </a:br>
            <a:r>
              <a:rPr lang="es-PE" dirty="0"/>
              <a:t/>
            </a:r>
            <a:br>
              <a:rPr lang="es-PE" dirty="0"/>
            </a:br>
            <a:r>
              <a:rPr lang="es-PE" dirty="0" smtClean="0"/>
              <a:t>Hija Linda Margarita</a:t>
            </a:r>
            <a:br>
              <a:rPr lang="es-PE" dirty="0" smtClean="0"/>
            </a:br>
            <a:r>
              <a:rPr lang="es-PE" dirty="0" smtClean="0"/>
              <a:t>Hijo Juan Pan</a:t>
            </a:r>
            <a:br>
              <a:rPr lang="es-PE" dirty="0" smtClean="0"/>
            </a:br>
            <a:r>
              <a:rPr lang="es-PE" dirty="0" smtClean="0"/>
              <a:t>Hijo Iván el Terrible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64377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-36512" y="-27384"/>
            <a:ext cx="9217024" cy="6915129"/>
            <a:chOff x="-36512" y="-27384"/>
            <a:chExt cx="9217024" cy="6915129"/>
          </a:xfrm>
        </p:grpSpPr>
        <p:grpSp>
          <p:nvGrpSpPr>
            <p:cNvPr id="4" name="3 Grupo"/>
            <p:cNvGrpSpPr/>
            <p:nvPr/>
          </p:nvGrpSpPr>
          <p:grpSpPr>
            <a:xfrm>
              <a:off x="-36512" y="0"/>
              <a:ext cx="9145016" cy="6887745"/>
              <a:chOff x="-36512" y="-29745"/>
              <a:chExt cx="9145016" cy="6887745"/>
            </a:xfrm>
          </p:grpSpPr>
          <p:pic>
            <p:nvPicPr>
              <p:cNvPr id="7" name="Picture 4" descr="C:\Users\Jose\Downloads\afiche - copia (3)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6512" y="-29745"/>
                <a:ext cx="4736685" cy="68877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" name="7 Rectángulo"/>
              <p:cNvSpPr/>
              <p:nvPr/>
            </p:nvSpPr>
            <p:spPr>
              <a:xfrm>
                <a:off x="4536504" y="1772816"/>
                <a:ext cx="4572000" cy="50851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9" name="8 Rectángulo redondeado"/>
              <p:cNvSpPr/>
              <p:nvPr/>
            </p:nvSpPr>
            <p:spPr>
              <a:xfrm>
                <a:off x="792088" y="1628800"/>
                <a:ext cx="8244408" cy="4794791"/>
              </a:xfrm>
              <a:prstGeom prst="roundRect">
                <a:avLst>
                  <a:gd name="adj" fmla="val 3118"/>
                </a:avLst>
              </a:prstGeom>
              <a:noFill/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sp>
          <p:nvSpPr>
            <p:cNvPr id="5" name="4 CuadroTexto"/>
            <p:cNvSpPr txBox="1"/>
            <p:nvPr/>
          </p:nvSpPr>
          <p:spPr>
            <a:xfrm>
              <a:off x="5648776" y="-27384"/>
              <a:ext cx="3531736" cy="338554"/>
            </a:xfrm>
            <a:prstGeom prst="rect">
              <a:avLst/>
            </a:prstGeom>
            <a:solidFill>
              <a:srgbClr val="E2A50C"/>
            </a:solidFill>
          </p:spPr>
          <p:txBody>
            <a:bodyPr wrap="none" rtlCol="0">
              <a:spAutoFit/>
            </a:bodyPr>
            <a:lstStyle/>
            <a:p>
              <a:r>
                <a:rPr lang="es-PE" sz="16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oper Std Black" pitchFamily="18" charset="0"/>
                </a:rPr>
                <a:t>I Semana de Énfasis Espiritual</a:t>
              </a:r>
              <a:endParaRPr lang="es-P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Std Black" pitchFamily="18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827584" y="6624735"/>
              <a:ext cx="8352928" cy="263009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67861" y="2132856"/>
            <a:ext cx="8229600" cy="4320480"/>
          </a:xfrm>
        </p:spPr>
        <p:txBody>
          <a:bodyPr/>
          <a:lstStyle/>
          <a:p>
            <a:r>
              <a:rPr lang="es-PE" dirty="0" smtClean="0"/>
              <a:t>Rol del padre con el </a:t>
            </a:r>
            <a:r>
              <a:rPr lang="es-PE" dirty="0" smtClean="0"/>
              <a:t>bebe</a:t>
            </a:r>
            <a:br>
              <a:rPr lang="es-PE" dirty="0" smtClean="0"/>
            </a:br>
            <a:r>
              <a:rPr lang="es-PE" dirty="0"/>
              <a:t/>
            </a:r>
            <a:br>
              <a:rPr lang="es-PE" dirty="0"/>
            </a:br>
            <a:r>
              <a:rPr lang="es-PE" dirty="0" smtClean="0"/>
              <a:t>Jugar con él o ella</a:t>
            </a:r>
            <a:br>
              <a:rPr lang="es-PE" dirty="0" smtClean="0"/>
            </a:br>
            <a:r>
              <a:rPr lang="es-PE" dirty="0" smtClean="0"/>
              <a:t>Hablarle</a:t>
            </a:r>
            <a:br>
              <a:rPr lang="es-PE" dirty="0" smtClean="0"/>
            </a:b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69811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-36512" y="-27384"/>
            <a:ext cx="9217024" cy="6915129"/>
            <a:chOff x="-36512" y="-27384"/>
            <a:chExt cx="9217024" cy="6915129"/>
          </a:xfrm>
        </p:grpSpPr>
        <p:grpSp>
          <p:nvGrpSpPr>
            <p:cNvPr id="4" name="3 Grupo"/>
            <p:cNvGrpSpPr/>
            <p:nvPr/>
          </p:nvGrpSpPr>
          <p:grpSpPr>
            <a:xfrm>
              <a:off x="-36512" y="0"/>
              <a:ext cx="9145016" cy="6887745"/>
              <a:chOff x="-36512" y="-29745"/>
              <a:chExt cx="9145016" cy="6887745"/>
            </a:xfrm>
          </p:grpSpPr>
          <p:pic>
            <p:nvPicPr>
              <p:cNvPr id="7" name="Picture 4" descr="C:\Users\Jose\Downloads\afiche - copia (3)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6512" y="-29745"/>
                <a:ext cx="4736685" cy="68877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" name="7 Rectángulo"/>
              <p:cNvSpPr/>
              <p:nvPr/>
            </p:nvSpPr>
            <p:spPr>
              <a:xfrm>
                <a:off x="4536504" y="1772816"/>
                <a:ext cx="4572000" cy="50851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9" name="8 Rectángulo redondeado"/>
              <p:cNvSpPr/>
              <p:nvPr/>
            </p:nvSpPr>
            <p:spPr>
              <a:xfrm>
                <a:off x="792088" y="1628800"/>
                <a:ext cx="8244408" cy="4794791"/>
              </a:xfrm>
              <a:prstGeom prst="roundRect">
                <a:avLst>
                  <a:gd name="adj" fmla="val 3118"/>
                </a:avLst>
              </a:prstGeom>
              <a:noFill/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sp>
          <p:nvSpPr>
            <p:cNvPr id="5" name="4 CuadroTexto"/>
            <p:cNvSpPr txBox="1"/>
            <p:nvPr/>
          </p:nvSpPr>
          <p:spPr>
            <a:xfrm>
              <a:off x="5648776" y="-27384"/>
              <a:ext cx="3531736" cy="338554"/>
            </a:xfrm>
            <a:prstGeom prst="rect">
              <a:avLst/>
            </a:prstGeom>
            <a:solidFill>
              <a:srgbClr val="E2A50C"/>
            </a:solidFill>
          </p:spPr>
          <p:txBody>
            <a:bodyPr wrap="none" rtlCol="0">
              <a:spAutoFit/>
            </a:bodyPr>
            <a:lstStyle/>
            <a:p>
              <a:r>
                <a:rPr lang="es-PE" sz="16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oper Std Black" pitchFamily="18" charset="0"/>
                </a:rPr>
                <a:t>I Semana de Énfasis Espiritual</a:t>
              </a:r>
              <a:endParaRPr lang="es-P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Std Black" pitchFamily="18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827584" y="6624735"/>
              <a:ext cx="8352928" cy="263009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6896" y="2300872"/>
            <a:ext cx="8229600" cy="3936440"/>
          </a:xfrm>
        </p:spPr>
        <p:txBody>
          <a:bodyPr>
            <a:normAutofit fontScale="90000"/>
          </a:bodyPr>
          <a:lstStyle/>
          <a:p>
            <a:r>
              <a:rPr lang="es-PE" dirty="0" smtClean="0"/>
              <a:t>Rol de la </a:t>
            </a:r>
            <a:r>
              <a:rPr lang="es-PE" dirty="0" smtClean="0"/>
              <a:t>madre</a:t>
            </a:r>
            <a:br>
              <a:rPr lang="es-PE" dirty="0" smtClean="0"/>
            </a:br>
            <a:r>
              <a:rPr lang="es-PE" dirty="0" smtClean="0"/>
              <a:t/>
            </a:r>
            <a:br>
              <a:rPr lang="es-PE" dirty="0" smtClean="0"/>
            </a:br>
            <a:r>
              <a:rPr lang="es-PE" dirty="0" smtClean="0"/>
              <a:t>Formar la imagen de mujer en la niña.</a:t>
            </a:r>
            <a:br>
              <a:rPr lang="es-PE" dirty="0" smtClean="0"/>
            </a:br>
            <a:r>
              <a:rPr lang="es-PE" dirty="0" smtClean="0"/>
              <a:t>Formar la imagen de esposa en el niño.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04035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-36512" y="-27384"/>
            <a:ext cx="9217024" cy="6915129"/>
            <a:chOff x="-36512" y="-27384"/>
            <a:chExt cx="9217024" cy="6915129"/>
          </a:xfrm>
        </p:grpSpPr>
        <p:grpSp>
          <p:nvGrpSpPr>
            <p:cNvPr id="4" name="3 Grupo"/>
            <p:cNvGrpSpPr/>
            <p:nvPr/>
          </p:nvGrpSpPr>
          <p:grpSpPr>
            <a:xfrm>
              <a:off x="-36512" y="0"/>
              <a:ext cx="9145016" cy="6887745"/>
              <a:chOff x="-36512" y="-29745"/>
              <a:chExt cx="9145016" cy="6887745"/>
            </a:xfrm>
          </p:grpSpPr>
          <p:pic>
            <p:nvPicPr>
              <p:cNvPr id="7" name="Picture 4" descr="C:\Users\Jose\Downloads\afiche - copia (3)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6512" y="-29745"/>
                <a:ext cx="4736685" cy="68877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" name="7 Rectángulo"/>
              <p:cNvSpPr/>
              <p:nvPr/>
            </p:nvSpPr>
            <p:spPr>
              <a:xfrm>
                <a:off x="4536504" y="1772816"/>
                <a:ext cx="4572000" cy="50851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9" name="8 Rectángulo redondeado"/>
              <p:cNvSpPr/>
              <p:nvPr/>
            </p:nvSpPr>
            <p:spPr>
              <a:xfrm>
                <a:off x="792088" y="1628800"/>
                <a:ext cx="8244408" cy="4794791"/>
              </a:xfrm>
              <a:prstGeom prst="roundRect">
                <a:avLst>
                  <a:gd name="adj" fmla="val 3118"/>
                </a:avLst>
              </a:prstGeom>
              <a:noFill/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sp>
          <p:nvSpPr>
            <p:cNvPr id="5" name="4 CuadroTexto"/>
            <p:cNvSpPr txBox="1"/>
            <p:nvPr/>
          </p:nvSpPr>
          <p:spPr>
            <a:xfrm>
              <a:off x="5648776" y="-27384"/>
              <a:ext cx="3531736" cy="338554"/>
            </a:xfrm>
            <a:prstGeom prst="rect">
              <a:avLst/>
            </a:prstGeom>
            <a:solidFill>
              <a:srgbClr val="E2A50C"/>
            </a:solidFill>
          </p:spPr>
          <p:txBody>
            <a:bodyPr wrap="none" rtlCol="0">
              <a:spAutoFit/>
            </a:bodyPr>
            <a:lstStyle/>
            <a:p>
              <a:r>
                <a:rPr lang="es-PE" sz="16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oper Std Black" pitchFamily="18" charset="0"/>
                </a:rPr>
                <a:t>I Semana de Énfasis Espiritual</a:t>
              </a:r>
              <a:endParaRPr lang="es-P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Std Black" pitchFamily="18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827584" y="6624735"/>
              <a:ext cx="8352928" cy="263009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78904" y="2060848"/>
            <a:ext cx="8229600" cy="3960440"/>
          </a:xfrm>
        </p:spPr>
        <p:txBody>
          <a:bodyPr>
            <a:normAutofit/>
          </a:bodyPr>
          <a:lstStyle/>
          <a:p>
            <a:r>
              <a:rPr lang="es-PE" dirty="0" smtClean="0"/>
              <a:t>Juntos superando las </a:t>
            </a:r>
            <a:r>
              <a:rPr lang="es-PE" dirty="0" smtClean="0"/>
              <a:t>pruebas</a:t>
            </a:r>
            <a:br>
              <a:rPr lang="es-PE" dirty="0" smtClean="0"/>
            </a:br>
            <a:r>
              <a:rPr lang="es-PE" dirty="0"/>
              <a:t/>
            </a:r>
            <a:br>
              <a:rPr lang="es-PE" dirty="0"/>
            </a:br>
            <a:r>
              <a:rPr lang="es-PE" dirty="0" smtClean="0"/>
              <a:t>enfermedad</a:t>
            </a:r>
            <a:br>
              <a:rPr lang="es-PE" dirty="0" smtClean="0"/>
            </a:br>
            <a:r>
              <a:rPr lang="es-PE" dirty="0" smtClean="0"/>
              <a:t>proceso de descanso</a:t>
            </a:r>
            <a:br>
              <a:rPr lang="es-PE" dirty="0" smtClean="0"/>
            </a:br>
            <a:r>
              <a:rPr lang="es-PE" dirty="0" smtClean="0"/>
              <a:t>formándolos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27660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-36512" y="-27384"/>
            <a:ext cx="9217024" cy="6915129"/>
            <a:chOff x="-36512" y="-27384"/>
            <a:chExt cx="9217024" cy="6915129"/>
          </a:xfrm>
        </p:grpSpPr>
        <p:grpSp>
          <p:nvGrpSpPr>
            <p:cNvPr id="4" name="3 Grupo"/>
            <p:cNvGrpSpPr/>
            <p:nvPr/>
          </p:nvGrpSpPr>
          <p:grpSpPr>
            <a:xfrm>
              <a:off x="-36512" y="0"/>
              <a:ext cx="9145016" cy="6887745"/>
              <a:chOff x="-36512" y="-29745"/>
              <a:chExt cx="9145016" cy="6887745"/>
            </a:xfrm>
          </p:grpSpPr>
          <p:pic>
            <p:nvPicPr>
              <p:cNvPr id="7" name="Picture 4" descr="C:\Users\Jose\Downloads\afiche - copia (3)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6512" y="-29745"/>
                <a:ext cx="4736685" cy="68877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" name="7 Rectángulo"/>
              <p:cNvSpPr/>
              <p:nvPr/>
            </p:nvSpPr>
            <p:spPr>
              <a:xfrm>
                <a:off x="4536504" y="1772816"/>
                <a:ext cx="4572000" cy="50851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9" name="8 Rectángulo redondeado"/>
              <p:cNvSpPr/>
              <p:nvPr/>
            </p:nvSpPr>
            <p:spPr>
              <a:xfrm>
                <a:off x="792088" y="1628800"/>
                <a:ext cx="8244408" cy="4794791"/>
              </a:xfrm>
              <a:prstGeom prst="roundRect">
                <a:avLst>
                  <a:gd name="adj" fmla="val 3118"/>
                </a:avLst>
              </a:prstGeom>
              <a:noFill/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sp>
          <p:nvSpPr>
            <p:cNvPr id="5" name="4 CuadroTexto"/>
            <p:cNvSpPr txBox="1"/>
            <p:nvPr/>
          </p:nvSpPr>
          <p:spPr>
            <a:xfrm>
              <a:off x="5648776" y="-27384"/>
              <a:ext cx="3531736" cy="338554"/>
            </a:xfrm>
            <a:prstGeom prst="rect">
              <a:avLst/>
            </a:prstGeom>
            <a:solidFill>
              <a:srgbClr val="E2A50C"/>
            </a:solidFill>
          </p:spPr>
          <p:txBody>
            <a:bodyPr wrap="none" rtlCol="0">
              <a:spAutoFit/>
            </a:bodyPr>
            <a:lstStyle/>
            <a:p>
              <a:r>
                <a:rPr lang="es-PE" sz="16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oper Std Black" pitchFamily="18" charset="0"/>
                </a:rPr>
                <a:t>I Semana de Énfasis Espiritual</a:t>
              </a:r>
              <a:endParaRPr lang="es-P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Std Black" pitchFamily="18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827584" y="6624735"/>
              <a:ext cx="8352928" cy="263009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708920"/>
            <a:ext cx="8229600" cy="2952327"/>
          </a:xfrm>
        </p:spPr>
        <p:txBody>
          <a:bodyPr>
            <a:normAutofit/>
          </a:bodyPr>
          <a:lstStyle/>
          <a:p>
            <a:r>
              <a:rPr lang="es-PE" dirty="0" smtClean="0"/>
              <a:t>Da temor, y Dios simpatiza </a:t>
            </a:r>
            <a:r>
              <a:rPr lang="es-PE" dirty="0" smtClean="0"/>
              <a:t>contigo</a:t>
            </a:r>
            <a:br>
              <a:rPr lang="es-PE" dirty="0" smtClean="0"/>
            </a:br>
            <a:r>
              <a:rPr lang="es-PE" dirty="0"/>
              <a:t/>
            </a:r>
            <a:br>
              <a:rPr lang="es-PE" dirty="0"/>
            </a:br>
            <a:r>
              <a:rPr lang="es-PE" dirty="0" smtClean="0"/>
              <a:t>No cometas el pecado de David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61715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-36512" y="-27384"/>
            <a:ext cx="9217024" cy="6915129"/>
            <a:chOff x="-36512" y="-27384"/>
            <a:chExt cx="9217024" cy="6915129"/>
          </a:xfrm>
        </p:grpSpPr>
        <p:grpSp>
          <p:nvGrpSpPr>
            <p:cNvPr id="4" name="3 Grupo"/>
            <p:cNvGrpSpPr/>
            <p:nvPr/>
          </p:nvGrpSpPr>
          <p:grpSpPr>
            <a:xfrm>
              <a:off x="-36512" y="0"/>
              <a:ext cx="9145016" cy="6887745"/>
              <a:chOff x="-36512" y="-29745"/>
              <a:chExt cx="9145016" cy="6887745"/>
            </a:xfrm>
          </p:grpSpPr>
          <p:pic>
            <p:nvPicPr>
              <p:cNvPr id="7" name="Picture 4" descr="C:\Users\Jose\Downloads\afiche - copia (3)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6512" y="-29745"/>
                <a:ext cx="4736685" cy="68877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" name="7 Rectángulo"/>
              <p:cNvSpPr/>
              <p:nvPr/>
            </p:nvSpPr>
            <p:spPr>
              <a:xfrm>
                <a:off x="4536504" y="1772816"/>
                <a:ext cx="4572000" cy="50851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9" name="8 Rectángulo redondeado"/>
              <p:cNvSpPr/>
              <p:nvPr/>
            </p:nvSpPr>
            <p:spPr>
              <a:xfrm>
                <a:off x="792088" y="1628800"/>
                <a:ext cx="8244408" cy="4794791"/>
              </a:xfrm>
              <a:prstGeom prst="roundRect">
                <a:avLst>
                  <a:gd name="adj" fmla="val 3118"/>
                </a:avLst>
              </a:prstGeom>
              <a:noFill/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sp>
          <p:nvSpPr>
            <p:cNvPr id="5" name="4 CuadroTexto"/>
            <p:cNvSpPr txBox="1"/>
            <p:nvPr/>
          </p:nvSpPr>
          <p:spPr>
            <a:xfrm>
              <a:off x="5648776" y="-27384"/>
              <a:ext cx="3531736" cy="338554"/>
            </a:xfrm>
            <a:prstGeom prst="rect">
              <a:avLst/>
            </a:prstGeom>
            <a:solidFill>
              <a:srgbClr val="E2A50C"/>
            </a:solidFill>
          </p:spPr>
          <p:txBody>
            <a:bodyPr wrap="none" rtlCol="0">
              <a:spAutoFit/>
            </a:bodyPr>
            <a:lstStyle/>
            <a:p>
              <a:r>
                <a:rPr lang="es-PE" sz="16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oper Std Black" pitchFamily="18" charset="0"/>
                </a:rPr>
                <a:t>I Semana de Énfasis Espiritual</a:t>
              </a:r>
              <a:endParaRPr lang="es-P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Std Black" pitchFamily="18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827584" y="6624735"/>
              <a:ext cx="8352928" cy="263009"/>
            </a:xfrm>
            <a:prstGeom prst="rect">
              <a:avLst/>
            </a:prstGeom>
            <a:solidFill>
              <a:srgbClr val="E2A50C"/>
            </a:solidFill>
            <a:ln>
              <a:solidFill>
                <a:srgbClr val="E2A50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327" y="1988840"/>
            <a:ext cx="8229600" cy="3744416"/>
          </a:xfrm>
        </p:spPr>
        <p:txBody>
          <a:bodyPr/>
          <a:lstStyle/>
          <a:p>
            <a:r>
              <a:rPr lang="es-PE" dirty="0" smtClean="0"/>
              <a:t>Edúquese usted </a:t>
            </a:r>
            <a:r>
              <a:rPr lang="es-PE" dirty="0" smtClean="0"/>
              <a:t>primero</a:t>
            </a:r>
            <a:br>
              <a:rPr lang="es-PE" dirty="0" smtClean="0"/>
            </a:br>
            <a:r>
              <a:rPr lang="es-PE" dirty="0"/>
              <a:t/>
            </a:r>
            <a:br>
              <a:rPr lang="es-PE" dirty="0"/>
            </a:br>
            <a:r>
              <a:rPr lang="es-PE" dirty="0" smtClean="0"/>
              <a:t>Sea el padre y la madre que sus hijos necesitan.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60742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83</Words>
  <Application>Microsoft Office PowerPoint</Application>
  <PresentationFormat>Presentación en pantalla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Criamos</vt:lpstr>
      <vt:lpstr>Salmo 127:3 He aquí, herencia de Jehová son los hijos; Cosa de estima el fruto del vientre.</vt:lpstr>
      <vt:lpstr>Este es un desafío  Hija Linda Margarita Hijo Juan Pan Hijo Iván el Terrible</vt:lpstr>
      <vt:lpstr>Rol del padre con el bebe  Jugar con él o ella Hablarle </vt:lpstr>
      <vt:lpstr>Rol de la madre  Formar la imagen de mujer en la niña. Formar la imagen de esposa en el niño.</vt:lpstr>
      <vt:lpstr>Juntos superando las pruebas  enfermedad proceso de descanso formándolos</vt:lpstr>
      <vt:lpstr>Da temor, y Dios simpatiza contigo  No cometas el pecado de David</vt:lpstr>
      <vt:lpstr>Edúquese usted primero  Sea el padre y la madre que sus hijos necesitan.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Criamos</dc:title>
  <dc:creator>Iván Balabarca Cardenas</dc:creator>
  <cp:lastModifiedBy>Iván Balabarca Cardenas</cp:lastModifiedBy>
  <cp:revision>4</cp:revision>
  <dcterms:created xsi:type="dcterms:W3CDTF">2013-05-03T23:26:03Z</dcterms:created>
  <dcterms:modified xsi:type="dcterms:W3CDTF">2013-05-15T22:47:02Z</dcterms:modified>
</cp:coreProperties>
</file>