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E86642-8D45-4440-E198-614D796AF04C}" v="4" dt="2022-01-27T14:07:11.477"/>
    <p1510:client id="{874E2B77-0E20-87A2-FF11-3F21115F3433}" v="158" dt="2022-01-27T13:46:36.98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uario invitado" userId="S::urn:spo:anon#3af1cd1c04a7fa5674b9b3473b5602691105e9e0557552d4f278c67595e5a97c::" providerId="AD" clId="Web-{874E2B77-0E20-87A2-FF11-3F21115F3433}"/>
    <pc:docChg chg="modSld">
      <pc:chgData name="Usuario invitado" userId="S::urn:spo:anon#3af1cd1c04a7fa5674b9b3473b5602691105e9e0557552d4f278c67595e5a97c::" providerId="AD" clId="Web-{874E2B77-0E20-87A2-FF11-3F21115F3433}" dt="2022-01-27T13:46:36.984" v="57" actId="20577"/>
      <pc:docMkLst>
        <pc:docMk/>
      </pc:docMkLst>
      <pc:sldChg chg="modSp">
        <pc:chgData name="Usuario invitado" userId="S::urn:spo:anon#3af1cd1c04a7fa5674b9b3473b5602691105e9e0557552d4f278c67595e5a97c::" providerId="AD" clId="Web-{874E2B77-0E20-87A2-FF11-3F21115F3433}" dt="2022-01-27T13:34:23.098" v="54" actId="20577"/>
        <pc:sldMkLst>
          <pc:docMk/>
          <pc:sldMk cId="0" sldId="257"/>
        </pc:sldMkLst>
        <pc:spChg chg="mod">
          <ac:chgData name="Usuario invitado" userId="S::urn:spo:anon#3af1cd1c04a7fa5674b9b3473b5602691105e9e0557552d4f278c67595e5a97c::" providerId="AD" clId="Web-{874E2B77-0E20-87A2-FF11-3F21115F3433}" dt="2022-01-27T13:34:23.098" v="54" actId="20577"/>
          <ac:spMkLst>
            <pc:docMk/>
            <pc:sldMk cId="0" sldId="257"/>
            <ac:spMk id="120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2:40:20.396" v="4" actId="20577"/>
        <pc:sldMkLst>
          <pc:docMk/>
          <pc:sldMk cId="0" sldId="262"/>
        </pc:sldMkLst>
        <pc:spChg chg="mod">
          <ac:chgData name="Usuario invitado" userId="S::urn:spo:anon#3af1cd1c04a7fa5674b9b3473b5602691105e9e0557552d4f278c67595e5a97c::" providerId="AD" clId="Web-{874E2B77-0E20-87A2-FF11-3F21115F3433}" dt="2022-01-27T12:40:20.396" v="4" actId="20577"/>
          <ac:spMkLst>
            <pc:docMk/>
            <pc:sldMk cId="0" sldId="262"/>
            <ac:spMk id="134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2:40:58.740" v="7" actId="20577"/>
        <pc:sldMkLst>
          <pc:docMk/>
          <pc:sldMk cId="0" sldId="266"/>
        </pc:sldMkLst>
        <pc:spChg chg="mod">
          <ac:chgData name="Usuario invitado" userId="S::urn:spo:anon#3af1cd1c04a7fa5674b9b3473b5602691105e9e0557552d4f278c67595e5a97c::" providerId="AD" clId="Web-{874E2B77-0E20-87A2-FF11-3F21115F3433}" dt="2022-01-27T12:40:58.740" v="7" actId="20577"/>
          <ac:spMkLst>
            <pc:docMk/>
            <pc:sldMk cId="0" sldId="266"/>
            <ac:spMk id="150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2:41:24.131" v="9" actId="20577"/>
        <pc:sldMkLst>
          <pc:docMk/>
          <pc:sldMk cId="0" sldId="267"/>
        </pc:sldMkLst>
        <pc:spChg chg="mod">
          <ac:chgData name="Usuario invitado" userId="S::urn:spo:anon#3af1cd1c04a7fa5674b9b3473b5602691105e9e0557552d4f278c67595e5a97c::" providerId="AD" clId="Web-{874E2B77-0E20-87A2-FF11-3F21115F3433}" dt="2022-01-27T12:41:24.131" v="9" actId="20577"/>
          <ac:spMkLst>
            <pc:docMk/>
            <pc:sldMk cId="0" sldId="267"/>
            <ac:spMk id="155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2:42:16.351" v="10" actId="20577"/>
        <pc:sldMkLst>
          <pc:docMk/>
          <pc:sldMk cId="0" sldId="268"/>
        </pc:sldMkLst>
        <pc:spChg chg="mod">
          <ac:chgData name="Usuario invitado" userId="S::urn:spo:anon#3af1cd1c04a7fa5674b9b3473b5602691105e9e0557552d4f278c67595e5a97c::" providerId="AD" clId="Web-{874E2B77-0E20-87A2-FF11-3F21115F3433}" dt="2022-01-27T12:42:16.351" v="10" actId="20577"/>
          <ac:spMkLst>
            <pc:docMk/>
            <pc:sldMk cId="0" sldId="268"/>
            <ac:spMk id="157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2:43:35.399" v="11" actId="20577"/>
        <pc:sldMkLst>
          <pc:docMk/>
          <pc:sldMk cId="0" sldId="270"/>
        </pc:sldMkLst>
        <pc:spChg chg="mod">
          <ac:chgData name="Usuario invitado" userId="S::urn:spo:anon#3af1cd1c04a7fa5674b9b3473b5602691105e9e0557552d4f278c67595e5a97c::" providerId="AD" clId="Web-{874E2B77-0E20-87A2-FF11-3F21115F3433}" dt="2022-01-27T12:43:35.399" v="11" actId="20577"/>
          <ac:spMkLst>
            <pc:docMk/>
            <pc:sldMk cId="0" sldId="270"/>
            <ac:spMk id="161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2:43:50.680" v="12" actId="20577"/>
        <pc:sldMkLst>
          <pc:docMk/>
          <pc:sldMk cId="0" sldId="271"/>
        </pc:sldMkLst>
        <pc:spChg chg="mod">
          <ac:chgData name="Usuario invitado" userId="S::urn:spo:anon#3af1cd1c04a7fa5674b9b3473b5602691105e9e0557552d4f278c67595e5a97c::" providerId="AD" clId="Web-{874E2B77-0E20-87A2-FF11-3F21115F3433}" dt="2022-01-27T12:43:50.680" v="12" actId="20577"/>
          <ac:spMkLst>
            <pc:docMk/>
            <pc:sldMk cId="0" sldId="271"/>
            <ac:spMk id="163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2:44:54.494" v="15" actId="20577"/>
        <pc:sldMkLst>
          <pc:docMk/>
          <pc:sldMk cId="0" sldId="272"/>
        </pc:sldMkLst>
        <pc:spChg chg="mod">
          <ac:chgData name="Usuario invitado" userId="S::urn:spo:anon#3af1cd1c04a7fa5674b9b3473b5602691105e9e0557552d4f278c67595e5a97c::" providerId="AD" clId="Web-{874E2B77-0E20-87A2-FF11-3F21115F3433}" dt="2022-01-27T12:44:54.494" v="15" actId="20577"/>
          <ac:spMkLst>
            <pc:docMk/>
            <pc:sldMk cId="0" sldId="272"/>
            <ac:spMk id="165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2:48:35.309" v="21" actId="20577"/>
        <pc:sldMkLst>
          <pc:docMk/>
          <pc:sldMk cId="0" sldId="273"/>
        </pc:sldMkLst>
        <pc:spChg chg="mod">
          <ac:chgData name="Usuario invitado" userId="S::urn:spo:anon#3af1cd1c04a7fa5674b9b3473b5602691105e9e0557552d4f278c67595e5a97c::" providerId="AD" clId="Web-{874E2B77-0E20-87A2-FF11-3F21115F3433}" dt="2022-01-27T12:48:35.309" v="21" actId="20577"/>
          <ac:spMkLst>
            <pc:docMk/>
            <pc:sldMk cId="0" sldId="273"/>
            <ac:spMk id="167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2:51:28.781" v="23" actId="20577"/>
        <pc:sldMkLst>
          <pc:docMk/>
          <pc:sldMk cId="0" sldId="275"/>
        </pc:sldMkLst>
        <pc:spChg chg="mod">
          <ac:chgData name="Usuario invitado" userId="S::urn:spo:anon#3af1cd1c04a7fa5674b9b3473b5602691105e9e0557552d4f278c67595e5a97c::" providerId="AD" clId="Web-{874E2B77-0E20-87A2-FF11-3F21115F3433}" dt="2022-01-27T12:51:10.687" v="22" actId="20577"/>
          <ac:spMkLst>
            <pc:docMk/>
            <pc:sldMk cId="0" sldId="275"/>
            <ac:spMk id="171" creationId="{00000000-0000-0000-0000-000000000000}"/>
          </ac:spMkLst>
        </pc:spChg>
        <pc:spChg chg="mod">
          <ac:chgData name="Usuario invitado" userId="S::urn:spo:anon#3af1cd1c04a7fa5674b9b3473b5602691105e9e0557552d4f278c67595e5a97c::" providerId="AD" clId="Web-{874E2B77-0E20-87A2-FF11-3F21115F3433}" dt="2022-01-27T12:51:28.781" v="23" actId="20577"/>
          <ac:spMkLst>
            <pc:docMk/>
            <pc:sldMk cId="0" sldId="275"/>
            <ac:spMk id="172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2:58:53.037" v="25" actId="20577"/>
        <pc:sldMkLst>
          <pc:docMk/>
          <pc:sldMk cId="0" sldId="278"/>
        </pc:sldMkLst>
        <pc:spChg chg="mod">
          <ac:chgData name="Usuario invitado" userId="S::urn:spo:anon#3af1cd1c04a7fa5674b9b3473b5602691105e9e0557552d4f278c67595e5a97c::" providerId="AD" clId="Web-{874E2B77-0E20-87A2-FF11-3F21115F3433}" dt="2022-01-27T12:58:53.037" v="25" actId="20577"/>
          <ac:spMkLst>
            <pc:docMk/>
            <pc:sldMk cId="0" sldId="278"/>
            <ac:spMk id="182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2:59:03.084" v="26" actId="20577"/>
        <pc:sldMkLst>
          <pc:docMk/>
          <pc:sldMk cId="0" sldId="279"/>
        </pc:sldMkLst>
        <pc:spChg chg="mod">
          <ac:chgData name="Usuario invitado" userId="S::urn:spo:anon#3af1cd1c04a7fa5674b9b3473b5602691105e9e0557552d4f278c67595e5a97c::" providerId="AD" clId="Web-{874E2B77-0E20-87A2-FF11-3F21115F3433}" dt="2022-01-27T12:59:03.084" v="26" actId="20577"/>
          <ac:spMkLst>
            <pc:docMk/>
            <pc:sldMk cId="0" sldId="279"/>
            <ac:spMk id="184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3:02:16.118" v="27" actId="20577"/>
        <pc:sldMkLst>
          <pc:docMk/>
          <pc:sldMk cId="0" sldId="281"/>
        </pc:sldMkLst>
        <pc:spChg chg="mod">
          <ac:chgData name="Usuario invitado" userId="S::urn:spo:anon#3af1cd1c04a7fa5674b9b3473b5602691105e9e0557552d4f278c67595e5a97c::" providerId="AD" clId="Web-{874E2B77-0E20-87A2-FF11-3F21115F3433}" dt="2022-01-27T13:02:16.118" v="27" actId="20577"/>
          <ac:spMkLst>
            <pc:docMk/>
            <pc:sldMk cId="0" sldId="281"/>
            <ac:spMk id="190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3:04:57.276" v="30" actId="20577"/>
        <pc:sldMkLst>
          <pc:docMk/>
          <pc:sldMk cId="0" sldId="282"/>
        </pc:sldMkLst>
        <pc:spChg chg="mod">
          <ac:chgData name="Usuario invitado" userId="S::urn:spo:anon#3af1cd1c04a7fa5674b9b3473b5602691105e9e0557552d4f278c67595e5a97c::" providerId="AD" clId="Web-{874E2B77-0E20-87A2-FF11-3F21115F3433}" dt="2022-01-27T13:04:57.276" v="30" actId="20577"/>
          <ac:spMkLst>
            <pc:docMk/>
            <pc:sldMk cId="0" sldId="282"/>
            <ac:spMk id="192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3:05:57.762" v="31" actId="20577"/>
        <pc:sldMkLst>
          <pc:docMk/>
          <pc:sldMk cId="0" sldId="283"/>
        </pc:sldMkLst>
        <pc:spChg chg="mod">
          <ac:chgData name="Usuario invitado" userId="S::urn:spo:anon#3af1cd1c04a7fa5674b9b3473b5602691105e9e0557552d4f278c67595e5a97c::" providerId="AD" clId="Web-{874E2B77-0E20-87A2-FF11-3F21115F3433}" dt="2022-01-27T13:05:57.762" v="31" actId="20577"/>
          <ac:spMkLst>
            <pc:docMk/>
            <pc:sldMk cId="0" sldId="283"/>
            <ac:spMk id="194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3:06:17.215" v="32" actId="20577"/>
        <pc:sldMkLst>
          <pc:docMk/>
          <pc:sldMk cId="0" sldId="287"/>
        </pc:sldMkLst>
        <pc:spChg chg="mod">
          <ac:chgData name="Usuario invitado" userId="S::urn:spo:anon#3af1cd1c04a7fa5674b9b3473b5602691105e9e0557552d4f278c67595e5a97c::" providerId="AD" clId="Web-{874E2B77-0E20-87A2-FF11-3F21115F3433}" dt="2022-01-27T13:06:17.215" v="32" actId="20577"/>
          <ac:spMkLst>
            <pc:docMk/>
            <pc:sldMk cId="0" sldId="287"/>
            <ac:spMk id="206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3:09:10.108" v="33" actId="20577"/>
        <pc:sldMkLst>
          <pc:docMk/>
          <pc:sldMk cId="0" sldId="288"/>
        </pc:sldMkLst>
        <pc:spChg chg="mod">
          <ac:chgData name="Usuario invitado" userId="S::urn:spo:anon#3af1cd1c04a7fa5674b9b3473b5602691105e9e0557552d4f278c67595e5a97c::" providerId="AD" clId="Web-{874E2B77-0E20-87A2-FF11-3F21115F3433}" dt="2022-01-27T13:09:10.108" v="33" actId="20577"/>
          <ac:spMkLst>
            <pc:docMk/>
            <pc:sldMk cId="0" sldId="288"/>
            <ac:spMk id="208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3:09:24.624" v="34" actId="20577"/>
        <pc:sldMkLst>
          <pc:docMk/>
          <pc:sldMk cId="0" sldId="289"/>
        </pc:sldMkLst>
        <pc:spChg chg="mod">
          <ac:chgData name="Usuario invitado" userId="S::urn:spo:anon#3af1cd1c04a7fa5674b9b3473b5602691105e9e0557552d4f278c67595e5a97c::" providerId="AD" clId="Web-{874E2B77-0E20-87A2-FF11-3F21115F3433}" dt="2022-01-27T13:09:24.624" v="34" actId="20577"/>
          <ac:spMkLst>
            <pc:docMk/>
            <pc:sldMk cId="0" sldId="289"/>
            <ac:spMk id="210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3:43:37.169" v="55" actId="20577"/>
        <pc:sldMkLst>
          <pc:docMk/>
          <pc:sldMk cId="0" sldId="291"/>
        </pc:sldMkLst>
        <pc:spChg chg="mod">
          <ac:chgData name="Usuario invitado" userId="S::urn:spo:anon#3af1cd1c04a7fa5674b9b3473b5602691105e9e0557552d4f278c67595e5a97c::" providerId="AD" clId="Web-{874E2B77-0E20-87A2-FF11-3F21115F3433}" dt="2022-01-27T13:43:37.169" v="55" actId="20577"/>
          <ac:spMkLst>
            <pc:docMk/>
            <pc:sldMk cId="0" sldId="291"/>
            <ac:spMk id="217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3:43:53.013" v="56" actId="20577"/>
        <pc:sldMkLst>
          <pc:docMk/>
          <pc:sldMk cId="0" sldId="292"/>
        </pc:sldMkLst>
        <pc:spChg chg="mod">
          <ac:chgData name="Usuario invitado" userId="S::urn:spo:anon#3af1cd1c04a7fa5674b9b3473b5602691105e9e0557552d4f278c67595e5a97c::" providerId="AD" clId="Web-{874E2B77-0E20-87A2-FF11-3F21115F3433}" dt="2022-01-27T13:43:53.013" v="56" actId="20577"/>
          <ac:spMkLst>
            <pc:docMk/>
            <pc:sldMk cId="0" sldId="292"/>
            <ac:spMk id="219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3:13:04.721" v="38" actId="20577"/>
        <pc:sldMkLst>
          <pc:docMk/>
          <pc:sldMk cId="0" sldId="293"/>
        </pc:sldMkLst>
        <pc:spChg chg="mod">
          <ac:chgData name="Usuario invitado" userId="S::urn:spo:anon#3af1cd1c04a7fa5674b9b3473b5602691105e9e0557552d4f278c67595e5a97c::" providerId="AD" clId="Web-{874E2B77-0E20-87A2-FF11-3F21115F3433}" dt="2022-01-27T13:13:04.721" v="38" actId="20577"/>
          <ac:spMkLst>
            <pc:docMk/>
            <pc:sldMk cId="0" sldId="293"/>
            <ac:spMk id="222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3:46:36.984" v="57" actId="20577"/>
        <pc:sldMkLst>
          <pc:docMk/>
          <pc:sldMk cId="0" sldId="296"/>
        </pc:sldMkLst>
        <pc:spChg chg="mod">
          <ac:chgData name="Usuario invitado" userId="S::urn:spo:anon#3af1cd1c04a7fa5674b9b3473b5602691105e9e0557552d4f278c67595e5a97c::" providerId="AD" clId="Web-{874E2B77-0E20-87A2-FF11-3F21115F3433}" dt="2022-01-27T13:46:36.984" v="57" actId="20577"/>
          <ac:spMkLst>
            <pc:docMk/>
            <pc:sldMk cId="0" sldId="296"/>
            <ac:spMk id="233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3:16:15.442" v="44" actId="20577"/>
        <pc:sldMkLst>
          <pc:docMk/>
          <pc:sldMk cId="0" sldId="297"/>
        </pc:sldMkLst>
        <pc:spChg chg="mod">
          <ac:chgData name="Usuario invitado" userId="S::urn:spo:anon#3af1cd1c04a7fa5674b9b3473b5602691105e9e0557552d4f278c67595e5a97c::" providerId="AD" clId="Web-{874E2B77-0E20-87A2-FF11-3F21115F3433}" dt="2022-01-27T13:16:15.442" v="44" actId="20577"/>
          <ac:spMkLst>
            <pc:docMk/>
            <pc:sldMk cId="0" sldId="297"/>
            <ac:spMk id="236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3:20:00.649" v="45" actId="20577"/>
        <pc:sldMkLst>
          <pc:docMk/>
          <pc:sldMk cId="0" sldId="301"/>
        </pc:sldMkLst>
        <pc:spChg chg="mod">
          <ac:chgData name="Usuario invitado" userId="S::urn:spo:anon#3af1cd1c04a7fa5674b9b3473b5602691105e9e0557552d4f278c67595e5a97c::" providerId="AD" clId="Web-{874E2B77-0E20-87A2-FF11-3F21115F3433}" dt="2022-01-27T13:20:00.649" v="45" actId="20577"/>
          <ac:spMkLst>
            <pc:docMk/>
            <pc:sldMk cId="0" sldId="301"/>
            <ac:spMk id="250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3:33:50.270" v="51" actId="20577"/>
        <pc:sldMkLst>
          <pc:docMk/>
          <pc:sldMk cId="0" sldId="302"/>
        </pc:sldMkLst>
        <pc:spChg chg="mod">
          <ac:chgData name="Usuario invitado" userId="S::urn:spo:anon#3af1cd1c04a7fa5674b9b3473b5602691105e9e0557552d4f278c67595e5a97c::" providerId="AD" clId="Web-{874E2B77-0E20-87A2-FF11-3F21115F3433}" dt="2022-01-27T13:33:50.270" v="51" actId="20577"/>
          <ac:spMkLst>
            <pc:docMk/>
            <pc:sldMk cId="0" sldId="302"/>
            <ac:spMk id="252" creationId="{00000000-0000-0000-0000-000000000000}"/>
          </ac:spMkLst>
        </pc:spChg>
      </pc:sldChg>
      <pc:sldChg chg="modSp">
        <pc:chgData name="Usuario invitado" userId="S::urn:spo:anon#3af1cd1c04a7fa5674b9b3473b5602691105e9e0557552d4f278c67595e5a97c::" providerId="AD" clId="Web-{874E2B77-0E20-87A2-FF11-3F21115F3433}" dt="2022-01-27T13:34:02.879" v="52" actId="20577"/>
        <pc:sldMkLst>
          <pc:docMk/>
          <pc:sldMk cId="0" sldId="303"/>
        </pc:sldMkLst>
        <pc:spChg chg="mod">
          <ac:chgData name="Usuario invitado" userId="S::urn:spo:anon#3af1cd1c04a7fa5674b9b3473b5602691105e9e0557552d4f278c67595e5a97c::" providerId="AD" clId="Web-{874E2B77-0E20-87A2-FF11-3F21115F3433}" dt="2022-01-27T13:34:02.879" v="52" actId="20577"/>
          <ac:spMkLst>
            <pc:docMk/>
            <pc:sldMk cId="0" sldId="303"/>
            <ac:spMk id="254" creationId="{00000000-0000-0000-0000-000000000000}"/>
          </ac:spMkLst>
        </pc:spChg>
      </pc:sldChg>
    </pc:docChg>
  </pc:docChgLst>
  <pc:docChgLst>
    <pc:chgData name="Guest User" userId="S::urn:spo:anon#bfa97d72987f2b88a022b3b4dc6f6ac7aa7077d7cc33f70d7fc0ac3f5d92622e::" providerId="AD" clId="Web-{0DE86642-8D45-4440-E198-614D796AF04C}"/>
    <pc:docChg chg="modSld">
      <pc:chgData name="Guest User" userId="S::urn:spo:anon#bfa97d72987f2b88a022b3b4dc6f6ac7aa7077d7cc33f70d7fc0ac3f5d92622e::" providerId="AD" clId="Web-{0DE86642-8D45-4440-E198-614D796AF04C}" dt="2022-01-27T14:07:11.477" v="1" actId="20577"/>
      <pc:docMkLst>
        <pc:docMk/>
      </pc:docMkLst>
      <pc:sldChg chg="modSp">
        <pc:chgData name="Guest User" userId="S::urn:spo:anon#bfa97d72987f2b88a022b3b4dc6f6ac7aa7077d7cc33f70d7fc0ac3f5d92622e::" providerId="AD" clId="Web-{0DE86642-8D45-4440-E198-614D796AF04C}" dt="2022-01-27T14:07:11.477" v="1" actId="20577"/>
        <pc:sldMkLst>
          <pc:docMk/>
          <pc:sldMk cId="0" sldId="274"/>
        </pc:sldMkLst>
        <pc:spChg chg="mod">
          <ac:chgData name="Guest User" userId="S::urn:spo:anon#bfa97d72987f2b88a022b3b4dc6f6ac7aa7077d7cc33f70d7fc0ac3f5d92622e::" providerId="AD" clId="Web-{0DE86642-8D45-4440-E198-614D796AF04C}" dt="2022-01-27T14:07:11.477" v="1" actId="20577"/>
          <ac:spMkLst>
            <pc:docMk/>
            <pc:sldMk cId="0" sldId="274"/>
            <ac:spMk id="16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aime Silv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–Jaime Silveira</a:t>
            </a:r>
          </a:p>
        </p:txBody>
      </p:sp>
      <p:sp>
        <p:nvSpPr>
          <p:cNvPr id="94" name="“Digite uma citação aqui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uma citação aqui.” </a:t>
            </a:r>
          </a:p>
        </p:txBody>
      </p:sp>
      <p:sp>
        <p:nvSpPr>
          <p:cNvPr id="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e praia e mar de uma duna de areia com gram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sta de praia e mar de uma duna de areia com grama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 sobrevoando uma praia com uma cerca baixa à frente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rilha de areia entre duas colinas rumo ao oceano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rilha de areia entre duas colinas rumo ao oceano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arça sobrevoando uma praia com uma cerca baixa à frente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sta de praia e mar de uma duna de areia com gram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1025455_467608356656183_205099355_o.jpg"/>
          <p:cNvGrpSpPr/>
          <p:nvPr/>
        </p:nvGrpSpPr>
        <p:grpSpPr>
          <a:xfrm>
            <a:off x="4920059" y="2179482"/>
            <a:ext cx="14543839" cy="10832673"/>
            <a:chOff x="0" y="0"/>
            <a:chExt cx="14543837" cy="10832672"/>
          </a:xfrm>
        </p:grpSpPr>
        <p:pic>
          <p:nvPicPr>
            <p:cNvPr id="147" name="1025455_467608356656183_205099355_o.jpg" descr="1025455_467608356656183_205099355_o.jpg"/>
            <p:cNvPicPr>
              <a:picLocks noChangeAspect="1"/>
            </p:cNvPicPr>
            <p:nvPr/>
          </p:nvPicPr>
          <p:blipFill>
            <a:blip r:embed="rId3"/>
            <a:srcRect l="33910" t="1085"/>
            <a:stretch>
              <a:fillRect/>
            </a:stretch>
          </p:blipFill>
          <p:spPr>
            <a:xfrm>
              <a:off x="12700" y="355600"/>
              <a:ext cx="14518438" cy="103627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6" name="1025455_467608356656183_205099355_o.jpg" descr="1025455_467608356656183_205099355_o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4543839" cy="1083267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Ella era tímida;…"/>
          <p:cNvSpPr txBox="1"/>
          <p:nvPr/>
        </p:nvSpPr>
        <p:spPr>
          <a:xfrm>
            <a:off x="4542160" y="4324349"/>
            <a:ext cx="16791218" cy="516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9000"/>
              </a:spcBef>
              <a:defRPr sz="6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s-ES" dirty="0"/>
              <a:t>Ella era tímida;</a:t>
            </a:r>
          </a:p>
          <a:p>
            <a:pPr algn="l" defTabSz="457200">
              <a:spcBef>
                <a:spcPts val="9000"/>
              </a:spcBef>
              <a:defRPr sz="6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s-ES" dirty="0"/>
              <a:t>Ella vivía sola;</a:t>
            </a:r>
          </a:p>
          <a:p>
            <a:pPr algn="l" defTabSz="457200">
              <a:spcBef>
                <a:spcPts val="9000"/>
              </a:spcBef>
              <a:defRPr sz="6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s-ES" dirty="0"/>
              <a:t>Había basureros cerca de su departamento.</a:t>
            </a:r>
          </a:p>
        </p:txBody>
      </p:sp>
      <p:sp>
        <p:nvSpPr>
          <p:cNvPr id="151" name="1"/>
          <p:cNvSpPr txBox="1"/>
          <p:nvPr/>
        </p:nvSpPr>
        <p:spPr>
          <a:xfrm>
            <a:off x="3241122" y="3536950"/>
            <a:ext cx="861061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 b="0">
                <a:solidFill>
                  <a:srgbClr val="71B1D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1</a:t>
            </a:r>
          </a:p>
        </p:txBody>
      </p:sp>
      <p:sp>
        <p:nvSpPr>
          <p:cNvPr id="152" name="2"/>
          <p:cNvSpPr txBox="1"/>
          <p:nvPr/>
        </p:nvSpPr>
        <p:spPr>
          <a:xfrm>
            <a:off x="3052527" y="5645150"/>
            <a:ext cx="1238251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 b="0">
                <a:solidFill>
                  <a:srgbClr val="71B1D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2</a:t>
            </a:r>
          </a:p>
        </p:txBody>
      </p:sp>
      <p:sp>
        <p:nvSpPr>
          <p:cNvPr id="153" name="3"/>
          <p:cNvSpPr txBox="1"/>
          <p:nvPr/>
        </p:nvSpPr>
        <p:spPr>
          <a:xfrm>
            <a:off x="3050622" y="7753350"/>
            <a:ext cx="1242061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 b="0">
                <a:solidFill>
                  <a:srgbClr val="71B1D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3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¿Y tú?…"/>
          <p:cNvSpPr txBox="1"/>
          <p:nvPr/>
        </p:nvSpPr>
        <p:spPr>
          <a:xfrm>
            <a:off x="3592691" y="4960044"/>
            <a:ext cx="17198619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000" b="0">
                <a:solidFill>
                  <a:srgbClr val="F2D366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es-ES" dirty="0"/>
              <a:t>¿Y tú?</a:t>
            </a:r>
          </a:p>
          <a:p>
            <a:pPr>
              <a:defRPr sz="8000" b="0">
                <a:solidFill>
                  <a:srgbClr val="F2D366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es-ES" dirty="0"/>
              <a:t>¿Has sido olvidado por alguien?</a:t>
            </a:r>
          </a:p>
          <a:p>
            <a:pPr>
              <a:defRPr sz="8000" b="0">
                <a:solidFill>
                  <a:srgbClr val="F2D366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es-ES" dirty="0"/>
              <a:t>¿O te has olvidado de alguien? 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a Biblia está repleta de casos de personas “olvidadas” o ignoradas, marginadas: José después de interpretar el sueño del copero de Faraón, la mujer con el flujo de sangre, el cojo del estanque de Betesda."/>
          <p:cNvSpPr txBox="1"/>
          <p:nvPr/>
        </p:nvSpPr>
        <p:spPr>
          <a:xfrm>
            <a:off x="2961479" y="4489449"/>
            <a:ext cx="18461042" cy="473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6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es-ES" dirty="0"/>
              <a:t>La Biblia está repleta de casos de personas “olvidadas” o ignoradas, marginadas: José después de interpretar el sueño del copero de Faraón, la mujer con el flujo de sangre, el cojo del estanque de </a:t>
            </a:r>
            <a:r>
              <a:rPr lang="es-ES" dirty="0" err="1"/>
              <a:t>Betesda</a:t>
            </a:r>
            <a:r>
              <a:rPr lang="es-ES" dirty="0"/>
              <a:t>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2 Samuel 9"/>
          <p:cNvSpPr txBox="1"/>
          <p:nvPr/>
        </p:nvSpPr>
        <p:spPr>
          <a:xfrm>
            <a:off x="6664497" y="5645150"/>
            <a:ext cx="11055006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15000" b="0">
                <a:solidFill>
                  <a:srgbClr val="303E58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2 Samuel 9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Misericordia, bondad y amor en favor de quien no lo merece."/>
          <p:cNvSpPr txBox="1"/>
          <p:nvPr/>
        </p:nvSpPr>
        <p:spPr>
          <a:xfrm>
            <a:off x="2985518" y="5575300"/>
            <a:ext cx="18412964" cy="256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8000" b="0">
                <a:solidFill>
                  <a:srgbClr val="303E58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s-ES" dirty="0"/>
              <a:t>Misericordia, bondad y amor en favor de quien no lo merece.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Él era miembro de la familia real, con derecho y trato diferenciado y honrado por todos. Él era un príncipe, el tercero en la sucesión del reino, hijo de Jonatán,…"/>
          <p:cNvSpPr txBox="1"/>
          <p:nvPr/>
        </p:nvSpPr>
        <p:spPr>
          <a:xfrm>
            <a:off x="3976332" y="4489449"/>
            <a:ext cx="16431336" cy="473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6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s-ES" dirty="0"/>
              <a:t>Él era miembro de la familia real, con derecho y trato diferenciado y honrado por todos. Él era un príncipe, el tercero en la sucesión del reino, hijo de Jonatán, </a:t>
            </a:r>
          </a:p>
          <a:p>
            <a:pPr defTabSz="457200">
              <a:defRPr sz="6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s-ES" dirty="0"/>
              <a:t>nieto de Saúl.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Hubo miedo, la huida, el disfraz, la deficiencia física por causa de un accidente."/>
          <p:cNvSpPr txBox="1"/>
          <p:nvPr/>
        </p:nvSpPr>
        <p:spPr>
          <a:xfrm>
            <a:off x="3682522" y="4959349"/>
            <a:ext cx="17018956" cy="37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8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es-ES" dirty="0"/>
              <a:t>Hubo miedo, la huida, el disfraz, la deficiencia física por un accidente.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e lo describe: “hijo de Jonatán”, “lisiado de los pies”, “hijo de Amiel”, “de la casa de Maquir”, “de Lodebar”."/>
          <p:cNvSpPr txBox="1"/>
          <p:nvPr/>
        </p:nvSpPr>
        <p:spPr>
          <a:xfrm>
            <a:off x="2668458" y="4959349"/>
            <a:ext cx="19047083" cy="37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8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es-ES" dirty="0"/>
              <a:t>Se lo describe: “hijo de Jonatán”, “lisiado de los pies”, “hijo de Amiel”, “de la casa de </a:t>
            </a:r>
            <a:r>
              <a:rPr lang="es-ES" dirty="0" err="1"/>
              <a:t>Maquir</a:t>
            </a:r>
            <a:r>
              <a:rPr lang="es-ES" dirty="0"/>
              <a:t>”, “de </a:t>
            </a:r>
            <a:r>
              <a:rPr lang="es-ES" dirty="0" err="1"/>
              <a:t>Lodebar</a:t>
            </a:r>
            <a:r>
              <a:rPr lang="es-ES" dirty="0"/>
              <a:t>”. 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Mefi-boset es…"/>
          <p:cNvSpPr txBox="1"/>
          <p:nvPr/>
        </p:nvSpPr>
        <p:spPr>
          <a:xfrm>
            <a:off x="4861146" y="5410196"/>
            <a:ext cx="14661707" cy="289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9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s-419" dirty="0" err="1">
                <a:latin typeface="Montserrat Bold"/>
                <a:ea typeface="Montserrat Bold"/>
                <a:cs typeface="Montserrat Bold"/>
                <a:sym typeface="Montserrat Bold"/>
              </a:rPr>
              <a:t>Mefi-boset</a:t>
            </a:r>
            <a:r>
              <a:rPr lang="es-419" dirty="0"/>
              <a:t> es </a:t>
            </a:r>
          </a:p>
          <a:p>
            <a:pPr defTabSz="457200">
              <a:defRPr sz="9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s-419" dirty="0"/>
              <a:t>“vergüenza destruidora”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“Dios ama tanto a los jóvenes que, en el cielo, todos seremos jóvenes”."/>
          <p:cNvSpPr txBox="1"/>
          <p:nvPr/>
        </p:nvSpPr>
        <p:spPr>
          <a:xfrm>
            <a:off x="1419820" y="5729486"/>
            <a:ext cx="21544359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dirty="0"/>
              <a:t>“Dios ama tanto a los jóvenes que, en el cielo,</a:t>
            </a:r>
            <a:endParaRPr lang="es-ES" dirty="0"/>
          </a:p>
          <a:p>
            <a:r>
              <a:rPr lang="es-ES" dirty="0"/>
              <a:t> </a:t>
            </a:r>
            <a:r>
              <a:rPr dirty="0" err="1"/>
              <a:t>todos</a:t>
            </a:r>
            <a:r>
              <a:rPr dirty="0"/>
              <a:t> </a:t>
            </a:r>
            <a:r>
              <a:rPr dirty="0" err="1"/>
              <a:t>seremos</a:t>
            </a:r>
            <a:r>
              <a:rPr dirty="0"/>
              <a:t> </a:t>
            </a:r>
            <a:r>
              <a:rPr lang="es-ES" dirty="0"/>
              <a:t>jóvenes</a:t>
            </a:r>
            <a:r>
              <a:rPr dirty="0"/>
              <a:t>”.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: “Dios no guía jamás a sus hijos de otro modo que el que ellos mismos escogerían, si pudieran ver el fin desde el principio y discernir la gloria del designio que cumplen como colaboradores con Dios”."/>
          <p:cNvSpPr txBox="1"/>
          <p:nvPr/>
        </p:nvSpPr>
        <p:spPr>
          <a:xfrm>
            <a:off x="3571484" y="3644900"/>
            <a:ext cx="17241032" cy="642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68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es-ES" dirty="0"/>
              <a:t>: “Dios no guía jamás a sus hijos de otro modo que el que ellos mismos escogerían, si pudieran ver el fin desde el principio y discernir la gloria del designio que cumplen como colaboradores con Dios”.</a:t>
            </a:r>
          </a:p>
        </p:txBody>
      </p:sp>
      <p:sp>
        <p:nvSpPr>
          <p:cNvPr id="172" name="Elena de White, El ministerio de curación, p. 380."/>
          <p:cNvSpPr txBox="1"/>
          <p:nvPr/>
        </p:nvSpPr>
        <p:spPr>
          <a:xfrm>
            <a:off x="3571484" y="10737848"/>
            <a:ext cx="17241033" cy="723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s-ES" dirty="0"/>
              <a:t> Elena de White, </a:t>
            </a:r>
            <a:r>
              <a:rPr lang="es-ES" dirty="0">
                <a:latin typeface="Montserrat Italic"/>
                <a:ea typeface="Montserrat Italic"/>
                <a:cs typeface="Montserrat Italic"/>
                <a:sym typeface="Montserrat Italic"/>
              </a:rPr>
              <a:t>El ministerio de curación</a:t>
            </a:r>
            <a:r>
              <a:rPr lang="es-ES" dirty="0"/>
              <a:t>, p. 380.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Mefibosete.jpg"/>
          <p:cNvGrpSpPr/>
          <p:nvPr/>
        </p:nvGrpSpPr>
        <p:grpSpPr>
          <a:xfrm>
            <a:off x="5640388" y="2336769"/>
            <a:ext cx="13103224" cy="10278267"/>
            <a:chOff x="0" y="0"/>
            <a:chExt cx="13103223" cy="10278266"/>
          </a:xfrm>
        </p:grpSpPr>
        <p:pic>
          <p:nvPicPr>
            <p:cNvPr id="175" name="Mefibosete.jpg" descr="Mefiboset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" y="355600"/>
              <a:ext cx="13077824" cy="98083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4" name="Mefibosete.jpg" descr="Mefibosete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3103224" cy="1027826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Jonatas e Davi.jpg"/>
          <p:cNvGrpSpPr/>
          <p:nvPr/>
        </p:nvGrpSpPr>
        <p:grpSpPr>
          <a:xfrm>
            <a:off x="6086720" y="2061534"/>
            <a:ext cx="12210560" cy="9592932"/>
            <a:chOff x="0" y="0"/>
            <a:chExt cx="12210559" cy="9592930"/>
          </a:xfrm>
        </p:grpSpPr>
        <p:pic>
          <p:nvPicPr>
            <p:cNvPr id="179" name="Jonatas e Davi.jpg" descr="Jonatas e Davi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" y="355600"/>
              <a:ext cx="12185160" cy="91230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8" name="Jonatas e Davi.jpg" descr="Jonatas e Davi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210560" cy="959293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“¿Ha quedado alguno de la casa de Saúl, a quien haga yo misericordia por amor de Jonatán?”."/>
          <p:cNvSpPr txBox="1"/>
          <p:nvPr/>
        </p:nvSpPr>
        <p:spPr>
          <a:xfrm>
            <a:off x="2737352" y="5168899"/>
            <a:ext cx="18909295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0">
                <a:solidFill>
                  <a:srgbClr val="F2D366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s-ES" dirty="0"/>
              <a:t>“¿Ha quedado alguno de la casa de Saúl, a quien haga yo misericordia por amor de Jonatán?”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Dos importantes lecciones sobre amar a los olvidados:…"/>
          <p:cNvSpPr txBox="1"/>
          <p:nvPr/>
        </p:nvSpPr>
        <p:spPr>
          <a:xfrm>
            <a:off x="4187920" y="3860799"/>
            <a:ext cx="17497792" cy="609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9000"/>
              </a:spcBef>
              <a:defRPr sz="6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s-ES" dirty="0"/>
              <a:t>Dos importantes lecciones sobre amar a los olvidados:</a:t>
            </a:r>
          </a:p>
          <a:p>
            <a:pPr algn="l" defTabSz="457200">
              <a:spcBef>
                <a:spcPts val="9000"/>
              </a:spcBef>
              <a:defRPr sz="6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s-ES" dirty="0"/>
              <a:t>Amar a los olvidados puede ser arriesgado;</a:t>
            </a:r>
          </a:p>
          <a:p>
            <a:pPr algn="l" defTabSz="457200">
              <a:spcBef>
                <a:spcPts val="9000"/>
              </a:spcBef>
              <a:defRPr sz="6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s-ES" dirty="0"/>
              <a:t>Amar a los olvidados puede involucrar gastos.</a:t>
            </a:r>
          </a:p>
        </p:txBody>
      </p:sp>
      <p:sp>
        <p:nvSpPr>
          <p:cNvPr id="185" name="1"/>
          <p:cNvSpPr txBox="1"/>
          <p:nvPr/>
        </p:nvSpPr>
        <p:spPr>
          <a:xfrm>
            <a:off x="2886883" y="6153150"/>
            <a:ext cx="861061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 b="0">
                <a:solidFill>
                  <a:srgbClr val="71B1D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1</a:t>
            </a:r>
          </a:p>
        </p:txBody>
      </p:sp>
      <p:sp>
        <p:nvSpPr>
          <p:cNvPr id="186" name="2"/>
          <p:cNvSpPr txBox="1"/>
          <p:nvPr/>
        </p:nvSpPr>
        <p:spPr>
          <a:xfrm>
            <a:off x="2698288" y="8261350"/>
            <a:ext cx="1238251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 b="0">
                <a:solidFill>
                  <a:srgbClr val="71B1D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AMAR A LOS OLVIDADOS…"/>
          <p:cNvSpPr txBox="1"/>
          <p:nvPr/>
        </p:nvSpPr>
        <p:spPr>
          <a:xfrm>
            <a:off x="2737352" y="5374878"/>
            <a:ext cx="18909295" cy="296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000" b="0">
                <a:solidFill>
                  <a:srgbClr val="F2D366"/>
                </a:solidFill>
                <a:latin typeface="Cocogoose Narrow Letterpress"/>
                <a:ea typeface="Cocogoose Narrow Letterpress"/>
                <a:cs typeface="Cocogoose Narrow Letterpress"/>
                <a:sym typeface="Cocogoose Narrow Letterpress"/>
              </a:defRPr>
            </a:pPr>
            <a:r>
              <a:t>AMAR A LOS OLVIDADOS </a:t>
            </a:r>
          </a:p>
          <a:p>
            <a:pPr>
              <a:defRPr sz="9000" b="0">
                <a:solidFill>
                  <a:srgbClr val="F2D366"/>
                </a:solidFill>
                <a:latin typeface="Cocogoose Narrow Letterpress"/>
                <a:ea typeface="Cocogoose Narrow Letterpress"/>
                <a:cs typeface="Cocogoose Narrow Letterpress"/>
                <a:sym typeface="Cocogoose Narrow Letterpress"/>
              </a:defRPr>
            </a:pPr>
            <a:r>
              <a:t>PUEDE SER ARRIESGADO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David sabía que mientras cualquier descendiente de Saúl estuviera vivo, su propio trono estaría en riesgo."/>
          <p:cNvSpPr txBox="1"/>
          <p:nvPr/>
        </p:nvSpPr>
        <p:spPr>
          <a:xfrm>
            <a:off x="2101699" y="4959349"/>
            <a:ext cx="20180602" cy="37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8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es-ES" dirty="0"/>
              <a:t>David sabía que mientras cualquier descendiente de Saúl estuviera vivo, su propio trono estaría en riesgo.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ando nos disponemos a amar a alguien olvidado, también podemos poner nuestra reputación en riesgo."/>
          <p:cNvSpPr txBox="1"/>
          <p:nvPr/>
        </p:nvSpPr>
        <p:spPr>
          <a:xfrm>
            <a:off x="2101699" y="4959349"/>
            <a:ext cx="20180602" cy="37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8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es-ES" dirty="0"/>
              <a:t>Cuando nos disponemos a amar a alguien olvidado, también podemos poner nuestra reputación en riesgo. </a:t>
            </a:r>
            <a:endParaRPr dirty="0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ero, si tú dices “YO VOY”, Dios irá contigo y bendecirá tu iniciativa."/>
          <p:cNvSpPr txBox="1"/>
          <p:nvPr/>
        </p:nvSpPr>
        <p:spPr>
          <a:xfrm>
            <a:off x="2101699" y="5575296"/>
            <a:ext cx="20180602" cy="2565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8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s-ES" dirty="0"/>
              <a:t>Pero, si tú dices “</a:t>
            </a:r>
            <a:r>
              <a:rPr lang="es-ES" dirty="0">
                <a:latin typeface="Montserrat Bold"/>
                <a:ea typeface="Montserrat Bold"/>
                <a:cs typeface="Montserrat Bold"/>
                <a:sym typeface="Montserrat Bold"/>
              </a:rPr>
              <a:t>YO VOY</a:t>
            </a:r>
            <a:r>
              <a:rPr lang="es-ES" dirty="0"/>
              <a:t>”, Dios irá contigo y bendecirá tu iniciativa.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AMAR A LOS OLVIDADOS…"/>
          <p:cNvSpPr txBox="1"/>
          <p:nvPr/>
        </p:nvSpPr>
        <p:spPr>
          <a:xfrm>
            <a:off x="2737352" y="5374878"/>
            <a:ext cx="18909295" cy="296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000" b="0">
                <a:solidFill>
                  <a:srgbClr val="F2D366"/>
                </a:solidFill>
                <a:latin typeface="Cocogoose Narrow Letterpress"/>
                <a:ea typeface="Cocogoose Narrow Letterpress"/>
                <a:cs typeface="Cocogoose Narrow Letterpress"/>
                <a:sym typeface="Cocogoose Narrow Letterpress"/>
              </a:defRPr>
            </a:pPr>
            <a:r>
              <a:t>AMAR A LOS OLVIDADOS </a:t>
            </a:r>
          </a:p>
          <a:p>
            <a:pPr>
              <a:defRPr sz="9000" b="0">
                <a:solidFill>
                  <a:srgbClr val="F2D366"/>
                </a:solidFill>
                <a:latin typeface="Cocogoose Narrow Letterpress"/>
                <a:ea typeface="Cocogoose Narrow Letterpress"/>
                <a:cs typeface="Cocogoose Narrow Letterpress"/>
                <a:sym typeface="Cocogoose Narrow Letterpress"/>
              </a:defRPr>
            </a:pPr>
            <a:r>
              <a:t>PUEDE INVOLUCRAR COSTOS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Jovem_Logo_2.png" descr="Jovem_Logo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3971" y="1560524"/>
            <a:ext cx="8253451" cy="12155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Jovem_Logo_1.png" descr="Jovem_Logo_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052" y="1275026"/>
            <a:ext cx="8340488" cy="12440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shutterstock_177840845.jpg"/>
          <p:cNvGrpSpPr/>
          <p:nvPr/>
        </p:nvGrpSpPr>
        <p:grpSpPr>
          <a:xfrm>
            <a:off x="5201518" y="2001402"/>
            <a:ext cx="13980964" cy="9713196"/>
            <a:chOff x="0" y="0"/>
            <a:chExt cx="13980963" cy="9713195"/>
          </a:xfrm>
        </p:grpSpPr>
        <p:pic>
          <p:nvPicPr>
            <p:cNvPr id="199" name="shutterstock_177840845.jpg" descr="shutterstock_177840845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" y="355600"/>
              <a:ext cx="13955564" cy="92432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8" name="shutterstock_177840845.jpg" descr="shutterstock_177840845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3980964" cy="971319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Captura de Tela 2022-01-24 às 14.18.27.png"/>
          <p:cNvGrpSpPr/>
          <p:nvPr/>
        </p:nvGrpSpPr>
        <p:grpSpPr>
          <a:xfrm>
            <a:off x="6638268" y="1855893"/>
            <a:ext cx="11107464" cy="9762914"/>
            <a:chOff x="0" y="0"/>
            <a:chExt cx="11107463" cy="9762912"/>
          </a:xfrm>
        </p:grpSpPr>
        <p:pic>
          <p:nvPicPr>
            <p:cNvPr id="203" name="Captura de Tela 2022-01-24 às 14.18.27.png" descr="Captura de Tela 2022-01-24 às 14.18.27.png"/>
            <p:cNvPicPr>
              <a:picLocks noChangeAspect="1"/>
            </p:cNvPicPr>
            <p:nvPr/>
          </p:nvPicPr>
          <p:blipFill>
            <a:blip r:embed="rId3"/>
            <a:srcRect l="126" t="136" r="126" b="136"/>
            <a:stretch>
              <a:fillRect/>
            </a:stretch>
          </p:blipFill>
          <p:spPr>
            <a:xfrm>
              <a:off x="12700" y="355600"/>
              <a:ext cx="11082064" cy="92930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2" name="Captura de Tela 2022-01-24 às 14.18.27.png" descr="Captura de Tela 2022-01-24 às 14.18.27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107464" cy="976291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ando decimos amar a los olvidados, necesitamos estar dispuestos a pagar una pizza, una comida, una cuenta."/>
          <p:cNvSpPr txBox="1"/>
          <p:nvPr/>
        </p:nvSpPr>
        <p:spPr>
          <a:xfrm>
            <a:off x="1097953" y="4959349"/>
            <a:ext cx="22188095" cy="37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8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es-ES" dirty="0"/>
              <a:t>Cuando decimos amar a los olvidados, necesitamos estar dispuestos a pagar una pizza, una comida, una cuenta.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“Pagar los platos rotos”, asumir una culpa que no es nuestra, escuchar a alguien desahogarse."/>
          <p:cNvSpPr txBox="1"/>
          <p:nvPr/>
        </p:nvSpPr>
        <p:spPr>
          <a:xfrm>
            <a:off x="2136541" y="4959349"/>
            <a:ext cx="20110919" cy="37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8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es-ES" dirty="0"/>
              <a:t>“Pagar los platos rotos”, asumir una culpa que no es nuestra, escuchar a alguien desahogarse.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La bondad de David es solo un ejemplo de la mayor bondad de todas, ¡la de Dios!"/>
          <p:cNvSpPr txBox="1"/>
          <p:nvPr/>
        </p:nvSpPr>
        <p:spPr>
          <a:xfrm>
            <a:off x="3050550" y="4959349"/>
            <a:ext cx="18282900" cy="37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8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es-ES" dirty="0"/>
              <a:t>La bondad de David es solo un ejemplo de la mayor bondad de todas, ¡la de Dios!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“¿Por qué Dios se olvidó de mí?”."/>
          <p:cNvSpPr txBox="1"/>
          <p:nvPr/>
        </p:nvSpPr>
        <p:spPr>
          <a:xfrm>
            <a:off x="13518097" y="5715000"/>
            <a:ext cx="8890550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0">
                <a:solidFill>
                  <a:srgbClr val="F2D366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“¿Por qué Dios se olvidó de mí?”.</a:t>
            </a:r>
          </a:p>
        </p:txBody>
      </p:sp>
      <p:grpSp>
        <p:nvGrpSpPr>
          <p:cNvPr id="215" name="Captura de Tela 2022-01-24 às 14.29.08.png"/>
          <p:cNvGrpSpPr/>
          <p:nvPr/>
        </p:nvGrpSpPr>
        <p:grpSpPr>
          <a:xfrm>
            <a:off x="1705711" y="2550559"/>
            <a:ext cx="10558578" cy="8373582"/>
            <a:chOff x="0" y="0"/>
            <a:chExt cx="10558576" cy="8373581"/>
          </a:xfrm>
        </p:grpSpPr>
        <p:pic>
          <p:nvPicPr>
            <p:cNvPr id="214" name="Captura de Tela 2022-01-24 às 14.29.08.png" descr="Captura de Tela 2022-01-24 às 14.29.0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" y="355600"/>
              <a:ext cx="10533177" cy="79036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3" name="Captura de Tela 2022-01-24 às 14.29.08.png" descr="Captura de Tela 2022-01-24 às 14.29.08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0558577" cy="837358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¿Cuántos Mefi-bosets existen en nuestro barrio? ¿Cuántos príncipes y princesas de Dios están por ahí, olvidados, sin identidad?"/>
          <p:cNvSpPr txBox="1"/>
          <p:nvPr/>
        </p:nvSpPr>
        <p:spPr>
          <a:xfrm>
            <a:off x="948297" y="5168899"/>
            <a:ext cx="22487405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0">
                <a:solidFill>
                  <a:srgbClr val="F2D366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s-ES" dirty="0"/>
              <a:t>¿Cuántos </a:t>
            </a:r>
            <a:r>
              <a:rPr lang="es-ES" dirty="0" err="1"/>
              <a:t>Mefi-bosets</a:t>
            </a:r>
            <a:r>
              <a:rPr lang="es-ES" dirty="0"/>
              <a:t> existen en nuestro barrio? ¿Cuántos príncipes y princesas de Dios están por ahí, olvidados, sin identidad? 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: “¿Ha quedado alguno de la casa de Saúl, a quien haga yo misericordia por amor de Jonatán?”."/>
          <p:cNvSpPr txBox="1"/>
          <p:nvPr/>
        </p:nvSpPr>
        <p:spPr>
          <a:xfrm>
            <a:off x="3571484" y="5226050"/>
            <a:ext cx="17241032" cy="326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68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lang="es-ES" dirty="0"/>
              <a:t> “¿Ha quedado alguno de la casa de Saúl, a quien haga yo misericordia por amor de Jonatán?”.</a:t>
            </a:r>
          </a:p>
        </p:txBody>
      </p:sp>
      <p:sp>
        <p:nvSpPr>
          <p:cNvPr id="220" name="2 Samuel 9:1"/>
          <p:cNvSpPr txBox="1"/>
          <p:nvPr/>
        </p:nvSpPr>
        <p:spPr>
          <a:xfrm>
            <a:off x="3571484" y="9467850"/>
            <a:ext cx="1724103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4000" b="0">
                <a:solidFill>
                  <a:srgbClr val="303E5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2 Samuel 9:1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¿Ha quedado alguien de nuestra iglesia que…"/>
          <p:cNvSpPr txBox="1"/>
          <p:nvPr/>
        </p:nvSpPr>
        <p:spPr>
          <a:xfrm>
            <a:off x="948297" y="5168899"/>
            <a:ext cx="22487405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000" b="0">
                <a:solidFill>
                  <a:srgbClr val="F2D366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es-ES" dirty="0"/>
              <a:t>¿Ha quedado alguien de nuestra iglesia que </a:t>
            </a:r>
          </a:p>
          <a:p>
            <a:pPr>
              <a:defRPr sz="7000" b="0">
                <a:solidFill>
                  <a:srgbClr val="F2D366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es-ES" dirty="0"/>
              <a:t>fue olvidado, a quien pueda mostrar </a:t>
            </a:r>
          </a:p>
          <a:p>
            <a:pPr>
              <a:defRPr sz="7000" b="0">
                <a:solidFill>
                  <a:srgbClr val="F2D366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es-ES" dirty="0"/>
              <a:t>el amor de Jesús? 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tângulo"/>
          <p:cNvSpPr/>
          <p:nvPr/>
        </p:nvSpPr>
        <p:spPr>
          <a:xfrm>
            <a:off x="5321989" y="3556038"/>
            <a:ext cx="13740022" cy="80930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5" name="[IMAGEN DE LA IGLESIA Y ESPACIO PARA COLOCAR…"/>
          <p:cNvSpPr txBox="1"/>
          <p:nvPr/>
        </p:nvSpPr>
        <p:spPr>
          <a:xfrm>
            <a:off x="6968109" y="7683500"/>
            <a:ext cx="10447783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>
                <a:solidFill>
                  <a:srgbClr val="19294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[IMAGEN DE LA IGLESIA Y ESPACIO PARA COLOCAR</a:t>
            </a:r>
          </a:p>
          <a:p>
            <a:pPr>
              <a:defRPr b="0">
                <a:solidFill>
                  <a:srgbClr val="19294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UNA FOTO DE LA PERSONA QUE SERÁ BAUTIZADA]</a:t>
            </a:r>
          </a:p>
        </p:txBody>
      </p:sp>
      <p:sp>
        <p:nvSpPr>
          <p:cNvPr id="226" name="OPCIÓN 1"/>
          <p:cNvSpPr txBox="1"/>
          <p:nvPr/>
        </p:nvSpPr>
        <p:spPr>
          <a:xfrm>
            <a:off x="11189207" y="6292850"/>
            <a:ext cx="200558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19294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OPCIÓN 1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Eu na Vida Adventista_Iphone.png" descr="Eu na Vida Adventista_Ipho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650" y="-3107343"/>
            <a:ext cx="19186700" cy="19186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shutterstock_316496969.jpg"/>
          <p:cNvGrpSpPr/>
          <p:nvPr/>
        </p:nvGrpSpPr>
        <p:grpSpPr>
          <a:xfrm>
            <a:off x="5745379" y="2596814"/>
            <a:ext cx="12893242" cy="9032575"/>
            <a:chOff x="0" y="0"/>
            <a:chExt cx="12893240" cy="9032574"/>
          </a:xfrm>
        </p:grpSpPr>
        <p:pic>
          <p:nvPicPr>
            <p:cNvPr id="229" name="shutterstock_316496969.jpg" descr="shutterstock_316496969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" y="355600"/>
              <a:ext cx="12867841" cy="85626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8" name="shutterstock_316496969.jpg" descr="shutterstock_316496969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893241" cy="903257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tângulo"/>
          <p:cNvSpPr/>
          <p:nvPr/>
        </p:nvSpPr>
        <p:spPr>
          <a:xfrm>
            <a:off x="5321989" y="3556038"/>
            <a:ext cx="13740022" cy="80930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3" name="[IMAGEN CON ESPACIO PARA COLOCAR EL…"/>
          <p:cNvSpPr txBox="1"/>
          <p:nvPr/>
        </p:nvSpPr>
        <p:spPr>
          <a:xfrm>
            <a:off x="7750881" y="7691239"/>
            <a:ext cx="888224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>
                <a:solidFill>
                  <a:srgbClr val="19294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/>
              <a:t>[IMAGEN CON ESPACIO PARA COLOCAR </a:t>
            </a:r>
            <a:r>
              <a:rPr lang="es-ES" dirty="0"/>
              <a:t>LA</a:t>
            </a:r>
            <a:endParaRPr dirty="0"/>
          </a:p>
          <a:p>
            <a:pPr>
              <a:defRPr b="0">
                <a:solidFill>
                  <a:srgbClr val="19294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FOTO DE LA HISTORIA QUE SE </a:t>
            </a:r>
            <a:r>
              <a:rPr lang="es-ES" dirty="0"/>
              <a:t>CONTARÁ</a:t>
            </a:r>
            <a:r>
              <a:rPr dirty="0"/>
              <a:t>]</a:t>
            </a:r>
          </a:p>
        </p:txBody>
      </p:sp>
      <p:sp>
        <p:nvSpPr>
          <p:cNvPr id="234" name="OPCIÓN 3"/>
          <p:cNvSpPr txBox="1"/>
          <p:nvPr/>
        </p:nvSpPr>
        <p:spPr>
          <a:xfrm>
            <a:off x="11151108" y="6292850"/>
            <a:ext cx="208178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19294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OPCIÓN 3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¡Nadie puede quedar atrás! YO VOY,…"/>
          <p:cNvSpPr txBox="1"/>
          <p:nvPr/>
        </p:nvSpPr>
        <p:spPr>
          <a:xfrm>
            <a:off x="948297" y="5715000"/>
            <a:ext cx="22487405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000" b="0">
                <a:solidFill>
                  <a:srgbClr val="F2D366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es-ES" dirty="0"/>
              <a:t>¡Nadie puede quedar atrás! YO VOY, </a:t>
            </a:r>
          </a:p>
          <a:p>
            <a:pPr>
              <a:defRPr sz="7000" b="0">
                <a:solidFill>
                  <a:srgbClr val="F2D366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es-ES" dirty="0"/>
              <a:t>¡pero voy con mis amigos! 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shutterstock_113928169.jpg"/>
          <p:cNvGrpSpPr/>
          <p:nvPr/>
        </p:nvGrpSpPr>
        <p:grpSpPr>
          <a:xfrm>
            <a:off x="4890110" y="2213057"/>
            <a:ext cx="14603780" cy="10259322"/>
            <a:chOff x="0" y="0"/>
            <a:chExt cx="14603779" cy="10259320"/>
          </a:xfrm>
        </p:grpSpPr>
        <p:pic>
          <p:nvPicPr>
            <p:cNvPr id="239" name="shutterstock_113928169.jpg" descr="shutterstock_113928169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" y="355600"/>
              <a:ext cx="14578380" cy="97894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8" name="shutterstock_113928169.jpg" descr="shutterstock_113928169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4603780" cy="1025932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lenço.jpeg"/>
          <p:cNvGrpSpPr/>
          <p:nvPr/>
        </p:nvGrpSpPr>
        <p:grpSpPr>
          <a:xfrm>
            <a:off x="6074407" y="2452335"/>
            <a:ext cx="12235186" cy="9627240"/>
            <a:chOff x="0" y="0"/>
            <a:chExt cx="12235184" cy="9627238"/>
          </a:xfrm>
        </p:grpSpPr>
        <p:pic>
          <p:nvPicPr>
            <p:cNvPr id="243" name="lenço.jpeg" descr="lenço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" y="355600"/>
              <a:ext cx="12209785" cy="91573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2" name="lenço.jpeg" descr="lenço.jpe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235185" cy="962723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shutterstock_1660545964.jpg"/>
          <p:cNvGrpSpPr/>
          <p:nvPr/>
        </p:nvGrpSpPr>
        <p:grpSpPr>
          <a:xfrm>
            <a:off x="4607845" y="2885474"/>
            <a:ext cx="15168310" cy="8987168"/>
            <a:chOff x="0" y="0"/>
            <a:chExt cx="15168309" cy="8987167"/>
          </a:xfrm>
        </p:grpSpPr>
        <p:pic>
          <p:nvPicPr>
            <p:cNvPr id="247" name="shutterstock_1660545964.jpg" descr="shutterstock_1660545964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" y="355600"/>
              <a:ext cx="15142910" cy="85172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6" name="shutterstock_1660545964.jpg" descr="shutterstock_1660545964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5168310" cy="898716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Llegó la hora…"/>
          <p:cNvSpPr txBox="1"/>
          <p:nvPr/>
        </p:nvSpPr>
        <p:spPr>
          <a:xfrm>
            <a:off x="948297" y="5715000"/>
            <a:ext cx="22487405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000" b="0">
                <a:solidFill>
                  <a:srgbClr val="F2D366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es-ES" dirty="0"/>
              <a:t>Llegó la hora </a:t>
            </a:r>
          </a:p>
          <a:p>
            <a:pPr>
              <a:defRPr sz="7000" b="0">
                <a:solidFill>
                  <a:srgbClr val="F2D366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es-ES" dirty="0"/>
              <a:t>de decir ¡YO VOY! 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YO VOY a llevar la oportunidad a esos príncipes y princesas para que un día también vivan en el palacio celestial."/>
          <p:cNvSpPr txBox="1"/>
          <p:nvPr/>
        </p:nvSpPr>
        <p:spPr>
          <a:xfrm>
            <a:off x="4418743" y="4622800"/>
            <a:ext cx="15546514" cy="447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0">
                <a:solidFill>
                  <a:srgbClr val="F2D366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s-ES" dirty="0"/>
              <a:t>YO VOY a llevar la oportunidad a esos príncipes y princesas, para que un día también vivan en el palacio celestial.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¿Quién va conmigo?"/>
          <p:cNvSpPr txBox="1"/>
          <p:nvPr/>
        </p:nvSpPr>
        <p:spPr>
          <a:xfrm>
            <a:off x="11909799" y="5257800"/>
            <a:ext cx="9454402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 b="0">
                <a:solidFill>
                  <a:srgbClr val="303E58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s-ES" dirty="0"/>
              <a:t>¿Quién va conmigo?</a:t>
            </a:r>
          </a:p>
        </p:txBody>
      </p:sp>
      <p:pic>
        <p:nvPicPr>
          <p:cNvPr id="255" name="Venha.png" descr="Venh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429" y="0"/>
            <a:ext cx="1064427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Logo_Insta.png" descr="Logo_Inst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048" y="3329744"/>
            <a:ext cx="8319249" cy="831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568" y="4594835"/>
            <a:ext cx="5971630" cy="5789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ari.png" descr="Gar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581" y="491331"/>
            <a:ext cx="7529246" cy="13224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Enfermeira.png" descr="Enfermeir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273" y="491331"/>
            <a:ext cx="5284128" cy="13224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Motoboy.png" descr="Motobo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7488" y="448865"/>
            <a:ext cx="752087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Un término creado para definir historias de terror o leyendas urbanas viralizadas en Internet en foros y redes sociales"/>
          <p:cNvSpPr txBox="1"/>
          <p:nvPr/>
        </p:nvSpPr>
        <p:spPr>
          <a:xfrm>
            <a:off x="2879597" y="6407150"/>
            <a:ext cx="17448281" cy="265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500" b="0">
                <a:solidFill>
                  <a:srgbClr val="FFFFFF"/>
                </a:solidFill>
                <a:latin typeface="Montserrat Light Italic"/>
                <a:ea typeface="Montserrat Light Italic"/>
                <a:cs typeface="Montserrat Light Italic"/>
                <a:sym typeface="Montserrat Light Italic"/>
              </a:defRPr>
            </a:lvl1pPr>
          </a:lstStyle>
          <a:p>
            <a:r>
              <a:rPr lang="es-ES" dirty="0"/>
              <a:t>Un término creado para definir historias de terror o leyendas urbanas viralizadas en Internet en foros y redes sociales.</a:t>
            </a:r>
          </a:p>
        </p:txBody>
      </p:sp>
      <p:sp>
        <p:nvSpPr>
          <p:cNvPr id="135" name="CREEPYPASTAS"/>
          <p:cNvSpPr txBox="1"/>
          <p:nvPr/>
        </p:nvSpPr>
        <p:spPr>
          <a:xfrm>
            <a:off x="2879597" y="4654550"/>
            <a:ext cx="8515605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 b="0" i="1">
                <a:solidFill>
                  <a:srgbClr val="F2D366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CREEPYPASTAS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Joyce.png"/>
          <p:cNvGrpSpPr/>
          <p:nvPr/>
        </p:nvGrpSpPr>
        <p:grpSpPr>
          <a:xfrm>
            <a:off x="9123036" y="1951266"/>
            <a:ext cx="6137929" cy="9813468"/>
            <a:chOff x="0" y="0"/>
            <a:chExt cx="6137928" cy="9813466"/>
          </a:xfrm>
        </p:grpSpPr>
        <p:pic>
          <p:nvPicPr>
            <p:cNvPr id="138" name="Joyce.png" descr="Joyce.png"/>
            <p:cNvPicPr>
              <a:picLocks noChangeAspect="1"/>
            </p:cNvPicPr>
            <p:nvPr/>
          </p:nvPicPr>
          <p:blipFill>
            <a:blip r:embed="rId3"/>
            <a:srcRect l="1113" r="1113"/>
            <a:stretch>
              <a:fillRect/>
            </a:stretch>
          </p:blipFill>
          <p:spPr>
            <a:xfrm>
              <a:off x="12700" y="355600"/>
              <a:ext cx="6112529" cy="93435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7" name="Joyce.png" descr="Joyce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6137929" cy="9813467"/>
            </a:xfrm>
            <a:prstGeom prst="rect">
              <a:avLst/>
            </a:prstGeom>
            <a:effectLst/>
          </p:spPr>
        </p:pic>
      </p:grpSp>
      <p:sp>
        <p:nvSpPr>
          <p:cNvPr id="140" name="Joyce Vincent"/>
          <p:cNvSpPr txBox="1"/>
          <p:nvPr/>
        </p:nvSpPr>
        <p:spPr>
          <a:xfrm>
            <a:off x="15522599" y="11017250"/>
            <a:ext cx="3765297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4000" b="0" i="1">
                <a:solidFill>
                  <a:srgbClr val="F2D366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Joyce Vincent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Morte.jpg"/>
          <p:cNvGrpSpPr/>
          <p:nvPr/>
        </p:nvGrpSpPr>
        <p:grpSpPr>
          <a:xfrm>
            <a:off x="8210372" y="1815373"/>
            <a:ext cx="7963255" cy="10085254"/>
            <a:chOff x="0" y="0"/>
            <a:chExt cx="7963254" cy="10085252"/>
          </a:xfrm>
        </p:grpSpPr>
        <p:pic>
          <p:nvPicPr>
            <p:cNvPr id="143" name="Morte.jpg" descr="Mort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" y="355600"/>
              <a:ext cx="7937855" cy="96153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2" name="Morte.jpg" descr="Morte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7963255" cy="1008525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48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revision>58</cp:revision>
  <dcterms:modified xsi:type="dcterms:W3CDTF">2022-01-27T14:07:21Z</dcterms:modified>
</cp:coreProperties>
</file>