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media/image31.svg" ContentType="image/svg+xml"/>
  <Override PartName="/ppt/media/image33.svg" ContentType="image/svg+xml"/>
  <Override PartName="/ppt/media/image35.svg" ContentType="image/svg+xml"/>
  <Override PartName="/ppt/media/image37.svg" ContentType="image/svg+xml"/>
  <Override PartName="/ppt/media/image39.svg" ContentType="image/svg+xml"/>
  <Override PartName="/ppt/media/image41.svg" ContentType="image/svg+xml"/>
  <Override PartName="/ppt/media/image43.svg" ContentType="image/svg+xml"/>
  <Override PartName="/ppt/media/image48.svg" ContentType="image/svg+xml"/>
  <Override PartName="/ppt/media/image50.svg" ContentType="image/svg+xml"/>
  <Override PartName="/ppt/media/image53.svg" ContentType="image/svg+xml"/>
  <Override PartName="/ppt/media/image55.svg" ContentType="image/svg+xml"/>
  <Override PartName="/ppt/media/image57.svg" ContentType="image/svg+xml"/>
  <Override PartName="/ppt/media/image59.svg" ContentType="image/svg+xml"/>
  <Override PartName="/ppt/media/image64.svg" ContentType="image/svg+xml"/>
  <Override PartName="/ppt/media/image67.svg" ContentType="image/svg+xml"/>
  <Override PartName="/ppt/media/image74.svg" ContentType="image/svg+xml"/>
  <Override PartName="/ppt/media/image78.svg" ContentType="image/sv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2" r:id="rId28"/>
    <p:sldId id="283" r:id="rId29"/>
    <p:sldId id="284" r:id="rId30"/>
    <p:sldId id="285" r:id="rId31"/>
    <p:sldId id="286" r:id="rId32"/>
  </p:sldIdLst>
  <p:sldSz cx="8953500" cy="7505700"/>
  <p:notesSz cx="6858000" cy="9144000"/>
  <p:embeddedFontLst>
    <p:embeddedFont>
      <p:font typeface="Agrandir Black" panose="020B0604020202020204" charset="0"/>
      <p:regular r:id="rId33"/>
      <p:bold r:id="rId34"/>
    </p:embeddedFont>
    <p:embeddedFont>
      <p:font typeface="Agrandir Medium" panose="020B0604020202020204" charset="0"/>
      <p:regular r:id="rId35"/>
    </p:embeddedFont>
    <p:embeddedFont>
      <p:font typeface="Agrandir Medium Bold" panose="020B0604020202020204" charset="0"/>
      <p:regular r:id="rId36"/>
      <p:bold r:id="rId37"/>
    </p:embeddedFont>
    <p:embeddedFont>
      <p:font typeface="Agrandir Medium Bold Italics" panose="020B0604020202020204" charset="0"/>
      <p:regular r:id="rId38"/>
      <p:bold r:id="rId39"/>
      <p:italic r:id="rId40"/>
      <p:boldItalic r:id="rId41"/>
    </p:embeddedFont>
    <p:embeddedFont>
      <p:font typeface="Agrandir Medium Italics" panose="020B0604020202020204" charset="0"/>
      <p:regular r:id="rId42"/>
      <p:italic r:id="rId43"/>
    </p:embeddedFont>
    <p:embeddedFont>
      <p:font typeface="Agrandir Tight Bold" panose="020B0604020202020204" charset="0"/>
      <p:regular r:id="rId44"/>
      <p:bold r:id="rId45"/>
    </p:embeddedFont>
    <p:embeddedFont>
      <p:font typeface="Better Saturday" panose="020B0604020202020204" charset="0"/>
      <p:regular r:id="rId46"/>
    </p:embeddedFont>
    <p:embeddedFont>
      <p:font typeface="Calibri" panose="020F0502020204030204" pitchFamily="34" charset="0"/>
      <p:regular r:id="rId47"/>
      <p:bold r:id="rId48"/>
      <p:italic r:id="rId49"/>
      <p:boldItalic r:id="rId50"/>
    </p:embeddedFont>
    <p:embeddedFont>
      <p:font typeface="Open Sans" panose="020B0606030504020204" pitchFamily="34" charset="0"/>
      <p:regular r:id="rId51"/>
      <p:bold r:id="rId52"/>
      <p:italic r:id="rId53"/>
      <p:boldItalic r:id="rId54"/>
    </p:embeddedFont>
    <p:embeddedFont>
      <p:font typeface="Open Sans Bold Italics" panose="020B0604020202020204" charset="0"/>
      <p:regular r:id="rId55"/>
      <p:bold r:id="rId56"/>
      <p:italic r:id="rId57"/>
      <p:boldItalic r:id="rId58"/>
    </p:embeddedFont>
  </p:embeddedFontLst>
  <p:custDataLst>
    <p:tags r:id="rId5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626" autoAdjust="0"/>
  </p:normalViewPr>
  <p:slideViewPr>
    <p:cSldViewPr>
      <p:cViewPr varScale="1">
        <p:scale>
          <a:sx n="68" d="100"/>
          <a:sy n="68" d="100"/>
        </p:scale>
        <p:origin x="46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font" Target="fonts/font26.fntdata"/><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8" Type="http://schemas.openxmlformats.org/officeDocument/2006/relationships/slide" Target="slides/slide6.xml"/><Relationship Id="rId51" Type="http://schemas.openxmlformats.org/officeDocument/2006/relationships/font" Target="fonts/font1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tags" Target="tags/tag1.xml"/><Relationship Id="rId20" Type="http://schemas.openxmlformats.org/officeDocument/2006/relationships/slide" Target="slides/slide18.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‹Nº›</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‹Nº›</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‹Nº›</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4100578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2383803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280268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594075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33665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451579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6180841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2179550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‹Nº›</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9104340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2250785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021830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‹Nº›</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‹Nº›</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‹Nº›</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‹Nº›</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‹Nº›</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‹Nº›</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‹Nº›</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Haga clic para editar el estilo del título principal</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Haga clic para editar los estilos de texto maestro</a:t>
            </a:r>
          </a:p>
          <a:p>
            <a:pPr lvl="1"/>
            <a:r>
              <a:rPr lang="en-US"/>
              <a:t>Segundo nivel</a:t>
            </a:r>
          </a:p>
          <a:p>
            <a:pPr lvl="2"/>
            <a:r>
              <a:rPr lang="en-US"/>
              <a:t>Tercer nivel</a:t>
            </a:r>
          </a:p>
          <a:p>
            <a:pPr lvl="3"/>
            <a:r>
              <a:rPr lang="en-US"/>
              <a:t>Cuarto nivel</a:t>
            </a:r>
          </a:p>
          <a:p>
            <a:pPr lvl="4"/>
            <a:r>
              <a:rPr lang="en-US"/>
              <a:t>Quinto nivel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extLst>
      <p:ext uri="{BB962C8B-B14F-4D97-AF65-F5344CB8AC3E}">
        <p14:creationId xmlns:p14="http://schemas.microsoft.com/office/powerpoint/2010/main" val="4119045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1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8.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1.svg"/><Relationship Id="rId7" Type="http://schemas.openxmlformats.org/officeDocument/2006/relationships/image" Target="../media/image43.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37.svg"/><Relationship Id="rId10" Type="http://schemas.openxmlformats.org/officeDocument/2006/relationships/image" Target="../media/image4.png"/><Relationship Id="rId4" Type="http://schemas.openxmlformats.org/officeDocument/2006/relationships/image" Target="../media/image36.png"/><Relationship Id="rId9" Type="http://schemas.openxmlformats.org/officeDocument/2006/relationships/image" Target="../media/image39.sv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svg"/></Relationships>
</file>

<file path=ppt/slides/_rels/slide14.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8.png"/><Relationship Id="rId7"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39.svg"/><Relationship Id="rId4" Type="http://schemas.openxmlformats.org/officeDocument/2006/relationships/image" Target="../media/image31.sv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38.png"/><Relationship Id="rId7"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8.png"/><Relationship Id="rId7" Type="http://schemas.openxmlformats.org/officeDocument/2006/relationships/image" Target="../media/image5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image" Target="../media/image39.svg"/><Relationship Id="rId4" Type="http://schemas.openxmlformats.org/officeDocument/2006/relationships/image" Target="../media/image31.svg"/><Relationship Id="rId9"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40.png"/><Relationship Id="rId7"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41.sv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6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56.png"/><Relationship Id="rId4" Type="http://schemas.openxmlformats.org/officeDocument/2006/relationships/image" Target="../media/image9.svg"/><Relationship Id="rId9" Type="http://schemas.openxmlformats.org/officeDocument/2006/relationships/image" Target="../media/image11.svg"/></Relationships>
</file>

<file path=ppt/slides/_rels/slide2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40.png"/><Relationship Id="rId7"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41.sv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8.png"/><Relationship Id="rId7"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31.svg"/></Relationships>
</file>

<file path=ppt/slides/_rels/slide2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40.png"/><Relationship Id="rId7"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41.sv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8.png"/><Relationship Id="rId7" Type="http://schemas.openxmlformats.org/officeDocument/2006/relationships/image" Target="../media/image7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0.svg"/><Relationship Id="rId5" Type="http://schemas.openxmlformats.org/officeDocument/2006/relationships/image" Target="../media/image69.png"/><Relationship Id="rId10" Type="http://schemas.openxmlformats.org/officeDocument/2006/relationships/image" Target="../media/image11.svg"/><Relationship Id="rId4" Type="http://schemas.openxmlformats.org/officeDocument/2006/relationships/image" Target="../media/image9.svg"/><Relationship Id="rId9"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40.png"/><Relationship Id="rId7"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41.sv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png"/><Relationship Id="rId7" Type="http://schemas.openxmlformats.org/officeDocument/2006/relationships/image" Target="../media/image78.sv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31.svg"/><Relationship Id="rId4" Type="http://schemas.openxmlformats.org/officeDocument/2006/relationships/image" Target="../media/image8.png"/><Relationship Id="rId9" Type="http://schemas.openxmlformats.org/officeDocument/2006/relationships/image" Target="../media/image39.sv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13.sv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9.sv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1.sv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8.png"/><Relationship Id="rId7"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11.svg"/><Relationship Id="rId4" Type="http://schemas.openxmlformats.org/officeDocument/2006/relationships/image" Target="../media/image9.sv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6.svg"/><Relationship Id="rId7" Type="http://schemas.openxmlformats.org/officeDocument/2006/relationships/image" Target="../media/image13.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3.svg"/><Relationship Id="rId4" Type="http://schemas.openxmlformats.org/officeDocument/2006/relationships/image" Target="../media/image9.sv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3.svg"/><Relationship Id="rId7" Type="http://schemas.openxmlformats.org/officeDocument/2006/relationships/image" Target="../media/image21.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3.svg"/><Relationship Id="rId10" Type="http://schemas.openxmlformats.org/officeDocument/2006/relationships/image" Target="../media/image4.png"/><Relationship Id="rId4" Type="http://schemas.openxmlformats.org/officeDocument/2006/relationships/image" Target="../media/image22.png"/><Relationship Id="rId9"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6EFD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56013" y="1046191"/>
            <a:ext cx="4220912" cy="4220912"/>
          </a:xfrm>
          <a:prstGeom prst="rect">
            <a:avLst/>
          </a:prstGeom>
        </p:spPr>
      </p:pic>
      <p:grpSp>
        <p:nvGrpSpPr>
          <p:cNvPr id="3" name="Group 3"/>
          <p:cNvGrpSpPr>
            <a:grpSpLocks noChangeAspect="1"/>
          </p:cNvGrpSpPr>
          <p:nvPr/>
        </p:nvGrpSpPr>
        <p:grpSpPr>
          <a:xfrm>
            <a:off x="4786597" y="1476790"/>
            <a:ext cx="3790328" cy="3790313"/>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t="-16666" b="-16666"/>
              </a:stretch>
            </a:blipFill>
          </p:spPr>
          <p:txBody>
            <a:bodyPr/>
            <a:lstStyle/>
            <a:p>
              <a:endParaRPr/>
            </a:p>
          </p:txBody>
        </p:sp>
      </p:grpSp>
      <p:pic>
        <p:nvPicPr>
          <p:cNvPr id="5" name="Picture 5"/>
          <p:cNvPicPr>
            <a:picLocks noChangeAspect="1"/>
          </p:cNvPicPr>
          <p:nvPr/>
        </p:nvPicPr>
        <p:blipFill>
          <a:blip r:embed="rId5"/>
          <a:stretch>
            <a:fillRect/>
          </a:stretch>
        </p:blipFill>
        <p:spPr>
          <a:xfrm>
            <a:off x="328990" y="6591839"/>
            <a:ext cx="2351999" cy="652885"/>
          </a:xfrm>
          <a:prstGeom prst="rect">
            <a:avLst/>
          </a:prstGeom>
        </p:spPr>
      </p:pic>
      <p:pic>
        <p:nvPicPr>
          <p:cNvPr id="6" name="Picture 6"/>
          <p:cNvPicPr>
            <a:picLocks noChangeAspect="1"/>
          </p:cNvPicPr>
          <p:nvPr/>
        </p:nvPicPr>
        <p:blipFill>
          <a:blip r:embed="rId6"/>
          <a:stretch>
            <a:fillRect/>
          </a:stretch>
        </p:blipFill>
        <p:spPr>
          <a:xfrm rot="354252">
            <a:off x="7718372" y="5333984"/>
            <a:ext cx="1419376" cy="2307929"/>
          </a:xfrm>
          <a:prstGeom prst="rect">
            <a:avLst/>
          </a:prstGeom>
        </p:spPr>
      </p:pic>
      <p:sp>
        <p:nvSpPr>
          <p:cNvPr id="7" name="TextBox 7"/>
          <p:cNvSpPr txBox="1"/>
          <p:nvPr/>
        </p:nvSpPr>
        <p:spPr>
          <a:xfrm>
            <a:off x="441410" y="3720244"/>
            <a:ext cx="4039864" cy="1610995"/>
          </a:xfrm>
          <a:prstGeom prst="rect">
            <a:avLst/>
          </a:prstGeom>
        </p:spPr>
        <p:txBody>
          <a:bodyPr lIns="0" tIns="0" rIns="0" bIns="0" rtlCol="0" anchor="t">
            <a:spAutoFit/>
          </a:bodyPr>
          <a:lstStyle/>
          <a:p>
            <a:pPr algn="ctr">
              <a:lnSpc>
                <a:spcPts val="3080"/>
              </a:lnSpc>
              <a:spcBef>
                <a:spcPct val="0"/>
              </a:spcBef>
            </a:pPr>
            <a:r>
              <a:rPr lang="en-US" sz="2200" dirty="0">
                <a:solidFill>
                  <a:srgbClr val="000000"/>
                </a:solidFill>
                <a:latin typeface="Agrandir Black Bold"/>
              </a:rPr>
              <a:t>"</a:t>
            </a:r>
            <a:r>
              <a:rPr lang="en-US" sz="2200" dirty="0" err="1">
                <a:solidFill>
                  <a:srgbClr val="000000"/>
                </a:solidFill>
                <a:latin typeface="Agrandir Black Bold"/>
              </a:rPr>
              <a:t>Entonces</a:t>
            </a:r>
            <a:r>
              <a:rPr lang="en-US" sz="2200" dirty="0">
                <a:solidFill>
                  <a:srgbClr val="000000"/>
                </a:solidFill>
                <a:latin typeface="Agrandir Black Bold"/>
              </a:rPr>
              <a:t> </a:t>
            </a:r>
            <a:r>
              <a:rPr lang="en-US" sz="2200" dirty="0" err="1">
                <a:solidFill>
                  <a:srgbClr val="000000"/>
                </a:solidFill>
                <a:latin typeface="Agrandir Black Bold"/>
              </a:rPr>
              <a:t>el</a:t>
            </a:r>
            <a:r>
              <a:rPr lang="en-US" sz="2200" dirty="0">
                <a:solidFill>
                  <a:srgbClr val="000000"/>
                </a:solidFill>
                <a:latin typeface="Agrandir Black Bold"/>
              </a:rPr>
              <a:t> </a:t>
            </a:r>
            <a:r>
              <a:rPr lang="en-US" sz="2200" dirty="0" err="1">
                <a:solidFill>
                  <a:srgbClr val="000000"/>
                </a:solidFill>
                <a:latin typeface="Agrandir Black Bold"/>
              </a:rPr>
              <a:t>Señor</a:t>
            </a:r>
            <a:r>
              <a:rPr lang="en-US" sz="2200" dirty="0">
                <a:solidFill>
                  <a:srgbClr val="000000"/>
                </a:solidFill>
                <a:latin typeface="Agrandir Black Bold"/>
              </a:rPr>
              <a:t> Dios </a:t>
            </a:r>
            <a:r>
              <a:rPr lang="en-US" sz="2200" dirty="0" err="1">
                <a:solidFill>
                  <a:srgbClr val="000000"/>
                </a:solidFill>
                <a:latin typeface="Agrandir Black Bold"/>
              </a:rPr>
              <a:t>llamó</a:t>
            </a:r>
            <a:r>
              <a:rPr lang="en-US" sz="2200" dirty="0">
                <a:solidFill>
                  <a:srgbClr val="000000"/>
                </a:solidFill>
                <a:latin typeface="Agrandir Black Bold"/>
              </a:rPr>
              <a:t> a </a:t>
            </a:r>
            <a:r>
              <a:rPr lang="en-US" sz="2200" dirty="0" err="1">
                <a:solidFill>
                  <a:srgbClr val="000000"/>
                </a:solidFill>
                <a:latin typeface="Agrandir Black Bold"/>
              </a:rPr>
              <a:t>Adán</a:t>
            </a:r>
            <a:r>
              <a:rPr lang="en-US" sz="2200" dirty="0">
                <a:solidFill>
                  <a:srgbClr val="000000"/>
                </a:solidFill>
                <a:latin typeface="Agrandir Black Bold"/>
              </a:rPr>
              <a:t> y le </a:t>
            </a:r>
            <a:r>
              <a:rPr lang="en-US" sz="2200" dirty="0" err="1">
                <a:solidFill>
                  <a:srgbClr val="000000"/>
                </a:solidFill>
                <a:latin typeface="Agrandir Black Bold"/>
              </a:rPr>
              <a:t>dijo</a:t>
            </a:r>
            <a:r>
              <a:rPr lang="en-US" sz="2200" dirty="0">
                <a:solidFill>
                  <a:srgbClr val="000000"/>
                </a:solidFill>
                <a:latin typeface="Agrandir Black Bold"/>
              </a:rPr>
              <a:t>: '¿</a:t>
            </a:r>
            <a:r>
              <a:rPr lang="en-US" sz="2200" dirty="0" err="1">
                <a:solidFill>
                  <a:srgbClr val="000000"/>
                </a:solidFill>
                <a:latin typeface="Agrandir Black Bold"/>
              </a:rPr>
              <a:t>Dónde</a:t>
            </a:r>
            <a:r>
              <a:rPr lang="en-US" sz="2200" dirty="0">
                <a:solidFill>
                  <a:srgbClr val="000000"/>
                </a:solidFill>
                <a:latin typeface="Agrandir Black Bold"/>
              </a:rPr>
              <a:t> </a:t>
            </a:r>
            <a:r>
              <a:rPr lang="en-US" sz="2200" dirty="0" err="1">
                <a:solidFill>
                  <a:srgbClr val="000000"/>
                </a:solidFill>
                <a:latin typeface="Agrandir Black Bold"/>
              </a:rPr>
              <a:t>estás</a:t>
            </a:r>
            <a:r>
              <a:rPr lang="en-US" sz="2200" dirty="0">
                <a:solidFill>
                  <a:srgbClr val="000000"/>
                </a:solidFill>
                <a:latin typeface="Agrandir Black Bold"/>
              </a:rPr>
              <a:t>? " </a:t>
            </a:r>
          </a:p>
          <a:p>
            <a:pPr algn="ctr">
              <a:lnSpc>
                <a:spcPts val="3080"/>
              </a:lnSpc>
              <a:spcBef>
                <a:spcPct val="0"/>
              </a:spcBef>
            </a:pPr>
            <a:r>
              <a:rPr lang="en-US" sz="2200" dirty="0">
                <a:solidFill>
                  <a:srgbClr val="000000"/>
                </a:solidFill>
                <a:latin typeface="Agrandir Black Bold"/>
              </a:rPr>
              <a:t> </a:t>
            </a:r>
            <a:r>
              <a:rPr lang="en-US" sz="2200" dirty="0" err="1">
                <a:solidFill>
                  <a:srgbClr val="000000"/>
                </a:solidFill>
                <a:latin typeface="Agrandir Black Bold"/>
              </a:rPr>
              <a:t>Génesis</a:t>
            </a:r>
            <a:r>
              <a:rPr lang="en-US" sz="2200" dirty="0">
                <a:solidFill>
                  <a:srgbClr val="000000"/>
                </a:solidFill>
                <a:latin typeface="Agrandir Black Bold"/>
              </a:rPr>
              <a:t> 3:9 (NVI)</a:t>
            </a:r>
          </a:p>
        </p:txBody>
      </p:sp>
      <p:sp>
        <p:nvSpPr>
          <p:cNvPr id="8" name="TextBox 8"/>
          <p:cNvSpPr txBox="1"/>
          <p:nvPr/>
        </p:nvSpPr>
        <p:spPr>
          <a:xfrm>
            <a:off x="1209264" y="1528853"/>
            <a:ext cx="2007751" cy="979107"/>
          </a:xfrm>
          <a:prstGeom prst="rect">
            <a:avLst/>
          </a:prstGeom>
        </p:spPr>
        <p:txBody>
          <a:bodyPr lIns="0" tIns="0" rIns="0" bIns="0" rtlCol="0" anchor="t">
            <a:spAutoFit/>
          </a:bodyPr>
          <a:lstStyle/>
          <a:p>
            <a:pPr algn="ctr">
              <a:lnSpc>
                <a:spcPts val="6933"/>
              </a:lnSpc>
            </a:pPr>
            <a:r>
              <a:rPr lang="en-US" sz="4952" dirty="0">
                <a:solidFill>
                  <a:srgbClr val="6A9462"/>
                </a:solidFill>
                <a:latin typeface="Agrandir Black"/>
              </a:rPr>
              <a:t> Día 1</a:t>
            </a:r>
          </a:p>
        </p:txBody>
      </p:sp>
      <p:sp>
        <p:nvSpPr>
          <p:cNvPr id="9" name="TextBox 9"/>
          <p:cNvSpPr txBox="1"/>
          <p:nvPr/>
        </p:nvSpPr>
        <p:spPr>
          <a:xfrm>
            <a:off x="590550" y="202882"/>
            <a:ext cx="702105" cy="760914"/>
          </a:xfrm>
          <a:prstGeom prst="rect">
            <a:avLst/>
          </a:prstGeom>
        </p:spPr>
        <p:txBody>
          <a:bodyPr wrap="square" lIns="0" tIns="0" rIns="0" bIns="0" rtlCol="0" anchor="t">
            <a:spAutoFit/>
          </a:bodyPr>
          <a:lstStyle/>
          <a:p>
            <a:pPr algn="ctr">
              <a:lnSpc>
                <a:spcPts val="6299"/>
              </a:lnSpc>
            </a:pPr>
            <a:r>
              <a:rPr lang="en-US" sz="4499" dirty="0">
                <a:solidFill>
                  <a:srgbClr val="000000"/>
                </a:solidFill>
                <a:latin typeface="Agrandir Tight Bold"/>
              </a:rPr>
              <a:t>10</a:t>
            </a:r>
          </a:p>
        </p:txBody>
      </p:sp>
      <p:sp>
        <p:nvSpPr>
          <p:cNvPr id="10" name="TextBox 10"/>
          <p:cNvSpPr txBox="1"/>
          <p:nvPr/>
        </p:nvSpPr>
        <p:spPr>
          <a:xfrm>
            <a:off x="750570" y="2705467"/>
            <a:ext cx="2832676" cy="548005"/>
          </a:xfrm>
          <a:prstGeom prst="rect">
            <a:avLst/>
          </a:prstGeom>
        </p:spPr>
        <p:txBody>
          <a:bodyPr lIns="0" tIns="0" rIns="0" bIns="0" rtlCol="0" anchor="t">
            <a:spAutoFit/>
          </a:bodyPr>
          <a:lstStyle/>
          <a:p>
            <a:pPr algn="ctr">
              <a:lnSpc>
                <a:spcPts val="3920"/>
              </a:lnSpc>
            </a:pPr>
            <a:r>
              <a:rPr lang="en-US" sz="2800" dirty="0">
                <a:solidFill>
                  <a:srgbClr val="000000"/>
                </a:solidFill>
                <a:latin typeface="Agrandir Medium"/>
              </a:rPr>
              <a:t> ¿</a:t>
            </a:r>
            <a:r>
              <a:rPr lang="en-US" sz="2800" dirty="0" err="1">
                <a:solidFill>
                  <a:srgbClr val="000000"/>
                </a:solidFill>
                <a:latin typeface="Agrandir Medium"/>
              </a:rPr>
              <a:t>Dónde</a:t>
            </a:r>
            <a:r>
              <a:rPr lang="en-US" sz="2800" dirty="0">
                <a:solidFill>
                  <a:srgbClr val="000000"/>
                </a:solidFill>
                <a:latin typeface="Agrandir Medium"/>
              </a:rPr>
              <a:t> </a:t>
            </a:r>
            <a:r>
              <a:rPr lang="en-US" sz="2800" dirty="0" err="1">
                <a:solidFill>
                  <a:srgbClr val="000000"/>
                </a:solidFill>
                <a:latin typeface="Agrandir Medium"/>
              </a:rPr>
              <a:t>estás</a:t>
            </a:r>
            <a:r>
              <a:rPr lang="en-US" sz="2800" dirty="0">
                <a:solidFill>
                  <a:srgbClr val="000000"/>
                </a:solidFill>
                <a:latin typeface="Agrandir Medium"/>
              </a:rPr>
              <a:t>?</a:t>
            </a:r>
          </a:p>
        </p:txBody>
      </p:sp>
      <p:sp>
        <p:nvSpPr>
          <p:cNvPr id="11" name="TextBox 11"/>
          <p:cNvSpPr txBox="1"/>
          <p:nvPr/>
        </p:nvSpPr>
        <p:spPr>
          <a:xfrm>
            <a:off x="1371902" y="374332"/>
            <a:ext cx="971247" cy="567800"/>
          </a:xfrm>
          <a:prstGeom prst="rect">
            <a:avLst/>
          </a:prstGeom>
        </p:spPr>
        <p:txBody>
          <a:bodyPr wrap="square" lIns="0" tIns="0" rIns="0" bIns="0" rtlCol="0" anchor="t">
            <a:spAutoFit/>
          </a:bodyPr>
          <a:lstStyle/>
          <a:p>
            <a:pPr>
              <a:lnSpc>
                <a:spcPts val="2303"/>
              </a:lnSpc>
            </a:pPr>
            <a:r>
              <a:rPr lang="en-US" sz="1645" dirty="0">
                <a:solidFill>
                  <a:srgbClr val="000000"/>
                </a:solidFill>
                <a:latin typeface="Open Sans"/>
              </a:rPr>
              <a:t>DÍAS DE</a:t>
            </a:r>
          </a:p>
          <a:p>
            <a:pPr>
              <a:lnSpc>
                <a:spcPts val="2303"/>
              </a:lnSpc>
            </a:pPr>
            <a:r>
              <a:rPr lang="en-US" sz="1645" dirty="0">
                <a:solidFill>
                  <a:srgbClr val="000000"/>
                </a:solidFill>
                <a:latin typeface="Open Sans"/>
              </a:rPr>
              <a:t>ORACIÓN</a:t>
            </a:r>
          </a:p>
        </p:txBody>
      </p:sp>
      <p:sp>
        <p:nvSpPr>
          <p:cNvPr id="12" name="TextBox 12"/>
          <p:cNvSpPr txBox="1"/>
          <p:nvPr/>
        </p:nvSpPr>
        <p:spPr>
          <a:xfrm>
            <a:off x="4476750" y="5395375"/>
            <a:ext cx="4149923" cy="838944"/>
          </a:xfrm>
          <a:prstGeom prst="rect">
            <a:avLst/>
          </a:prstGeom>
        </p:spPr>
        <p:txBody>
          <a:bodyPr lIns="0" tIns="0" rIns="0" bIns="0" rtlCol="0" anchor="t">
            <a:spAutoFit/>
          </a:bodyPr>
          <a:lstStyle/>
          <a:p>
            <a:pPr algn="ctr">
              <a:lnSpc>
                <a:spcPts val="3108"/>
              </a:lnSpc>
            </a:pPr>
            <a:r>
              <a:rPr lang="en-US" sz="2220">
                <a:solidFill>
                  <a:srgbClr val="6A9462"/>
                </a:solidFill>
                <a:latin typeface="Agrandir Medium Bold"/>
              </a:rPr>
              <a:t>Enfoque clave:</a:t>
            </a:r>
          </a:p>
          <a:p>
            <a:pPr algn="ctr">
              <a:lnSpc>
                <a:spcPts val="3108"/>
              </a:lnSpc>
            </a:pPr>
            <a:r>
              <a:rPr lang="en-US" sz="2220">
                <a:solidFill>
                  <a:srgbClr val="6A9462"/>
                </a:solidFill>
                <a:latin typeface="Agrandir Medium Bold"/>
              </a:rPr>
              <a:t>Dios quiere reunirse con nosotros</a:t>
            </a:r>
          </a:p>
        </p:txBody>
      </p:sp>
      <p:sp>
        <p:nvSpPr>
          <p:cNvPr id="13" name="TextBox 13"/>
          <p:cNvSpPr txBox="1"/>
          <p:nvPr/>
        </p:nvSpPr>
        <p:spPr>
          <a:xfrm>
            <a:off x="2461342" y="405185"/>
            <a:ext cx="2625008" cy="338234"/>
          </a:xfrm>
          <a:prstGeom prst="rect">
            <a:avLst/>
          </a:prstGeom>
        </p:spPr>
        <p:txBody>
          <a:bodyPr wrap="square" lIns="0" tIns="0" rIns="0" bIns="0" rtlCol="0" anchor="t">
            <a:spAutoFit/>
          </a:bodyPr>
          <a:lstStyle/>
          <a:p>
            <a:pPr algn="ctr">
              <a:lnSpc>
                <a:spcPts val="2800"/>
              </a:lnSpc>
            </a:pPr>
            <a:r>
              <a:rPr lang="en-US" sz="2000" dirty="0">
                <a:solidFill>
                  <a:srgbClr val="000000"/>
                </a:solidFill>
                <a:latin typeface="Agrandir Medium Italics"/>
              </a:rPr>
              <a:t>DE VUELTA AL ALTAR</a:t>
            </a:r>
          </a:p>
        </p:txBody>
      </p:sp>
      <p:sp>
        <p:nvSpPr>
          <p:cNvPr id="14" name="AutoShape 14"/>
          <p:cNvSpPr/>
          <p:nvPr/>
        </p:nvSpPr>
        <p:spPr>
          <a:xfrm>
            <a:off x="2430647" y="792534"/>
            <a:ext cx="2980944" cy="0"/>
          </a:xfrm>
          <a:prstGeom prst="line">
            <a:avLst/>
          </a:prstGeom>
          <a:ln w="38100" cap="flat">
            <a:solidFill>
              <a:srgbClr val="000000"/>
            </a:solidFill>
            <a:prstDash val="solid"/>
            <a:headEnd type="none" w="sm" len="sm"/>
            <a:tailEnd type="arrow" w="med" len="sm"/>
          </a:ln>
        </p:spPr>
        <p:txBody>
          <a:bodyPr/>
          <a:lstStyle/>
          <a:p>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E8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6126640" y="6584857"/>
            <a:ext cx="2351999" cy="652885"/>
          </a:xfrm>
          <a:prstGeom prst="rect">
            <a:avLst/>
          </a:prstGeom>
        </p:spPr>
      </p:pic>
      <p:sp>
        <p:nvSpPr>
          <p:cNvPr id="3" name="TextBox 3"/>
          <p:cNvSpPr txBox="1"/>
          <p:nvPr/>
        </p:nvSpPr>
        <p:spPr>
          <a:xfrm>
            <a:off x="2457733" y="405185"/>
            <a:ext cx="2953858" cy="338234"/>
          </a:xfrm>
          <a:prstGeom prst="rect">
            <a:avLst/>
          </a:prstGeom>
        </p:spPr>
        <p:txBody>
          <a:bodyPr wrap="square" lIns="0" tIns="0" rIns="0" bIns="0" rtlCol="0" anchor="t">
            <a:sp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grandir Medium Italics"/>
                <a:ea typeface="Calibri"/>
                <a:cs typeface="Arial"/>
              </a:rPr>
              <a:t>DE VUELTA AL ALTAR</a:t>
            </a:r>
          </a:p>
        </p:txBody>
      </p:sp>
      <p:sp>
        <p:nvSpPr>
          <p:cNvPr id="4" name="AutoShape 4"/>
          <p:cNvSpPr/>
          <p:nvPr/>
        </p:nvSpPr>
        <p:spPr>
          <a:xfrm>
            <a:off x="2430647" y="792534"/>
            <a:ext cx="2980944" cy="0"/>
          </a:xfrm>
          <a:prstGeom prst="line">
            <a:avLst/>
          </a:prstGeom>
          <a:ln w="38100" cap="flat">
            <a:solidFill>
              <a:srgbClr val="000000"/>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Arial"/>
            </a:endParaRPr>
          </a:p>
        </p:txBody>
      </p:sp>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01011">
            <a:off x="-876825" y="6373074"/>
            <a:ext cx="2251990" cy="1748387"/>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779880">
            <a:off x="7775912" y="-251136"/>
            <a:ext cx="1529336" cy="2163539"/>
          </a:xfrm>
          <a:prstGeom prst="rect">
            <a:avLst/>
          </a:prstGeom>
        </p:spPr>
      </p:pic>
      <p:grpSp>
        <p:nvGrpSpPr>
          <p:cNvPr id="7" name="Group 7"/>
          <p:cNvGrpSpPr>
            <a:grpSpLocks noChangeAspect="1"/>
          </p:cNvGrpSpPr>
          <p:nvPr/>
        </p:nvGrpSpPr>
        <p:grpSpPr>
          <a:xfrm>
            <a:off x="-307092" y="3173626"/>
            <a:ext cx="4382079" cy="3967207"/>
            <a:chOff x="0" y="0"/>
            <a:chExt cx="5580380" cy="5052060"/>
          </a:xfrm>
        </p:grpSpPr>
        <p:sp>
          <p:nvSpPr>
            <p:cNvPr id="8" name="Freeform 8"/>
            <p:cNvSpPr/>
            <p:nvPr/>
          </p:nvSpPr>
          <p:spPr>
            <a:xfrm>
              <a:off x="-635000" y="-673100"/>
              <a:ext cx="6488430" cy="6027420"/>
            </a:xfrm>
            <a:custGeom>
              <a:avLst/>
              <a:gdLst/>
              <a:ahLst/>
              <a:cxnLst/>
              <a:rect l="l" t="t" r="r" b="b"/>
              <a:pathLst>
                <a:path w="6488430" h="602742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blipFill>
              <a:blip r:embed="rId7"/>
              <a:stretch>
                <a:fillRect r="-66874" b="-1520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Arial"/>
              </a:endParaRPr>
            </a:p>
          </p:txBody>
        </p:sp>
      </p:grpSp>
      <p:sp>
        <p:nvSpPr>
          <p:cNvPr id="9" name="TextBox 9"/>
          <p:cNvSpPr txBox="1"/>
          <p:nvPr/>
        </p:nvSpPr>
        <p:spPr>
          <a:xfrm>
            <a:off x="4555141" y="2692785"/>
            <a:ext cx="3985439" cy="565329"/>
          </a:xfrm>
          <a:prstGeom prst="rect">
            <a:avLst/>
          </a:prstGeom>
        </p:spPr>
        <p:txBody>
          <a:bodyPr lIns="0" tIns="0" rIns="0" bIns="0" rtlCol="0" anchor="t">
            <a:spAutoFit/>
          </a:bodyPr>
          <a:lstStyle/>
          <a:p>
            <a:pPr marL="0" marR="0" lvl="0" indent="0" algn="ctr" defTabSz="914400" rtl="0" eaLnBrk="1" fontAlgn="auto" latinLnBrk="0" hangingPunct="1">
              <a:lnSpc>
                <a:spcPts val="4015"/>
              </a:lnSpc>
              <a:spcBef>
                <a:spcPts val="0"/>
              </a:spcBef>
              <a:spcAft>
                <a:spcPts val="0"/>
              </a:spcAft>
              <a:buClrTx/>
              <a:buSzTx/>
              <a:buFontTx/>
              <a:buNone/>
              <a:tabLst/>
              <a:defRPr/>
            </a:pPr>
            <a:r>
              <a:rPr kumimoji="0" lang="en-US" sz="2867" b="0" i="0" u="none" strike="noStrike" kern="1200" cap="none" spc="0" normalizeH="0" baseline="0" noProof="0" dirty="0">
                <a:ln>
                  <a:noFill/>
                </a:ln>
                <a:solidFill>
                  <a:srgbClr val="000000"/>
                </a:solidFill>
                <a:effectLst/>
                <a:uLnTx/>
                <a:uFillTx/>
                <a:latin typeface="Agrandir Medium"/>
                <a:ea typeface="Calibri"/>
                <a:cs typeface="Arial"/>
              </a:rPr>
              <a:t>Lo que </a:t>
            </a:r>
            <a:r>
              <a:rPr kumimoji="0" lang="en-US" sz="2867" b="0" i="0" u="none" strike="noStrike" kern="1200" cap="none" spc="0" normalizeH="0" baseline="0" noProof="0" dirty="0" err="1">
                <a:ln>
                  <a:noFill/>
                </a:ln>
                <a:solidFill>
                  <a:srgbClr val="000000"/>
                </a:solidFill>
                <a:effectLst/>
                <a:uLnTx/>
                <a:uFillTx/>
                <a:latin typeface="Agrandir Medium"/>
                <a:ea typeface="Calibri"/>
                <a:cs typeface="Arial"/>
              </a:rPr>
              <a:t>trae</a:t>
            </a:r>
            <a:r>
              <a:rPr kumimoji="0" lang="en-US" sz="2867" b="0" i="0" u="none" strike="noStrike" kern="1200" cap="none" spc="0" normalizeH="0" baseline="0" noProof="0" dirty="0">
                <a:ln>
                  <a:noFill/>
                </a:ln>
                <a:solidFill>
                  <a:srgbClr val="000000"/>
                </a:solidFill>
                <a:effectLst/>
                <a:uLnTx/>
                <a:uFillTx/>
                <a:latin typeface="Agrandir Medium"/>
                <a:ea typeface="Calibri"/>
                <a:cs typeface="Arial"/>
              </a:rPr>
              <a:t> de </a:t>
            </a:r>
            <a:r>
              <a:rPr kumimoji="0" lang="en-US" sz="2867" b="0" i="0" u="none" strike="noStrike" kern="1200" cap="none" spc="0" normalizeH="0" baseline="0" noProof="0" dirty="0" err="1">
                <a:ln>
                  <a:noFill/>
                </a:ln>
                <a:solidFill>
                  <a:srgbClr val="000000"/>
                </a:solidFill>
                <a:effectLst/>
                <a:uLnTx/>
                <a:uFillTx/>
                <a:latin typeface="Agrandir Medium"/>
                <a:ea typeface="Calibri"/>
                <a:cs typeface="Arial"/>
              </a:rPr>
              <a:t>vuelta</a:t>
            </a:r>
            <a:r>
              <a:rPr kumimoji="0" lang="en-US" sz="2867" b="0" i="0" u="none" strike="noStrike" kern="1200" cap="none" spc="0" normalizeH="0" baseline="0" noProof="0" dirty="0">
                <a:ln>
                  <a:noFill/>
                </a:ln>
                <a:solidFill>
                  <a:srgbClr val="000000"/>
                </a:solidFill>
                <a:effectLst/>
                <a:uLnTx/>
                <a:uFillTx/>
                <a:latin typeface="Agrandir Medium"/>
                <a:ea typeface="Calibri"/>
                <a:cs typeface="Arial"/>
              </a:rPr>
              <a:t> a Dios</a:t>
            </a:r>
          </a:p>
        </p:txBody>
      </p:sp>
      <p:sp>
        <p:nvSpPr>
          <p:cNvPr id="10" name="TextBox 10"/>
          <p:cNvSpPr txBox="1"/>
          <p:nvPr/>
        </p:nvSpPr>
        <p:spPr>
          <a:xfrm>
            <a:off x="4322587" y="3648075"/>
            <a:ext cx="4331659" cy="2001520"/>
          </a:xfrm>
          <a:prstGeom prst="rect">
            <a:avLst/>
          </a:prstGeom>
        </p:spPr>
        <p:txBody>
          <a:bodyPr lIns="0" tIns="0" rIns="0" bIns="0" rtlCol="0" anchor="t">
            <a:spAutoFit/>
          </a:bodyPr>
          <a:lstStyle/>
          <a:p>
            <a:pPr marL="0" marR="0" lvl="0" indent="0" algn="ctr" defTabSz="914400" rtl="0" eaLnBrk="1" fontAlgn="auto" latinLnBrk="0" hangingPunct="1">
              <a:lnSpc>
                <a:spcPts val="3080"/>
              </a:lnSpc>
              <a:spcBef>
                <a:spcPts val="0"/>
              </a:spcBef>
              <a:spcAft>
                <a:spcPts val="0"/>
              </a:spcAft>
              <a:buClrTx/>
              <a:buSzTx/>
              <a:buFontTx/>
              <a:buNone/>
              <a:tabLst/>
              <a:defRPr/>
            </a:pPr>
            <a:r>
              <a:rPr kumimoji="0" lang="en-US" sz="2200" b="0" i="0" u="none" strike="noStrike" kern="1200" cap="none" spc="0" normalizeH="0" baseline="0" noProof="0">
                <a:ln>
                  <a:noFill/>
                </a:ln>
                <a:solidFill>
                  <a:srgbClr val="481059"/>
                </a:solidFill>
                <a:effectLst/>
                <a:uLnTx/>
                <a:uFillTx/>
                <a:latin typeface="Agrandir Black Bold"/>
                <a:ea typeface="Calibri"/>
                <a:cs typeface="Arial"/>
              </a:rPr>
              <a:t>"Entonces todo el pueblo se acercó a él. Y él reparó el altar del Señor que estaba derribado" </a:t>
            </a:r>
          </a:p>
          <a:p>
            <a:pPr marL="0" marR="0" lvl="0" indent="0" algn="ctr" defTabSz="914400" rtl="0" eaLnBrk="1" fontAlgn="auto" latinLnBrk="0" hangingPunct="1">
              <a:lnSpc>
                <a:spcPts val="3080"/>
              </a:lnSpc>
              <a:spcBef>
                <a:spcPct val="0"/>
              </a:spcBef>
              <a:spcAft>
                <a:spcPts val="0"/>
              </a:spcAft>
              <a:buClrTx/>
              <a:buSzTx/>
              <a:buFontTx/>
              <a:buNone/>
              <a:tabLst/>
              <a:defRPr/>
            </a:pPr>
            <a:r>
              <a:rPr kumimoji="0" lang="en-US" sz="2200" b="0" i="0" u="none" strike="noStrike" kern="1200" cap="none" spc="0" normalizeH="0" baseline="0" noProof="0">
                <a:ln>
                  <a:noFill/>
                </a:ln>
                <a:solidFill>
                  <a:srgbClr val="481059"/>
                </a:solidFill>
                <a:effectLst/>
                <a:uLnTx/>
                <a:uFillTx/>
                <a:latin typeface="Agrandir Black Bold"/>
                <a:ea typeface="Calibri"/>
                <a:cs typeface="Arial"/>
              </a:rPr>
              <a:t> 1 Reyes 18:30 (NVI)</a:t>
            </a:r>
          </a:p>
        </p:txBody>
      </p:sp>
      <p:sp>
        <p:nvSpPr>
          <p:cNvPr id="11" name="TextBox 11"/>
          <p:cNvSpPr txBox="1"/>
          <p:nvPr/>
        </p:nvSpPr>
        <p:spPr>
          <a:xfrm>
            <a:off x="5201404" y="1528712"/>
            <a:ext cx="1974354" cy="979107"/>
          </a:xfrm>
          <a:prstGeom prst="rect">
            <a:avLst/>
          </a:prstGeom>
        </p:spPr>
        <p:txBody>
          <a:bodyPr lIns="0" tIns="0" rIns="0" bIns="0" rtlCol="0" anchor="t">
            <a:spAutoFit/>
          </a:bodyPr>
          <a:lstStyle/>
          <a:p>
            <a:pPr marL="0" marR="0" lvl="0" indent="0" algn="ctr" defTabSz="914400" rtl="0" eaLnBrk="1" fontAlgn="auto" latinLnBrk="0" hangingPunct="1">
              <a:lnSpc>
                <a:spcPts val="6933"/>
              </a:lnSpc>
              <a:spcBef>
                <a:spcPts val="0"/>
              </a:spcBef>
              <a:spcAft>
                <a:spcPts val="0"/>
              </a:spcAft>
              <a:buClrTx/>
              <a:buSzTx/>
              <a:buFontTx/>
              <a:buNone/>
              <a:tabLst/>
              <a:defRPr/>
            </a:pPr>
            <a:r>
              <a:rPr kumimoji="0" lang="en-US" sz="4952" b="0" i="0" u="none" strike="noStrike" kern="1200" cap="none" spc="0" normalizeH="0" baseline="0" noProof="0">
                <a:ln>
                  <a:noFill/>
                </a:ln>
                <a:solidFill>
                  <a:srgbClr val="481059"/>
                </a:solidFill>
                <a:effectLst/>
                <a:uLnTx/>
                <a:uFillTx/>
                <a:latin typeface="Agrandir Black"/>
                <a:ea typeface="Calibri"/>
                <a:cs typeface="Arial"/>
              </a:rPr>
              <a:t> Día 4</a:t>
            </a:r>
          </a:p>
        </p:txBody>
      </p:sp>
      <p:sp>
        <p:nvSpPr>
          <p:cNvPr id="12" name="TextBox 12"/>
          <p:cNvSpPr txBox="1"/>
          <p:nvPr/>
        </p:nvSpPr>
        <p:spPr>
          <a:xfrm>
            <a:off x="528586" y="202882"/>
            <a:ext cx="764070" cy="760914"/>
          </a:xfrm>
          <a:prstGeom prst="rect">
            <a:avLst/>
          </a:prstGeom>
        </p:spPr>
        <p:txBody>
          <a:bodyPr wrap="square" lIns="0" tIns="0" rIns="0" bIns="0" rtlCol="0" anchor="t">
            <a:spAutoFit/>
          </a:bodyPr>
          <a:lstStyle/>
          <a:p>
            <a:pPr marL="0" marR="0" lvl="0" indent="0" algn="ctr" defTabSz="914400" rtl="0" eaLnBrk="1" fontAlgn="auto" latinLnBrk="0" hangingPunct="1">
              <a:lnSpc>
                <a:spcPts val="6299"/>
              </a:lnSpc>
              <a:spcBef>
                <a:spcPts val="0"/>
              </a:spcBef>
              <a:spcAft>
                <a:spcPts val="0"/>
              </a:spcAft>
              <a:buClrTx/>
              <a:buSzTx/>
              <a:buFontTx/>
              <a:buNone/>
              <a:tabLst/>
              <a:defRPr/>
            </a:pPr>
            <a:r>
              <a:rPr kumimoji="0" lang="en-US" sz="4499" b="0" i="0" u="none" strike="noStrike" kern="1200" cap="none" spc="0" normalizeH="0" baseline="0" noProof="0" dirty="0">
                <a:ln>
                  <a:noFill/>
                </a:ln>
                <a:solidFill>
                  <a:srgbClr val="000000"/>
                </a:solidFill>
                <a:effectLst/>
                <a:uLnTx/>
                <a:uFillTx/>
                <a:latin typeface="Agrandir Tight Bold"/>
                <a:ea typeface="Calibri"/>
                <a:cs typeface="Arial"/>
              </a:rPr>
              <a:t>10</a:t>
            </a:r>
          </a:p>
        </p:txBody>
      </p:sp>
      <p:sp>
        <p:nvSpPr>
          <p:cNvPr id="13" name="TextBox 13"/>
          <p:cNvSpPr txBox="1"/>
          <p:nvPr/>
        </p:nvSpPr>
        <p:spPr>
          <a:xfrm>
            <a:off x="1371903" y="374332"/>
            <a:ext cx="1058744" cy="567800"/>
          </a:xfrm>
          <a:prstGeom prst="rect">
            <a:avLst/>
          </a:prstGeom>
        </p:spPr>
        <p:txBody>
          <a:bodyPr wrap="square" lIns="0" tIns="0" rIns="0" bIns="0" rtlCol="0" anchor="t">
            <a:spAutoFit/>
          </a:bodyPr>
          <a:lstStyle/>
          <a:p>
            <a:pPr marL="0" marR="0" lvl="0" indent="0" algn="l" defTabSz="914400" rtl="0" eaLnBrk="1" fontAlgn="auto" latinLnBrk="0" hangingPunct="1">
              <a:lnSpc>
                <a:spcPts val="2303"/>
              </a:lnSpc>
              <a:spcBef>
                <a:spcPts val="0"/>
              </a:spcBef>
              <a:spcAft>
                <a:spcPts val="0"/>
              </a:spcAft>
              <a:buClrTx/>
              <a:buSzTx/>
              <a:buFontTx/>
              <a:buNone/>
              <a:tabLst/>
              <a:defRPr/>
            </a:pPr>
            <a:r>
              <a:rPr kumimoji="0" lang="en-US" sz="1645" b="0" i="0" u="none" strike="noStrike" kern="1200" cap="none" spc="0" normalizeH="0" baseline="0" noProof="0" dirty="0">
                <a:ln>
                  <a:noFill/>
                </a:ln>
                <a:solidFill>
                  <a:srgbClr val="000000"/>
                </a:solidFill>
                <a:effectLst/>
                <a:uLnTx/>
                <a:uFillTx/>
                <a:latin typeface="Open Sans"/>
                <a:ea typeface="Calibri"/>
                <a:cs typeface="Arial"/>
              </a:rPr>
              <a:t>DÍAS DE</a:t>
            </a:r>
          </a:p>
          <a:p>
            <a:pPr marL="0" marR="0" lvl="0" indent="0" algn="l" defTabSz="914400" rtl="0" eaLnBrk="1" fontAlgn="auto" latinLnBrk="0" hangingPunct="1">
              <a:lnSpc>
                <a:spcPts val="2303"/>
              </a:lnSpc>
              <a:spcBef>
                <a:spcPts val="0"/>
              </a:spcBef>
              <a:spcAft>
                <a:spcPts val="0"/>
              </a:spcAft>
              <a:buClrTx/>
              <a:buSzTx/>
              <a:buFontTx/>
              <a:buNone/>
              <a:tabLst/>
              <a:defRPr/>
            </a:pPr>
            <a:r>
              <a:rPr kumimoji="0" lang="en-US" sz="1645" b="0" i="0" u="none" strike="noStrike" kern="1200" cap="none" spc="0" normalizeH="0" baseline="0" noProof="0" dirty="0">
                <a:ln>
                  <a:noFill/>
                </a:ln>
                <a:solidFill>
                  <a:srgbClr val="000000"/>
                </a:solidFill>
                <a:effectLst/>
                <a:uLnTx/>
                <a:uFillTx/>
                <a:latin typeface="Open Sans"/>
                <a:ea typeface="Calibri"/>
                <a:cs typeface="Arial"/>
              </a:rPr>
              <a:t>ORACIÓN</a:t>
            </a:r>
          </a:p>
        </p:txBody>
      </p:sp>
      <p:sp>
        <p:nvSpPr>
          <p:cNvPr id="14" name="TextBox 14"/>
          <p:cNvSpPr txBox="1"/>
          <p:nvPr/>
        </p:nvSpPr>
        <p:spPr>
          <a:xfrm>
            <a:off x="342667" y="1636817"/>
            <a:ext cx="3321467" cy="1536809"/>
          </a:xfrm>
          <a:prstGeom prst="rect">
            <a:avLst/>
          </a:prstGeom>
        </p:spPr>
        <p:txBody>
          <a:bodyPr lIns="0" tIns="0" rIns="0" bIns="0" rtlCol="0" anchor="t">
            <a:spAutoFit/>
          </a:bodyPr>
          <a:lstStyle/>
          <a:p>
            <a:pPr marL="0" marR="0" lvl="0" indent="0" algn="ctr" defTabSz="914400" rtl="0" eaLnBrk="1" fontAlgn="auto" latinLnBrk="0" hangingPunct="1">
              <a:lnSpc>
                <a:spcPts val="2968"/>
              </a:lnSpc>
              <a:spcBef>
                <a:spcPts val="0"/>
              </a:spcBef>
              <a:spcAft>
                <a:spcPts val="0"/>
              </a:spcAft>
              <a:buClrTx/>
              <a:buSzTx/>
              <a:buFontTx/>
              <a:buNone/>
              <a:tabLst/>
              <a:defRPr/>
            </a:pPr>
            <a:r>
              <a:rPr kumimoji="0" lang="en-US" sz="2120" b="0" i="0" u="none" strike="noStrike" kern="1200" cap="none" spc="0" normalizeH="0" baseline="0" noProof="0">
                <a:ln>
                  <a:noFill/>
                </a:ln>
                <a:solidFill>
                  <a:srgbClr val="481059"/>
                </a:solidFill>
                <a:effectLst/>
                <a:uLnTx/>
                <a:uFillTx/>
                <a:latin typeface="Agrandir Medium Bold"/>
                <a:ea typeface="Calibri"/>
                <a:cs typeface="Arial"/>
              </a:rPr>
              <a:t>Enfoque clave:</a:t>
            </a:r>
          </a:p>
          <a:p>
            <a:pPr marL="0" marR="0" lvl="0" indent="0" algn="ctr" defTabSz="914400" rtl="0" eaLnBrk="1" fontAlgn="auto" latinLnBrk="0" hangingPunct="1">
              <a:lnSpc>
                <a:spcPts val="2968"/>
              </a:lnSpc>
              <a:spcBef>
                <a:spcPts val="0"/>
              </a:spcBef>
              <a:spcAft>
                <a:spcPts val="0"/>
              </a:spcAft>
              <a:buClrTx/>
              <a:buSzTx/>
              <a:buFontTx/>
              <a:buNone/>
              <a:tabLst/>
              <a:defRPr/>
            </a:pPr>
            <a:r>
              <a:rPr kumimoji="0" lang="en-US" sz="2120" b="0" i="0" u="none" strike="noStrike" kern="1200" cap="none" spc="0" normalizeH="0" baseline="0" noProof="0">
                <a:ln>
                  <a:noFill/>
                </a:ln>
                <a:solidFill>
                  <a:srgbClr val="481059"/>
                </a:solidFill>
                <a:effectLst/>
                <a:uLnTx/>
                <a:uFillTx/>
                <a:latin typeface="Agrandir Medium Bold"/>
                <a:ea typeface="Calibri"/>
                <a:cs typeface="Arial"/>
              </a:rPr>
              <a:t>Dios quiere que volvamos a Él</a:t>
            </a:r>
          </a:p>
          <a:p>
            <a:pPr marL="0" marR="0" lvl="0" indent="0" algn="ctr" defTabSz="914400" rtl="0" eaLnBrk="1" fontAlgn="auto" latinLnBrk="0" hangingPunct="1">
              <a:lnSpc>
                <a:spcPts val="2968"/>
              </a:lnSpc>
              <a:spcBef>
                <a:spcPts val="0"/>
              </a:spcBef>
              <a:spcAft>
                <a:spcPts val="0"/>
              </a:spcAft>
              <a:buClrTx/>
              <a:buSzTx/>
              <a:buFontTx/>
              <a:buNone/>
              <a:tabLst/>
              <a:defRPr/>
            </a:pPr>
            <a:endParaRPr kumimoji="0" lang="en-US" sz="2120" b="0" i="0" u="none" strike="noStrike" kern="1200" cap="none" spc="0" normalizeH="0" baseline="0" noProof="0">
              <a:ln>
                <a:noFill/>
              </a:ln>
              <a:solidFill>
                <a:srgbClr val="481059"/>
              </a:solidFill>
              <a:effectLst/>
              <a:uLnTx/>
              <a:uFillTx/>
              <a:latin typeface="Agrandir Medium Bold"/>
              <a:ea typeface="Calibri"/>
              <a:cs typeface="Arial"/>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E8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323060" y="6652407"/>
            <a:ext cx="2351999" cy="652885"/>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74949" y="1273534"/>
            <a:ext cx="476285" cy="448473"/>
          </a:xfrm>
          <a:prstGeom prst="rect">
            <a:avLst/>
          </a:prstGeom>
        </p:spPr>
      </p:pic>
      <p:sp>
        <p:nvSpPr>
          <p:cNvPr id="4" name="TextBox 4"/>
          <p:cNvSpPr txBox="1"/>
          <p:nvPr/>
        </p:nvSpPr>
        <p:spPr>
          <a:xfrm>
            <a:off x="2446459" y="405185"/>
            <a:ext cx="2965131" cy="338234"/>
          </a:xfrm>
          <a:prstGeom prst="rect">
            <a:avLst/>
          </a:prstGeom>
        </p:spPr>
        <p:txBody>
          <a:bodyPr wrap="square" lIns="0" tIns="0" rIns="0" bIns="0" rtlCol="0" anchor="t">
            <a:sp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grandir Medium Italics"/>
                <a:ea typeface="Calibri"/>
                <a:cs typeface="Arial"/>
              </a:rPr>
              <a:t>DE VUELTA AL ALTAR</a:t>
            </a:r>
          </a:p>
        </p:txBody>
      </p:sp>
      <p:sp>
        <p:nvSpPr>
          <p:cNvPr id="5" name="AutoShape 5"/>
          <p:cNvSpPr/>
          <p:nvPr/>
        </p:nvSpPr>
        <p:spPr>
          <a:xfrm>
            <a:off x="2430647" y="792534"/>
            <a:ext cx="2980944" cy="0"/>
          </a:xfrm>
          <a:prstGeom prst="line">
            <a:avLst/>
          </a:prstGeom>
          <a:ln w="38100" cap="flat">
            <a:solidFill>
              <a:srgbClr val="000000"/>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Arial"/>
            </a:endParaRPr>
          </a:p>
        </p:txBody>
      </p:sp>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17745" y="1409034"/>
            <a:ext cx="2152354" cy="2640925"/>
          </a:xfrm>
          <a:prstGeom prst="rect">
            <a:avLst/>
          </a:prstGeom>
        </p:spPr>
      </p:pic>
      <p:sp>
        <p:nvSpPr>
          <p:cNvPr id="7" name="TextBox 7"/>
          <p:cNvSpPr txBox="1"/>
          <p:nvPr/>
        </p:nvSpPr>
        <p:spPr>
          <a:xfrm>
            <a:off x="565904" y="1821149"/>
            <a:ext cx="5182560" cy="2246122"/>
          </a:xfrm>
          <a:prstGeom prst="rect">
            <a:avLst/>
          </a:prstGeom>
        </p:spPr>
        <p:txBody>
          <a:bodyPr lIns="0" tIns="0" rIns="0" bIns="0" rtlCol="0" anchor="t">
            <a:spAutoFit/>
          </a:bodyPr>
          <a:lstStyle/>
          <a:p>
            <a:pPr marL="0" marR="0" lvl="0" indent="0" algn="l" defTabSz="914400" rtl="0" eaLnBrk="1" fontAlgn="auto" latinLnBrk="0" hangingPunct="1">
              <a:lnSpc>
                <a:spcPts val="2197"/>
              </a:lnSpc>
              <a:spcBef>
                <a:spcPct val="0"/>
              </a:spcBef>
              <a:spcAft>
                <a:spcPts val="0"/>
              </a:spcAft>
              <a:buClrTx/>
              <a:buSzTx/>
              <a:buFontTx/>
              <a:buNone/>
              <a:tabLst/>
              <a:defRPr/>
            </a:pP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El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malvado</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rey</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Acab</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y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su</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esposa</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Jezabel</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gobernaron</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Israel.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Debido</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su</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mala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influencia</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muchos</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del pueblo de Dios se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olvidaron</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de Dios y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descuidaron</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el</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culto</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Dios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llamó</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al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profeta</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Elías para que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reconstruyera</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los</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altares</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rotos.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Cuando</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Elías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reconstruyó</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los</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altares</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estaba</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mostrando</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al pueblo la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necesidad</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de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reconstruir</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su</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relación</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con Dios y de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volver</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Él</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Elías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recordó</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al pueblo que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volviera</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adorar</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al Dios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verdadero</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p>
        </p:txBody>
      </p:sp>
      <p:sp>
        <p:nvSpPr>
          <p:cNvPr id="8" name="TextBox 8"/>
          <p:cNvSpPr txBox="1"/>
          <p:nvPr/>
        </p:nvSpPr>
        <p:spPr>
          <a:xfrm>
            <a:off x="565904" y="202882"/>
            <a:ext cx="726751" cy="760914"/>
          </a:xfrm>
          <a:prstGeom prst="rect">
            <a:avLst/>
          </a:prstGeom>
        </p:spPr>
        <p:txBody>
          <a:bodyPr wrap="square" lIns="0" tIns="0" rIns="0" bIns="0" rtlCol="0" anchor="t">
            <a:spAutoFit/>
          </a:bodyPr>
          <a:lstStyle/>
          <a:p>
            <a:pPr marL="0" marR="0" lvl="0" indent="0" algn="ctr" defTabSz="914400" rtl="0" eaLnBrk="1" fontAlgn="auto" latinLnBrk="0" hangingPunct="1">
              <a:lnSpc>
                <a:spcPts val="6299"/>
              </a:lnSpc>
              <a:spcBef>
                <a:spcPts val="0"/>
              </a:spcBef>
              <a:spcAft>
                <a:spcPts val="0"/>
              </a:spcAft>
              <a:buClrTx/>
              <a:buSzTx/>
              <a:buFontTx/>
              <a:buNone/>
              <a:tabLst/>
              <a:defRPr/>
            </a:pPr>
            <a:r>
              <a:rPr kumimoji="0" lang="en-US" sz="4499" b="0" i="0" u="none" strike="noStrike" kern="1200" cap="none" spc="0" normalizeH="0" baseline="0" noProof="0" dirty="0">
                <a:ln>
                  <a:noFill/>
                </a:ln>
                <a:solidFill>
                  <a:srgbClr val="000000"/>
                </a:solidFill>
                <a:effectLst/>
                <a:uLnTx/>
                <a:uFillTx/>
                <a:latin typeface="Agrandir Tight Bold"/>
                <a:ea typeface="Calibri"/>
                <a:cs typeface="Arial"/>
              </a:rPr>
              <a:t>10</a:t>
            </a:r>
          </a:p>
        </p:txBody>
      </p:sp>
      <p:sp>
        <p:nvSpPr>
          <p:cNvPr id="9" name="TextBox 9"/>
          <p:cNvSpPr txBox="1"/>
          <p:nvPr/>
        </p:nvSpPr>
        <p:spPr>
          <a:xfrm>
            <a:off x="2697686" y="1271076"/>
            <a:ext cx="1660327" cy="405765"/>
          </a:xfrm>
          <a:prstGeom prst="rect">
            <a:avLst/>
          </a:prstGeom>
        </p:spPr>
        <p:txBody>
          <a:bodyPr lIns="0" tIns="0" rIns="0" bIns="0" rtlCol="0" anchor="t">
            <a:spAutoFit/>
          </a:bodyPr>
          <a:lstStyle/>
          <a:p>
            <a:pPr marL="0" marR="0" lvl="0" indent="0" algn="ctr" defTabSz="914400" rtl="0" eaLnBrk="1" fontAlgn="auto" latinLnBrk="0" hangingPunct="1">
              <a:lnSpc>
                <a:spcPts val="336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Better Saturday"/>
                <a:ea typeface="Calibri"/>
                <a:cs typeface="Arial"/>
              </a:rPr>
              <a:t>Pensamiento clave</a:t>
            </a:r>
          </a:p>
        </p:txBody>
      </p:sp>
      <p:sp>
        <p:nvSpPr>
          <p:cNvPr id="10" name="TextBox 10"/>
          <p:cNvSpPr txBox="1"/>
          <p:nvPr/>
        </p:nvSpPr>
        <p:spPr>
          <a:xfrm>
            <a:off x="1371902" y="374332"/>
            <a:ext cx="1031169" cy="567800"/>
          </a:xfrm>
          <a:prstGeom prst="rect">
            <a:avLst/>
          </a:prstGeom>
        </p:spPr>
        <p:txBody>
          <a:bodyPr wrap="square" lIns="0" tIns="0" rIns="0" bIns="0" rtlCol="0" anchor="t">
            <a:spAutoFit/>
          </a:bodyPr>
          <a:lstStyle/>
          <a:p>
            <a:pPr marL="0" marR="0" lvl="0" indent="0" algn="l" defTabSz="914400" rtl="0" eaLnBrk="1" fontAlgn="auto" latinLnBrk="0" hangingPunct="1">
              <a:lnSpc>
                <a:spcPts val="2303"/>
              </a:lnSpc>
              <a:spcBef>
                <a:spcPts val="0"/>
              </a:spcBef>
              <a:spcAft>
                <a:spcPts val="0"/>
              </a:spcAft>
              <a:buClrTx/>
              <a:buSzTx/>
              <a:buFontTx/>
              <a:buNone/>
              <a:tabLst/>
              <a:defRPr/>
            </a:pPr>
            <a:r>
              <a:rPr kumimoji="0" lang="en-US" sz="1645" b="0" i="0" u="none" strike="noStrike" kern="1200" cap="none" spc="0" normalizeH="0" baseline="0" noProof="0" dirty="0">
                <a:ln>
                  <a:noFill/>
                </a:ln>
                <a:solidFill>
                  <a:srgbClr val="000000"/>
                </a:solidFill>
                <a:effectLst/>
                <a:uLnTx/>
                <a:uFillTx/>
                <a:latin typeface="Open Sans"/>
                <a:ea typeface="Calibri"/>
                <a:cs typeface="Arial"/>
              </a:rPr>
              <a:t>DÍAS DE</a:t>
            </a:r>
          </a:p>
          <a:p>
            <a:pPr marL="0" marR="0" lvl="0" indent="0" algn="l" defTabSz="914400" rtl="0" eaLnBrk="1" fontAlgn="auto" latinLnBrk="0" hangingPunct="1">
              <a:lnSpc>
                <a:spcPts val="2303"/>
              </a:lnSpc>
              <a:spcBef>
                <a:spcPts val="0"/>
              </a:spcBef>
              <a:spcAft>
                <a:spcPts val="0"/>
              </a:spcAft>
              <a:buClrTx/>
              <a:buSzTx/>
              <a:buFontTx/>
              <a:buNone/>
              <a:tabLst/>
              <a:defRPr/>
            </a:pPr>
            <a:r>
              <a:rPr kumimoji="0" lang="en-US" sz="1645" b="0" i="0" u="none" strike="noStrike" kern="1200" cap="none" spc="0" normalizeH="0" baseline="0" noProof="0" dirty="0">
                <a:ln>
                  <a:noFill/>
                </a:ln>
                <a:solidFill>
                  <a:srgbClr val="000000"/>
                </a:solidFill>
                <a:effectLst/>
                <a:uLnTx/>
                <a:uFillTx/>
                <a:latin typeface="Open Sans"/>
                <a:ea typeface="Calibri"/>
                <a:cs typeface="Arial"/>
              </a:rPr>
              <a:t>ORACIÓN</a:t>
            </a:r>
          </a:p>
        </p:txBody>
      </p:sp>
      <p:sp>
        <p:nvSpPr>
          <p:cNvPr id="11" name="TextBox 11"/>
          <p:cNvSpPr txBox="1"/>
          <p:nvPr/>
        </p:nvSpPr>
        <p:spPr>
          <a:xfrm>
            <a:off x="2036305" y="5082560"/>
            <a:ext cx="6166625" cy="1417447"/>
          </a:xfrm>
          <a:prstGeom prst="rect">
            <a:avLst/>
          </a:prstGeom>
        </p:spPr>
        <p:txBody>
          <a:bodyPr lIns="0" tIns="0" rIns="0" bIns="0" rtlCol="0" anchor="t">
            <a:spAutoFit/>
          </a:bodyPr>
          <a:lstStyle/>
          <a:p>
            <a:pPr marL="0" marR="0" lvl="0" indent="0" algn="r" defTabSz="914400" rtl="0" eaLnBrk="1" fontAlgn="auto" latinLnBrk="0" hangingPunct="1">
              <a:lnSpc>
                <a:spcPts val="2197"/>
              </a:lnSpc>
              <a:spcBef>
                <a:spcPct val="0"/>
              </a:spcBef>
              <a:spcAft>
                <a:spcPts val="0"/>
              </a:spcAft>
              <a:buClrTx/>
              <a:buSzTx/>
              <a:buFontTx/>
              <a:buNone/>
              <a:tabLst/>
              <a:defRPr/>
            </a:pPr>
            <a:r>
              <a:rPr kumimoji="0" lang="en-US" sz="1569" b="0" i="0" u="none" strike="noStrike" kern="1200" cap="none" spc="0" normalizeH="0" baseline="0" noProof="0">
                <a:ln>
                  <a:noFill/>
                </a:ln>
                <a:solidFill>
                  <a:srgbClr val="000000"/>
                </a:solidFill>
                <a:effectLst/>
                <a:uLnTx/>
                <a:uFillTx/>
                <a:latin typeface="Agrandir Medium"/>
                <a:ea typeface="Calibri"/>
                <a:cs typeface="Arial"/>
              </a:rPr>
              <a:t>Querido Dios, nuestro Padre celestial, gracias por amarme incluso cuando hago el mal. Nunca me abandonas y me llamas de nuevo a Ti. Dame un corazón nuevo y un deseo de querer tener ese tiempo a solas contigo. Ayúdame a decidirme a adorarte cada día. En el nombre de Jesús, Amén.</a:t>
            </a:r>
          </a:p>
        </p:txBody>
      </p:sp>
      <p:sp>
        <p:nvSpPr>
          <p:cNvPr id="12" name="TextBox 12"/>
          <p:cNvSpPr txBox="1"/>
          <p:nvPr/>
        </p:nvSpPr>
        <p:spPr>
          <a:xfrm>
            <a:off x="2403072" y="4394220"/>
            <a:ext cx="1374874" cy="405765"/>
          </a:xfrm>
          <a:prstGeom prst="rect">
            <a:avLst/>
          </a:prstGeom>
        </p:spPr>
        <p:txBody>
          <a:bodyPr lIns="0" tIns="0" rIns="0" bIns="0" rtlCol="0" anchor="t">
            <a:spAutoFit/>
          </a:bodyPr>
          <a:lstStyle/>
          <a:p>
            <a:pPr marL="0" marR="0" lvl="0" indent="0" algn="ctr" defTabSz="914400" rtl="0" eaLnBrk="1" fontAlgn="auto" latinLnBrk="0" hangingPunct="1">
              <a:lnSpc>
                <a:spcPts val="336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Better Saturday"/>
                <a:ea typeface="Calibri"/>
                <a:cs typeface="Arial"/>
              </a:rPr>
              <a:t>Tiempo</a:t>
            </a:r>
            <a:r>
              <a:rPr kumimoji="0" lang="en-US" sz="2400" b="0" i="0" u="none" strike="noStrike" kern="1200" cap="none" spc="0" normalizeH="0" baseline="0" noProof="0" dirty="0">
                <a:ln>
                  <a:noFill/>
                </a:ln>
                <a:solidFill>
                  <a:srgbClr val="000000"/>
                </a:solidFill>
                <a:effectLst/>
                <a:uLnTx/>
                <a:uFillTx/>
                <a:latin typeface="Better Saturday"/>
                <a:ea typeface="Calibri"/>
                <a:cs typeface="Arial"/>
              </a:rPr>
              <a:t> de </a:t>
            </a:r>
            <a:r>
              <a:rPr kumimoji="0" lang="en-US" sz="2400" b="0" i="0" u="none" strike="noStrike" kern="1200" cap="none" spc="0" normalizeH="0" baseline="0" noProof="0" dirty="0" err="1">
                <a:ln>
                  <a:noFill/>
                </a:ln>
                <a:solidFill>
                  <a:srgbClr val="000000"/>
                </a:solidFill>
                <a:effectLst/>
                <a:uLnTx/>
                <a:uFillTx/>
                <a:latin typeface="Better Saturday"/>
                <a:ea typeface="Calibri"/>
                <a:cs typeface="Arial"/>
              </a:rPr>
              <a:t>oración</a:t>
            </a:r>
            <a:endParaRPr kumimoji="0" lang="en-US" sz="2400" b="0" i="0" u="none" strike="noStrike" kern="1200" cap="none" spc="0" normalizeH="0" baseline="0" noProof="0" dirty="0">
              <a:ln>
                <a:noFill/>
              </a:ln>
              <a:solidFill>
                <a:srgbClr val="000000"/>
              </a:solidFill>
              <a:effectLst/>
              <a:uLnTx/>
              <a:uFillTx/>
              <a:latin typeface="Better Saturday"/>
              <a:ea typeface="Calibri"/>
              <a:cs typeface="Arial"/>
            </a:endParaRPr>
          </a:p>
        </p:txBody>
      </p:sp>
      <p:sp>
        <p:nvSpPr>
          <p:cNvPr id="13" name="TextBox 13"/>
          <p:cNvSpPr txBox="1"/>
          <p:nvPr/>
        </p:nvSpPr>
        <p:spPr>
          <a:xfrm>
            <a:off x="4016369" y="4418072"/>
            <a:ext cx="4491973" cy="422909"/>
          </a:xfrm>
          <a:prstGeom prst="rect">
            <a:avLst/>
          </a:prstGeom>
        </p:spPr>
        <p:txBody>
          <a:bodyPr lIns="0" tIns="0" rIns="0" bIns="0" rtlCol="0" anchor="t">
            <a:spAutoFit/>
          </a:bodyPr>
          <a:lstStyle/>
          <a:p>
            <a:pPr marL="0" marR="0" lvl="0" indent="0" algn="ctr" defTabSz="914400" rtl="0" eaLnBrk="1" fontAlgn="auto" latinLnBrk="0" hangingPunct="1">
              <a:lnSpc>
                <a:spcPts val="2940"/>
              </a:lnSpc>
              <a:spcBef>
                <a:spcPts val="0"/>
              </a:spcBef>
              <a:spcAft>
                <a:spcPts val="0"/>
              </a:spcAft>
              <a:buClrTx/>
              <a:buSzTx/>
              <a:buFontTx/>
              <a:buNone/>
              <a:tabLst/>
              <a:defRPr/>
            </a:pPr>
            <a:r>
              <a:rPr kumimoji="0" lang="en-US" sz="2100" b="0" i="0" u="none" strike="noStrike" kern="1200" cap="none" spc="0" normalizeH="0" baseline="0" noProof="0">
                <a:ln>
                  <a:noFill/>
                </a:ln>
                <a:solidFill>
                  <a:srgbClr val="000000"/>
                </a:solidFill>
                <a:effectLst/>
                <a:uLnTx/>
                <a:uFillTx/>
                <a:latin typeface="Agrandir Medium Italics"/>
                <a:ea typeface="Calibri"/>
                <a:cs typeface="Arial"/>
              </a:rPr>
              <a:t>Reconstrúyela y Él vendrá... ¡de nuevo!</a:t>
            </a:r>
          </a:p>
        </p:txBody>
      </p:sp>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001011">
            <a:off x="-731258" y="4650786"/>
            <a:ext cx="2251990" cy="1748387"/>
          </a:xfrm>
          <a:prstGeom prst="rect">
            <a:avLst/>
          </a:prstGeom>
        </p:spPr>
      </p:pic>
      <p:pic>
        <p:nvPicPr>
          <p:cNvPr id="15"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779880">
            <a:off x="7848449" y="-139638"/>
            <a:ext cx="1529336" cy="2163539"/>
          </a:xfrm>
          <a:prstGeom prst="rect">
            <a:avLst/>
          </a:prstGeom>
        </p:spPr>
      </p:pic>
      <p:pic>
        <p:nvPicPr>
          <p:cNvPr id="16" name="Picture 1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012928" y="4359527"/>
            <a:ext cx="300164" cy="440458"/>
          </a:xfrm>
          <a:prstGeom prst="rect">
            <a:avLst/>
          </a:prstGeom>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E8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10372" y="3992901"/>
            <a:ext cx="538834" cy="620241"/>
          </a:xfrm>
          <a:prstGeom prst="rect">
            <a:avLst/>
          </a:prstGeom>
        </p:spPr>
      </p:pic>
      <p:sp>
        <p:nvSpPr>
          <p:cNvPr id="3" name="TextBox 3"/>
          <p:cNvSpPr txBox="1"/>
          <p:nvPr/>
        </p:nvSpPr>
        <p:spPr>
          <a:xfrm>
            <a:off x="2439737" y="405185"/>
            <a:ext cx="2412802" cy="406399"/>
          </a:xfrm>
          <a:prstGeom prst="rect">
            <a:avLst/>
          </a:prstGeom>
        </p:spPr>
        <p:txBody>
          <a:bodyPr lIns="0" tIns="0" rIns="0" bIns="0" rtlCol="0" anchor="t">
            <a:sp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grandir Medium Italics"/>
                <a:ea typeface="Calibri"/>
                <a:cs typeface="Arial"/>
              </a:rPr>
              <a:t>DE VUELTA AL ALTAR</a:t>
            </a:r>
          </a:p>
        </p:txBody>
      </p:sp>
      <p:sp>
        <p:nvSpPr>
          <p:cNvPr id="4" name="AutoShape 4"/>
          <p:cNvSpPr/>
          <p:nvPr/>
        </p:nvSpPr>
        <p:spPr>
          <a:xfrm>
            <a:off x="2430647" y="792534"/>
            <a:ext cx="2980944" cy="0"/>
          </a:xfrm>
          <a:prstGeom prst="line">
            <a:avLst/>
          </a:prstGeom>
          <a:ln w="38100" cap="flat">
            <a:solidFill>
              <a:srgbClr val="000000"/>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Arial"/>
            </a:endParaRPr>
          </a:p>
        </p:txBody>
      </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779880">
            <a:off x="7638612" y="6938"/>
            <a:ext cx="1529336" cy="216353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60651" y="6483904"/>
            <a:ext cx="3581400" cy="1699204"/>
          </a:xfrm>
          <a:prstGeom prst="rect">
            <a:avLst/>
          </a:prstGeom>
        </p:spPr>
      </p:pic>
      <p:sp>
        <p:nvSpPr>
          <p:cNvPr id="7" name="TextBox 7"/>
          <p:cNvSpPr txBox="1"/>
          <p:nvPr/>
        </p:nvSpPr>
        <p:spPr>
          <a:xfrm>
            <a:off x="477674" y="202882"/>
            <a:ext cx="814981" cy="760914"/>
          </a:xfrm>
          <a:prstGeom prst="rect">
            <a:avLst/>
          </a:prstGeom>
        </p:spPr>
        <p:txBody>
          <a:bodyPr wrap="square" lIns="0" tIns="0" rIns="0" bIns="0" rtlCol="0" anchor="t">
            <a:spAutoFit/>
          </a:bodyPr>
          <a:lstStyle/>
          <a:p>
            <a:pPr marL="0" marR="0" lvl="0" indent="0" algn="ctr" defTabSz="914400" rtl="0" eaLnBrk="1" fontAlgn="auto" latinLnBrk="0" hangingPunct="1">
              <a:lnSpc>
                <a:spcPts val="6299"/>
              </a:lnSpc>
              <a:spcBef>
                <a:spcPts val="0"/>
              </a:spcBef>
              <a:spcAft>
                <a:spcPts val="0"/>
              </a:spcAft>
              <a:buClrTx/>
              <a:buSzTx/>
              <a:buFontTx/>
              <a:buNone/>
              <a:tabLst/>
              <a:defRPr/>
            </a:pPr>
            <a:r>
              <a:rPr kumimoji="0" lang="en-US" sz="4499" b="0" i="0" u="none" strike="noStrike" kern="1200" cap="none" spc="0" normalizeH="0" baseline="0" noProof="0" dirty="0">
                <a:ln>
                  <a:noFill/>
                </a:ln>
                <a:solidFill>
                  <a:srgbClr val="000000"/>
                </a:solidFill>
                <a:effectLst/>
                <a:uLnTx/>
                <a:uFillTx/>
                <a:latin typeface="Agrandir Tight Bold"/>
                <a:ea typeface="Calibri"/>
                <a:cs typeface="Arial"/>
              </a:rPr>
              <a:t>10</a:t>
            </a:r>
          </a:p>
        </p:txBody>
      </p:sp>
      <p:sp>
        <p:nvSpPr>
          <p:cNvPr id="8" name="TextBox 8"/>
          <p:cNvSpPr txBox="1"/>
          <p:nvPr/>
        </p:nvSpPr>
        <p:spPr>
          <a:xfrm>
            <a:off x="1534798" y="1387258"/>
            <a:ext cx="2325469" cy="405765"/>
          </a:xfrm>
          <a:prstGeom prst="rect">
            <a:avLst/>
          </a:prstGeom>
        </p:spPr>
        <p:txBody>
          <a:bodyPr lIns="0" tIns="0" rIns="0" bIns="0" rtlCol="0" anchor="t">
            <a:spAutoFit/>
          </a:bodyPr>
          <a:lstStyle/>
          <a:p>
            <a:pPr marL="0" marR="0" lvl="0" indent="0" algn="ctr" defTabSz="914400" rtl="0" eaLnBrk="1" fontAlgn="auto" latinLnBrk="0" hangingPunct="1">
              <a:lnSpc>
                <a:spcPts val="336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Better Saturday"/>
                <a:ea typeface="Calibri"/>
                <a:cs typeface="Arial"/>
              </a:rPr>
              <a:t>Sugerencia de oración</a:t>
            </a:r>
          </a:p>
        </p:txBody>
      </p:sp>
      <p:sp>
        <p:nvSpPr>
          <p:cNvPr id="9" name="TextBox 9"/>
          <p:cNvSpPr txBox="1"/>
          <p:nvPr/>
        </p:nvSpPr>
        <p:spPr>
          <a:xfrm>
            <a:off x="1371903" y="374332"/>
            <a:ext cx="841236" cy="567800"/>
          </a:xfrm>
          <a:prstGeom prst="rect">
            <a:avLst/>
          </a:prstGeom>
        </p:spPr>
        <p:txBody>
          <a:bodyPr lIns="0" tIns="0" rIns="0" bIns="0" rtlCol="0" anchor="t">
            <a:spAutoFit/>
          </a:bodyPr>
          <a:lstStyle/>
          <a:p>
            <a:pPr marL="0" marR="0" lvl="0" indent="0" algn="l" defTabSz="914400" rtl="0" eaLnBrk="1" fontAlgn="auto" latinLnBrk="0" hangingPunct="1">
              <a:lnSpc>
                <a:spcPts val="2303"/>
              </a:lnSpc>
              <a:spcBef>
                <a:spcPts val="0"/>
              </a:spcBef>
              <a:spcAft>
                <a:spcPts val="0"/>
              </a:spcAft>
              <a:buClrTx/>
              <a:buSzTx/>
              <a:buFontTx/>
              <a:buNone/>
              <a:tabLst/>
              <a:defRPr/>
            </a:pPr>
            <a:r>
              <a:rPr kumimoji="0" lang="en-US" sz="1645" b="0" i="0" u="none" strike="noStrike" kern="1200" cap="none" spc="0" normalizeH="0" baseline="0" noProof="0">
                <a:ln>
                  <a:noFill/>
                </a:ln>
                <a:solidFill>
                  <a:srgbClr val="000000"/>
                </a:solidFill>
                <a:effectLst/>
                <a:uLnTx/>
                <a:uFillTx/>
                <a:latin typeface="Open Sans"/>
                <a:ea typeface="Calibri"/>
                <a:cs typeface="Arial"/>
              </a:rPr>
              <a:t>DÍAS DE</a:t>
            </a:r>
          </a:p>
          <a:p>
            <a:pPr marL="0" marR="0" lvl="0" indent="0" algn="l" defTabSz="914400" rtl="0" eaLnBrk="1" fontAlgn="auto" latinLnBrk="0" hangingPunct="1">
              <a:lnSpc>
                <a:spcPts val="2303"/>
              </a:lnSpc>
              <a:spcBef>
                <a:spcPts val="0"/>
              </a:spcBef>
              <a:spcAft>
                <a:spcPts val="0"/>
              </a:spcAft>
              <a:buClrTx/>
              <a:buSzTx/>
              <a:buFontTx/>
              <a:buNone/>
              <a:tabLst/>
              <a:defRPr/>
            </a:pPr>
            <a:r>
              <a:rPr kumimoji="0" lang="en-US" sz="1645" b="0" i="0" u="none" strike="noStrike" kern="1200" cap="none" spc="0" normalizeH="0" baseline="0" noProof="0">
                <a:ln>
                  <a:noFill/>
                </a:ln>
                <a:solidFill>
                  <a:srgbClr val="000000"/>
                </a:solidFill>
                <a:effectLst/>
                <a:uLnTx/>
                <a:uFillTx/>
                <a:latin typeface="Open Sans"/>
                <a:ea typeface="Calibri"/>
                <a:cs typeface="Arial"/>
              </a:rPr>
              <a:t>ORACIÓN</a:t>
            </a:r>
          </a:p>
        </p:txBody>
      </p:sp>
      <p:sp>
        <p:nvSpPr>
          <p:cNvPr id="10" name="TextBox 10"/>
          <p:cNvSpPr txBox="1"/>
          <p:nvPr/>
        </p:nvSpPr>
        <p:spPr>
          <a:xfrm>
            <a:off x="5555979" y="4009281"/>
            <a:ext cx="2847301" cy="824865"/>
          </a:xfrm>
          <a:prstGeom prst="rect">
            <a:avLst/>
          </a:prstGeom>
        </p:spPr>
        <p:txBody>
          <a:bodyPr lIns="0" tIns="0" rIns="0" bIns="0" rtlCol="0" anchor="t">
            <a:spAutoFit/>
          </a:bodyPr>
          <a:lstStyle/>
          <a:p>
            <a:pPr marL="0" marR="0" lvl="0" indent="0" algn="ctr"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Better Saturday"/>
                <a:ea typeface="Calibri"/>
                <a:cs typeface="Arial"/>
              </a:rPr>
              <a:t>Canta alabanzas</a:t>
            </a:r>
          </a:p>
          <a:p>
            <a:pPr marL="0" marR="0" lvl="0" indent="0" algn="ctr" defTabSz="914400" rtl="0" eaLnBrk="1" fontAlgn="auto" latinLnBrk="0" hangingPunct="1">
              <a:lnSpc>
                <a:spcPts val="3359"/>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etter Saturday"/>
              <a:ea typeface="Calibri"/>
              <a:cs typeface="Arial"/>
            </a:endParaRPr>
          </a:p>
        </p:txBody>
      </p:sp>
      <p:sp>
        <p:nvSpPr>
          <p:cNvPr id="11" name="TextBox 11"/>
          <p:cNvSpPr txBox="1"/>
          <p:nvPr/>
        </p:nvSpPr>
        <p:spPr>
          <a:xfrm>
            <a:off x="4919642" y="4712314"/>
            <a:ext cx="3707447" cy="1141222"/>
          </a:xfrm>
          <a:prstGeom prst="rect">
            <a:avLst/>
          </a:prstGeom>
        </p:spPr>
        <p:txBody>
          <a:bodyPr lIns="0" tIns="0" rIns="0" bIns="0" rtlCol="0" anchor="t">
            <a:spAutoFit/>
          </a:bodyPr>
          <a:lstStyle/>
          <a:p>
            <a:pPr marL="0" marR="0" lvl="0" indent="0" algn="ctr" defTabSz="914400" rtl="0" eaLnBrk="1" fontAlgn="auto" latinLnBrk="0" hangingPunct="1">
              <a:lnSpc>
                <a:spcPts val="2197"/>
              </a:lnSpc>
              <a:spcBef>
                <a:spcPts val="0"/>
              </a:spcBef>
              <a:spcAft>
                <a:spcPts val="0"/>
              </a:spcAft>
              <a:buClrTx/>
              <a:buSzTx/>
              <a:buFontTx/>
              <a:buNone/>
              <a:tabLst/>
              <a:defRPr/>
            </a:pPr>
            <a:r>
              <a:rPr kumimoji="0" lang="en-US" sz="1569" b="0" i="0" u="none" strike="noStrike" kern="1200" cap="none" spc="0" normalizeH="0" baseline="0" noProof="0">
                <a:ln>
                  <a:noFill/>
                </a:ln>
                <a:solidFill>
                  <a:srgbClr val="000000"/>
                </a:solidFill>
                <a:effectLst/>
                <a:uLnTx/>
                <a:uFillTx/>
                <a:latin typeface="Agrandir Medium"/>
                <a:ea typeface="Calibri"/>
                <a:cs typeface="Arial"/>
              </a:rPr>
              <a:t>SDAH #500 Confiar y obedecer</a:t>
            </a:r>
          </a:p>
          <a:p>
            <a:pPr marL="0" marR="0" lvl="0" indent="0" algn="ctr" defTabSz="914400" rtl="0" eaLnBrk="1" fontAlgn="auto" latinLnBrk="0" hangingPunct="1">
              <a:lnSpc>
                <a:spcPts val="2197"/>
              </a:lnSpc>
              <a:spcBef>
                <a:spcPts val="0"/>
              </a:spcBef>
              <a:spcAft>
                <a:spcPts val="0"/>
              </a:spcAft>
              <a:buClrTx/>
              <a:buSzTx/>
              <a:buFontTx/>
              <a:buNone/>
              <a:tabLst/>
              <a:defRPr/>
            </a:pPr>
            <a:r>
              <a:rPr kumimoji="0" lang="en-US" sz="1569" b="0" i="0" u="none" strike="noStrike" kern="1200" cap="none" spc="0" normalizeH="0" baseline="0" noProof="0">
                <a:ln>
                  <a:noFill/>
                </a:ln>
                <a:solidFill>
                  <a:srgbClr val="000000"/>
                </a:solidFill>
                <a:effectLst/>
                <a:uLnTx/>
                <a:uFillTx/>
                <a:latin typeface="Agrandir Medium"/>
                <a:ea typeface="Calibri"/>
                <a:cs typeface="Arial"/>
              </a:rPr>
              <a:t>He decidido seguir a Jesús</a:t>
            </a:r>
          </a:p>
          <a:p>
            <a:pPr marL="0" marR="0" lvl="0" indent="0" algn="ctr" defTabSz="914400" rtl="0" eaLnBrk="1" fontAlgn="auto" latinLnBrk="0" hangingPunct="1">
              <a:lnSpc>
                <a:spcPts val="2197"/>
              </a:lnSpc>
              <a:spcBef>
                <a:spcPts val="0"/>
              </a:spcBef>
              <a:spcAft>
                <a:spcPts val="0"/>
              </a:spcAft>
              <a:buClrTx/>
              <a:buSzTx/>
              <a:buFontTx/>
              <a:buNone/>
              <a:tabLst/>
              <a:defRPr/>
            </a:pPr>
            <a:r>
              <a:rPr kumimoji="0" lang="en-US" sz="1569" b="0" i="0" u="none" strike="noStrike" kern="1200" cap="none" spc="0" normalizeH="0" baseline="0" noProof="0">
                <a:ln>
                  <a:noFill/>
                </a:ln>
                <a:solidFill>
                  <a:srgbClr val="000000"/>
                </a:solidFill>
                <a:effectLst/>
                <a:uLnTx/>
                <a:uFillTx/>
                <a:latin typeface="Agrandir Medium"/>
                <a:ea typeface="Calibri"/>
                <a:cs typeface="Arial"/>
              </a:rPr>
              <a:t>No me moverán</a:t>
            </a:r>
          </a:p>
          <a:p>
            <a:pPr marL="0" marR="0" lvl="0" indent="0" algn="ctr" defTabSz="914400" rtl="0" eaLnBrk="1" fontAlgn="auto" latinLnBrk="0" hangingPunct="1">
              <a:lnSpc>
                <a:spcPts val="2197"/>
              </a:lnSpc>
              <a:spcBef>
                <a:spcPts val="0"/>
              </a:spcBef>
              <a:spcAft>
                <a:spcPts val="0"/>
              </a:spcAft>
              <a:buClrTx/>
              <a:buSzTx/>
              <a:buFontTx/>
              <a:buNone/>
              <a:tabLst/>
              <a:defRPr/>
            </a:pPr>
            <a:r>
              <a:rPr kumimoji="0" lang="en-US" sz="1569" b="0" i="0" u="none" strike="noStrike" kern="1200" cap="none" spc="0" normalizeH="0" baseline="0" noProof="0">
                <a:ln>
                  <a:noFill/>
                </a:ln>
                <a:solidFill>
                  <a:srgbClr val="000000"/>
                </a:solidFill>
                <a:effectLst/>
                <a:uLnTx/>
                <a:uFillTx/>
                <a:latin typeface="Agrandir Medium"/>
                <a:ea typeface="Calibri"/>
                <a:cs typeface="Arial"/>
              </a:rPr>
              <a:t>Lee la Biblia y reza todos los días</a:t>
            </a:r>
          </a:p>
        </p:txBody>
      </p:sp>
      <p:sp>
        <p:nvSpPr>
          <p:cNvPr id="12" name="TextBox 12"/>
          <p:cNvSpPr txBox="1"/>
          <p:nvPr/>
        </p:nvSpPr>
        <p:spPr>
          <a:xfrm>
            <a:off x="477674" y="2143679"/>
            <a:ext cx="4433901" cy="3086935"/>
          </a:xfrm>
          <a:prstGeom prst="rect">
            <a:avLst/>
          </a:prstGeom>
        </p:spPr>
        <p:txBody>
          <a:bodyPr lIns="0" tIns="0" rIns="0" bIns="0" rtlCol="0" anchor="t">
            <a:spAutoFit/>
          </a:bodyPr>
          <a:lstStyle/>
          <a:p>
            <a:pPr marL="0" marR="0" lvl="0" indent="0" algn="l" defTabSz="914400" rtl="0" eaLnBrk="1" fontAlgn="auto" latinLnBrk="0" hangingPunct="1">
              <a:lnSpc>
                <a:spcPts val="2197"/>
              </a:lnSpc>
              <a:spcBef>
                <a:spcPts val="0"/>
              </a:spcBef>
              <a:spcAft>
                <a:spcPts val="0"/>
              </a:spcAft>
              <a:buClrTx/>
              <a:buSzTx/>
              <a:buFontTx/>
              <a:buNone/>
              <a:tabLst/>
              <a:defRPr/>
            </a:pPr>
            <a:r>
              <a:rPr kumimoji="0" lang="en-US" sz="1569" b="0" i="0" u="none" strike="noStrike" kern="1200" cap="none" spc="0" normalizeH="0" baseline="0" noProof="0" dirty="0" err="1">
                <a:ln>
                  <a:noFill/>
                </a:ln>
                <a:solidFill>
                  <a:srgbClr val="000000"/>
                </a:solidFill>
                <a:effectLst/>
                <a:uLnTx/>
                <a:uFillTx/>
                <a:latin typeface="Agrandir Medium Bold"/>
                <a:ea typeface="Calibri"/>
                <a:cs typeface="Arial"/>
              </a:rPr>
              <a:t>Alabanza</a:t>
            </a:r>
            <a:r>
              <a:rPr kumimoji="0" lang="en-US" sz="1569" b="0" i="0" u="none" strike="noStrike" kern="1200" cap="none" spc="0" normalizeH="0" baseline="0" noProof="0" dirty="0">
                <a:ln>
                  <a:noFill/>
                </a:ln>
                <a:solidFill>
                  <a:srgbClr val="000000"/>
                </a:solidFill>
                <a:effectLst/>
                <a:uLnTx/>
                <a:uFillTx/>
                <a:latin typeface="Agrandir Medium Bold"/>
                <a:ea typeface="Calibri"/>
                <a:cs typeface="Arial"/>
              </a:rPr>
              <a:t> y </a:t>
            </a:r>
            <a:r>
              <a:rPr kumimoji="0" lang="en-US" sz="1569" b="0" i="0" u="none" strike="noStrike" kern="1200" cap="none" spc="0" normalizeH="0" baseline="0" noProof="0" dirty="0" err="1">
                <a:ln>
                  <a:noFill/>
                </a:ln>
                <a:solidFill>
                  <a:srgbClr val="000000"/>
                </a:solidFill>
                <a:effectLst/>
                <a:uLnTx/>
                <a:uFillTx/>
                <a:latin typeface="Agrandir Medium Bold"/>
                <a:ea typeface="Calibri"/>
                <a:cs typeface="Arial"/>
              </a:rPr>
              <a:t>agradecimiento</a:t>
            </a:r>
            <a:r>
              <a:rPr kumimoji="0" lang="en-US" sz="1569" b="0" i="0" u="none" strike="noStrike" kern="1200" cap="none" spc="0" normalizeH="0" baseline="0" noProof="0" dirty="0">
                <a:ln>
                  <a:noFill/>
                </a:ln>
                <a:solidFill>
                  <a:srgbClr val="000000"/>
                </a:solidFill>
                <a:effectLst/>
                <a:uLnTx/>
                <a:uFillTx/>
                <a:latin typeface="Agrandir Medium Bold"/>
                <a:ea typeface="Calibri"/>
                <a:cs typeface="Arial"/>
              </a:rPr>
              <a:t> </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Da gracias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bendiciones</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específicas</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y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alaba</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 Dios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su</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bondad</a:t>
            </a:r>
            <a:endParaRPr kumimoji="0" lang="en-US" sz="1569" b="0" i="0" u="none" strike="noStrike" kern="1200" cap="none" spc="0" normalizeH="0" baseline="0" noProof="0" dirty="0">
              <a:ln>
                <a:noFill/>
              </a:ln>
              <a:solidFill>
                <a:srgbClr val="000000"/>
              </a:solidFill>
              <a:effectLst/>
              <a:uLnTx/>
              <a:uFillTx/>
              <a:latin typeface="Agrandir Medium"/>
              <a:ea typeface="Calibri"/>
              <a:cs typeface="Arial"/>
            </a:endParaRPr>
          </a:p>
          <a:p>
            <a:pPr marL="0" marR="0" lvl="0" indent="0" algn="l" defTabSz="914400" rtl="0" eaLnBrk="1" fontAlgn="auto" latinLnBrk="0" hangingPunct="1">
              <a:lnSpc>
                <a:spcPts val="2197"/>
              </a:lnSpc>
              <a:spcBef>
                <a:spcPts val="0"/>
              </a:spcBef>
              <a:spcAft>
                <a:spcPts val="0"/>
              </a:spcAft>
              <a:buClrTx/>
              <a:buSzTx/>
              <a:buFontTx/>
              <a:buNone/>
              <a:tabLst/>
              <a:defRPr/>
            </a:pPr>
            <a:r>
              <a:rPr kumimoji="0" lang="en-US" sz="1569" b="0" i="0" u="none" strike="noStrike" kern="1200" cap="none" spc="0" normalizeH="0" baseline="0" noProof="0" dirty="0" err="1">
                <a:ln>
                  <a:noFill/>
                </a:ln>
                <a:solidFill>
                  <a:srgbClr val="000000"/>
                </a:solidFill>
                <a:effectLst/>
                <a:uLnTx/>
                <a:uFillTx/>
                <a:latin typeface="Agrandir Medium Bold"/>
                <a:ea typeface="Calibri"/>
                <a:cs typeface="Arial"/>
              </a:rPr>
              <a:t>Confesión</a:t>
            </a:r>
            <a:r>
              <a:rPr kumimoji="0" lang="en-US" sz="1569" b="0" i="0" u="none" strike="noStrike" kern="1200" cap="none" spc="0" normalizeH="0" baseline="0" noProof="0" dirty="0">
                <a:ln>
                  <a:noFill/>
                </a:ln>
                <a:solidFill>
                  <a:srgbClr val="000000"/>
                </a:solidFill>
                <a:effectLst/>
                <a:uLnTx/>
                <a:uFillTx/>
                <a:latin typeface="Agrandir Medium Bold"/>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Confiesa</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tus</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errores</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y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pide</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perdón</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 Dios</a:t>
            </a:r>
          </a:p>
          <a:p>
            <a:pPr marL="0" marR="0" lvl="0" indent="0" algn="l" defTabSz="914400" rtl="0" eaLnBrk="1" fontAlgn="auto" latinLnBrk="0" hangingPunct="1">
              <a:lnSpc>
                <a:spcPts val="2197"/>
              </a:lnSpc>
              <a:spcBef>
                <a:spcPts val="0"/>
              </a:spcBef>
              <a:spcAft>
                <a:spcPts val="0"/>
              </a:spcAft>
              <a:buClrTx/>
              <a:buSzTx/>
              <a:buFontTx/>
              <a:buNone/>
              <a:tabLst/>
              <a:defRPr/>
            </a:pPr>
            <a:r>
              <a:rPr kumimoji="0" lang="en-US" sz="1569" b="0" i="0" u="none" strike="noStrike" kern="1200" cap="none" spc="0" normalizeH="0" baseline="0" noProof="0" dirty="0" err="1">
                <a:ln>
                  <a:noFill/>
                </a:ln>
                <a:solidFill>
                  <a:srgbClr val="000000"/>
                </a:solidFill>
                <a:effectLst/>
                <a:uLnTx/>
                <a:uFillTx/>
                <a:latin typeface="Agrandir Medium Bold"/>
                <a:ea typeface="Calibri"/>
                <a:cs typeface="Arial"/>
              </a:rPr>
              <a:t>Guía</a:t>
            </a:r>
            <a:r>
              <a:rPr kumimoji="0" lang="en-US" sz="1569" b="0" i="0" u="none" strike="noStrike" kern="1200" cap="none" spc="0" normalizeH="0" baseline="0" noProof="0" dirty="0">
                <a:ln>
                  <a:noFill/>
                </a:ln>
                <a:solidFill>
                  <a:srgbClr val="000000"/>
                </a:solidFill>
                <a:effectLst/>
                <a:uLnTx/>
                <a:uFillTx/>
                <a:latin typeface="Agrandir Medium Bold"/>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Pide</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 Dios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sabiduría</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para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tomar</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decisiones</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correctas</a:t>
            </a:r>
            <a:endParaRPr kumimoji="0" lang="en-US" sz="1569" b="0" i="0" u="none" strike="noStrike" kern="1200" cap="none" spc="0" normalizeH="0" baseline="0" noProof="0" dirty="0">
              <a:ln>
                <a:noFill/>
              </a:ln>
              <a:solidFill>
                <a:srgbClr val="000000"/>
              </a:solidFill>
              <a:effectLst/>
              <a:uLnTx/>
              <a:uFillTx/>
              <a:latin typeface="Agrandir Medium"/>
              <a:ea typeface="Calibri"/>
              <a:cs typeface="Arial"/>
            </a:endParaRPr>
          </a:p>
          <a:p>
            <a:pPr marL="0" marR="0" lvl="0" indent="0" algn="l" defTabSz="914400" rtl="0" eaLnBrk="1" fontAlgn="auto" latinLnBrk="0" hangingPunct="1">
              <a:lnSpc>
                <a:spcPts val="2197"/>
              </a:lnSpc>
              <a:spcBef>
                <a:spcPts val="0"/>
              </a:spcBef>
              <a:spcAft>
                <a:spcPts val="0"/>
              </a:spcAft>
              <a:buClrTx/>
              <a:buSzTx/>
              <a:buFontTx/>
              <a:buNone/>
              <a:tabLst/>
              <a:defRPr/>
            </a:pPr>
            <a:r>
              <a:rPr kumimoji="0" lang="en-US" sz="1569" b="0" i="0" u="none" strike="noStrike" kern="1200" cap="none" spc="0" normalizeH="0" baseline="0" noProof="0" dirty="0" err="1">
                <a:ln>
                  <a:noFill/>
                </a:ln>
                <a:solidFill>
                  <a:srgbClr val="000000"/>
                </a:solidFill>
                <a:effectLst/>
                <a:uLnTx/>
                <a:uFillTx/>
                <a:latin typeface="Agrandir Medium Bold"/>
                <a:ea typeface="Calibri"/>
                <a:cs typeface="Arial"/>
              </a:rPr>
              <a:t>Iglesia</a:t>
            </a:r>
            <a:r>
              <a:rPr kumimoji="0" lang="en-US" sz="1569" b="0" i="0" u="none" strike="noStrike" kern="1200" cap="none" spc="0" normalizeH="0" baseline="0" noProof="0" dirty="0">
                <a:ln>
                  <a:noFill/>
                </a:ln>
                <a:solidFill>
                  <a:srgbClr val="000000"/>
                </a:solidFill>
                <a:effectLst/>
                <a:uLnTx/>
                <a:uFillTx/>
                <a:latin typeface="Agrandir Medium Bold"/>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Orar</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la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Iglesia</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mundial</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y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nuestro</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país</a:t>
            </a:r>
            <a:endParaRPr kumimoji="0" lang="en-US" sz="1569" b="0" i="0" u="none" strike="noStrike" kern="1200" cap="none" spc="0" normalizeH="0" baseline="0" noProof="0" dirty="0">
              <a:ln>
                <a:noFill/>
              </a:ln>
              <a:solidFill>
                <a:srgbClr val="000000"/>
              </a:solidFill>
              <a:effectLst/>
              <a:uLnTx/>
              <a:uFillTx/>
              <a:latin typeface="Agrandir Medium"/>
              <a:ea typeface="Calibri"/>
              <a:cs typeface="Arial"/>
            </a:endParaRPr>
          </a:p>
          <a:p>
            <a:pPr marL="0" marR="0" lvl="0" indent="0" algn="l" defTabSz="914400" rtl="0" eaLnBrk="1" fontAlgn="auto" latinLnBrk="0" hangingPunct="1">
              <a:lnSpc>
                <a:spcPts val="2197"/>
              </a:lnSpc>
              <a:spcBef>
                <a:spcPts val="0"/>
              </a:spcBef>
              <a:spcAft>
                <a:spcPts val="0"/>
              </a:spcAft>
              <a:buClrTx/>
              <a:buSzTx/>
              <a:buFontTx/>
              <a:buNone/>
              <a:tabLst/>
              <a:defRPr/>
            </a:pPr>
            <a:r>
              <a:rPr kumimoji="0" lang="en-US" sz="1569" b="0" i="0" u="none" strike="noStrike" kern="1200" cap="none" spc="0" normalizeH="0" baseline="0" noProof="0" dirty="0" err="1">
                <a:ln>
                  <a:noFill/>
                </a:ln>
                <a:solidFill>
                  <a:srgbClr val="000000"/>
                </a:solidFill>
                <a:effectLst/>
                <a:uLnTx/>
                <a:uFillTx/>
                <a:latin typeface="Agrandir Medium Bold"/>
                <a:ea typeface="Calibri"/>
                <a:cs typeface="Arial"/>
              </a:rPr>
              <a:t>Peticiones</a:t>
            </a:r>
            <a:r>
              <a:rPr kumimoji="0" lang="en-US" sz="1569" b="0" i="0" u="none" strike="noStrike" kern="1200" cap="none" spc="0" normalizeH="0" baseline="0" noProof="0" dirty="0">
                <a:ln>
                  <a:noFill/>
                </a:ln>
                <a:solidFill>
                  <a:srgbClr val="000000"/>
                </a:solidFill>
                <a:effectLst/>
                <a:uLnTx/>
                <a:uFillTx/>
                <a:latin typeface="Agrandir Medium Bold"/>
                <a:ea typeface="Calibri"/>
                <a:cs typeface="Arial"/>
              </a:rPr>
              <a:t> </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Ore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las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necesidades</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de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los</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miembros</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de la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iglesia</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familiares</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y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vecinos</a:t>
            </a:r>
            <a:endParaRPr kumimoji="0" lang="en-US" sz="1569" b="0" i="0" u="none" strike="noStrike" kern="1200" cap="none" spc="0" normalizeH="0" baseline="0" noProof="0" dirty="0">
              <a:ln>
                <a:noFill/>
              </a:ln>
              <a:solidFill>
                <a:srgbClr val="000000"/>
              </a:solidFill>
              <a:effectLst/>
              <a:uLnTx/>
              <a:uFillTx/>
              <a:latin typeface="Agrandir Medium"/>
              <a:ea typeface="Calibri"/>
              <a:cs typeface="Arial"/>
            </a:endParaRPr>
          </a:p>
        </p:txBody>
      </p:sp>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71739" y="1393724"/>
            <a:ext cx="300164" cy="440458"/>
          </a:xfrm>
          <a:prstGeom prst="rect">
            <a:avLst/>
          </a:prstGeom>
        </p:spPr>
      </p:pic>
      <p:pic>
        <p:nvPicPr>
          <p:cNvPr id="14" name="Picture 14"/>
          <p:cNvPicPr>
            <a:picLocks noChangeAspect="1"/>
          </p:cNvPicPr>
          <p:nvPr/>
        </p:nvPicPr>
        <p:blipFill>
          <a:blip r:embed="rId10"/>
          <a:stretch>
            <a:fillRect/>
          </a:stretch>
        </p:blipFill>
        <p:spPr>
          <a:xfrm>
            <a:off x="477674" y="6680620"/>
            <a:ext cx="2351999" cy="652885"/>
          </a:xfrm>
          <a:prstGeom prst="rect">
            <a:avLst/>
          </a:prstGeom>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1F1E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6179056" y="6649873"/>
            <a:ext cx="2351999" cy="652885"/>
          </a:xfrm>
          <a:prstGeom prst="rect">
            <a:avLst/>
          </a:prstGeom>
        </p:spPr>
      </p:pic>
      <p:sp>
        <p:nvSpPr>
          <p:cNvPr id="3" name="TextBox 3"/>
          <p:cNvSpPr txBox="1"/>
          <p:nvPr/>
        </p:nvSpPr>
        <p:spPr>
          <a:xfrm>
            <a:off x="2457732" y="405185"/>
            <a:ext cx="2704817" cy="338234"/>
          </a:xfrm>
          <a:prstGeom prst="rect">
            <a:avLst/>
          </a:prstGeom>
        </p:spPr>
        <p:txBody>
          <a:bodyPr wrap="square" lIns="0" tIns="0" rIns="0" bIns="0" rtlCol="0" anchor="t">
            <a:sp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grandir Medium Italics"/>
                <a:ea typeface="Calibri"/>
                <a:cs typeface="Arial"/>
              </a:rPr>
              <a:t>DE VUELTA AL ALTAR</a:t>
            </a:r>
          </a:p>
        </p:txBody>
      </p:sp>
      <p:sp>
        <p:nvSpPr>
          <p:cNvPr id="4" name="AutoShape 4"/>
          <p:cNvSpPr/>
          <p:nvPr/>
        </p:nvSpPr>
        <p:spPr>
          <a:xfrm>
            <a:off x="2430647" y="792534"/>
            <a:ext cx="2980944" cy="0"/>
          </a:xfrm>
          <a:prstGeom prst="line">
            <a:avLst/>
          </a:prstGeom>
          <a:ln w="38100" cap="flat">
            <a:solidFill>
              <a:srgbClr val="000000"/>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Arial"/>
            </a:endParaRPr>
          </a:p>
        </p:txBody>
      </p:sp>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98988" y="5779533"/>
            <a:ext cx="1155523" cy="1227648"/>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69614" y="214617"/>
            <a:ext cx="870967" cy="925330"/>
          </a:xfrm>
          <a:prstGeom prst="rect">
            <a:avLst/>
          </a:prstGeom>
        </p:spPr>
      </p:pic>
      <p:pic>
        <p:nvPicPr>
          <p:cNvPr id="7" name="Picture 7"/>
          <p:cNvPicPr>
            <a:picLocks noChangeAspect="1"/>
          </p:cNvPicPr>
          <p:nvPr/>
        </p:nvPicPr>
        <p:blipFill>
          <a:blip r:embed="rId5"/>
          <a:stretch>
            <a:fillRect/>
          </a:stretch>
        </p:blipFill>
        <p:spPr>
          <a:xfrm>
            <a:off x="464166" y="3131902"/>
            <a:ext cx="2921698" cy="4360743"/>
          </a:xfrm>
          <a:prstGeom prst="rect">
            <a:avLst/>
          </a:prstGeom>
        </p:spPr>
      </p:pic>
      <p:sp>
        <p:nvSpPr>
          <p:cNvPr id="8" name="TextBox 8"/>
          <p:cNvSpPr txBox="1"/>
          <p:nvPr/>
        </p:nvSpPr>
        <p:spPr>
          <a:xfrm>
            <a:off x="4296738" y="2361751"/>
            <a:ext cx="3783687" cy="565329"/>
          </a:xfrm>
          <a:prstGeom prst="rect">
            <a:avLst/>
          </a:prstGeom>
        </p:spPr>
        <p:txBody>
          <a:bodyPr lIns="0" tIns="0" rIns="0" bIns="0" rtlCol="0" anchor="t">
            <a:spAutoFit/>
          </a:bodyPr>
          <a:lstStyle/>
          <a:p>
            <a:pPr marL="0" marR="0" lvl="0" indent="0" algn="ctr" defTabSz="914400" rtl="0" eaLnBrk="1" fontAlgn="auto" latinLnBrk="0" hangingPunct="1">
              <a:lnSpc>
                <a:spcPts val="4015"/>
              </a:lnSpc>
              <a:spcBef>
                <a:spcPts val="0"/>
              </a:spcBef>
              <a:spcAft>
                <a:spcPts val="0"/>
              </a:spcAft>
              <a:buClrTx/>
              <a:buSzTx/>
              <a:buFontTx/>
              <a:buNone/>
              <a:tabLst/>
              <a:defRPr/>
            </a:pPr>
            <a:r>
              <a:rPr kumimoji="0" lang="en-US" sz="2867" b="0" i="0" u="none" strike="noStrike" kern="1200" cap="none" spc="0" normalizeH="0" baseline="0" noProof="0">
                <a:ln>
                  <a:noFill/>
                </a:ln>
                <a:solidFill>
                  <a:srgbClr val="000000"/>
                </a:solidFill>
                <a:effectLst/>
                <a:uLnTx/>
                <a:uFillTx/>
                <a:latin typeface="Agrandir Medium"/>
                <a:ea typeface="Calibri"/>
                <a:cs typeface="Arial"/>
              </a:rPr>
              <a:t>Jesús, el madrugador</a:t>
            </a:r>
          </a:p>
        </p:txBody>
      </p:sp>
      <p:sp>
        <p:nvSpPr>
          <p:cNvPr id="9" name="TextBox 9"/>
          <p:cNvSpPr txBox="1"/>
          <p:nvPr/>
        </p:nvSpPr>
        <p:spPr>
          <a:xfrm>
            <a:off x="4119052" y="3178087"/>
            <a:ext cx="4274825" cy="2585445"/>
          </a:xfrm>
          <a:prstGeom prst="rect">
            <a:avLst/>
          </a:prstGeom>
        </p:spPr>
        <p:txBody>
          <a:bodyPr lIns="0" tIns="0" rIns="0" bIns="0" rtlCol="0" anchor="t">
            <a:spAutoFit/>
          </a:bodyPr>
          <a:lstStyle/>
          <a:p>
            <a:pPr marL="0" marR="0" lvl="0" indent="0" algn="ctr" defTabSz="914400" rtl="0" eaLnBrk="1" fontAlgn="auto" latinLnBrk="0" hangingPunct="1">
              <a:lnSpc>
                <a:spcPts val="2920"/>
              </a:lnSpc>
              <a:spcBef>
                <a:spcPts val="0"/>
              </a:spcBef>
              <a:spcAft>
                <a:spcPts val="0"/>
              </a:spcAft>
              <a:buClrTx/>
              <a:buSzTx/>
              <a:buFontTx/>
              <a:buNone/>
              <a:tabLst/>
              <a:defRPr/>
            </a:pPr>
            <a:r>
              <a:rPr kumimoji="0" lang="en-US" sz="2085" b="0" i="0" u="none" strike="noStrike" kern="1200" cap="none" spc="0" normalizeH="0" baseline="0" noProof="0">
                <a:ln>
                  <a:noFill/>
                </a:ln>
                <a:solidFill>
                  <a:srgbClr val="030303"/>
                </a:solidFill>
                <a:effectLst/>
                <a:uLnTx/>
                <a:uFillTx/>
                <a:latin typeface="Agrandir Black Bold"/>
                <a:ea typeface="Calibri"/>
                <a:cs typeface="Arial"/>
              </a:rPr>
              <a:t>"Pero llega la hora, y ahora es, en que los verdaderos adoradores adorarán al Padre en espíritu y en verdad; </a:t>
            </a:r>
          </a:p>
          <a:p>
            <a:pPr marL="0" marR="0" lvl="0" indent="0" algn="ctr" defTabSz="914400" rtl="0" eaLnBrk="1" fontAlgn="auto" latinLnBrk="0" hangingPunct="1">
              <a:lnSpc>
                <a:spcPts val="2920"/>
              </a:lnSpc>
              <a:spcBef>
                <a:spcPts val="0"/>
              </a:spcBef>
              <a:spcAft>
                <a:spcPts val="0"/>
              </a:spcAft>
              <a:buClrTx/>
              <a:buSzTx/>
              <a:buFontTx/>
              <a:buNone/>
              <a:tabLst/>
              <a:defRPr/>
            </a:pPr>
            <a:r>
              <a:rPr kumimoji="0" lang="en-US" sz="2085" b="0" i="0" u="none" strike="noStrike" kern="1200" cap="none" spc="0" normalizeH="0" baseline="0" noProof="0">
                <a:ln>
                  <a:noFill/>
                </a:ln>
                <a:solidFill>
                  <a:srgbClr val="030303"/>
                </a:solidFill>
                <a:effectLst/>
                <a:uLnTx/>
                <a:uFillTx/>
                <a:latin typeface="Agrandir Black Bold"/>
                <a:ea typeface="Calibri"/>
                <a:cs typeface="Arial"/>
              </a:rPr>
              <a:t>porque el Padre busca a los tales para que le adoren" </a:t>
            </a:r>
          </a:p>
          <a:p>
            <a:pPr marL="0" marR="0" lvl="0" indent="0" algn="ctr" defTabSz="914400" rtl="0" eaLnBrk="1" fontAlgn="auto" latinLnBrk="0" hangingPunct="1">
              <a:lnSpc>
                <a:spcPts val="2920"/>
              </a:lnSpc>
              <a:spcBef>
                <a:spcPct val="0"/>
              </a:spcBef>
              <a:spcAft>
                <a:spcPts val="0"/>
              </a:spcAft>
              <a:buClrTx/>
              <a:buSzTx/>
              <a:buFontTx/>
              <a:buNone/>
              <a:tabLst/>
              <a:defRPr/>
            </a:pPr>
            <a:r>
              <a:rPr kumimoji="0" lang="en-US" sz="2085" b="0" i="0" u="none" strike="noStrike" kern="1200" cap="none" spc="0" normalizeH="0" baseline="0" noProof="0">
                <a:ln>
                  <a:noFill/>
                </a:ln>
                <a:solidFill>
                  <a:srgbClr val="030303"/>
                </a:solidFill>
                <a:effectLst/>
                <a:uLnTx/>
                <a:uFillTx/>
                <a:latin typeface="Agrandir Black Bold"/>
                <a:ea typeface="Calibri"/>
                <a:cs typeface="Arial"/>
              </a:rPr>
              <a:t>Juan 4:23 (NVI)</a:t>
            </a:r>
          </a:p>
        </p:txBody>
      </p:sp>
      <p:sp>
        <p:nvSpPr>
          <p:cNvPr id="10" name="TextBox 10"/>
          <p:cNvSpPr txBox="1"/>
          <p:nvPr/>
        </p:nvSpPr>
        <p:spPr>
          <a:xfrm>
            <a:off x="5054512" y="1262667"/>
            <a:ext cx="1978759" cy="979107"/>
          </a:xfrm>
          <a:prstGeom prst="rect">
            <a:avLst/>
          </a:prstGeom>
        </p:spPr>
        <p:txBody>
          <a:bodyPr lIns="0" tIns="0" rIns="0" bIns="0" rtlCol="0" anchor="t">
            <a:spAutoFit/>
          </a:bodyPr>
          <a:lstStyle/>
          <a:p>
            <a:pPr marL="0" marR="0" lvl="0" indent="0" algn="ctr" defTabSz="914400" rtl="0" eaLnBrk="1" fontAlgn="auto" latinLnBrk="0" hangingPunct="1">
              <a:lnSpc>
                <a:spcPts val="6933"/>
              </a:lnSpc>
              <a:spcBef>
                <a:spcPts val="0"/>
              </a:spcBef>
              <a:spcAft>
                <a:spcPts val="0"/>
              </a:spcAft>
              <a:buClrTx/>
              <a:buSzTx/>
              <a:buFontTx/>
              <a:buNone/>
              <a:tabLst/>
              <a:defRPr/>
            </a:pPr>
            <a:r>
              <a:rPr kumimoji="0" lang="en-US" sz="4952" b="0" i="0" u="none" strike="noStrike" kern="1200" cap="none" spc="0" normalizeH="0" baseline="0" noProof="0">
                <a:ln>
                  <a:noFill/>
                </a:ln>
                <a:solidFill>
                  <a:srgbClr val="004AAD"/>
                </a:solidFill>
                <a:effectLst/>
                <a:uLnTx/>
                <a:uFillTx/>
                <a:latin typeface="Agrandir Black"/>
                <a:ea typeface="Calibri"/>
                <a:cs typeface="Arial"/>
              </a:rPr>
              <a:t> Día 5</a:t>
            </a:r>
          </a:p>
        </p:txBody>
      </p:sp>
      <p:sp>
        <p:nvSpPr>
          <p:cNvPr id="11" name="TextBox 11"/>
          <p:cNvSpPr txBox="1"/>
          <p:nvPr/>
        </p:nvSpPr>
        <p:spPr>
          <a:xfrm>
            <a:off x="590550" y="202882"/>
            <a:ext cx="702105" cy="760914"/>
          </a:xfrm>
          <a:prstGeom prst="rect">
            <a:avLst/>
          </a:prstGeom>
        </p:spPr>
        <p:txBody>
          <a:bodyPr wrap="square" lIns="0" tIns="0" rIns="0" bIns="0" rtlCol="0" anchor="t">
            <a:spAutoFit/>
          </a:bodyPr>
          <a:lstStyle/>
          <a:p>
            <a:pPr marL="0" marR="0" lvl="0" indent="0" algn="ctr" defTabSz="914400" rtl="0" eaLnBrk="1" fontAlgn="auto" latinLnBrk="0" hangingPunct="1">
              <a:lnSpc>
                <a:spcPts val="6299"/>
              </a:lnSpc>
              <a:spcBef>
                <a:spcPts val="0"/>
              </a:spcBef>
              <a:spcAft>
                <a:spcPts val="0"/>
              </a:spcAft>
              <a:buClrTx/>
              <a:buSzTx/>
              <a:buFontTx/>
              <a:buNone/>
              <a:tabLst/>
              <a:defRPr/>
            </a:pPr>
            <a:r>
              <a:rPr kumimoji="0" lang="en-US" sz="4499" b="0" i="0" u="none" strike="noStrike" kern="1200" cap="none" spc="0" normalizeH="0" baseline="0" noProof="0" dirty="0">
                <a:ln>
                  <a:noFill/>
                </a:ln>
                <a:solidFill>
                  <a:srgbClr val="000000"/>
                </a:solidFill>
                <a:effectLst/>
                <a:uLnTx/>
                <a:uFillTx/>
                <a:latin typeface="Agrandir Tight Bold"/>
                <a:ea typeface="Calibri"/>
                <a:cs typeface="Arial"/>
              </a:rPr>
              <a:t>10</a:t>
            </a:r>
          </a:p>
        </p:txBody>
      </p:sp>
      <p:sp>
        <p:nvSpPr>
          <p:cNvPr id="12" name="TextBox 12"/>
          <p:cNvSpPr txBox="1"/>
          <p:nvPr/>
        </p:nvSpPr>
        <p:spPr>
          <a:xfrm>
            <a:off x="1371902" y="374332"/>
            <a:ext cx="1085829" cy="567800"/>
          </a:xfrm>
          <a:prstGeom prst="rect">
            <a:avLst/>
          </a:prstGeom>
        </p:spPr>
        <p:txBody>
          <a:bodyPr wrap="square" lIns="0" tIns="0" rIns="0" bIns="0" rtlCol="0" anchor="t">
            <a:spAutoFit/>
          </a:bodyPr>
          <a:lstStyle/>
          <a:p>
            <a:pPr marL="0" marR="0" lvl="0" indent="0" algn="l" defTabSz="914400" rtl="0" eaLnBrk="1" fontAlgn="auto" latinLnBrk="0" hangingPunct="1">
              <a:lnSpc>
                <a:spcPts val="2303"/>
              </a:lnSpc>
              <a:spcBef>
                <a:spcPts val="0"/>
              </a:spcBef>
              <a:spcAft>
                <a:spcPts val="0"/>
              </a:spcAft>
              <a:buClrTx/>
              <a:buSzTx/>
              <a:buFontTx/>
              <a:buNone/>
              <a:tabLst/>
              <a:defRPr/>
            </a:pPr>
            <a:r>
              <a:rPr kumimoji="0" lang="en-US" sz="1645" b="0" i="0" u="none" strike="noStrike" kern="1200" cap="none" spc="0" normalizeH="0" baseline="0" noProof="0" dirty="0">
                <a:ln>
                  <a:noFill/>
                </a:ln>
                <a:solidFill>
                  <a:srgbClr val="000000"/>
                </a:solidFill>
                <a:effectLst/>
                <a:uLnTx/>
                <a:uFillTx/>
                <a:latin typeface="Open Sans"/>
                <a:ea typeface="Calibri"/>
                <a:cs typeface="Arial"/>
              </a:rPr>
              <a:t>DÍAS DE</a:t>
            </a:r>
          </a:p>
          <a:p>
            <a:pPr marL="0" marR="0" lvl="0" indent="0" algn="l" defTabSz="914400" rtl="0" eaLnBrk="1" fontAlgn="auto" latinLnBrk="0" hangingPunct="1">
              <a:lnSpc>
                <a:spcPts val="2303"/>
              </a:lnSpc>
              <a:spcBef>
                <a:spcPts val="0"/>
              </a:spcBef>
              <a:spcAft>
                <a:spcPts val="0"/>
              </a:spcAft>
              <a:buClrTx/>
              <a:buSzTx/>
              <a:buFontTx/>
              <a:buNone/>
              <a:tabLst/>
              <a:defRPr/>
            </a:pPr>
            <a:r>
              <a:rPr kumimoji="0" lang="en-US" sz="1645" b="0" i="0" u="none" strike="noStrike" kern="1200" cap="none" spc="0" normalizeH="0" baseline="0" noProof="0" dirty="0">
                <a:ln>
                  <a:noFill/>
                </a:ln>
                <a:solidFill>
                  <a:srgbClr val="000000"/>
                </a:solidFill>
                <a:effectLst/>
                <a:uLnTx/>
                <a:uFillTx/>
                <a:latin typeface="Open Sans"/>
                <a:ea typeface="Calibri"/>
                <a:cs typeface="Arial"/>
              </a:rPr>
              <a:t>ORACIÓN</a:t>
            </a:r>
          </a:p>
        </p:txBody>
      </p:sp>
      <p:sp>
        <p:nvSpPr>
          <p:cNvPr id="13" name="TextBox 13"/>
          <p:cNvSpPr txBox="1"/>
          <p:nvPr/>
        </p:nvSpPr>
        <p:spPr>
          <a:xfrm>
            <a:off x="385038" y="1761745"/>
            <a:ext cx="3434823" cy="1165334"/>
          </a:xfrm>
          <a:prstGeom prst="rect">
            <a:avLst/>
          </a:prstGeom>
        </p:spPr>
        <p:txBody>
          <a:bodyPr lIns="0" tIns="0" rIns="0" bIns="0" rtlCol="0" anchor="t">
            <a:spAutoFit/>
          </a:bodyPr>
          <a:lstStyle/>
          <a:p>
            <a:pPr marL="0" marR="0" lvl="0" indent="0" algn="ctr" defTabSz="914400" rtl="0" eaLnBrk="1" fontAlgn="auto" latinLnBrk="0" hangingPunct="1">
              <a:lnSpc>
                <a:spcPts val="2968"/>
              </a:lnSpc>
              <a:spcBef>
                <a:spcPts val="0"/>
              </a:spcBef>
              <a:spcAft>
                <a:spcPts val="0"/>
              </a:spcAft>
              <a:buClrTx/>
              <a:buSzTx/>
              <a:buFontTx/>
              <a:buNone/>
              <a:tabLst/>
              <a:defRPr/>
            </a:pPr>
            <a:r>
              <a:rPr kumimoji="0" lang="en-US" sz="2120" b="0" i="0" u="none" strike="noStrike" kern="1200" cap="none" spc="0" normalizeH="0" baseline="0" noProof="0">
                <a:ln>
                  <a:noFill/>
                </a:ln>
                <a:solidFill>
                  <a:srgbClr val="004AAD"/>
                </a:solidFill>
                <a:effectLst/>
                <a:uLnTx/>
                <a:uFillTx/>
                <a:latin typeface="Agrandir Medium Bold"/>
                <a:ea typeface="Calibri"/>
                <a:cs typeface="Arial"/>
              </a:rPr>
              <a:t>Enfoque clave:</a:t>
            </a:r>
          </a:p>
          <a:p>
            <a:pPr marL="0" marR="0" lvl="0" indent="0" algn="ctr" defTabSz="914400" rtl="0" eaLnBrk="1" fontAlgn="auto" latinLnBrk="0" hangingPunct="1">
              <a:lnSpc>
                <a:spcPts val="2968"/>
              </a:lnSpc>
              <a:spcBef>
                <a:spcPts val="0"/>
              </a:spcBef>
              <a:spcAft>
                <a:spcPts val="0"/>
              </a:spcAft>
              <a:buClrTx/>
              <a:buSzTx/>
              <a:buFontTx/>
              <a:buNone/>
              <a:tabLst/>
              <a:defRPr/>
            </a:pPr>
            <a:r>
              <a:rPr kumimoji="0" lang="en-US" sz="2120" b="0" i="0" u="none" strike="noStrike" kern="1200" cap="none" spc="0" normalizeH="0" baseline="0" noProof="0">
                <a:ln>
                  <a:noFill/>
                </a:ln>
                <a:solidFill>
                  <a:srgbClr val="004AAD"/>
                </a:solidFill>
                <a:effectLst/>
                <a:uLnTx/>
                <a:uFillTx/>
                <a:latin typeface="Agrandir Medium Bold"/>
                <a:ea typeface="Calibri"/>
                <a:cs typeface="Arial"/>
              </a:rPr>
              <a:t>Dios quiere que le demos prioridad a Él cada día</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1F1E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294485" y="6645016"/>
            <a:ext cx="2351999" cy="652885"/>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55318" y="1107758"/>
            <a:ext cx="566664" cy="533574"/>
          </a:xfrm>
          <a:prstGeom prst="rect">
            <a:avLst/>
          </a:prstGeom>
        </p:spPr>
      </p:pic>
      <p:sp>
        <p:nvSpPr>
          <p:cNvPr id="4" name="TextBox 4"/>
          <p:cNvSpPr txBox="1"/>
          <p:nvPr/>
        </p:nvSpPr>
        <p:spPr>
          <a:xfrm>
            <a:off x="2446460" y="405185"/>
            <a:ext cx="2792290" cy="338234"/>
          </a:xfrm>
          <a:prstGeom prst="rect">
            <a:avLst/>
          </a:prstGeom>
        </p:spPr>
        <p:txBody>
          <a:bodyPr wrap="square" lIns="0" tIns="0" rIns="0" bIns="0" rtlCol="0" anchor="t">
            <a:sp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grandir Medium Italics"/>
                <a:ea typeface="Calibri"/>
                <a:cs typeface="Arial"/>
              </a:rPr>
              <a:t>DE VUELTA AL ALTAR</a:t>
            </a:r>
          </a:p>
        </p:txBody>
      </p:sp>
      <p:sp>
        <p:nvSpPr>
          <p:cNvPr id="5" name="AutoShape 5"/>
          <p:cNvSpPr/>
          <p:nvPr/>
        </p:nvSpPr>
        <p:spPr>
          <a:xfrm>
            <a:off x="2430647" y="792534"/>
            <a:ext cx="2980944" cy="0"/>
          </a:xfrm>
          <a:prstGeom prst="line">
            <a:avLst/>
          </a:prstGeom>
          <a:ln w="38100" cap="flat">
            <a:solidFill>
              <a:srgbClr val="000000"/>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Arial"/>
            </a:endParaRPr>
          </a:p>
        </p:txBody>
      </p:sp>
      <p:sp>
        <p:nvSpPr>
          <p:cNvPr id="6" name="TextBox 6"/>
          <p:cNvSpPr txBox="1"/>
          <p:nvPr/>
        </p:nvSpPr>
        <p:spPr>
          <a:xfrm>
            <a:off x="2213139" y="1725065"/>
            <a:ext cx="6318862" cy="2798572"/>
          </a:xfrm>
          <a:prstGeom prst="rect">
            <a:avLst/>
          </a:prstGeom>
        </p:spPr>
        <p:txBody>
          <a:bodyPr lIns="0" tIns="0" rIns="0" bIns="0" rtlCol="0" anchor="t">
            <a:spAutoFit/>
          </a:bodyPr>
          <a:lstStyle/>
          <a:p>
            <a:pPr marL="0" marR="0" lvl="0" indent="0" algn="r" defTabSz="914400" rtl="0" eaLnBrk="1" fontAlgn="auto" latinLnBrk="0" hangingPunct="1">
              <a:lnSpc>
                <a:spcPts val="2197"/>
              </a:lnSpc>
              <a:spcBef>
                <a:spcPct val="0"/>
              </a:spcBef>
              <a:spcAft>
                <a:spcPts val="0"/>
              </a:spcAft>
              <a:buClrTx/>
              <a:buSzTx/>
              <a:buFontTx/>
              <a:buNone/>
              <a:tabLst/>
              <a:defRPr/>
            </a:pP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Cuando</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Jesús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estaba</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en</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esta</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tierra, se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levantaba</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temprano</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la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mañana</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antes de que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saliera</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el</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sol. Se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iba</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 un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lugar</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tranquilo</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y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apartado</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para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hablar</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y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escuchar</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Su</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padre celestial. Un día,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después</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de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todo</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el</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día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trabajando</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y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ministrando</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 la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gente</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sus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discípulos</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no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pudieron</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encontrarlo</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Lo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buscaron</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todas</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partes</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y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cuando</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fin lo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encontraron</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le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preguntaron</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dónde</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había</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estado</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todo</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ese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tiempo</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Él</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les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recordó</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que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había</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venido</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 la tierra para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predicar</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el</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Evangelio</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y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traer</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la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salvación</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 la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gente</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Rezaba</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para que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su</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Padre celestial le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guiara</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le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diera</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poder</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y valor para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llevar</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cabo</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su</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misión</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cada</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día.</a:t>
            </a:r>
          </a:p>
        </p:txBody>
      </p:sp>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355018" y="1947976"/>
            <a:ext cx="1952577" cy="1898881"/>
          </a:xfrm>
          <a:prstGeom prst="rect">
            <a:avLst/>
          </a:prstGeom>
        </p:spPr>
      </p:pic>
      <p:sp>
        <p:nvSpPr>
          <p:cNvPr id="8" name="TextBox 8"/>
          <p:cNvSpPr txBox="1"/>
          <p:nvPr/>
        </p:nvSpPr>
        <p:spPr>
          <a:xfrm>
            <a:off x="590550" y="202882"/>
            <a:ext cx="702105" cy="760914"/>
          </a:xfrm>
          <a:prstGeom prst="rect">
            <a:avLst/>
          </a:prstGeom>
        </p:spPr>
        <p:txBody>
          <a:bodyPr wrap="square" lIns="0" tIns="0" rIns="0" bIns="0" rtlCol="0" anchor="t">
            <a:spAutoFit/>
          </a:bodyPr>
          <a:lstStyle/>
          <a:p>
            <a:pPr marL="0" marR="0" lvl="0" indent="0" algn="ctr" defTabSz="914400" rtl="0" eaLnBrk="1" fontAlgn="auto" latinLnBrk="0" hangingPunct="1">
              <a:lnSpc>
                <a:spcPts val="6299"/>
              </a:lnSpc>
              <a:spcBef>
                <a:spcPts val="0"/>
              </a:spcBef>
              <a:spcAft>
                <a:spcPts val="0"/>
              </a:spcAft>
              <a:buClrTx/>
              <a:buSzTx/>
              <a:buFontTx/>
              <a:buNone/>
              <a:tabLst/>
              <a:defRPr/>
            </a:pPr>
            <a:r>
              <a:rPr kumimoji="0" lang="en-US" sz="4499" b="0" i="0" u="none" strike="noStrike" kern="1200" cap="none" spc="0" normalizeH="0" baseline="0" noProof="0" dirty="0">
                <a:ln>
                  <a:noFill/>
                </a:ln>
                <a:solidFill>
                  <a:srgbClr val="000000"/>
                </a:solidFill>
                <a:effectLst/>
                <a:uLnTx/>
                <a:uFillTx/>
                <a:latin typeface="Agrandir Tight Bold"/>
                <a:ea typeface="Calibri"/>
                <a:cs typeface="Arial"/>
              </a:rPr>
              <a:t>10</a:t>
            </a:r>
          </a:p>
        </p:txBody>
      </p:sp>
      <p:sp>
        <p:nvSpPr>
          <p:cNvPr id="9" name="TextBox 9"/>
          <p:cNvSpPr txBox="1"/>
          <p:nvPr/>
        </p:nvSpPr>
        <p:spPr>
          <a:xfrm>
            <a:off x="4880275" y="1055917"/>
            <a:ext cx="1660327" cy="405765"/>
          </a:xfrm>
          <a:prstGeom prst="rect">
            <a:avLst/>
          </a:prstGeom>
        </p:spPr>
        <p:txBody>
          <a:bodyPr lIns="0" tIns="0" rIns="0" bIns="0" rtlCol="0" anchor="t">
            <a:spAutoFit/>
          </a:bodyPr>
          <a:lstStyle/>
          <a:p>
            <a:pPr marL="0" marR="0" lvl="0" indent="0" algn="ctr" defTabSz="914400" rtl="0" eaLnBrk="1" fontAlgn="auto" latinLnBrk="0" hangingPunct="1">
              <a:lnSpc>
                <a:spcPts val="336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Better Saturday"/>
                <a:ea typeface="Calibri"/>
                <a:cs typeface="Arial"/>
              </a:rPr>
              <a:t>Pensamiento</a:t>
            </a:r>
            <a:r>
              <a:rPr kumimoji="0" lang="en-US" sz="2400" b="0" i="0" u="none" strike="noStrike" kern="1200" cap="none" spc="0" normalizeH="0" baseline="0" noProof="0" dirty="0">
                <a:ln>
                  <a:noFill/>
                </a:ln>
                <a:solidFill>
                  <a:srgbClr val="000000"/>
                </a:solidFill>
                <a:effectLst/>
                <a:uLnTx/>
                <a:uFillTx/>
                <a:latin typeface="Better Saturday"/>
                <a:ea typeface="Calibri"/>
                <a:cs typeface="Arial"/>
              </a:rPr>
              <a:t> clave</a:t>
            </a:r>
          </a:p>
        </p:txBody>
      </p:sp>
      <p:sp>
        <p:nvSpPr>
          <p:cNvPr id="10" name="TextBox 10"/>
          <p:cNvSpPr txBox="1"/>
          <p:nvPr/>
        </p:nvSpPr>
        <p:spPr>
          <a:xfrm>
            <a:off x="1371903" y="374332"/>
            <a:ext cx="1058744" cy="567800"/>
          </a:xfrm>
          <a:prstGeom prst="rect">
            <a:avLst/>
          </a:prstGeom>
        </p:spPr>
        <p:txBody>
          <a:bodyPr wrap="square" lIns="0" tIns="0" rIns="0" bIns="0" rtlCol="0" anchor="t">
            <a:spAutoFit/>
          </a:bodyPr>
          <a:lstStyle/>
          <a:p>
            <a:pPr marL="0" marR="0" lvl="0" indent="0" algn="l" defTabSz="914400" rtl="0" eaLnBrk="1" fontAlgn="auto" latinLnBrk="0" hangingPunct="1">
              <a:lnSpc>
                <a:spcPts val="2303"/>
              </a:lnSpc>
              <a:spcBef>
                <a:spcPts val="0"/>
              </a:spcBef>
              <a:spcAft>
                <a:spcPts val="0"/>
              </a:spcAft>
              <a:buClrTx/>
              <a:buSzTx/>
              <a:buFontTx/>
              <a:buNone/>
              <a:tabLst/>
              <a:defRPr/>
            </a:pPr>
            <a:r>
              <a:rPr kumimoji="0" lang="en-US" sz="1645" b="0" i="0" u="none" strike="noStrike" kern="1200" cap="none" spc="0" normalizeH="0" baseline="0" noProof="0" dirty="0">
                <a:ln>
                  <a:noFill/>
                </a:ln>
                <a:solidFill>
                  <a:srgbClr val="000000"/>
                </a:solidFill>
                <a:effectLst/>
                <a:uLnTx/>
                <a:uFillTx/>
                <a:latin typeface="Open Sans"/>
                <a:ea typeface="Calibri"/>
                <a:cs typeface="Arial"/>
              </a:rPr>
              <a:t>DÍAS DE</a:t>
            </a:r>
          </a:p>
          <a:p>
            <a:pPr marL="0" marR="0" lvl="0" indent="0" algn="l" defTabSz="914400" rtl="0" eaLnBrk="1" fontAlgn="auto" latinLnBrk="0" hangingPunct="1">
              <a:lnSpc>
                <a:spcPts val="2303"/>
              </a:lnSpc>
              <a:spcBef>
                <a:spcPts val="0"/>
              </a:spcBef>
              <a:spcAft>
                <a:spcPts val="0"/>
              </a:spcAft>
              <a:buClrTx/>
              <a:buSzTx/>
              <a:buFontTx/>
              <a:buNone/>
              <a:tabLst/>
              <a:defRPr/>
            </a:pPr>
            <a:r>
              <a:rPr kumimoji="0" lang="en-US" sz="1645" b="0" i="0" u="none" strike="noStrike" kern="1200" cap="none" spc="0" normalizeH="0" baseline="0" noProof="0" dirty="0">
                <a:ln>
                  <a:noFill/>
                </a:ln>
                <a:solidFill>
                  <a:srgbClr val="000000"/>
                </a:solidFill>
                <a:effectLst/>
                <a:uLnTx/>
                <a:uFillTx/>
                <a:latin typeface="Open Sans"/>
                <a:ea typeface="Calibri"/>
                <a:cs typeface="Arial"/>
              </a:rPr>
              <a:t>ORACIÓN</a:t>
            </a:r>
          </a:p>
        </p:txBody>
      </p:sp>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5416" y="5274693"/>
            <a:ext cx="1155523" cy="1227648"/>
          </a:xfrm>
          <a:prstGeom prst="rect">
            <a:avLst/>
          </a:prstGeom>
        </p:spPr>
      </p:pic>
      <p:sp>
        <p:nvSpPr>
          <p:cNvPr id="12" name="TextBox 12"/>
          <p:cNvSpPr txBox="1"/>
          <p:nvPr/>
        </p:nvSpPr>
        <p:spPr>
          <a:xfrm>
            <a:off x="1613146" y="5112627"/>
            <a:ext cx="6918855" cy="1693672"/>
          </a:xfrm>
          <a:prstGeom prst="rect">
            <a:avLst/>
          </a:prstGeom>
        </p:spPr>
        <p:txBody>
          <a:bodyPr lIns="0" tIns="0" rIns="0" bIns="0" rtlCol="0" anchor="t">
            <a:spAutoFit/>
          </a:bodyPr>
          <a:lstStyle/>
          <a:p>
            <a:pPr marL="0" marR="0" lvl="0" indent="0" algn="r" defTabSz="914400" rtl="0" eaLnBrk="1" fontAlgn="auto" latinLnBrk="0" hangingPunct="1">
              <a:lnSpc>
                <a:spcPts val="2197"/>
              </a:lnSpc>
              <a:spcBef>
                <a:spcPts val="0"/>
              </a:spcBef>
              <a:spcAft>
                <a:spcPts val="0"/>
              </a:spcAft>
              <a:buClrTx/>
              <a:buSzTx/>
              <a:buFontTx/>
              <a:buNone/>
              <a:tabLst/>
              <a:defRPr/>
            </a:pPr>
            <a:r>
              <a:rPr kumimoji="0" lang="en-US" sz="1569" b="0" i="0" u="none" strike="noStrike" kern="1200" cap="none" spc="0" normalizeH="0" baseline="0" noProof="0">
                <a:ln>
                  <a:noFill/>
                </a:ln>
                <a:solidFill>
                  <a:srgbClr val="000000"/>
                </a:solidFill>
                <a:effectLst/>
                <a:uLnTx/>
                <a:uFillTx/>
                <a:latin typeface="Agrandir Medium"/>
                <a:ea typeface="Calibri"/>
                <a:cs typeface="Arial"/>
              </a:rPr>
              <a:t>Querido Dios, Padre celestial, perdóname por no pasar tiempo contigo. Gracias por tu paciencia. Es un privilegio y un honor para mí comenzar cada día contigo. Ayúdame a seguir el ejemplo de Jesús de pasar tiempo en silencio contigo para que pueda escuchar Tu dirección. Por favor, guíame y dirígeme para que siempre esté en línea con Tu propósito para mí.</a:t>
            </a:r>
          </a:p>
          <a:p>
            <a:pPr marL="0" marR="0" lvl="0" indent="0" algn="r" defTabSz="914400" rtl="0" eaLnBrk="1" fontAlgn="auto" latinLnBrk="0" hangingPunct="1">
              <a:lnSpc>
                <a:spcPts val="2197"/>
              </a:lnSpc>
              <a:spcBef>
                <a:spcPct val="0"/>
              </a:spcBef>
              <a:spcAft>
                <a:spcPts val="0"/>
              </a:spcAft>
              <a:buClrTx/>
              <a:buSzTx/>
              <a:buFontTx/>
              <a:buNone/>
              <a:tabLst/>
              <a:defRPr/>
            </a:pPr>
            <a:r>
              <a:rPr kumimoji="0" lang="en-US" sz="1569" b="0" i="0" u="none" strike="noStrike" kern="1200" cap="none" spc="0" normalizeH="0" baseline="0" noProof="0">
                <a:ln>
                  <a:noFill/>
                </a:ln>
                <a:solidFill>
                  <a:srgbClr val="000000"/>
                </a:solidFill>
                <a:effectLst/>
                <a:uLnTx/>
                <a:uFillTx/>
                <a:latin typeface="Agrandir Medium"/>
                <a:ea typeface="Calibri"/>
                <a:cs typeface="Arial"/>
              </a:rPr>
              <a:t> En el nombre de Jesús, Amén</a:t>
            </a:r>
          </a:p>
        </p:txBody>
      </p:sp>
      <p:sp>
        <p:nvSpPr>
          <p:cNvPr id="13" name="TextBox 13"/>
          <p:cNvSpPr txBox="1"/>
          <p:nvPr/>
        </p:nvSpPr>
        <p:spPr>
          <a:xfrm>
            <a:off x="2034931" y="4482262"/>
            <a:ext cx="1374874" cy="405765"/>
          </a:xfrm>
          <a:prstGeom prst="rect">
            <a:avLst/>
          </a:prstGeom>
        </p:spPr>
        <p:txBody>
          <a:bodyPr lIns="0" tIns="0" rIns="0" bIns="0" rtlCol="0" anchor="t">
            <a:spAutoFit/>
          </a:bodyPr>
          <a:lstStyle/>
          <a:p>
            <a:pPr marL="0" marR="0" lvl="0" indent="0" algn="ctr" defTabSz="914400" rtl="0" eaLnBrk="1" fontAlgn="auto" latinLnBrk="0" hangingPunct="1">
              <a:lnSpc>
                <a:spcPts val="336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Better Saturday"/>
                <a:ea typeface="Calibri"/>
                <a:cs typeface="Arial"/>
              </a:rPr>
              <a:t>Tiempo</a:t>
            </a:r>
            <a:r>
              <a:rPr kumimoji="0" lang="en-US" sz="2400" b="0" i="0" u="none" strike="noStrike" kern="1200" cap="none" spc="0" normalizeH="0" baseline="0" noProof="0" dirty="0">
                <a:ln>
                  <a:noFill/>
                </a:ln>
                <a:solidFill>
                  <a:srgbClr val="000000"/>
                </a:solidFill>
                <a:effectLst/>
                <a:uLnTx/>
                <a:uFillTx/>
                <a:latin typeface="Better Saturday"/>
                <a:ea typeface="Calibri"/>
                <a:cs typeface="Arial"/>
              </a:rPr>
              <a:t> de </a:t>
            </a:r>
            <a:r>
              <a:rPr kumimoji="0" lang="en-US" sz="2400" b="0" i="0" u="none" strike="noStrike" kern="1200" cap="none" spc="0" normalizeH="0" baseline="0" noProof="0" dirty="0" err="1">
                <a:ln>
                  <a:noFill/>
                </a:ln>
                <a:solidFill>
                  <a:srgbClr val="000000"/>
                </a:solidFill>
                <a:effectLst/>
                <a:uLnTx/>
                <a:uFillTx/>
                <a:latin typeface="Better Saturday"/>
                <a:ea typeface="Calibri"/>
                <a:cs typeface="Arial"/>
              </a:rPr>
              <a:t>oración</a:t>
            </a:r>
            <a:endParaRPr kumimoji="0" lang="en-US" sz="2400" b="0" i="0" u="none" strike="noStrike" kern="1200" cap="none" spc="0" normalizeH="0" baseline="0" noProof="0" dirty="0">
              <a:ln>
                <a:noFill/>
              </a:ln>
              <a:solidFill>
                <a:srgbClr val="000000"/>
              </a:solidFill>
              <a:effectLst/>
              <a:uLnTx/>
              <a:uFillTx/>
              <a:latin typeface="Better Saturday"/>
              <a:ea typeface="Calibri"/>
              <a:cs typeface="Arial"/>
            </a:endParaRPr>
          </a:p>
        </p:txBody>
      </p:sp>
      <p:sp>
        <p:nvSpPr>
          <p:cNvPr id="14" name="TextBox 14"/>
          <p:cNvSpPr txBox="1"/>
          <p:nvPr/>
        </p:nvSpPr>
        <p:spPr>
          <a:xfrm>
            <a:off x="3613125" y="4553183"/>
            <a:ext cx="4491973" cy="422909"/>
          </a:xfrm>
          <a:prstGeom prst="rect">
            <a:avLst/>
          </a:prstGeom>
        </p:spPr>
        <p:txBody>
          <a:bodyPr lIns="0" tIns="0" rIns="0" bIns="0" rtlCol="0" anchor="t">
            <a:spAutoFit/>
          </a:bodyPr>
          <a:lstStyle/>
          <a:p>
            <a:pPr marL="0" marR="0" lvl="0" indent="0" algn="ctr" defTabSz="914400" rtl="0" eaLnBrk="1" fontAlgn="auto" latinLnBrk="0" hangingPunct="1">
              <a:lnSpc>
                <a:spcPts val="2940"/>
              </a:lnSpc>
              <a:spcBef>
                <a:spcPts val="0"/>
              </a:spcBef>
              <a:spcAft>
                <a:spcPts val="0"/>
              </a:spcAft>
              <a:buClrTx/>
              <a:buSzTx/>
              <a:buFontTx/>
              <a:buNone/>
              <a:tabLst/>
              <a:defRPr/>
            </a:pPr>
            <a:r>
              <a:rPr kumimoji="0" lang="en-US" sz="2100" b="0" i="0" u="none" strike="noStrike" kern="1200" cap="none" spc="0" normalizeH="0" baseline="0" noProof="0">
                <a:ln>
                  <a:noFill/>
                </a:ln>
                <a:solidFill>
                  <a:srgbClr val="000000"/>
                </a:solidFill>
                <a:effectLst/>
                <a:uLnTx/>
                <a:uFillTx/>
                <a:latin typeface="Agrandir Medium Italics"/>
                <a:ea typeface="Calibri"/>
                <a:cs typeface="Arial"/>
              </a:rPr>
              <a:t>Temprano Te Buscaré</a:t>
            </a:r>
          </a:p>
        </p:txBody>
      </p:sp>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69614" y="214617"/>
            <a:ext cx="870967" cy="925330"/>
          </a:xfrm>
          <a:prstGeom prst="rect">
            <a:avLst/>
          </a:prstGeom>
        </p:spPr>
      </p:pic>
      <p:pic>
        <p:nvPicPr>
          <p:cNvPr id="16" name="Picture 1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92357" y="4575639"/>
            <a:ext cx="300164" cy="440458"/>
          </a:xfrm>
          <a:prstGeom prst="rect">
            <a:avLst/>
          </a:prstGeo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1F1E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316338" y="6621298"/>
            <a:ext cx="2351999" cy="652885"/>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2834" y="1393839"/>
            <a:ext cx="300164" cy="440458"/>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93991" y="3364924"/>
            <a:ext cx="538834" cy="620241"/>
          </a:xfrm>
          <a:prstGeom prst="rect">
            <a:avLst/>
          </a:prstGeom>
        </p:spPr>
      </p:pic>
      <p:sp>
        <p:nvSpPr>
          <p:cNvPr id="5" name="TextBox 5"/>
          <p:cNvSpPr txBox="1"/>
          <p:nvPr/>
        </p:nvSpPr>
        <p:spPr>
          <a:xfrm>
            <a:off x="590550" y="202882"/>
            <a:ext cx="702105" cy="760914"/>
          </a:xfrm>
          <a:prstGeom prst="rect">
            <a:avLst/>
          </a:prstGeom>
        </p:spPr>
        <p:txBody>
          <a:bodyPr wrap="square" lIns="0" tIns="0" rIns="0" bIns="0" rtlCol="0" anchor="t">
            <a:spAutoFit/>
          </a:bodyPr>
          <a:lstStyle/>
          <a:p>
            <a:pPr marL="0" marR="0" lvl="0" indent="0" algn="ctr" defTabSz="914400" rtl="0" eaLnBrk="1" fontAlgn="auto" latinLnBrk="0" hangingPunct="1">
              <a:lnSpc>
                <a:spcPts val="6299"/>
              </a:lnSpc>
              <a:spcBef>
                <a:spcPts val="0"/>
              </a:spcBef>
              <a:spcAft>
                <a:spcPts val="0"/>
              </a:spcAft>
              <a:buClrTx/>
              <a:buSzTx/>
              <a:buFontTx/>
              <a:buNone/>
              <a:tabLst/>
              <a:defRPr/>
            </a:pPr>
            <a:r>
              <a:rPr kumimoji="0" lang="en-US" sz="4499" b="0" i="0" u="none" strike="noStrike" kern="1200" cap="none" spc="0" normalizeH="0" baseline="0" noProof="0" dirty="0">
                <a:ln>
                  <a:noFill/>
                </a:ln>
                <a:solidFill>
                  <a:srgbClr val="000000"/>
                </a:solidFill>
                <a:effectLst/>
                <a:uLnTx/>
                <a:uFillTx/>
                <a:latin typeface="Agrandir Tight Bold"/>
                <a:ea typeface="Calibri"/>
                <a:cs typeface="Arial"/>
              </a:rPr>
              <a:t>10</a:t>
            </a:r>
          </a:p>
        </p:txBody>
      </p:sp>
      <p:sp>
        <p:nvSpPr>
          <p:cNvPr id="6" name="TextBox 6"/>
          <p:cNvSpPr txBox="1"/>
          <p:nvPr/>
        </p:nvSpPr>
        <p:spPr>
          <a:xfrm>
            <a:off x="1267913" y="1428533"/>
            <a:ext cx="2325469" cy="405765"/>
          </a:xfrm>
          <a:prstGeom prst="rect">
            <a:avLst/>
          </a:prstGeom>
        </p:spPr>
        <p:txBody>
          <a:bodyPr lIns="0" tIns="0" rIns="0" bIns="0" rtlCol="0" anchor="t">
            <a:spAutoFit/>
          </a:bodyPr>
          <a:lstStyle/>
          <a:p>
            <a:pPr marL="0" marR="0" lvl="0" indent="0" algn="ctr" defTabSz="914400" rtl="0" eaLnBrk="1" fontAlgn="auto" latinLnBrk="0" hangingPunct="1">
              <a:lnSpc>
                <a:spcPts val="336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Better Saturday"/>
                <a:ea typeface="Calibri"/>
                <a:cs typeface="Arial"/>
              </a:rPr>
              <a:t>Sugerencia de oración</a:t>
            </a:r>
          </a:p>
        </p:txBody>
      </p:sp>
      <p:sp>
        <p:nvSpPr>
          <p:cNvPr id="7" name="TextBox 7"/>
          <p:cNvSpPr txBox="1"/>
          <p:nvPr/>
        </p:nvSpPr>
        <p:spPr>
          <a:xfrm>
            <a:off x="1371903" y="374332"/>
            <a:ext cx="1058744" cy="567800"/>
          </a:xfrm>
          <a:prstGeom prst="rect">
            <a:avLst/>
          </a:prstGeom>
        </p:spPr>
        <p:txBody>
          <a:bodyPr wrap="square" lIns="0" tIns="0" rIns="0" bIns="0" rtlCol="0" anchor="t">
            <a:spAutoFit/>
          </a:bodyPr>
          <a:lstStyle/>
          <a:p>
            <a:pPr marL="0" marR="0" lvl="0" indent="0" algn="l" defTabSz="914400" rtl="0" eaLnBrk="1" fontAlgn="auto" latinLnBrk="0" hangingPunct="1">
              <a:lnSpc>
                <a:spcPts val="2303"/>
              </a:lnSpc>
              <a:spcBef>
                <a:spcPts val="0"/>
              </a:spcBef>
              <a:spcAft>
                <a:spcPts val="0"/>
              </a:spcAft>
              <a:buClrTx/>
              <a:buSzTx/>
              <a:buFontTx/>
              <a:buNone/>
              <a:tabLst/>
              <a:defRPr/>
            </a:pPr>
            <a:r>
              <a:rPr kumimoji="0" lang="en-US" sz="1645" b="0" i="0" u="none" strike="noStrike" kern="1200" cap="none" spc="0" normalizeH="0" baseline="0" noProof="0" dirty="0">
                <a:ln>
                  <a:noFill/>
                </a:ln>
                <a:solidFill>
                  <a:srgbClr val="000000"/>
                </a:solidFill>
                <a:effectLst/>
                <a:uLnTx/>
                <a:uFillTx/>
                <a:latin typeface="Open Sans"/>
                <a:ea typeface="Calibri"/>
                <a:cs typeface="Arial"/>
              </a:rPr>
              <a:t>DÍAS DE</a:t>
            </a:r>
          </a:p>
          <a:p>
            <a:pPr marL="0" marR="0" lvl="0" indent="0" algn="l" defTabSz="914400" rtl="0" eaLnBrk="1" fontAlgn="auto" latinLnBrk="0" hangingPunct="1">
              <a:lnSpc>
                <a:spcPts val="2303"/>
              </a:lnSpc>
              <a:spcBef>
                <a:spcPts val="0"/>
              </a:spcBef>
              <a:spcAft>
                <a:spcPts val="0"/>
              </a:spcAft>
              <a:buClrTx/>
              <a:buSzTx/>
              <a:buFontTx/>
              <a:buNone/>
              <a:tabLst/>
              <a:defRPr/>
            </a:pPr>
            <a:r>
              <a:rPr kumimoji="0" lang="en-US" sz="1645" b="0" i="0" u="none" strike="noStrike" kern="1200" cap="none" spc="0" normalizeH="0" baseline="0" noProof="0" dirty="0">
                <a:ln>
                  <a:noFill/>
                </a:ln>
                <a:solidFill>
                  <a:srgbClr val="000000"/>
                </a:solidFill>
                <a:effectLst/>
                <a:uLnTx/>
                <a:uFillTx/>
                <a:latin typeface="Open Sans"/>
                <a:ea typeface="Calibri"/>
                <a:cs typeface="Arial"/>
              </a:rPr>
              <a:t>ORACIÓN</a:t>
            </a:r>
          </a:p>
        </p:txBody>
      </p:sp>
      <p:sp>
        <p:nvSpPr>
          <p:cNvPr id="8" name="TextBox 8"/>
          <p:cNvSpPr txBox="1"/>
          <p:nvPr/>
        </p:nvSpPr>
        <p:spPr>
          <a:xfrm>
            <a:off x="5836782" y="3477800"/>
            <a:ext cx="2847301" cy="824865"/>
          </a:xfrm>
          <a:prstGeom prst="rect">
            <a:avLst/>
          </a:prstGeom>
        </p:spPr>
        <p:txBody>
          <a:bodyPr lIns="0" tIns="0" rIns="0" bIns="0" rtlCol="0" anchor="t">
            <a:spAutoFit/>
          </a:bodyPr>
          <a:lstStyle/>
          <a:p>
            <a:pPr marL="0" marR="0" lvl="0" indent="0" algn="ctr" defTabSz="914400" rtl="0" eaLnBrk="1" fontAlgn="auto" latinLnBrk="0" hangingPunct="1">
              <a:lnSpc>
                <a:spcPts val="336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Better Saturday"/>
                <a:ea typeface="Calibri"/>
                <a:cs typeface="Arial"/>
              </a:rPr>
              <a:t>Canta alabanzas</a:t>
            </a:r>
          </a:p>
          <a:p>
            <a:pPr marL="0" marR="0" lvl="0" indent="0" algn="ctr" defTabSz="914400" rtl="0" eaLnBrk="1" fontAlgn="auto" latinLnBrk="0" hangingPunct="1">
              <a:lnSpc>
                <a:spcPts val="336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etter Saturday"/>
              <a:ea typeface="Calibri"/>
              <a:cs typeface="Arial"/>
            </a:endParaRPr>
          </a:p>
        </p:txBody>
      </p:sp>
      <p:sp>
        <p:nvSpPr>
          <p:cNvPr id="9" name="TextBox 9"/>
          <p:cNvSpPr txBox="1"/>
          <p:nvPr/>
        </p:nvSpPr>
        <p:spPr>
          <a:xfrm>
            <a:off x="4911574" y="4136087"/>
            <a:ext cx="3657913" cy="1969897"/>
          </a:xfrm>
          <a:prstGeom prst="rect">
            <a:avLst/>
          </a:prstGeom>
        </p:spPr>
        <p:txBody>
          <a:bodyPr lIns="0" tIns="0" rIns="0" bIns="0" rtlCol="0" anchor="t">
            <a:spAutoFit/>
          </a:bodyPr>
          <a:lstStyle/>
          <a:p>
            <a:pPr marL="0" marR="0" lvl="0" indent="0" algn="ctr" defTabSz="914400" rtl="0" eaLnBrk="1" fontAlgn="auto" latinLnBrk="0" hangingPunct="1">
              <a:lnSpc>
                <a:spcPts val="2197"/>
              </a:lnSpc>
              <a:spcBef>
                <a:spcPts val="0"/>
              </a:spcBef>
              <a:spcAft>
                <a:spcPts val="0"/>
              </a:spcAft>
              <a:buClrTx/>
              <a:buSzTx/>
              <a:buFontTx/>
              <a:buNone/>
              <a:tabLst/>
              <a:defRPr/>
            </a:pPr>
            <a:r>
              <a:rPr kumimoji="0" lang="en-US" sz="1569" b="0" i="0" u="none" strike="noStrike" kern="1200" cap="none" spc="0" normalizeH="0" baseline="0" noProof="0">
                <a:ln>
                  <a:noFill/>
                </a:ln>
                <a:solidFill>
                  <a:srgbClr val="000000"/>
                </a:solidFill>
                <a:effectLst/>
                <a:uLnTx/>
                <a:uFillTx/>
                <a:latin typeface="Agrandir Medium"/>
                <a:ea typeface="Calibri"/>
                <a:cs typeface="Arial"/>
              </a:rPr>
              <a:t>SDAH #539 Buscaré temprano al Salvador</a:t>
            </a:r>
          </a:p>
          <a:p>
            <a:pPr marL="0" marR="0" lvl="0" indent="0" algn="ctr" defTabSz="914400" rtl="0" eaLnBrk="1" fontAlgn="auto" latinLnBrk="0" hangingPunct="1">
              <a:lnSpc>
                <a:spcPts val="2197"/>
              </a:lnSpc>
              <a:spcBef>
                <a:spcPts val="0"/>
              </a:spcBef>
              <a:spcAft>
                <a:spcPts val="0"/>
              </a:spcAft>
              <a:buClrTx/>
              <a:buSzTx/>
              <a:buFontTx/>
              <a:buNone/>
              <a:tabLst/>
              <a:defRPr/>
            </a:pPr>
            <a:r>
              <a:rPr kumimoji="0" lang="en-US" sz="1569" b="0" i="0" u="none" strike="noStrike" kern="1200" cap="none" spc="0" normalizeH="0" baseline="0" noProof="0">
                <a:ln>
                  <a:noFill/>
                </a:ln>
                <a:solidFill>
                  <a:srgbClr val="000000"/>
                </a:solidFill>
                <a:effectLst/>
                <a:uLnTx/>
                <a:uFillTx/>
                <a:latin typeface="Agrandir Medium"/>
                <a:ea typeface="Calibri"/>
                <a:cs typeface="Arial"/>
              </a:rPr>
              <a:t>SDAH#305 Dame a Jesús</a:t>
            </a:r>
          </a:p>
          <a:p>
            <a:pPr marL="0" marR="0" lvl="0" indent="0" algn="ctr" defTabSz="914400" rtl="0" eaLnBrk="1" fontAlgn="auto" latinLnBrk="0" hangingPunct="1">
              <a:lnSpc>
                <a:spcPts val="2197"/>
              </a:lnSpc>
              <a:spcBef>
                <a:spcPts val="0"/>
              </a:spcBef>
              <a:spcAft>
                <a:spcPts val="0"/>
              </a:spcAft>
              <a:buClrTx/>
              <a:buSzTx/>
              <a:buFontTx/>
              <a:buNone/>
              <a:tabLst/>
              <a:defRPr/>
            </a:pPr>
            <a:r>
              <a:rPr kumimoji="0" lang="en-US" sz="1569" b="0" i="0" u="none" strike="noStrike" kern="1200" cap="none" spc="0" normalizeH="0" baseline="0" noProof="0">
                <a:ln>
                  <a:noFill/>
                </a:ln>
                <a:solidFill>
                  <a:srgbClr val="000000"/>
                </a:solidFill>
                <a:effectLst/>
                <a:uLnTx/>
                <a:uFillTx/>
                <a:latin typeface="Agrandir Medium"/>
                <a:ea typeface="Calibri"/>
                <a:cs typeface="Arial"/>
              </a:rPr>
              <a:t>Dame aceite para mi lámpara</a:t>
            </a:r>
          </a:p>
          <a:p>
            <a:pPr marL="0" marR="0" lvl="0" indent="0" algn="ctr" defTabSz="914400" rtl="0" eaLnBrk="1" fontAlgn="auto" latinLnBrk="0" hangingPunct="1">
              <a:lnSpc>
                <a:spcPts val="2197"/>
              </a:lnSpc>
              <a:spcBef>
                <a:spcPts val="0"/>
              </a:spcBef>
              <a:spcAft>
                <a:spcPts val="0"/>
              </a:spcAft>
              <a:buClrTx/>
              <a:buSzTx/>
              <a:buFontTx/>
              <a:buNone/>
              <a:tabLst/>
              <a:defRPr/>
            </a:pPr>
            <a:r>
              <a:rPr kumimoji="0" lang="en-US" sz="1569" b="0" i="0" u="none" strike="noStrike" kern="1200" cap="none" spc="0" normalizeH="0" baseline="0" noProof="0">
                <a:ln>
                  <a:noFill/>
                </a:ln>
                <a:solidFill>
                  <a:srgbClr val="000000"/>
                </a:solidFill>
                <a:effectLst/>
                <a:uLnTx/>
                <a:uFillTx/>
                <a:latin typeface="Agrandir Medium"/>
                <a:ea typeface="Calibri"/>
                <a:cs typeface="Arial"/>
              </a:rPr>
              <a:t>Es capaz</a:t>
            </a:r>
          </a:p>
          <a:p>
            <a:pPr marL="0" marR="0" lvl="0" indent="0" algn="ctr" defTabSz="914400" rtl="0" eaLnBrk="1" fontAlgn="auto" latinLnBrk="0" hangingPunct="1">
              <a:lnSpc>
                <a:spcPts val="2197"/>
              </a:lnSpc>
              <a:spcBef>
                <a:spcPts val="0"/>
              </a:spcBef>
              <a:spcAft>
                <a:spcPts val="0"/>
              </a:spcAft>
              <a:buClrTx/>
              <a:buSzTx/>
              <a:buFontTx/>
              <a:buNone/>
              <a:tabLst/>
              <a:defRPr/>
            </a:pPr>
            <a:r>
              <a:rPr kumimoji="0" lang="en-US" sz="1569" b="0" i="0" u="none" strike="noStrike" kern="1200" cap="none" spc="0" normalizeH="0" baseline="0" noProof="0">
                <a:ln>
                  <a:noFill/>
                </a:ln>
                <a:solidFill>
                  <a:srgbClr val="000000"/>
                </a:solidFill>
                <a:effectLst/>
                <a:uLnTx/>
                <a:uFillTx/>
                <a:latin typeface="Agrandir Medium"/>
                <a:ea typeface="Calibri"/>
                <a:cs typeface="Arial"/>
              </a:rPr>
              <a:t>En mi corazón</a:t>
            </a:r>
          </a:p>
          <a:p>
            <a:pPr marL="0" marR="0" lvl="0" indent="0" algn="ctr" defTabSz="914400" rtl="0" eaLnBrk="1" fontAlgn="auto" latinLnBrk="0" hangingPunct="1">
              <a:lnSpc>
                <a:spcPts val="2197"/>
              </a:lnSpc>
              <a:spcBef>
                <a:spcPts val="0"/>
              </a:spcBef>
              <a:spcAft>
                <a:spcPts val="0"/>
              </a:spcAft>
              <a:buClrTx/>
              <a:buSzTx/>
              <a:buFontTx/>
              <a:buNone/>
              <a:tabLst/>
              <a:defRPr/>
            </a:pPr>
            <a:r>
              <a:rPr kumimoji="0" lang="en-US" sz="1569" b="0" i="0" u="none" strike="noStrike" kern="1200" cap="none" spc="0" normalizeH="0" baseline="0" noProof="0">
                <a:ln>
                  <a:noFill/>
                </a:ln>
                <a:solidFill>
                  <a:srgbClr val="000000"/>
                </a:solidFill>
                <a:effectLst/>
                <a:uLnTx/>
                <a:uFillTx/>
                <a:latin typeface="Agrandir Medium"/>
                <a:ea typeface="Calibri"/>
                <a:cs typeface="Arial"/>
              </a:rPr>
              <a:t>Lámpara es a mis pies tu palabra</a:t>
            </a:r>
          </a:p>
        </p:txBody>
      </p:sp>
      <p:sp>
        <p:nvSpPr>
          <p:cNvPr id="10" name="TextBox 10"/>
          <p:cNvSpPr txBox="1"/>
          <p:nvPr/>
        </p:nvSpPr>
        <p:spPr>
          <a:xfrm>
            <a:off x="477674" y="2143679"/>
            <a:ext cx="4433901" cy="3086935"/>
          </a:xfrm>
          <a:prstGeom prst="rect">
            <a:avLst/>
          </a:prstGeom>
        </p:spPr>
        <p:txBody>
          <a:bodyPr lIns="0" tIns="0" rIns="0" bIns="0" rtlCol="0" anchor="t">
            <a:spAutoFit/>
          </a:bodyPr>
          <a:lstStyle/>
          <a:p>
            <a:pPr marL="0" marR="0" lvl="0" indent="0" algn="l" defTabSz="914400" rtl="0" eaLnBrk="1" fontAlgn="auto" latinLnBrk="0" hangingPunct="1">
              <a:lnSpc>
                <a:spcPts val="2197"/>
              </a:lnSpc>
              <a:spcBef>
                <a:spcPts val="0"/>
              </a:spcBef>
              <a:spcAft>
                <a:spcPts val="0"/>
              </a:spcAft>
              <a:buClrTx/>
              <a:buSzTx/>
              <a:buFontTx/>
              <a:buNone/>
              <a:tabLst/>
              <a:defRPr/>
            </a:pPr>
            <a:r>
              <a:rPr kumimoji="0" lang="en-US" sz="1569" b="0" i="0" u="none" strike="noStrike" kern="1200" cap="none" spc="0" normalizeH="0" baseline="0" noProof="0" dirty="0" err="1">
                <a:ln>
                  <a:noFill/>
                </a:ln>
                <a:solidFill>
                  <a:srgbClr val="000000"/>
                </a:solidFill>
                <a:effectLst/>
                <a:uLnTx/>
                <a:uFillTx/>
                <a:latin typeface="Agrandir Medium Bold"/>
                <a:ea typeface="Calibri"/>
                <a:cs typeface="Arial"/>
              </a:rPr>
              <a:t>Alabanza</a:t>
            </a:r>
            <a:r>
              <a:rPr kumimoji="0" lang="en-US" sz="1569" b="0" i="0" u="none" strike="noStrike" kern="1200" cap="none" spc="0" normalizeH="0" baseline="0" noProof="0" dirty="0">
                <a:ln>
                  <a:noFill/>
                </a:ln>
                <a:solidFill>
                  <a:srgbClr val="000000"/>
                </a:solidFill>
                <a:effectLst/>
                <a:uLnTx/>
                <a:uFillTx/>
                <a:latin typeface="Agrandir Medium Bold"/>
                <a:ea typeface="Calibri"/>
                <a:cs typeface="Arial"/>
              </a:rPr>
              <a:t> y </a:t>
            </a:r>
            <a:r>
              <a:rPr kumimoji="0" lang="en-US" sz="1569" b="0" i="0" u="none" strike="noStrike" kern="1200" cap="none" spc="0" normalizeH="0" baseline="0" noProof="0" dirty="0" err="1">
                <a:ln>
                  <a:noFill/>
                </a:ln>
                <a:solidFill>
                  <a:srgbClr val="000000"/>
                </a:solidFill>
                <a:effectLst/>
                <a:uLnTx/>
                <a:uFillTx/>
                <a:latin typeface="Agrandir Medium Bold"/>
                <a:ea typeface="Calibri"/>
                <a:cs typeface="Arial"/>
              </a:rPr>
              <a:t>agradecimiento</a:t>
            </a:r>
            <a:r>
              <a:rPr kumimoji="0" lang="en-US" sz="1569" b="0" i="0" u="none" strike="noStrike" kern="1200" cap="none" spc="0" normalizeH="0" baseline="0" noProof="0" dirty="0">
                <a:ln>
                  <a:noFill/>
                </a:ln>
                <a:solidFill>
                  <a:srgbClr val="000000"/>
                </a:solidFill>
                <a:effectLst/>
                <a:uLnTx/>
                <a:uFillTx/>
                <a:latin typeface="Agrandir Medium Bold"/>
                <a:ea typeface="Calibri"/>
                <a:cs typeface="Arial"/>
              </a:rPr>
              <a:t> </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Da gracias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bendiciones</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específicas</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y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alaba</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 Dios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su</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bondad</a:t>
            </a:r>
            <a:endParaRPr kumimoji="0" lang="en-US" sz="1569" b="0" i="0" u="none" strike="noStrike" kern="1200" cap="none" spc="0" normalizeH="0" baseline="0" noProof="0" dirty="0">
              <a:ln>
                <a:noFill/>
              </a:ln>
              <a:solidFill>
                <a:srgbClr val="000000"/>
              </a:solidFill>
              <a:effectLst/>
              <a:uLnTx/>
              <a:uFillTx/>
              <a:latin typeface="Agrandir Medium"/>
              <a:ea typeface="Calibri"/>
              <a:cs typeface="Arial"/>
            </a:endParaRPr>
          </a:p>
          <a:p>
            <a:pPr marL="0" marR="0" lvl="0" indent="0" algn="l" defTabSz="914400" rtl="0" eaLnBrk="1" fontAlgn="auto" latinLnBrk="0" hangingPunct="1">
              <a:lnSpc>
                <a:spcPts val="2197"/>
              </a:lnSpc>
              <a:spcBef>
                <a:spcPts val="0"/>
              </a:spcBef>
              <a:spcAft>
                <a:spcPts val="0"/>
              </a:spcAft>
              <a:buClrTx/>
              <a:buSzTx/>
              <a:buFontTx/>
              <a:buNone/>
              <a:tabLst/>
              <a:defRPr/>
            </a:pPr>
            <a:r>
              <a:rPr kumimoji="0" lang="en-US" sz="1569" b="0" i="0" u="none" strike="noStrike" kern="1200" cap="none" spc="0" normalizeH="0" baseline="0" noProof="0" dirty="0" err="1">
                <a:ln>
                  <a:noFill/>
                </a:ln>
                <a:solidFill>
                  <a:srgbClr val="000000"/>
                </a:solidFill>
                <a:effectLst/>
                <a:uLnTx/>
                <a:uFillTx/>
                <a:latin typeface="Agrandir Medium Bold"/>
                <a:ea typeface="Calibri"/>
                <a:cs typeface="Arial"/>
              </a:rPr>
              <a:t>Confesión</a:t>
            </a:r>
            <a:r>
              <a:rPr kumimoji="0" lang="en-US" sz="1569" b="0" i="0" u="none" strike="noStrike" kern="1200" cap="none" spc="0" normalizeH="0" baseline="0" noProof="0" dirty="0">
                <a:ln>
                  <a:noFill/>
                </a:ln>
                <a:solidFill>
                  <a:srgbClr val="000000"/>
                </a:solidFill>
                <a:effectLst/>
                <a:uLnTx/>
                <a:uFillTx/>
                <a:latin typeface="Agrandir Medium Bold"/>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Confiesa</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tus</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errores</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y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pide</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perdón</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 Dios</a:t>
            </a:r>
          </a:p>
          <a:p>
            <a:pPr marL="0" marR="0" lvl="0" indent="0" algn="l" defTabSz="914400" rtl="0" eaLnBrk="1" fontAlgn="auto" latinLnBrk="0" hangingPunct="1">
              <a:lnSpc>
                <a:spcPts val="2197"/>
              </a:lnSpc>
              <a:spcBef>
                <a:spcPts val="0"/>
              </a:spcBef>
              <a:spcAft>
                <a:spcPts val="0"/>
              </a:spcAft>
              <a:buClrTx/>
              <a:buSzTx/>
              <a:buFontTx/>
              <a:buNone/>
              <a:tabLst/>
              <a:defRPr/>
            </a:pPr>
            <a:r>
              <a:rPr kumimoji="0" lang="en-US" sz="1569" b="0" i="0" u="none" strike="noStrike" kern="1200" cap="none" spc="0" normalizeH="0" baseline="0" noProof="0" dirty="0" err="1">
                <a:ln>
                  <a:noFill/>
                </a:ln>
                <a:solidFill>
                  <a:srgbClr val="000000"/>
                </a:solidFill>
                <a:effectLst/>
                <a:uLnTx/>
                <a:uFillTx/>
                <a:latin typeface="Agrandir Medium Bold"/>
                <a:ea typeface="Calibri"/>
                <a:cs typeface="Arial"/>
              </a:rPr>
              <a:t>Guía</a:t>
            </a:r>
            <a:r>
              <a:rPr kumimoji="0" lang="en-US" sz="1569" b="0" i="0" u="none" strike="noStrike" kern="1200" cap="none" spc="0" normalizeH="0" baseline="0" noProof="0" dirty="0">
                <a:ln>
                  <a:noFill/>
                </a:ln>
                <a:solidFill>
                  <a:srgbClr val="000000"/>
                </a:solidFill>
                <a:effectLst/>
                <a:uLnTx/>
                <a:uFillTx/>
                <a:latin typeface="Agrandir Medium Bold"/>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Pide</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 Dios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sabiduría</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para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tomar</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decisiones</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correctas</a:t>
            </a:r>
            <a:endParaRPr kumimoji="0" lang="en-US" sz="1569" b="0" i="0" u="none" strike="noStrike" kern="1200" cap="none" spc="0" normalizeH="0" baseline="0" noProof="0" dirty="0">
              <a:ln>
                <a:noFill/>
              </a:ln>
              <a:solidFill>
                <a:srgbClr val="000000"/>
              </a:solidFill>
              <a:effectLst/>
              <a:uLnTx/>
              <a:uFillTx/>
              <a:latin typeface="Agrandir Medium"/>
              <a:ea typeface="Calibri"/>
              <a:cs typeface="Arial"/>
            </a:endParaRPr>
          </a:p>
          <a:p>
            <a:pPr marL="0" marR="0" lvl="0" indent="0" algn="l" defTabSz="914400" rtl="0" eaLnBrk="1" fontAlgn="auto" latinLnBrk="0" hangingPunct="1">
              <a:lnSpc>
                <a:spcPts val="2197"/>
              </a:lnSpc>
              <a:spcBef>
                <a:spcPts val="0"/>
              </a:spcBef>
              <a:spcAft>
                <a:spcPts val="0"/>
              </a:spcAft>
              <a:buClrTx/>
              <a:buSzTx/>
              <a:buFontTx/>
              <a:buNone/>
              <a:tabLst/>
              <a:defRPr/>
            </a:pPr>
            <a:r>
              <a:rPr kumimoji="0" lang="en-US" sz="1569" b="0" i="0" u="none" strike="noStrike" kern="1200" cap="none" spc="0" normalizeH="0" baseline="0" noProof="0" dirty="0" err="1">
                <a:ln>
                  <a:noFill/>
                </a:ln>
                <a:solidFill>
                  <a:srgbClr val="000000"/>
                </a:solidFill>
                <a:effectLst/>
                <a:uLnTx/>
                <a:uFillTx/>
                <a:latin typeface="Agrandir Medium Bold"/>
                <a:ea typeface="Calibri"/>
                <a:cs typeface="Arial"/>
              </a:rPr>
              <a:t>Iglesia</a:t>
            </a:r>
            <a:r>
              <a:rPr kumimoji="0" lang="en-US" sz="1569" b="0" i="0" u="none" strike="noStrike" kern="1200" cap="none" spc="0" normalizeH="0" baseline="0" noProof="0" dirty="0">
                <a:ln>
                  <a:noFill/>
                </a:ln>
                <a:solidFill>
                  <a:srgbClr val="000000"/>
                </a:solidFill>
                <a:effectLst/>
                <a:uLnTx/>
                <a:uFillTx/>
                <a:latin typeface="Agrandir Medium Bold"/>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Orar</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la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Iglesia</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mundial</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y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nuestro</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país</a:t>
            </a:r>
            <a:endParaRPr kumimoji="0" lang="en-US" sz="1569" b="0" i="0" u="none" strike="noStrike" kern="1200" cap="none" spc="0" normalizeH="0" baseline="0" noProof="0" dirty="0">
              <a:ln>
                <a:noFill/>
              </a:ln>
              <a:solidFill>
                <a:srgbClr val="000000"/>
              </a:solidFill>
              <a:effectLst/>
              <a:uLnTx/>
              <a:uFillTx/>
              <a:latin typeface="Agrandir Medium"/>
              <a:ea typeface="Calibri"/>
              <a:cs typeface="Arial"/>
            </a:endParaRPr>
          </a:p>
          <a:p>
            <a:pPr marL="0" marR="0" lvl="0" indent="0" algn="l" defTabSz="914400" rtl="0" eaLnBrk="1" fontAlgn="auto" latinLnBrk="0" hangingPunct="1">
              <a:lnSpc>
                <a:spcPts val="2197"/>
              </a:lnSpc>
              <a:spcBef>
                <a:spcPts val="0"/>
              </a:spcBef>
              <a:spcAft>
                <a:spcPts val="0"/>
              </a:spcAft>
              <a:buClrTx/>
              <a:buSzTx/>
              <a:buFontTx/>
              <a:buNone/>
              <a:tabLst/>
              <a:defRPr/>
            </a:pPr>
            <a:r>
              <a:rPr kumimoji="0" lang="en-US" sz="1569" b="0" i="0" u="none" strike="noStrike" kern="1200" cap="none" spc="0" normalizeH="0" baseline="0" noProof="0" dirty="0" err="1">
                <a:ln>
                  <a:noFill/>
                </a:ln>
                <a:solidFill>
                  <a:srgbClr val="000000"/>
                </a:solidFill>
                <a:effectLst/>
                <a:uLnTx/>
                <a:uFillTx/>
                <a:latin typeface="Agrandir Medium Bold"/>
                <a:ea typeface="Calibri"/>
                <a:cs typeface="Arial"/>
              </a:rPr>
              <a:t>Peticiones</a:t>
            </a:r>
            <a:r>
              <a:rPr kumimoji="0" lang="en-US" sz="1569" b="0" i="0" u="none" strike="noStrike" kern="1200" cap="none" spc="0" normalizeH="0" baseline="0" noProof="0" dirty="0">
                <a:ln>
                  <a:noFill/>
                </a:ln>
                <a:solidFill>
                  <a:srgbClr val="000000"/>
                </a:solidFill>
                <a:effectLst/>
                <a:uLnTx/>
                <a:uFillTx/>
                <a:latin typeface="Agrandir Medium Bold"/>
                <a:ea typeface="Calibri"/>
                <a:cs typeface="Arial"/>
              </a:rPr>
              <a:t> </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Ore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las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necesidades</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de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los</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miembros</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de la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iglesia</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familiares</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y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vecinos</a:t>
            </a:r>
            <a:endParaRPr kumimoji="0" lang="en-US" sz="1569" b="0" i="0" u="none" strike="noStrike" kern="1200" cap="none" spc="0" normalizeH="0" baseline="0" noProof="0" dirty="0">
              <a:ln>
                <a:noFill/>
              </a:ln>
              <a:solidFill>
                <a:srgbClr val="000000"/>
              </a:solidFill>
              <a:effectLst/>
              <a:uLnTx/>
              <a:uFillTx/>
              <a:latin typeface="Agrandir Medium"/>
              <a:ea typeface="Calibri"/>
              <a:cs typeface="Arial"/>
            </a:endParaRPr>
          </a:p>
        </p:txBody>
      </p:sp>
      <p:sp>
        <p:nvSpPr>
          <p:cNvPr id="11" name="TextBox 11"/>
          <p:cNvSpPr txBox="1"/>
          <p:nvPr/>
        </p:nvSpPr>
        <p:spPr>
          <a:xfrm>
            <a:off x="2439736" y="405185"/>
            <a:ext cx="2646613" cy="338234"/>
          </a:xfrm>
          <a:prstGeom prst="rect">
            <a:avLst/>
          </a:prstGeom>
        </p:spPr>
        <p:txBody>
          <a:bodyPr wrap="square" lIns="0" tIns="0" rIns="0" bIns="0" rtlCol="0" anchor="t">
            <a:sp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grandir Medium Italics"/>
                <a:ea typeface="Calibri"/>
                <a:cs typeface="Arial"/>
              </a:rPr>
              <a:t>DE VUELTA AL ALTAR</a:t>
            </a:r>
          </a:p>
        </p:txBody>
      </p:sp>
      <p:sp>
        <p:nvSpPr>
          <p:cNvPr id="12" name="AutoShape 12"/>
          <p:cNvSpPr/>
          <p:nvPr/>
        </p:nvSpPr>
        <p:spPr>
          <a:xfrm>
            <a:off x="2430647" y="792534"/>
            <a:ext cx="2980944" cy="0"/>
          </a:xfrm>
          <a:prstGeom prst="line">
            <a:avLst/>
          </a:prstGeom>
          <a:ln w="38100" cap="flat">
            <a:solidFill>
              <a:srgbClr val="000000"/>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Arial"/>
            </a:endParaRPr>
          </a:p>
        </p:txBody>
      </p:sp>
      <p:pic>
        <p:nvPicPr>
          <p:cNvPr id="13"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6250" y="5492161"/>
            <a:ext cx="1155523" cy="1227648"/>
          </a:xfrm>
          <a:prstGeom prst="rect">
            <a:avLst/>
          </a:prstGeom>
        </p:spPr>
      </p:pic>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69614" y="214617"/>
            <a:ext cx="870967" cy="925330"/>
          </a:xfrm>
          <a:prstGeom prst="rect">
            <a:avLst/>
          </a:prstGeom>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1D2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6188581" y="6602248"/>
            <a:ext cx="2351999" cy="652885"/>
          </a:xfrm>
          <a:prstGeom prst="rect">
            <a:avLst/>
          </a:prstGeom>
        </p:spPr>
      </p:pic>
      <p:sp>
        <p:nvSpPr>
          <p:cNvPr id="3" name="TextBox 3"/>
          <p:cNvSpPr txBox="1"/>
          <p:nvPr/>
        </p:nvSpPr>
        <p:spPr>
          <a:xfrm>
            <a:off x="2457732" y="405185"/>
            <a:ext cx="2628617" cy="338234"/>
          </a:xfrm>
          <a:prstGeom prst="rect">
            <a:avLst/>
          </a:prstGeom>
        </p:spPr>
        <p:txBody>
          <a:bodyPr wrap="square" lIns="0" tIns="0" rIns="0" bIns="0" rtlCol="0" anchor="t">
            <a:sp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grandir Medium Italics"/>
                <a:ea typeface="Calibri"/>
                <a:cs typeface="Arial"/>
              </a:rPr>
              <a:t>DE VUELTA AL ALTAR</a:t>
            </a:r>
          </a:p>
        </p:txBody>
      </p:sp>
      <p:sp>
        <p:nvSpPr>
          <p:cNvPr id="4" name="AutoShape 4"/>
          <p:cNvSpPr/>
          <p:nvPr/>
        </p:nvSpPr>
        <p:spPr>
          <a:xfrm>
            <a:off x="2430647" y="792534"/>
            <a:ext cx="2980944" cy="0"/>
          </a:xfrm>
          <a:prstGeom prst="line">
            <a:avLst/>
          </a:prstGeom>
          <a:ln w="38100" cap="flat">
            <a:solidFill>
              <a:srgbClr val="000000"/>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Arial"/>
            </a:endParaRPr>
          </a:p>
        </p:txBody>
      </p:sp>
      <p:pic>
        <p:nvPicPr>
          <p:cNvPr id="5" name="Picture 5"/>
          <p:cNvPicPr>
            <a:picLocks noChangeAspect="1"/>
          </p:cNvPicPr>
          <p:nvPr/>
        </p:nvPicPr>
        <p:blipFill>
          <a:blip r:embed="rId3"/>
          <a:stretch>
            <a:fillRect/>
          </a:stretch>
        </p:blipFill>
        <p:spPr>
          <a:xfrm>
            <a:off x="-469353" y="3503699"/>
            <a:ext cx="5800001" cy="4002001"/>
          </a:xfrm>
          <a:prstGeom prst="rect">
            <a:avLst/>
          </a:prstGeom>
        </p:spPr>
      </p:pic>
      <p:sp>
        <p:nvSpPr>
          <p:cNvPr id="6" name="TextBox 6"/>
          <p:cNvSpPr txBox="1"/>
          <p:nvPr/>
        </p:nvSpPr>
        <p:spPr>
          <a:xfrm>
            <a:off x="3403138" y="2757090"/>
            <a:ext cx="5068907" cy="565329"/>
          </a:xfrm>
          <a:prstGeom prst="rect">
            <a:avLst/>
          </a:prstGeom>
        </p:spPr>
        <p:txBody>
          <a:bodyPr lIns="0" tIns="0" rIns="0" bIns="0" rtlCol="0" anchor="t">
            <a:spAutoFit/>
          </a:bodyPr>
          <a:lstStyle/>
          <a:p>
            <a:pPr marL="0" marR="0" lvl="0" indent="0" algn="ctr" defTabSz="914400" rtl="0" eaLnBrk="1" fontAlgn="auto" latinLnBrk="0" hangingPunct="1">
              <a:lnSpc>
                <a:spcPts val="4015"/>
              </a:lnSpc>
              <a:spcBef>
                <a:spcPts val="0"/>
              </a:spcBef>
              <a:spcAft>
                <a:spcPts val="0"/>
              </a:spcAft>
              <a:buClrTx/>
              <a:buSzTx/>
              <a:buFontTx/>
              <a:buNone/>
              <a:tabLst/>
              <a:defRPr/>
            </a:pPr>
            <a:r>
              <a:rPr kumimoji="0" lang="en-US" sz="2867" b="0" i="0" u="none" strike="noStrike" kern="1200" cap="none" spc="0" normalizeH="0" baseline="0" noProof="0" dirty="0">
                <a:ln>
                  <a:noFill/>
                </a:ln>
                <a:solidFill>
                  <a:srgbClr val="000000"/>
                </a:solidFill>
                <a:effectLst/>
                <a:uLnTx/>
                <a:uFillTx/>
                <a:latin typeface="Agrandir Medium"/>
                <a:ea typeface="Calibri"/>
                <a:cs typeface="Arial"/>
              </a:rPr>
              <a:t>El </a:t>
            </a:r>
            <a:r>
              <a:rPr kumimoji="0" lang="en-US" sz="2867" b="0" i="0" u="none" strike="noStrike" kern="1200" cap="none" spc="0" normalizeH="0" baseline="0" noProof="0" dirty="0" err="1">
                <a:ln>
                  <a:noFill/>
                </a:ln>
                <a:solidFill>
                  <a:srgbClr val="000000"/>
                </a:solidFill>
                <a:effectLst/>
                <a:uLnTx/>
                <a:uFillTx/>
                <a:latin typeface="Agrandir Medium"/>
                <a:ea typeface="Calibri"/>
                <a:cs typeface="Arial"/>
              </a:rPr>
              <a:t>guerrero</a:t>
            </a:r>
            <a:r>
              <a:rPr kumimoji="0" lang="en-US" sz="2867" b="0" i="0" u="none" strike="noStrike" kern="1200" cap="none" spc="0" normalizeH="0" baseline="0" noProof="0" dirty="0">
                <a:ln>
                  <a:noFill/>
                </a:ln>
                <a:solidFill>
                  <a:srgbClr val="000000"/>
                </a:solidFill>
                <a:effectLst/>
                <a:uLnTx/>
                <a:uFillTx/>
                <a:latin typeface="Agrandir Medium"/>
                <a:ea typeface="Calibri"/>
                <a:cs typeface="Arial"/>
              </a:rPr>
              <a:t> que </a:t>
            </a:r>
            <a:r>
              <a:rPr kumimoji="0" lang="en-US" sz="2867" b="0" i="0" u="none" strike="noStrike" kern="1200" cap="none" spc="0" normalizeH="0" baseline="0" noProof="0" dirty="0" err="1">
                <a:ln>
                  <a:noFill/>
                </a:ln>
                <a:solidFill>
                  <a:srgbClr val="000000"/>
                </a:solidFill>
                <a:effectLst/>
                <a:uLnTx/>
                <a:uFillTx/>
                <a:latin typeface="Agrandir Medium"/>
                <a:ea typeface="Calibri"/>
                <a:cs typeface="Arial"/>
              </a:rPr>
              <a:t>reza</a:t>
            </a:r>
            <a:r>
              <a:rPr kumimoji="0" lang="en-US" sz="2867"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2867" b="0" i="0" u="none" strike="noStrike" kern="1200" cap="none" spc="0" normalizeH="0" baseline="0" noProof="0" dirty="0" err="1">
                <a:ln>
                  <a:noFill/>
                </a:ln>
                <a:solidFill>
                  <a:srgbClr val="000000"/>
                </a:solidFill>
                <a:effectLst/>
                <a:uLnTx/>
                <a:uFillTx/>
                <a:latin typeface="Agrandir Medium"/>
                <a:ea typeface="Calibri"/>
                <a:cs typeface="Arial"/>
              </a:rPr>
              <a:t>toda</a:t>
            </a:r>
            <a:r>
              <a:rPr kumimoji="0" lang="en-US" sz="2867" b="0" i="0" u="none" strike="noStrike" kern="1200" cap="none" spc="0" normalizeH="0" baseline="0" noProof="0" dirty="0">
                <a:ln>
                  <a:noFill/>
                </a:ln>
                <a:solidFill>
                  <a:srgbClr val="000000"/>
                </a:solidFill>
                <a:effectLst/>
                <a:uLnTx/>
                <a:uFillTx/>
                <a:latin typeface="Agrandir Medium"/>
                <a:ea typeface="Calibri"/>
                <a:cs typeface="Arial"/>
              </a:rPr>
              <a:t> la </a:t>
            </a:r>
            <a:r>
              <a:rPr kumimoji="0" lang="en-US" sz="2867" b="0" i="0" u="none" strike="noStrike" kern="1200" cap="none" spc="0" normalizeH="0" baseline="0" noProof="0" dirty="0" err="1">
                <a:ln>
                  <a:noFill/>
                </a:ln>
                <a:solidFill>
                  <a:srgbClr val="000000"/>
                </a:solidFill>
                <a:effectLst/>
                <a:uLnTx/>
                <a:uFillTx/>
                <a:latin typeface="Agrandir Medium"/>
                <a:ea typeface="Calibri"/>
                <a:cs typeface="Arial"/>
              </a:rPr>
              <a:t>noche</a:t>
            </a:r>
            <a:endParaRPr kumimoji="0" lang="en-US" sz="2867" b="0" i="0" u="none" strike="noStrike" kern="1200" cap="none" spc="0" normalizeH="0" baseline="0" noProof="0" dirty="0">
              <a:ln>
                <a:noFill/>
              </a:ln>
              <a:solidFill>
                <a:srgbClr val="000000"/>
              </a:solidFill>
              <a:effectLst/>
              <a:uLnTx/>
              <a:uFillTx/>
              <a:latin typeface="Agrandir Medium"/>
              <a:ea typeface="Calibri"/>
              <a:cs typeface="Arial"/>
            </a:endParaRPr>
          </a:p>
        </p:txBody>
      </p:sp>
      <p:sp>
        <p:nvSpPr>
          <p:cNvPr id="7" name="TextBox 7"/>
          <p:cNvSpPr txBox="1"/>
          <p:nvPr/>
        </p:nvSpPr>
        <p:spPr>
          <a:xfrm>
            <a:off x="3751616" y="3706467"/>
            <a:ext cx="4873931" cy="2001318"/>
          </a:xfrm>
          <a:prstGeom prst="rect">
            <a:avLst/>
          </a:prstGeom>
        </p:spPr>
        <p:txBody>
          <a:bodyPr lIns="0" tIns="0" rIns="0" bIns="0" rtlCol="0" anchor="t">
            <a:spAutoFit/>
          </a:bodyPr>
          <a:lstStyle/>
          <a:p>
            <a:pPr marL="0" marR="0" lvl="0" indent="0" algn="ctr" defTabSz="914400" rtl="0" eaLnBrk="1" fontAlgn="auto" latinLnBrk="0" hangingPunct="1">
              <a:lnSpc>
                <a:spcPts val="3091"/>
              </a:lnSpc>
              <a:spcBef>
                <a:spcPts val="0"/>
              </a:spcBef>
              <a:spcAft>
                <a:spcPts val="0"/>
              </a:spcAft>
              <a:buClrTx/>
              <a:buSzTx/>
              <a:buFontTx/>
              <a:buNone/>
              <a:tabLst/>
              <a:defRPr/>
            </a:pPr>
            <a:r>
              <a:rPr kumimoji="0" lang="en-US" sz="2207" b="0" i="0" u="none" strike="noStrike" kern="1200" cap="none" spc="0" normalizeH="0" baseline="0" noProof="0">
                <a:ln>
                  <a:noFill/>
                </a:ln>
                <a:solidFill>
                  <a:srgbClr val="083672"/>
                </a:solidFill>
                <a:effectLst/>
                <a:uLnTx/>
                <a:uFillTx/>
                <a:latin typeface="Agrandir Black Bold"/>
                <a:ea typeface="Calibri"/>
                <a:cs typeface="Arial"/>
              </a:rPr>
              <a:t>"Aconteció en aquellos días que salió al monte a orar, y pasó toda la noche orando a Dios" </a:t>
            </a:r>
          </a:p>
          <a:p>
            <a:pPr marL="0" marR="0" lvl="0" indent="0" algn="ctr" defTabSz="914400" rtl="0" eaLnBrk="1" fontAlgn="auto" latinLnBrk="0" hangingPunct="1">
              <a:lnSpc>
                <a:spcPts val="3091"/>
              </a:lnSpc>
              <a:spcBef>
                <a:spcPct val="0"/>
              </a:spcBef>
              <a:spcAft>
                <a:spcPts val="0"/>
              </a:spcAft>
              <a:buClrTx/>
              <a:buSzTx/>
              <a:buFontTx/>
              <a:buNone/>
              <a:tabLst/>
              <a:defRPr/>
            </a:pPr>
            <a:r>
              <a:rPr kumimoji="0" lang="en-US" sz="2207" b="0" i="0" u="none" strike="noStrike" kern="1200" cap="none" spc="0" normalizeH="0" baseline="0" noProof="0">
                <a:ln>
                  <a:noFill/>
                </a:ln>
                <a:solidFill>
                  <a:srgbClr val="083672"/>
                </a:solidFill>
                <a:effectLst/>
                <a:uLnTx/>
                <a:uFillTx/>
                <a:latin typeface="Agrandir Black Bold"/>
                <a:ea typeface="Calibri"/>
                <a:cs typeface="Arial"/>
              </a:rPr>
              <a:t>Lucas 6:12 (NVI)</a:t>
            </a:r>
          </a:p>
        </p:txBody>
      </p:sp>
      <p:sp>
        <p:nvSpPr>
          <p:cNvPr id="8" name="TextBox 8"/>
          <p:cNvSpPr txBox="1"/>
          <p:nvPr/>
        </p:nvSpPr>
        <p:spPr>
          <a:xfrm>
            <a:off x="5207060" y="1619741"/>
            <a:ext cx="1963043" cy="979107"/>
          </a:xfrm>
          <a:prstGeom prst="rect">
            <a:avLst/>
          </a:prstGeom>
        </p:spPr>
        <p:txBody>
          <a:bodyPr lIns="0" tIns="0" rIns="0" bIns="0" rtlCol="0" anchor="t">
            <a:spAutoFit/>
          </a:bodyPr>
          <a:lstStyle/>
          <a:p>
            <a:pPr marL="0" marR="0" lvl="0" indent="0" algn="ctr" defTabSz="914400" rtl="0" eaLnBrk="1" fontAlgn="auto" latinLnBrk="0" hangingPunct="1">
              <a:lnSpc>
                <a:spcPts val="6933"/>
              </a:lnSpc>
              <a:spcBef>
                <a:spcPts val="0"/>
              </a:spcBef>
              <a:spcAft>
                <a:spcPts val="0"/>
              </a:spcAft>
              <a:buClrTx/>
              <a:buSzTx/>
              <a:buFontTx/>
              <a:buNone/>
              <a:tabLst/>
              <a:defRPr/>
            </a:pPr>
            <a:r>
              <a:rPr kumimoji="0" lang="en-US" sz="4952" b="0" i="0" u="none" strike="noStrike" kern="1200" cap="none" spc="0" normalizeH="0" baseline="0" noProof="0">
                <a:ln>
                  <a:noFill/>
                </a:ln>
                <a:solidFill>
                  <a:srgbClr val="083672"/>
                </a:solidFill>
                <a:effectLst/>
                <a:uLnTx/>
                <a:uFillTx/>
                <a:latin typeface="Agrandir Black"/>
                <a:ea typeface="Calibri"/>
                <a:cs typeface="Arial"/>
              </a:rPr>
              <a:t> Día 6</a:t>
            </a:r>
          </a:p>
        </p:txBody>
      </p:sp>
      <p:sp>
        <p:nvSpPr>
          <p:cNvPr id="9" name="TextBox 9"/>
          <p:cNvSpPr txBox="1"/>
          <p:nvPr/>
        </p:nvSpPr>
        <p:spPr>
          <a:xfrm>
            <a:off x="590550" y="202882"/>
            <a:ext cx="702105" cy="760914"/>
          </a:xfrm>
          <a:prstGeom prst="rect">
            <a:avLst/>
          </a:prstGeom>
        </p:spPr>
        <p:txBody>
          <a:bodyPr wrap="square" lIns="0" tIns="0" rIns="0" bIns="0" rtlCol="0" anchor="t">
            <a:spAutoFit/>
          </a:bodyPr>
          <a:lstStyle/>
          <a:p>
            <a:pPr marL="0" marR="0" lvl="0" indent="0" algn="ctr" defTabSz="914400" rtl="0" eaLnBrk="1" fontAlgn="auto" latinLnBrk="0" hangingPunct="1">
              <a:lnSpc>
                <a:spcPts val="6299"/>
              </a:lnSpc>
              <a:spcBef>
                <a:spcPts val="0"/>
              </a:spcBef>
              <a:spcAft>
                <a:spcPts val="0"/>
              </a:spcAft>
              <a:buClrTx/>
              <a:buSzTx/>
              <a:buFontTx/>
              <a:buNone/>
              <a:tabLst/>
              <a:defRPr/>
            </a:pPr>
            <a:r>
              <a:rPr kumimoji="0" lang="en-US" sz="4499" b="0" i="0" u="none" strike="noStrike" kern="1200" cap="none" spc="0" normalizeH="0" baseline="0" noProof="0" dirty="0">
                <a:ln>
                  <a:noFill/>
                </a:ln>
                <a:solidFill>
                  <a:srgbClr val="000000"/>
                </a:solidFill>
                <a:effectLst/>
                <a:uLnTx/>
                <a:uFillTx/>
                <a:latin typeface="Agrandir Tight Bold"/>
                <a:ea typeface="Calibri"/>
                <a:cs typeface="Arial"/>
              </a:rPr>
              <a:t>10</a:t>
            </a:r>
          </a:p>
        </p:txBody>
      </p:sp>
      <p:sp>
        <p:nvSpPr>
          <p:cNvPr id="10" name="TextBox 10"/>
          <p:cNvSpPr txBox="1"/>
          <p:nvPr/>
        </p:nvSpPr>
        <p:spPr>
          <a:xfrm>
            <a:off x="1371903" y="374332"/>
            <a:ext cx="1058744" cy="567800"/>
          </a:xfrm>
          <a:prstGeom prst="rect">
            <a:avLst/>
          </a:prstGeom>
        </p:spPr>
        <p:txBody>
          <a:bodyPr wrap="square" lIns="0" tIns="0" rIns="0" bIns="0" rtlCol="0" anchor="t">
            <a:spAutoFit/>
          </a:bodyPr>
          <a:lstStyle/>
          <a:p>
            <a:pPr marL="0" marR="0" lvl="0" indent="0" algn="l" defTabSz="914400" rtl="0" eaLnBrk="1" fontAlgn="auto" latinLnBrk="0" hangingPunct="1">
              <a:lnSpc>
                <a:spcPts val="2303"/>
              </a:lnSpc>
              <a:spcBef>
                <a:spcPts val="0"/>
              </a:spcBef>
              <a:spcAft>
                <a:spcPts val="0"/>
              </a:spcAft>
              <a:buClrTx/>
              <a:buSzTx/>
              <a:buFontTx/>
              <a:buNone/>
              <a:tabLst/>
              <a:defRPr/>
            </a:pPr>
            <a:r>
              <a:rPr kumimoji="0" lang="en-US" sz="1645" b="0" i="0" u="none" strike="noStrike" kern="1200" cap="none" spc="0" normalizeH="0" baseline="0" noProof="0" dirty="0">
                <a:ln>
                  <a:noFill/>
                </a:ln>
                <a:solidFill>
                  <a:srgbClr val="000000"/>
                </a:solidFill>
                <a:effectLst/>
                <a:uLnTx/>
                <a:uFillTx/>
                <a:latin typeface="Open Sans"/>
                <a:ea typeface="Calibri"/>
                <a:cs typeface="Arial"/>
              </a:rPr>
              <a:t>DÍAS DE</a:t>
            </a:r>
          </a:p>
          <a:p>
            <a:pPr marL="0" marR="0" lvl="0" indent="0" algn="l" defTabSz="914400" rtl="0" eaLnBrk="1" fontAlgn="auto" latinLnBrk="0" hangingPunct="1">
              <a:lnSpc>
                <a:spcPts val="2303"/>
              </a:lnSpc>
              <a:spcBef>
                <a:spcPts val="0"/>
              </a:spcBef>
              <a:spcAft>
                <a:spcPts val="0"/>
              </a:spcAft>
              <a:buClrTx/>
              <a:buSzTx/>
              <a:buFontTx/>
              <a:buNone/>
              <a:tabLst/>
              <a:defRPr/>
            </a:pPr>
            <a:r>
              <a:rPr kumimoji="0" lang="en-US" sz="1645" b="0" i="0" u="none" strike="noStrike" kern="1200" cap="none" spc="0" normalizeH="0" baseline="0" noProof="0" dirty="0">
                <a:ln>
                  <a:noFill/>
                </a:ln>
                <a:solidFill>
                  <a:srgbClr val="000000"/>
                </a:solidFill>
                <a:effectLst/>
                <a:uLnTx/>
                <a:uFillTx/>
                <a:latin typeface="Open Sans"/>
                <a:ea typeface="Calibri"/>
                <a:cs typeface="Arial"/>
              </a:rPr>
              <a:t>ORACIÓN</a:t>
            </a:r>
          </a:p>
        </p:txBody>
      </p:sp>
      <p:sp>
        <p:nvSpPr>
          <p:cNvPr id="11" name="TextBox 11"/>
          <p:cNvSpPr txBox="1"/>
          <p:nvPr/>
        </p:nvSpPr>
        <p:spPr>
          <a:xfrm>
            <a:off x="440320" y="1433513"/>
            <a:ext cx="3754260" cy="1165334"/>
          </a:xfrm>
          <a:prstGeom prst="rect">
            <a:avLst/>
          </a:prstGeom>
        </p:spPr>
        <p:txBody>
          <a:bodyPr lIns="0" tIns="0" rIns="0" bIns="0" rtlCol="0" anchor="t">
            <a:spAutoFit/>
          </a:bodyPr>
          <a:lstStyle/>
          <a:p>
            <a:pPr marL="0" marR="0" lvl="0" indent="0" algn="ctr" defTabSz="914400" rtl="0" eaLnBrk="1" fontAlgn="auto" latinLnBrk="0" hangingPunct="1">
              <a:lnSpc>
                <a:spcPts val="2968"/>
              </a:lnSpc>
              <a:spcBef>
                <a:spcPts val="0"/>
              </a:spcBef>
              <a:spcAft>
                <a:spcPts val="0"/>
              </a:spcAft>
              <a:buClrTx/>
              <a:buSzTx/>
              <a:buFontTx/>
              <a:buNone/>
              <a:tabLst/>
              <a:defRPr/>
            </a:pPr>
            <a:r>
              <a:rPr kumimoji="0" lang="en-US" sz="2120" b="0" i="0" u="none" strike="noStrike" kern="1200" cap="none" spc="0" normalizeH="0" baseline="0" noProof="0">
                <a:ln>
                  <a:noFill/>
                </a:ln>
                <a:solidFill>
                  <a:srgbClr val="083672"/>
                </a:solidFill>
                <a:effectLst/>
                <a:uLnTx/>
                <a:uFillTx/>
                <a:latin typeface="Agrandir Medium Bold"/>
                <a:ea typeface="Calibri"/>
                <a:cs typeface="Arial"/>
              </a:rPr>
              <a:t>Enfoque clave:</a:t>
            </a:r>
          </a:p>
          <a:p>
            <a:pPr marL="0" marR="0" lvl="0" indent="0" algn="ctr" defTabSz="914400" rtl="0" eaLnBrk="1" fontAlgn="auto" latinLnBrk="0" hangingPunct="1">
              <a:lnSpc>
                <a:spcPts val="2968"/>
              </a:lnSpc>
              <a:spcBef>
                <a:spcPts val="0"/>
              </a:spcBef>
              <a:spcAft>
                <a:spcPts val="0"/>
              </a:spcAft>
              <a:buClrTx/>
              <a:buSzTx/>
              <a:buFontTx/>
              <a:buNone/>
              <a:tabLst/>
              <a:defRPr/>
            </a:pPr>
            <a:r>
              <a:rPr kumimoji="0" lang="en-US" sz="2120" b="0" i="0" u="none" strike="noStrike" kern="1200" cap="none" spc="0" normalizeH="0" baseline="0" noProof="0">
                <a:ln>
                  <a:noFill/>
                </a:ln>
                <a:solidFill>
                  <a:srgbClr val="083672"/>
                </a:solidFill>
                <a:effectLst/>
                <a:uLnTx/>
                <a:uFillTx/>
                <a:latin typeface="Agrandir Medium Bold"/>
                <a:ea typeface="Calibri"/>
                <a:cs typeface="Arial"/>
              </a:rPr>
              <a:t>Dios quiere que terminemos el día con Él</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1D2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302720" y="6631529"/>
            <a:ext cx="2351999" cy="652885"/>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670" y="1675416"/>
            <a:ext cx="556332" cy="523846"/>
          </a:xfrm>
          <a:prstGeom prst="rect">
            <a:avLst/>
          </a:prstGeom>
        </p:spPr>
      </p:pic>
      <p:sp>
        <p:nvSpPr>
          <p:cNvPr id="4" name="TextBox 4"/>
          <p:cNvSpPr txBox="1"/>
          <p:nvPr/>
        </p:nvSpPr>
        <p:spPr>
          <a:xfrm>
            <a:off x="2446460" y="405185"/>
            <a:ext cx="2792290" cy="338234"/>
          </a:xfrm>
          <a:prstGeom prst="rect">
            <a:avLst/>
          </a:prstGeom>
        </p:spPr>
        <p:txBody>
          <a:bodyPr wrap="square" lIns="0" tIns="0" rIns="0" bIns="0" rtlCol="0" anchor="t">
            <a:sp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grandir Medium Italics"/>
                <a:ea typeface="Calibri"/>
                <a:cs typeface="Arial"/>
              </a:rPr>
              <a:t>DE VUELTA AL ALTAR</a:t>
            </a:r>
          </a:p>
        </p:txBody>
      </p:sp>
      <p:sp>
        <p:nvSpPr>
          <p:cNvPr id="5" name="AutoShape 5"/>
          <p:cNvSpPr/>
          <p:nvPr/>
        </p:nvSpPr>
        <p:spPr>
          <a:xfrm>
            <a:off x="2430647" y="792534"/>
            <a:ext cx="2980944" cy="0"/>
          </a:xfrm>
          <a:prstGeom prst="line">
            <a:avLst/>
          </a:prstGeom>
          <a:ln w="38100" cap="flat">
            <a:solidFill>
              <a:srgbClr val="000000"/>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Arial"/>
            </a:endParaRPr>
          </a:p>
        </p:txBody>
      </p:sp>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96193" y="101496"/>
            <a:ext cx="613474" cy="1151573"/>
          </a:xfrm>
          <a:prstGeom prst="rect">
            <a:avLst/>
          </a:prstGeom>
        </p:spPr>
      </p:pic>
      <p:sp>
        <p:nvSpPr>
          <p:cNvPr id="7" name="TextBox 7"/>
          <p:cNvSpPr txBox="1"/>
          <p:nvPr/>
        </p:nvSpPr>
        <p:spPr>
          <a:xfrm>
            <a:off x="1222940" y="5055904"/>
            <a:ext cx="7200014" cy="1693926"/>
          </a:xfrm>
          <a:prstGeom prst="rect">
            <a:avLst/>
          </a:prstGeom>
        </p:spPr>
        <p:txBody>
          <a:bodyPr lIns="0" tIns="0" rIns="0" bIns="0" rtlCol="0" anchor="t">
            <a:spAutoFit/>
          </a:bodyPr>
          <a:lstStyle/>
          <a:p>
            <a:pPr marL="0" marR="0" lvl="0" indent="0" algn="r" defTabSz="914400" rtl="0" eaLnBrk="1" fontAlgn="auto" latinLnBrk="0" hangingPunct="1">
              <a:lnSpc>
                <a:spcPts val="2184"/>
              </a:lnSpc>
              <a:spcBef>
                <a:spcPct val="0"/>
              </a:spcBef>
              <a:spcAft>
                <a:spcPts val="0"/>
              </a:spcAft>
              <a:buClrTx/>
              <a:buSzTx/>
              <a:buFontTx/>
              <a:buNone/>
              <a:tabLst/>
              <a:defRPr/>
            </a:pPr>
            <a:r>
              <a:rPr kumimoji="0" lang="en-US" sz="1560" b="0" i="0" u="none" strike="noStrike" kern="1200" cap="none" spc="0" normalizeH="0" baseline="0" noProof="0" dirty="0" err="1">
                <a:ln>
                  <a:noFill/>
                </a:ln>
                <a:solidFill>
                  <a:srgbClr val="000000"/>
                </a:solidFill>
                <a:effectLst/>
                <a:uLnTx/>
                <a:uFillTx/>
                <a:latin typeface="Agrandir Medium"/>
                <a:ea typeface="Calibri"/>
                <a:cs typeface="Arial"/>
              </a:rPr>
              <a:t>Querido</a:t>
            </a:r>
            <a:r>
              <a:rPr kumimoji="0" lang="en-US" sz="1560" b="0" i="0" u="none" strike="noStrike" kern="1200" cap="none" spc="0" normalizeH="0" baseline="0" noProof="0" dirty="0">
                <a:ln>
                  <a:noFill/>
                </a:ln>
                <a:solidFill>
                  <a:srgbClr val="000000"/>
                </a:solidFill>
                <a:effectLst/>
                <a:uLnTx/>
                <a:uFillTx/>
                <a:latin typeface="Agrandir Medium"/>
                <a:ea typeface="Calibri"/>
                <a:cs typeface="Arial"/>
              </a:rPr>
              <a:t> Dios, </a:t>
            </a:r>
            <a:r>
              <a:rPr kumimoji="0" lang="en-US" sz="1560" b="0" i="0" u="none" strike="noStrike" kern="1200" cap="none" spc="0" normalizeH="0" baseline="0" noProof="0" dirty="0" err="1">
                <a:ln>
                  <a:noFill/>
                </a:ln>
                <a:solidFill>
                  <a:srgbClr val="000000"/>
                </a:solidFill>
                <a:effectLst/>
                <a:uLnTx/>
                <a:uFillTx/>
                <a:latin typeface="Agrandir Medium"/>
                <a:ea typeface="Calibri"/>
                <a:cs typeface="Arial"/>
              </a:rPr>
              <a:t>nuestro</a:t>
            </a:r>
            <a:r>
              <a:rPr kumimoji="0" lang="en-US" sz="1560" b="0" i="0" u="none" strike="noStrike" kern="1200" cap="none" spc="0" normalizeH="0" baseline="0" noProof="0" dirty="0">
                <a:ln>
                  <a:noFill/>
                </a:ln>
                <a:solidFill>
                  <a:srgbClr val="000000"/>
                </a:solidFill>
                <a:effectLst/>
                <a:uLnTx/>
                <a:uFillTx/>
                <a:latin typeface="Agrandir Medium"/>
                <a:ea typeface="Calibri"/>
                <a:cs typeface="Arial"/>
              </a:rPr>
              <a:t> Padre celestial, </a:t>
            </a:r>
            <a:r>
              <a:rPr kumimoji="0" lang="en-US" sz="1560" b="0" i="0" u="none" strike="noStrike" kern="1200" cap="none" spc="0" normalizeH="0" baseline="0" noProof="0" dirty="0" err="1">
                <a:ln>
                  <a:noFill/>
                </a:ln>
                <a:solidFill>
                  <a:srgbClr val="000000"/>
                </a:solidFill>
                <a:effectLst/>
                <a:uLnTx/>
                <a:uFillTx/>
                <a:latin typeface="Agrandir Medium"/>
                <a:ea typeface="Calibri"/>
                <a:cs typeface="Arial"/>
              </a:rPr>
              <a:t>enséñanos</a:t>
            </a:r>
            <a:r>
              <a:rPr kumimoji="0" lang="en-US" sz="1560" b="0" i="0" u="none" strike="noStrike" kern="1200" cap="none" spc="0" normalizeH="0" baseline="0" noProof="0" dirty="0">
                <a:ln>
                  <a:noFill/>
                </a:ln>
                <a:solidFill>
                  <a:srgbClr val="000000"/>
                </a:solidFill>
                <a:effectLst/>
                <a:uLnTx/>
                <a:uFillTx/>
                <a:latin typeface="Agrandir Medium"/>
                <a:ea typeface="Calibri"/>
                <a:cs typeface="Arial"/>
              </a:rPr>
              <a:t> a </a:t>
            </a:r>
            <a:r>
              <a:rPr kumimoji="0" lang="en-US" sz="1560" b="0" i="0" u="none" strike="noStrike" kern="1200" cap="none" spc="0" normalizeH="0" baseline="0" noProof="0" dirty="0" err="1">
                <a:ln>
                  <a:noFill/>
                </a:ln>
                <a:solidFill>
                  <a:srgbClr val="000000"/>
                </a:solidFill>
                <a:effectLst/>
                <a:uLnTx/>
                <a:uFillTx/>
                <a:latin typeface="Agrandir Medium"/>
                <a:ea typeface="Calibri"/>
                <a:cs typeface="Arial"/>
              </a:rPr>
              <a:t>orar</a:t>
            </a:r>
            <a:r>
              <a:rPr kumimoji="0" lang="en-US" sz="1560" b="0" i="0" u="none" strike="noStrike" kern="1200" cap="none" spc="0" normalizeH="0" baseline="0" noProof="0" dirty="0">
                <a:ln>
                  <a:noFill/>
                </a:ln>
                <a:solidFill>
                  <a:srgbClr val="000000"/>
                </a:solidFill>
                <a:effectLst/>
                <a:uLnTx/>
                <a:uFillTx/>
                <a:latin typeface="Agrandir Medium"/>
                <a:ea typeface="Calibri"/>
                <a:cs typeface="Arial"/>
              </a:rPr>
              <a:t> y a </a:t>
            </a:r>
            <a:r>
              <a:rPr kumimoji="0" lang="en-US" sz="1560" b="0" i="0" u="none" strike="noStrike" kern="1200" cap="none" spc="0" normalizeH="0" baseline="0" noProof="0" dirty="0" err="1">
                <a:ln>
                  <a:noFill/>
                </a:ln>
                <a:solidFill>
                  <a:srgbClr val="000000"/>
                </a:solidFill>
                <a:effectLst/>
                <a:uLnTx/>
                <a:uFillTx/>
                <a:latin typeface="Agrandir Medium"/>
                <a:ea typeface="Calibri"/>
                <a:cs typeface="Arial"/>
              </a:rPr>
              <a:t>hacer</a:t>
            </a:r>
            <a:r>
              <a:rPr kumimoji="0" lang="en-US" sz="1560" b="0" i="0" u="none" strike="noStrike" kern="1200" cap="none" spc="0" normalizeH="0" baseline="0" noProof="0" dirty="0">
                <a:ln>
                  <a:noFill/>
                </a:ln>
                <a:solidFill>
                  <a:srgbClr val="000000"/>
                </a:solidFill>
                <a:effectLst/>
                <a:uLnTx/>
                <a:uFillTx/>
                <a:latin typeface="Agrandir Medium"/>
                <a:ea typeface="Calibri"/>
                <a:cs typeface="Arial"/>
              </a:rPr>
              <a:t> del </a:t>
            </a:r>
            <a:r>
              <a:rPr kumimoji="0" lang="en-US" sz="1560" b="0" i="0" u="none" strike="noStrike" kern="1200" cap="none" spc="0" normalizeH="0" baseline="0" noProof="0" dirty="0" err="1">
                <a:ln>
                  <a:noFill/>
                </a:ln>
                <a:solidFill>
                  <a:srgbClr val="000000"/>
                </a:solidFill>
                <a:effectLst/>
                <a:uLnTx/>
                <a:uFillTx/>
                <a:latin typeface="Agrandir Medium"/>
                <a:ea typeface="Calibri"/>
                <a:cs typeface="Arial"/>
              </a:rPr>
              <a:t>tiempo</a:t>
            </a:r>
            <a:r>
              <a:rPr kumimoji="0" lang="en-US" sz="1560" b="0" i="0" u="none" strike="noStrike" kern="1200" cap="none" spc="0" normalizeH="0" baseline="0" noProof="0" dirty="0">
                <a:ln>
                  <a:noFill/>
                </a:ln>
                <a:solidFill>
                  <a:srgbClr val="000000"/>
                </a:solidFill>
                <a:effectLst/>
                <a:uLnTx/>
                <a:uFillTx/>
                <a:latin typeface="Agrandir Medium"/>
                <a:ea typeface="Calibri"/>
                <a:cs typeface="Arial"/>
              </a:rPr>
              <a:t> de </a:t>
            </a:r>
            <a:r>
              <a:rPr kumimoji="0" lang="en-US" sz="1560" b="0" i="0" u="none" strike="noStrike" kern="1200" cap="none" spc="0" normalizeH="0" baseline="0" noProof="0" dirty="0" err="1">
                <a:ln>
                  <a:noFill/>
                </a:ln>
                <a:solidFill>
                  <a:srgbClr val="000000"/>
                </a:solidFill>
                <a:effectLst/>
                <a:uLnTx/>
                <a:uFillTx/>
                <a:latin typeface="Agrandir Medium"/>
                <a:ea typeface="Calibri"/>
                <a:cs typeface="Arial"/>
              </a:rPr>
              <a:t>oración</a:t>
            </a:r>
            <a:r>
              <a:rPr kumimoji="0" lang="en-US" sz="156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0" b="0" i="0" u="none" strike="noStrike" kern="1200" cap="none" spc="0" normalizeH="0" baseline="0" noProof="0" dirty="0" err="1">
                <a:ln>
                  <a:noFill/>
                </a:ln>
                <a:solidFill>
                  <a:srgbClr val="000000"/>
                </a:solidFill>
                <a:effectLst/>
                <a:uLnTx/>
                <a:uFillTx/>
                <a:latin typeface="Agrandir Medium"/>
                <a:ea typeface="Calibri"/>
                <a:cs typeface="Arial"/>
              </a:rPr>
              <a:t>una</a:t>
            </a:r>
            <a:r>
              <a:rPr kumimoji="0" lang="en-US" sz="156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0" b="0" i="0" u="none" strike="noStrike" kern="1200" cap="none" spc="0" normalizeH="0" baseline="0" noProof="0" dirty="0" err="1">
                <a:ln>
                  <a:noFill/>
                </a:ln>
                <a:solidFill>
                  <a:srgbClr val="000000"/>
                </a:solidFill>
                <a:effectLst/>
                <a:uLnTx/>
                <a:uFillTx/>
                <a:latin typeface="Agrandir Medium"/>
                <a:ea typeface="Calibri"/>
                <a:cs typeface="Arial"/>
              </a:rPr>
              <a:t>prioridad</a:t>
            </a:r>
            <a:r>
              <a:rPr kumimoji="0" lang="en-US" sz="156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0" b="0" i="0" u="none" strike="noStrike" kern="1200" cap="none" spc="0" normalizeH="0" baseline="0" noProof="0" dirty="0" err="1">
                <a:ln>
                  <a:noFill/>
                </a:ln>
                <a:solidFill>
                  <a:srgbClr val="000000"/>
                </a:solidFill>
                <a:effectLst/>
                <a:uLnTx/>
                <a:uFillTx/>
                <a:latin typeface="Agrandir Medium"/>
                <a:ea typeface="Calibri"/>
                <a:cs typeface="Arial"/>
              </a:rPr>
              <a:t>Cuando</a:t>
            </a:r>
            <a:r>
              <a:rPr kumimoji="0" lang="en-US" sz="156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0" b="0" i="0" u="none" strike="noStrike" kern="1200" cap="none" spc="0" normalizeH="0" baseline="0" noProof="0" dirty="0" err="1">
                <a:ln>
                  <a:noFill/>
                </a:ln>
                <a:solidFill>
                  <a:srgbClr val="000000"/>
                </a:solidFill>
                <a:effectLst/>
                <a:uLnTx/>
                <a:uFillTx/>
                <a:latin typeface="Agrandir Medium"/>
                <a:ea typeface="Calibri"/>
                <a:cs typeface="Arial"/>
              </a:rPr>
              <a:t>termine</a:t>
            </a:r>
            <a:r>
              <a:rPr kumimoji="0" lang="en-US" sz="156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0" b="0" i="0" u="none" strike="noStrike" kern="1200" cap="none" spc="0" normalizeH="0" baseline="0" noProof="0" dirty="0" err="1">
                <a:ln>
                  <a:noFill/>
                </a:ln>
                <a:solidFill>
                  <a:srgbClr val="000000"/>
                </a:solidFill>
                <a:effectLst/>
                <a:uLnTx/>
                <a:uFillTx/>
                <a:latin typeface="Agrandir Medium"/>
                <a:ea typeface="Calibri"/>
                <a:cs typeface="Arial"/>
              </a:rPr>
              <a:t>el</a:t>
            </a:r>
            <a:r>
              <a:rPr kumimoji="0" lang="en-US" sz="1560" b="0" i="0" u="none" strike="noStrike" kern="1200" cap="none" spc="0" normalizeH="0" baseline="0" noProof="0" dirty="0">
                <a:ln>
                  <a:noFill/>
                </a:ln>
                <a:solidFill>
                  <a:srgbClr val="000000"/>
                </a:solidFill>
                <a:effectLst/>
                <a:uLnTx/>
                <a:uFillTx/>
                <a:latin typeface="Agrandir Medium"/>
                <a:ea typeface="Calibri"/>
                <a:cs typeface="Arial"/>
              </a:rPr>
              <a:t> día, </a:t>
            </a:r>
            <a:r>
              <a:rPr kumimoji="0" lang="en-US" sz="1560" b="0" i="0" u="none" strike="noStrike" kern="1200" cap="none" spc="0" normalizeH="0" baseline="0" noProof="0" dirty="0" err="1">
                <a:ln>
                  <a:noFill/>
                </a:ln>
                <a:solidFill>
                  <a:srgbClr val="000000"/>
                </a:solidFill>
                <a:effectLst/>
                <a:uLnTx/>
                <a:uFillTx/>
                <a:latin typeface="Agrandir Medium"/>
                <a:ea typeface="Calibri"/>
                <a:cs typeface="Arial"/>
              </a:rPr>
              <a:t>sólo</a:t>
            </a:r>
            <a:r>
              <a:rPr kumimoji="0" lang="en-US" sz="156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0" b="0" i="0" u="none" strike="noStrike" kern="1200" cap="none" spc="0" normalizeH="0" baseline="0" noProof="0" dirty="0" err="1">
                <a:ln>
                  <a:noFill/>
                </a:ln>
                <a:solidFill>
                  <a:srgbClr val="000000"/>
                </a:solidFill>
                <a:effectLst/>
                <a:uLnTx/>
                <a:uFillTx/>
                <a:latin typeface="Agrandir Medium"/>
                <a:ea typeface="Calibri"/>
                <a:cs typeface="Arial"/>
              </a:rPr>
              <a:t>quiero</a:t>
            </a:r>
            <a:r>
              <a:rPr kumimoji="0" lang="en-US" sz="156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0" b="0" i="0" u="none" strike="noStrike" kern="1200" cap="none" spc="0" normalizeH="0" baseline="0" noProof="0" dirty="0" err="1">
                <a:ln>
                  <a:noFill/>
                </a:ln>
                <a:solidFill>
                  <a:srgbClr val="000000"/>
                </a:solidFill>
                <a:effectLst/>
                <a:uLnTx/>
                <a:uFillTx/>
                <a:latin typeface="Agrandir Medium"/>
                <a:ea typeface="Calibri"/>
                <a:cs typeface="Arial"/>
              </a:rPr>
              <a:t>darte</a:t>
            </a:r>
            <a:r>
              <a:rPr kumimoji="0" lang="en-US" sz="1560" b="0" i="0" u="none" strike="noStrike" kern="1200" cap="none" spc="0" normalizeH="0" baseline="0" noProof="0" dirty="0">
                <a:ln>
                  <a:noFill/>
                </a:ln>
                <a:solidFill>
                  <a:srgbClr val="000000"/>
                </a:solidFill>
                <a:effectLst/>
                <a:uLnTx/>
                <a:uFillTx/>
                <a:latin typeface="Agrandir Medium"/>
                <a:ea typeface="Calibri"/>
                <a:cs typeface="Arial"/>
              </a:rPr>
              <a:t> las gracias </a:t>
            </a:r>
            <a:r>
              <a:rPr kumimoji="0" lang="en-US" sz="1560"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56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0" b="0" i="0" u="none" strike="noStrike" kern="1200" cap="none" spc="0" normalizeH="0" baseline="0" noProof="0" dirty="0" err="1">
                <a:ln>
                  <a:noFill/>
                </a:ln>
                <a:solidFill>
                  <a:srgbClr val="000000"/>
                </a:solidFill>
                <a:effectLst/>
                <a:uLnTx/>
                <a:uFillTx/>
                <a:latin typeface="Agrandir Medium"/>
                <a:ea typeface="Calibri"/>
                <a:cs typeface="Arial"/>
              </a:rPr>
              <a:t>todo</a:t>
            </a:r>
            <a:r>
              <a:rPr kumimoji="0" lang="en-US" sz="1560" b="0" i="0" u="none" strike="noStrike" kern="1200" cap="none" spc="0" normalizeH="0" baseline="0" noProof="0" dirty="0">
                <a:ln>
                  <a:noFill/>
                </a:ln>
                <a:solidFill>
                  <a:srgbClr val="000000"/>
                </a:solidFill>
                <a:effectLst/>
                <a:uLnTx/>
                <a:uFillTx/>
                <a:latin typeface="Agrandir Medium"/>
                <a:ea typeface="Calibri"/>
                <a:cs typeface="Arial"/>
              </a:rPr>
              <a:t> lo que has </a:t>
            </a:r>
            <a:r>
              <a:rPr kumimoji="0" lang="en-US" sz="1560" b="0" i="0" u="none" strike="noStrike" kern="1200" cap="none" spc="0" normalizeH="0" baseline="0" noProof="0" dirty="0" err="1">
                <a:ln>
                  <a:noFill/>
                </a:ln>
                <a:solidFill>
                  <a:srgbClr val="000000"/>
                </a:solidFill>
                <a:effectLst/>
                <a:uLnTx/>
                <a:uFillTx/>
                <a:latin typeface="Agrandir Medium"/>
                <a:ea typeface="Calibri"/>
                <a:cs typeface="Arial"/>
              </a:rPr>
              <a:t>hecho</a:t>
            </a:r>
            <a:r>
              <a:rPr kumimoji="0" lang="en-US" sz="156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0"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56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0" b="0" i="0" u="none" strike="noStrike" kern="1200" cap="none" spc="0" normalizeH="0" baseline="0" noProof="0" dirty="0" err="1">
                <a:ln>
                  <a:noFill/>
                </a:ln>
                <a:solidFill>
                  <a:srgbClr val="000000"/>
                </a:solidFill>
                <a:effectLst/>
                <a:uLnTx/>
                <a:uFillTx/>
                <a:latin typeface="Agrandir Medium"/>
                <a:ea typeface="Calibri"/>
                <a:cs typeface="Arial"/>
              </a:rPr>
              <a:t>mí</a:t>
            </a:r>
            <a:r>
              <a:rPr kumimoji="0" lang="en-US" sz="1560" b="0" i="0" u="none" strike="noStrike" kern="1200" cap="none" spc="0" normalizeH="0" baseline="0" noProof="0" dirty="0">
                <a:ln>
                  <a:noFill/>
                </a:ln>
                <a:solidFill>
                  <a:srgbClr val="000000"/>
                </a:solidFill>
                <a:effectLst/>
                <a:uLnTx/>
                <a:uFillTx/>
                <a:latin typeface="Agrandir Medium"/>
                <a:ea typeface="Calibri"/>
                <a:cs typeface="Arial"/>
              </a:rPr>
              <a:t>. No </a:t>
            </a:r>
            <a:r>
              <a:rPr kumimoji="0" lang="en-US" sz="1560" b="0" i="0" u="none" strike="noStrike" kern="1200" cap="none" spc="0" normalizeH="0" baseline="0" noProof="0" dirty="0" err="1">
                <a:ln>
                  <a:noFill/>
                </a:ln>
                <a:solidFill>
                  <a:srgbClr val="000000"/>
                </a:solidFill>
                <a:effectLst/>
                <a:uLnTx/>
                <a:uFillTx/>
                <a:latin typeface="Agrandir Medium"/>
                <a:ea typeface="Calibri"/>
                <a:cs typeface="Arial"/>
              </a:rPr>
              <a:t>podría</a:t>
            </a:r>
            <a:r>
              <a:rPr kumimoji="0" lang="en-US" sz="156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0" b="0" i="0" u="none" strike="noStrike" kern="1200" cap="none" spc="0" normalizeH="0" baseline="0" noProof="0" dirty="0" err="1">
                <a:ln>
                  <a:noFill/>
                </a:ln>
                <a:solidFill>
                  <a:srgbClr val="000000"/>
                </a:solidFill>
                <a:effectLst/>
                <a:uLnTx/>
                <a:uFillTx/>
                <a:latin typeface="Agrandir Medium"/>
                <a:ea typeface="Calibri"/>
                <a:cs typeface="Arial"/>
              </a:rPr>
              <a:t>haber</a:t>
            </a:r>
            <a:r>
              <a:rPr kumimoji="0" lang="en-US" sz="156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0" b="0" i="0" u="none" strike="noStrike" kern="1200" cap="none" spc="0" normalizeH="0" baseline="0" noProof="0" dirty="0" err="1">
                <a:ln>
                  <a:noFill/>
                </a:ln>
                <a:solidFill>
                  <a:srgbClr val="000000"/>
                </a:solidFill>
                <a:effectLst/>
                <a:uLnTx/>
                <a:uFillTx/>
                <a:latin typeface="Agrandir Medium"/>
                <a:ea typeface="Calibri"/>
                <a:cs typeface="Arial"/>
              </a:rPr>
              <a:t>superado</a:t>
            </a:r>
            <a:r>
              <a:rPr kumimoji="0" lang="en-US" sz="156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0" b="0" i="0" u="none" strike="noStrike" kern="1200" cap="none" spc="0" normalizeH="0" baseline="0" noProof="0" dirty="0" err="1">
                <a:ln>
                  <a:noFill/>
                </a:ln>
                <a:solidFill>
                  <a:srgbClr val="000000"/>
                </a:solidFill>
                <a:effectLst/>
                <a:uLnTx/>
                <a:uFillTx/>
                <a:latin typeface="Agrandir Medium"/>
                <a:ea typeface="Calibri"/>
                <a:cs typeface="Arial"/>
              </a:rPr>
              <a:t>el</a:t>
            </a:r>
            <a:r>
              <a:rPr kumimoji="0" lang="en-US" sz="1560" b="0" i="0" u="none" strike="noStrike" kern="1200" cap="none" spc="0" normalizeH="0" baseline="0" noProof="0" dirty="0">
                <a:ln>
                  <a:noFill/>
                </a:ln>
                <a:solidFill>
                  <a:srgbClr val="000000"/>
                </a:solidFill>
                <a:effectLst/>
                <a:uLnTx/>
                <a:uFillTx/>
                <a:latin typeface="Agrandir Medium"/>
                <a:ea typeface="Calibri"/>
                <a:cs typeface="Arial"/>
              </a:rPr>
              <a:t> día sin </a:t>
            </a:r>
            <a:r>
              <a:rPr kumimoji="0" lang="en-US" sz="1560" b="0" i="0" u="none" strike="noStrike" kern="1200" cap="none" spc="0" normalizeH="0" baseline="0" noProof="0" dirty="0" err="1">
                <a:ln>
                  <a:noFill/>
                </a:ln>
                <a:solidFill>
                  <a:srgbClr val="000000"/>
                </a:solidFill>
                <a:effectLst/>
                <a:uLnTx/>
                <a:uFillTx/>
                <a:latin typeface="Agrandir Medium"/>
                <a:ea typeface="Calibri"/>
                <a:cs typeface="Arial"/>
              </a:rPr>
              <a:t>Ti</a:t>
            </a:r>
            <a:r>
              <a:rPr kumimoji="0" lang="en-US" sz="1560" b="0" i="0" u="none" strike="noStrike" kern="1200" cap="none" spc="0" normalizeH="0" baseline="0" noProof="0" dirty="0">
                <a:ln>
                  <a:noFill/>
                </a:ln>
                <a:solidFill>
                  <a:srgbClr val="000000"/>
                </a:solidFill>
                <a:effectLst/>
                <a:uLnTx/>
                <a:uFillTx/>
                <a:latin typeface="Agrandir Medium"/>
                <a:ea typeface="Calibri"/>
                <a:cs typeface="Arial"/>
              </a:rPr>
              <a:t>. Gracias </a:t>
            </a:r>
            <a:r>
              <a:rPr kumimoji="0" lang="en-US" sz="1560"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560" b="0" i="0" u="none" strike="noStrike" kern="1200" cap="none" spc="0" normalizeH="0" baseline="0" noProof="0" dirty="0">
                <a:ln>
                  <a:noFill/>
                </a:ln>
                <a:solidFill>
                  <a:srgbClr val="000000"/>
                </a:solidFill>
                <a:effectLst/>
                <a:uLnTx/>
                <a:uFillTx/>
                <a:latin typeface="Agrandir Medium"/>
                <a:ea typeface="Calibri"/>
                <a:cs typeface="Arial"/>
              </a:rPr>
              <a:t> Tu </a:t>
            </a:r>
            <a:r>
              <a:rPr kumimoji="0" lang="en-US" sz="1560" b="0" i="0" u="none" strike="noStrike" kern="1200" cap="none" spc="0" normalizeH="0" baseline="0" noProof="0" dirty="0" err="1">
                <a:ln>
                  <a:noFill/>
                </a:ln>
                <a:solidFill>
                  <a:srgbClr val="000000"/>
                </a:solidFill>
                <a:effectLst/>
                <a:uLnTx/>
                <a:uFillTx/>
                <a:latin typeface="Agrandir Medium"/>
                <a:ea typeface="Calibri"/>
                <a:cs typeface="Arial"/>
              </a:rPr>
              <a:t>protección</a:t>
            </a:r>
            <a:r>
              <a:rPr kumimoji="0" lang="en-US" sz="1560" b="0" i="0" u="none" strike="noStrike" kern="1200" cap="none" spc="0" normalizeH="0" baseline="0" noProof="0" dirty="0">
                <a:ln>
                  <a:noFill/>
                </a:ln>
                <a:solidFill>
                  <a:srgbClr val="000000"/>
                </a:solidFill>
                <a:effectLst/>
                <a:uLnTx/>
                <a:uFillTx/>
                <a:latin typeface="Agrandir Medium"/>
                <a:ea typeface="Calibri"/>
                <a:cs typeface="Arial"/>
              </a:rPr>
              <a:t> y </a:t>
            </a:r>
            <a:r>
              <a:rPr kumimoji="0" lang="en-US" sz="1560" b="0" i="0" u="none" strike="noStrike" kern="1200" cap="none" spc="0" normalizeH="0" baseline="0" noProof="0" dirty="0" err="1">
                <a:ln>
                  <a:noFill/>
                </a:ln>
                <a:solidFill>
                  <a:srgbClr val="000000"/>
                </a:solidFill>
                <a:effectLst/>
                <a:uLnTx/>
                <a:uFillTx/>
                <a:latin typeface="Agrandir Medium"/>
                <a:ea typeface="Calibri"/>
                <a:cs typeface="Arial"/>
              </a:rPr>
              <a:t>guía</a:t>
            </a:r>
            <a:r>
              <a:rPr kumimoji="0" lang="en-US" sz="156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0" b="0" i="0" u="none" strike="noStrike" kern="1200" cap="none" spc="0" normalizeH="0" baseline="0" noProof="0" dirty="0" err="1">
                <a:ln>
                  <a:noFill/>
                </a:ln>
                <a:solidFill>
                  <a:srgbClr val="000000"/>
                </a:solidFill>
                <a:effectLst/>
                <a:uLnTx/>
                <a:uFillTx/>
                <a:latin typeface="Agrandir Medium"/>
                <a:ea typeface="Calibri"/>
                <a:cs typeface="Arial"/>
              </a:rPr>
              <a:t>Ayúdame</a:t>
            </a:r>
            <a:r>
              <a:rPr kumimoji="0" lang="en-US" sz="1560" b="0" i="0" u="none" strike="noStrike" kern="1200" cap="none" spc="0" normalizeH="0" baseline="0" noProof="0" dirty="0">
                <a:ln>
                  <a:noFill/>
                </a:ln>
                <a:solidFill>
                  <a:srgbClr val="000000"/>
                </a:solidFill>
                <a:effectLst/>
                <a:uLnTx/>
                <a:uFillTx/>
                <a:latin typeface="Agrandir Medium"/>
                <a:ea typeface="Calibri"/>
                <a:cs typeface="Arial"/>
              </a:rPr>
              <a:t> a </a:t>
            </a:r>
            <a:r>
              <a:rPr kumimoji="0" lang="en-US" sz="1560" b="0" i="0" u="none" strike="noStrike" kern="1200" cap="none" spc="0" normalizeH="0" baseline="0" noProof="0" dirty="0" err="1">
                <a:ln>
                  <a:noFill/>
                </a:ln>
                <a:solidFill>
                  <a:srgbClr val="000000"/>
                </a:solidFill>
                <a:effectLst/>
                <a:uLnTx/>
                <a:uFillTx/>
                <a:latin typeface="Agrandir Medium"/>
                <a:ea typeface="Calibri"/>
                <a:cs typeface="Arial"/>
              </a:rPr>
              <a:t>tomar</a:t>
            </a:r>
            <a:r>
              <a:rPr kumimoji="0" lang="en-US" sz="156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0" b="0" i="0" u="none" strike="noStrike" kern="1200" cap="none" spc="0" normalizeH="0" baseline="0" noProof="0" dirty="0" err="1">
                <a:ln>
                  <a:noFill/>
                </a:ln>
                <a:solidFill>
                  <a:srgbClr val="000000"/>
                </a:solidFill>
                <a:effectLst/>
                <a:uLnTx/>
                <a:uFillTx/>
                <a:latin typeface="Agrandir Medium"/>
                <a:ea typeface="Calibri"/>
                <a:cs typeface="Arial"/>
              </a:rPr>
              <a:t>decisiones</a:t>
            </a:r>
            <a:r>
              <a:rPr kumimoji="0" lang="en-US" sz="156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0" b="0" i="0" u="none" strike="noStrike" kern="1200" cap="none" spc="0" normalizeH="0" baseline="0" noProof="0" dirty="0" err="1">
                <a:ln>
                  <a:noFill/>
                </a:ln>
                <a:solidFill>
                  <a:srgbClr val="000000"/>
                </a:solidFill>
                <a:effectLst/>
                <a:uLnTx/>
                <a:uFillTx/>
                <a:latin typeface="Agrandir Medium"/>
                <a:ea typeface="Calibri"/>
                <a:cs typeface="Arial"/>
              </a:rPr>
              <a:t>correctas</a:t>
            </a:r>
            <a:r>
              <a:rPr kumimoji="0" lang="en-US" sz="156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0" b="0" i="0" u="none" strike="noStrike" kern="1200" cap="none" spc="0" normalizeH="0" baseline="0" noProof="0" dirty="0" err="1">
                <a:ln>
                  <a:noFill/>
                </a:ln>
                <a:solidFill>
                  <a:srgbClr val="000000"/>
                </a:solidFill>
                <a:effectLst/>
                <a:uLnTx/>
                <a:uFillTx/>
                <a:latin typeface="Agrandir Medium"/>
                <a:ea typeface="Calibri"/>
                <a:cs typeface="Arial"/>
              </a:rPr>
              <a:t>porque</a:t>
            </a:r>
            <a:r>
              <a:rPr kumimoji="0" lang="en-US" sz="1560" b="0" i="0" u="none" strike="noStrike" kern="1200" cap="none" spc="0" normalizeH="0" baseline="0" noProof="0" dirty="0">
                <a:ln>
                  <a:noFill/>
                </a:ln>
                <a:solidFill>
                  <a:srgbClr val="000000"/>
                </a:solidFill>
                <a:effectLst/>
                <a:uLnTx/>
                <a:uFillTx/>
                <a:latin typeface="Agrandir Medium"/>
                <a:ea typeface="Calibri"/>
                <a:cs typeface="Arial"/>
              </a:rPr>
              <a:t> no soy nada sin </a:t>
            </a:r>
            <a:r>
              <a:rPr kumimoji="0" lang="en-US" sz="1560" b="0" i="0" u="none" strike="noStrike" kern="1200" cap="none" spc="0" normalizeH="0" baseline="0" noProof="0" dirty="0" err="1">
                <a:ln>
                  <a:noFill/>
                </a:ln>
                <a:solidFill>
                  <a:srgbClr val="000000"/>
                </a:solidFill>
                <a:effectLst/>
                <a:uLnTx/>
                <a:uFillTx/>
                <a:latin typeface="Agrandir Medium"/>
                <a:ea typeface="Calibri"/>
                <a:cs typeface="Arial"/>
              </a:rPr>
              <a:t>Ti</a:t>
            </a:r>
            <a:r>
              <a:rPr kumimoji="0" lang="en-US" sz="156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0" b="0" i="0" u="none" strike="noStrike" kern="1200" cap="none" spc="0" normalizeH="0" baseline="0" noProof="0" dirty="0" err="1">
                <a:ln>
                  <a:noFill/>
                </a:ln>
                <a:solidFill>
                  <a:srgbClr val="000000"/>
                </a:solidFill>
                <a:effectLst/>
                <a:uLnTx/>
                <a:uFillTx/>
                <a:latin typeface="Agrandir Medium"/>
                <a:ea typeface="Calibri"/>
                <a:cs typeface="Arial"/>
              </a:rPr>
              <a:t>Sé</a:t>
            </a:r>
            <a:r>
              <a:rPr kumimoji="0" lang="en-US" sz="1560" b="0" i="0" u="none" strike="noStrike" kern="1200" cap="none" spc="0" normalizeH="0" baseline="0" noProof="0" dirty="0">
                <a:ln>
                  <a:noFill/>
                </a:ln>
                <a:solidFill>
                  <a:srgbClr val="000000"/>
                </a:solidFill>
                <a:effectLst/>
                <a:uLnTx/>
                <a:uFillTx/>
                <a:latin typeface="Agrandir Medium"/>
                <a:ea typeface="Calibri"/>
                <a:cs typeface="Arial"/>
              </a:rPr>
              <a:t> que Tú </a:t>
            </a:r>
            <a:r>
              <a:rPr kumimoji="0" lang="en-US" sz="1560" b="0" i="0" u="none" strike="noStrike" kern="1200" cap="none" spc="0" normalizeH="0" baseline="0" noProof="0" dirty="0" err="1">
                <a:ln>
                  <a:noFill/>
                </a:ln>
                <a:solidFill>
                  <a:srgbClr val="000000"/>
                </a:solidFill>
                <a:effectLst/>
                <a:uLnTx/>
                <a:uFillTx/>
                <a:latin typeface="Agrandir Medium"/>
                <a:ea typeface="Calibri"/>
                <a:cs typeface="Arial"/>
              </a:rPr>
              <a:t>quieres</a:t>
            </a:r>
            <a:r>
              <a:rPr kumimoji="0" lang="en-US" sz="1560" b="0" i="0" u="none" strike="noStrike" kern="1200" cap="none" spc="0" normalizeH="0" baseline="0" noProof="0" dirty="0">
                <a:ln>
                  <a:noFill/>
                </a:ln>
                <a:solidFill>
                  <a:srgbClr val="000000"/>
                </a:solidFill>
                <a:effectLst/>
                <a:uLnTx/>
                <a:uFillTx/>
                <a:latin typeface="Agrandir Medium"/>
                <a:ea typeface="Calibri"/>
                <a:cs typeface="Arial"/>
              </a:rPr>
              <a:t> lo </a:t>
            </a:r>
            <a:r>
              <a:rPr kumimoji="0" lang="en-US" sz="1560" b="0" i="0" u="none" strike="noStrike" kern="1200" cap="none" spc="0" normalizeH="0" baseline="0" noProof="0" dirty="0" err="1">
                <a:ln>
                  <a:noFill/>
                </a:ln>
                <a:solidFill>
                  <a:srgbClr val="000000"/>
                </a:solidFill>
                <a:effectLst/>
                <a:uLnTx/>
                <a:uFillTx/>
                <a:latin typeface="Agrandir Medium"/>
                <a:ea typeface="Calibri"/>
                <a:cs typeface="Arial"/>
              </a:rPr>
              <a:t>mejor</a:t>
            </a:r>
            <a:r>
              <a:rPr kumimoji="0" lang="en-US" sz="1560" b="0" i="0" u="none" strike="noStrike" kern="1200" cap="none" spc="0" normalizeH="0" baseline="0" noProof="0" dirty="0">
                <a:ln>
                  <a:noFill/>
                </a:ln>
                <a:solidFill>
                  <a:srgbClr val="000000"/>
                </a:solidFill>
                <a:effectLst/>
                <a:uLnTx/>
                <a:uFillTx/>
                <a:latin typeface="Agrandir Medium"/>
                <a:ea typeface="Calibri"/>
                <a:cs typeface="Arial"/>
              </a:rPr>
              <a:t> para </a:t>
            </a:r>
            <a:r>
              <a:rPr kumimoji="0" lang="en-US" sz="1560" b="0" i="0" u="none" strike="noStrike" kern="1200" cap="none" spc="0" normalizeH="0" baseline="0" noProof="0" dirty="0" err="1">
                <a:ln>
                  <a:noFill/>
                </a:ln>
                <a:solidFill>
                  <a:srgbClr val="000000"/>
                </a:solidFill>
                <a:effectLst/>
                <a:uLnTx/>
                <a:uFillTx/>
                <a:latin typeface="Agrandir Medium"/>
                <a:ea typeface="Calibri"/>
                <a:cs typeface="Arial"/>
              </a:rPr>
              <a:t>mí</a:t>
            </a:r>
            <a:r>
              <a:rPr kumimoji="0" lang="en-US" sz="1560" b="0" i="0" u="none" strike="noStrike" kern="1200" cap="none" spc="0" normalizeH="0" baseline="0" noProof="0" dirty="0">
                <a:ln>
                  <a:noFill/>
                </a:ln>
                <a:solidFill>
                  <a:srgbClr val="000000"/>
                </a:solidFill>
                <a:effectLst/>
                <a:uLnTx/>
                <a:uFillTx/>
                <a:latin typeface="Agrandir Medium"/>
                <a:ea typeface="Calibri"/>
                <a:cs typeface="Arial"/>
              </a:rPr>
              <a:t> y que </a:t>
            </a:r>
            <a:r>
              <a:rPr kumimoji="0" lang="en-US" sz="1560" b="0" i="0" u="none" strike="noStrike" kern="1200" cap="none" spc="0" normalizeH="0" baseline="0" noProof="0" dirty="0" err="1">
                <a:ln>
                  <a:noFill/>
                </a:ln>
                <a:solidFill>
                  <a:srgbClr val="000000"/>
                </a:solidFill>
                <a:effectLst/>
                <a:uLnTx/>
                <a:uFillTx/>
                <a:latin typeface="Agrandir Medium"/>
                <a:ea typeface="Calibri"/>
                <a:cs typeface="Arial"/>
              </a:rPr>
              <a:t>siempre</a:t>
            </a:r>
            <a:r>
              <a:rPr kumimoji="0" lang="en-US" sz="156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0" b="0" i="0" u="none" strike="noStrike" kern="1200" cap="none" spc="0" normalizeH="0" baseline="0" noProof="0" dirty="0" err="1">
                <a:ln>
                  <a:noFill/>
                </a:ln>
                <a:solidFill>
                  <a:srgbClr val="000000"/>
                </a:solidFill>
                <a:effectLst/>
                <a:uLnTx/>
                <a:uFillTx/>
                <a:latin typeface="Agrandir Medium"/>
                <a:ea typeface="Calibri"/>
                <a:cs typeface="Arial"/>
              </a:rPr>
              <a:t>puedo</a:t>
            </a:r>
            <a:r>
              <a:rPr kumimoji="0" lang="en-US" sz="156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0" b="0" i="0" u="none" strike="noStrike" kern="1200" cap="none" spc="0" normalizeH="0" baseline="0" noProof="0" dirty="0" err="1">
                <a:ln>
                  <a:noFill/>
                </a:ln>
                <a:solidFill>
                  <a:srgbClr val="000000"/>
                </a:solidFill>
                <a:effectLst/>
                <a:uLnTx/>
                <a:uFillTx/>
                <a:latin typeface="Agrandir Medium"/>
                <a:ea typeface="Calibri"/>
                <a:cs typeface="Arial"/>
              </a:rPr>
              <a:t>depender</a:t>
            </a:r>
            <a:r>
              <a:rPr kumimoji="0" lang="en-US" sz="1560" b="0" i="0" u="none" strike="noStrike" kern="1200" cap="none" spc="0" normalizeH="0" baseline="0" noProof="0" dirty="0">
                <a:ln>
                  <a:noFill/>
                </a:ln>
                <a:solidFill>
                  <a:srgbClr val="000000"/>
                </a:solidFill>
                <a:effectLst/>
                <a:uLnTx/>
                <a:uFillTx/>
                <a:latin typeface="Agrandir Medium"/>
                <a:ea typeface="Calibri"/>
                <a:cs typeface="Arial"/>
              </a:rPr>
              <a:t> de </a:t>
            </a:r>
            <a:r>
              <a:rPr kumimoji="0" lang="en-US" sz="1560" b="0" i="0" u="none" strike="noStrike" kern="1200" cap="none" spc="0" normalizeH="0" baseline="0" noProof="0" dirty="0" err="1">
                <a:ln>
                  <a:noFill/>
                </a:ln>
                <a:solidFill>
                  <a:srgbClr val="000000"/>
                </a:solidFill>
                <a:effectLst/>
                <a:uLnTx/>
                <a:uFillTx/>
                <a:latin typeface="Agrandir Medium"/>
                <a:ea typeface="Calibri"/>
                <a:cs typeface="Arial"/>
              </a:rPr>
              <a:t>Ti</a:t>
            </a:r>
            <a:r>
              <a:rPr kumimoji="0" lang="en-US" sz="156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0" b="0" i="0" u="none" strike="noStrike" kern="1200" cap="none" spc="0" normalizeH="0" baseline="0" noProof="0" dirty="0" err="1">
                <a:ln>
                  <a:noFill/>
                </a:ln>
                <a:solidFill>
                  <a:srgbClr val="000000"/>
                </a:solidFill>
                <a:effectLst/>
                <a:uLnTx/>
                <a:uFillTx/>
                <a:latin typeface="Agrandir Medium"/>
                <a:ea typeface="Calibri"/>
                <a:cs typeface="Arial"/>
              </a:rPr>
              <a:t>En</a:t>
            </a:r>
            <a:r>
              <a:rPr kumimoji="0" lang="en-US" sz="156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0" b="0" i="0" u="none" strike="noStrike" kern="1200" cap="none" spc="0" normalizeH="0" baseline="0" noProof="0" dirty="0" err="1">
                <a:ln>
                  <a:noFill/>
                </a:ln>
                <a:solidFill>
                  <a:srgbClr val="000000"/>
                </a:solidFill>
                <a:effectLst/>
                <a:uLnTx/>
                <a:uFillTx/>
                <a:latin typeface="Agrandir Medium"/>
                <a:ea typeface="Calibri"/>
                <a:cs typeface="Arial"/>
              </a:rPr>
              <a:t>el</a:t>
            </a:r>
            <a:r>
              <a:rPr kumimoji="0" lang="en-US" sz="156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0" b="0" i="0" u="none" strike="noStrike" kern="1200" cap="none" spc="0" normalizeH="0" baseline="0" noProof="0" dirty="0" err="1">
                <a:ln>
                  <a:noFill/>
                </a:ln>
                <a:solidFill>
                  <a:srgbClr val="000000"/>
                </a:solidFill>
                <a:effectLst/>
                <a:uLnTx/>
                <a:uFillTx/>
                <a:latin typeface="Agrandir Medium"/>
                <a:ea typeface="Calibri"/>
                <a:cs typeface="Arial"/>
              </a:rPr>
              <a:t>nombre</a:t>
            </a:r>
            <a:r>
              <a:rPr kumimoji="0" lang="en-US" sz="1560" b="0" i="0" u="none" strike="noStrike" kern="1200" cap="none" spc="0" normalizeH="0" baseline="0" noProof="0" dirty="0">
                <a:ln>
                  <a:noFill/>
                </a:ln>
                <a:solidFill>
                  <a:srgbClr val="000000"/>
                </a:solidFill>
                <a:effectLst/>
                <a:uLnTx/>
                <a:uFillTx/>
                <a:latin typeface="Agrandir Medium"/>
                <a:ea typeface="Calibri"/>
                <a:cs typeface="Arial"/>
              </a:rPr>
              <a:t> de Jesús, </a:t>
            </a:r>
            <a:r>
              <a:rPr kumimoji="0" lang="en-US" sz="1560" b="0" i="0" u="none" strike="noStrike" kern="1200" cap="none" spc="0" normalizeH="0" baseline="0" noProof="0" dirty="0" err="1">
                <a:ln>
                  <a:noFill/>
                </a:ln>
                <a:solidFill>
                  <a:srgbClr val="000000"/>
                </a:solidFill>
                <a:effectLst/>
                <a:uLnTx/>
                <a:uFillTx/>
                <a:latin typeface="Agrandir Medium"/>
                <a:ea typeface="Calibri"/>
                <a:cs typeface="Arial"/>
              </a:rPr>
              <a:t>Amén</a:t>
            </a:r>
            <a:r>
              <a:rPr kumimoji="0" lang="en-US" sz="1560" b="0" i="0" u="none" strike="noStrike" kern="1200" cap="none" spc="0" normalizeH="0" baseline="0" noProof="0" dirty="0">
                <a:ln>
                  <a:noFill/>
                </a:ln>
                <a:solidFill>
                  <a:srgbClr val="000000"/>
                </a:solidFill>
                <a:effectLst/>
                <a:uLnTx/>
                <a:uFillTx/>
                <a:latin typeface="Agrandir Medium"/>
                <a:ea typeface="Calibri"/>
                <a:cs typeface="Arial"/>
              </a:rPr>
              <a:t>.</a:t>
            </a:r>
          </a:p>
        </p:txBody>
      </p:sp>
      <p:sp>
        <p:nvSpPr>
          <p:cNvPr id="8" name="TextBox 8"/>
          <p:cNvSpPr txBox="1"/>
          <p:nvPr/>
        </p:nvSpPr>
        <p:spPr>
          <a:xfrm>
            <a:off x="3860093" y="4350451"/>
            <a:ext cx="4491973" cy="422909"/>
          </a:xfrm>
          <a:prstGeom prst="rect">
            <a:avLst/>
          </a:prstGeom>
        </p:spPr>
        <p:txBody>
          <a:bodyPr lIns="0" tIns="0" rIns="0" bIns="0" rtlCol="0" anchor="t">
            <a:spAutoFit/>
          </a:bodyPr>
          <a:lstStyle/>
          <a:p>
            <a:pPr marL="0" marR="0" lvl="0" indent="0" algn="ctr" defTabSz="914400" rtl="0" eaLnBrk="1" fontAlgn="auto" latinLnBrk="0" hangingPunct="1">
              <a:lnSpc>
                <a:spcPts val="2940"/>
              </a:lnSpc>
              <a:spcBef>
                <a:spcPts val="0"/>
              </a:spcBef>
              <a:spcAft>
                <a:spcPts val="0"/>
              </a:spcAft>
              <a:buClrTx/>
              <a:buSzTx/>
              <a:buFontTx/>
              <a:buNone/>
              <a:tabLst/>
              <a:defRPr/>
            </a:pPr>
            <a:r>
              <a:rPr kumimoji="0" lang="en-US" sz="2100" b="0" i="0" u="none" strike="noStrike" kern="1200" cap="none" spc="0" normalizeH="0" baseline="0" noProof="0">
                <a:ln>
                  <a:noFill/>
                </a:ln>
                <a:solidFill>
                  <a:srgbClr val="000000"/>
                </a:solidFill>
                <a:effectLst/>
                <a:uLnTx/>
                <a:uFillTx/>
                <a:latin typeface="Agrandir Medium Italics"/>
                <a:ea typeface="Calibri"/>
                <a:cs typeface="Arial"/>
              </a:rPr>
              <a:t>Terminar el día con Dios</a:t>
            </a:r>
          </a:p>
        </p:txBody>
      </p:sp>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3265" y="4698907"/>
            <a:ext cx="613474" cy="1151573"/>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3265" y="2331758"/>
            <a:ext cx="2088352" cy="1837750"/>
          </a:xfrm>
          <a:prstGeom prst="rect">
            <a:avLst/>
          </a:prstGeom>
        </p:spPr>
      </p:pic>
      <p:sp>
        <p:nvSpPr>
          <p:cNvPr id="11" name="TextBox 11"/>
          <p:cNvSpPr txBox="1"/>
          <p:nvPr/>
        </p:nvSpPr>
        <p:spPr>
          <a:xfrm>
            <a:off x="2637725" y="1372273"/>
            <a:ext cx="5836493" cy="2522741"/>
          </a:xfrm>
          <a:prstGeom prst="rect">
            <a:avLst/>
          </a:prstGeom>
        </p:spPr>
        <p:txBody>
          <a:bodyPr lIns="0" tIns="0" rIns="0" bIns="0" rtlCol="0" anchor="t">
            <a:spAutoFit/>
          </a:bodyPr>
          <a:lstStyle/>
          <a:p>
            <a:pPr marL="0" marR="0" lvl="0" indent="0" algn="r" defTabSz="914400" rtl="0" eaLnBrk="1" fontAlgn="auto" latinLnBrk="0" hangingPunct="1">
              <a:lnSpc>
                <a:spcPts val="2187"/>
              </a:lnSpc>
              <a:spcBef>
                <a:spcPct val="0"/>
              </a:spcBef>
              <a:spcAft>
                <a:spcPts val="0"/>
              </a:spcAft>
              <a:buClrTx/>
              <a:buSzTx/>
              <a:buFontTx/>
              <a:buNone/>
              <a:tabLst/>
              <a:defRPr/>
            </a:pPr>
            <a:r>
              <a:rPr kumimoji="0" lang="en-US" sz="1562" b="0" i="0" u="none" strike="noStrike" kern="1200" cap="none" spc="0" normalizeH="0" baseline="0" noProof="0">
                <a:ln>
                  <a:noFill/>
                </a:ln>
                <a:solidFill>
                  <a:srgbClr val="000000"/>
                </a:solidFill>
                <a:effectLst/>
                <a:uLnTx/>
                <a:uFillTx/>
                <a:latin typeface="Agrandir Medium"/>
                <a:ea typeface="Calibri"/>
                <a:cs typeface="Arial"/>
              </a:rPr>
              <a:t>Jesús era conocido por pasarse toda la noche rezando. En una ocasión, se quedó despierto toda la noche para orar antes de elegir a 12 hombres para que fueran sus discípulos. No era fácil elegir a los hombres que continuarían la obra cuando Él regresara al cielo. Después de elegir a sus discípulos, oró por ellos. También oró por los necesitados. ¿Sabías que Jesús también oraba por sí mismo?  Le pedía a Dios sabiduría y fortaleza. La oración era su fuente de fortaleza para superar las tentaciones y los desafíos que tenía por delante.</a:t>
            </a:r>
          </a:p>
        </p:txBody>
      </p:sp>
      <p:sp>
        <p:nvSpPr>
          <p:cNvPr id="12" name="TextBox 12"/>
          <p:cNvSpPr txBox="1"/>
          <p:nvPr/>
        </p:nvSpPr>
        <p:spPr>
          <a:xfrm>
            <a:off x="533266" y="202882"/>
            <a:ext cx="759390" cy="760914"/>
          </a:xfrm>
          <a:prstGeom prst="rect">
            <a:avLst/>
          </a:prstGeom>
        </p:spPr>
        <p:txBody>
          <a:bodyPr wrap="square" lIns="0" tIns="0" rIns="0" bIns="0" rtlCol="0" anchor="t">
            <a:spAutoFit/>
          </a:bodyPr>
          <a:lstStyle/>
          <a:p>
            <a:pPr marL="0" marR="0" lvl="0" indent="0" algn="ctr" defTabSz="914400" rtl="0" eaLnBrk="1" fontAlgn="auto" latinLnBrk="0" hangingPunct="1">
              <a:lnSpc>
                <a:spcPts val="6299"/>
              </a:lnSpc>
              <a:spcBef>
                <a:spcPts val="0"/>
              </a:spcBef>
              <a:spcAft>
                <a:spcPts val="0"/>
              </a:spcAft>
              <a:buClrTx/>
              <a:buSzTx/>
              <a:buFontTx/>
              <a:buNone/>
              <a:tabLst/>
              <a:defRPr/>
            </a:pPr>
            <a:r>
              <a:rPr kumimoji="0" lang="en-US" sz="4499" b="0" i="0" u="none" strike="noStrike" kern="1200" cap="none" spc="0" normalizeH="0" baseline="0" noProof="0" dirty="0">
                <a:ln>
                  <a:noFill/>
                </a:ln>
                <a:solidFill>
                  <a:srgbClr val="000000"/>
                </a:solidFill>
                <a:effectLst/>
                <a:uLnTx/>
                <a:uFillTx/>
                <a:latin typeface="Agrandir Tight Bold"/>
                <a:ea typeface="Calibri"/>
                <a:cs typeface="Arial"/>
              </a:rPr>
              <a:t>10</a:t>
            </a:r>
          </a:p>
        </p:txBody>
      </p:sp>
      <p:sp>
        <p:nvSpPr>
          <p:cNvPr id="13" name="TextBox 13"/>
          <p:cNvSpPr txBox="1"/>
          <p:nvPr/>
        </p:nvSpPr>
        <p:spPr>
          <a:xfrm>
            <a:off x="949655" y="1688503"/>
            <a:ext cx="1660327" cy="405765"/>
          </a:xfrm>
          <a:prstGeom prst="rect">
            <a:avLst/>
          </a:prstGeom>
        </p:spPr>
        <p:txBody>
          <a:bodyPr lIns="0" tIns="0" rIns="0" bIns="0" rtlCol="0" anchor="t">
            <a:spAutoFit/>
          </a:bodyPr>
          <a:lstStyle/>
          <a:p>
            <a:pPr marL="0" marR="0" lvl="0" indent="0" algn="ctr" defTabSz="914400" rtl="0" eaLnBrk="1" fontAlgn="auto" latinLnBrk="0" hangingPunct="1">
              <a:lnSpc>
                <a:spcPts val="336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Better Saturday"/>
                <a:ea typeface="Calibri"/>
                <a:cs typeface="Arial"/>
              </a:rPr>
              <a:t>Pensamiento clave</a:t>
            </a:r>
          </a:p>
        </p:txBody>
      </p:sp>
      <p:sp>
        <p:nvSpPr>
          <p:cNvPr id="14" name="TextBox 14"/>
          <p:cNvSpPr txBox="1"/>
          <p:nvPr/>
        </p:nvSpPr>
        <p:spPr>
          <a:xfrm>
            <a:off x="1371902" y="374332"/>
            <a:ext cx="1056077" cy="567800"/>
          </a:xfrm>
          <a:prstGeom prst="rect">
            <a:avLst/>
          </a:prstGeom>
        </p:spPr>
        <p:txBody>
          <a:bodyPr wrap="square" lIns="0" tIns="0" rIns="0" bIns="0" rtlCol="0" anchor="t">
            <a:spAutoFit/>
          </a:bodyPr>
          <a:lstStyle/>
          <a:p>
            <a:pPr marL="0" marR="0" lvl="0" indent="0" algn="l" defTabSz="914400" rtl="0" eaLnBrk="1" fontAlgn="auto" latinLnBrk="0" hangingPunct="1">
              <a:lnSpc>
                <a:spcPts val="2303"/>
              </a:lnSpc>
              <a:spcBef>
                <a:spcPts val="0"/>
              </a:spcBef>
              <a:spcAft>
                <a:spcPts val="0"/>
              </a:spcAft>
              <a:buClrTx/>
              <a:buSzTx/>
              <a:buFontTx/>
              <a:buNone/>
              <a:tabLst/>
              <a:defRPr/>
            </a:pPr>
            <a:r>
              <a:rPr kumimoji="0" lang="en-US" sz="1645" b="0" i="0" u="none" strike="noStrike" kern="1200" cap="none" spc="0" normalizeH="0" baseline="0" noProof="0" dirty="0">
                <a:ln>
                  <a:noFill/>
                </a:ln>
                <a:solidFill>
                  <a:srgbClr val="000000"/>
                </a:solidFill>
                <a:effectLst/>
                <a:uLnTx/>
                <a:uFillTx/>
                <a:latin typeface="Open Sans"/>
                <a:ea typeface="Calibri"/>
                <a:cs typeface="Arial"/>
              </a:rPr>
              <a:t>DÍAS DE</a:t>
            </a:r>
          </a:p>
          <a:p>
            <a:pPr marL="0" marR="0" lvl="0" indent="0" algn="l" defTabSz="914400" rtl="0" eaLnBrk="1" fontAlgn="auto" latinLnBrk="0" hangingPunct="1">
              <a:lnSpc>
                <a:spcPts val="2303"/>
              </a:lnSpc>
              <a:spcBef>
                <a:spcPts val="0"/>
              </a:spcBef>
              <a:spcAft>
                <a:spcPts val="0"/>
              </a:spcAft>
              <a:buClrTx/>
              <a:buSzTx/>
              <a:buFontTx/>
              <a:buNone/>
              <a:tabLst/>
              <a:defRPr/>
            </a:pPr>
            <a:r>
              <a:rPr kumimoji="0" lang="en-US" sz="1645" b="0" i="0" u="none" strike="noStrike" kern="1200" cap="none" spc="0" normalizeH="0" baseline="0" noProof="0" dirty="0">
                <a:ln>
                  <a:noFill/>
                </a:ln>
                <a:solidFill>
                  <a:srgbClr val="000000"/>
                </a:solidFill>
                <a:effectLst/>
                <a:uLnTx/>
                <a:uFillTx/>
                <a:latin typeface="Open Sans"/>
                <a:ea typeface="Calibri"/>
                <a:cs typeface="Arial"/>
              </a:rPr>
              <a:t>ORACIÓN</a:t>
            </a:r>
          </a:p>
        </p:txBody>
      </p:sp>
      <p:sp>
        <p:nvSpPr>
          <p:cNvPr id="15" name="TextBox 15"/>
          <p:cNvSpPr txBox="1"/>
          <p:nvPr/>
        </p:nvSpPr>
        <p:spPr>
          <a:xfrm>
            <a:off x="2427980" y="4407601"/>
            <a:ext cx="1374874" cy="405765"/>
          </a:xfrm>
          <a:prstGeom prst="rect">
            <a:avLst/>
          </a:prstGeom>
        </p:spPr>
        <p:txBody>
          <a:bodyPr lIns="0" tIns="0" rIns="0" bIns="0" rtlCol="0" anchor="t">
            <a:spAutoFit/>
          </a:bodyPr>
          <a:lstStyle/>
          <a:p>
            <a:pPr marL="0" marR="0" lvl="0" indent="0" algn="ctr" defTabSz="914400" rtl="0" eaLnBrk="1" fontAlgn="auto" latinLnBrk="0" hangingPunct="1">
              <a:lnSpc>
                <a:spcPts val="336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Better Saturday"/>
                <a:ea typeface="Calibri"/>
                <a:cs typeface="Arial"/>
              </a:rPr>
              <a:t>Tiempo de oración</a:t>
            </a:r>
          </a:p>
        </p:txBody>
      </p:sp>
      <p:pic>
        <p:nvPicPr>
          <p:cNvPr id="16" name="Picture 1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12975" y="4407632"/>
            <a:ext cx="300164" cy="440458"/>
          </a:xfrm>
          <a:prstGeom prst="rect">
            <a:avLst/>
          </a:prstGeom>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1D2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335388" y="6609767"/>
            <a:ext cx="2351999" cy="652885"/>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23096" y="4150657"/>
            <a:ext cx="538834" cy="620241"/>
          </a:xfrm>
          <a:prstGeom prst="rect">
            <a:avLst/>
          </a:prstGeom>
        </p:spPr>
      </p:pic>
      <p:sp>
        <p:nvSpPr>
          <p:cNvPr id="4" name="TextBox 4"/>
          <p:cNvSpPr txBox="1"/>
          <p:nvPr/>
        </p:nvSpPr>
        <p:spPr>
          <a:xfrm>
            <a:off x="477674" y="2143679"/>
            <a:ext cx="4433901" cy="3228256"/>
          </a:xfrm>
          <a:prstGeom prst="rect">
            <a:avLst/>
          </a:prstGeom>
        </p:spPr>
        <p:txBody>
          <a:bodyPr lIns="0" tIns="0" rIns="0" bIns="0" rtlCol="0" anchor="t">
            <a:spAutoFit/>
          </a:bodyPr>
          <a:lstStyle/>
          <a:p>
            <a:pPr marL="0" marR="0" lvl="0" indent="0" algn="l" defTabSz="914400" rtl="0" eaLnBrk="1" fontAlgn="auto" latinLnBrk="0" hangingPunct="1">
              <a:lnSpc>
                <a:spcPts val="2338"/>
              </a:lnSpc>
              <a:spcBef>
                <a:spcPts val="0"/>
              </a:spcBef>
              <a:spcAft>
                <a:spcPts val="0"/>
              </a:spcAft>
              <a:buClrTx/>
              <a:buSzTx/>
              <a:buFontTx/>
              <a:buNone/>
              <a:tabLst/>
              <a:defRPr/>
            </a:pPr>
            <a:r>
              <a:rPr kumimoji="0" lang="en-US" sz="1670" b="0" i="0" u="none" strike="noStrike" kern="1200" cap="none" spc="0" normalizeH="0" baseline="0" noProof="0" dirty="0" err="1">
                <a:ln>
                  <a:noFill/>
                </a:ln>
                <a:solidFill>
                  <a:srgbClr val="000000"/>
                </a:solidFill>
                <a:effectLst/>
                <a:uLnTx/>
                <a:uFillTx/>
                <a:latin typeface="Agrandir Medium Bold"/>
                <a:ea typeface="Calibri"/>
                <a:cs typeface="Arial"/>
              </a:rPr>
              <a:t>Alabanza</a:t>
            </a:r>
            <a:r>
              <a:rPr kumimoji="0" lang="en-US" sz="1670" b="0" i="0" u="none" strike="noStrike" kern="1200" cap="none" spc="0" normalizeH="0" baseline="0" noProof="0" dirty="0">
                <a:ln>
                  <a:noFill/>
                </a:ln>
                <a:solidFill>
                  <a:srgbClr val="000000"/>
                </a:solidFill>
                <a:effectLst/>
                <a:uLnTx/>
                <a:uFillTx/>
                <a:latin typeface="Agrandir Medium Bold"/>
                <a:ea typeface="Calibri"/>
                <a:cs typeface="Arial"/>
              </a:rPr>
              <a:t> y </a:t>
            </a:r>
            <a:r>
              <a:rPr kumimoji="0" lang="en-US" sz="1670" b="0" i="0" u="none" strike="noStrike" kern="1200" cap="none" spc="0" normalizeH="0" baseline="0" noProof="0" dirty="0" err="1">
                <a:ln>
                  <a:noFill/>
                </a:ln>
                <a:solidFill>
                  <a:srgbClr val="000000"/>
                </a:solidFill>
                <a:effectLst/>
                <a:uLnTx/>
                <a:uFillTx/>
                <a:latin typeface="Agrandir Medium Bold"/>
                <a:ea typeface="Calibri"/>
                <a:cs typeface="Arial"/>
              </a:rPr>
              <a:t>agradecimiento</a:t>
            </a:r>
            <a:r>
              <a:rPr kumimoji="0" lang="en-US" sz="1670" b="0" i="0" u="none" strike="noStrike" kern="1200" cap="none" spc="0" normalizeH="0" baseline="0" noProof="0" dirty="0">
                <a:ln>
                  <a:noFill/>
                </a:ln>
                <a:solidFill>
                  <a:srgbClr val="000000"/>
                </a:solidFill>
                <a:effectLst/>
                <a:uLnTx/>
                <a:uFillTx/>
                <a:latin typeface="Agrandir Medium Bold"/>
                <a:ea typeface="Calibri"/>
                <a:cs typeface="Arial"/>
              </a:rPr>
              <a:t> </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Da gracias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bendiciones</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específicas</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y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alaba</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 Dios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su</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bondad</a:t>
            </a:r>
            <a:endParaRPr kumimoji="0" lang="en-US" sz="1670" b="0" i="0" u="none" strike="noStrike" kern="1200" cap="none" spc="0" normalizeH="0" baseline="0" noProof="0" dirty="0">
              <a:ln>
                <a:noFill/>
              </a:ln>
              <a:solidFill>
                <a:srgbClr val="000000"/>
              </a:solidFill>
              <a:effectLst/>
              <a:uLnTx/>
              <a:uFillTx/>
              <a:latin typeface="Agrandir Medium"/>
              <a:ea typeface="Calibri"/>
              <a:cs typeface="Arial"/>
            </a:endParaRPr>
          </a:p>
          <a:p>
            <a:pPr marL="0" marR="0" lvl="0" indent="0" algn="l" defTabSz="914400" rtl="0" eaLnBrk="1" fontAlgn="auto" latinLnBrk="0" hangingPunct="1">
              <a:lnSpc>
                <a:spcPts val="2338"/>
              </a:lnSpc>
              <a:spcBef>
                <a:spcPts val="0"/>
              </a:spcBef>
              <a:spcAft>
                <a:spcPts val="0"/>
              </a:spcAft>
              <a:buClrTx/>
              <a:buSzTx/>
              <a:buFontTx/>
              <a:buNone/>
              <a:tabLst/>
              <a:defRPr/>
            </a:pPr>
            <a:r>
              <a:rPr kumimoji="0" lang="en-US" sz="1670" b="0" i="0" u="none" strike="noStrike" kern="1200" cap="none" spc="0" normalizeH="0" baseline="0" noProof="0" dirty="0" err="1">
                <a:ln>
                  <a:noFill/>
                </a:ln>
                <a:solidFill>
                  <a:srgbClr val="000000"/>
                </a:solidFill>
                <a:effectLst/>
                <a:uLnTx/>
                <a:uFillTx/>
                <a:latin typeface="Agrandir Medium Bold"/>
                <a:ea typeface="Calibri"/>
                <a:cs typeface="Arial"/>
              </a:rPr>
              <a:t>Confesión</a:t>
            </a:r>
            <a:r>
              <a:rPr kumimoji="0" lang="en-US" sz="1670" b="0" i="0" u="none" strike="noStrike" kern="1200" cap="none" spc="0" normalizeH="0" baseline="0" noProof="0" dirty="0">
                <a:ln>
                  <a:noFill/>
                </a:ln>
                <a:solidFill>
                  <a:srgbClr val="000000"/>
                </a:solidFill>
                <a:effectLst/>
                <a:uLnTx/>
                <a:uFillTx/>
                <a:latin typeface="Agrandir Medium Bold"/>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Confiesa</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tus</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errores</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y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pide</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perdón</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 Dios</a:t>
            </a:r>
          </a:p>
          <a:p>
            <a:pPr marL="0" marR="0" lvl="0" indent="0" algn="l" defTabSz="914400" rtl="0" eaLnBrk="1" fontAlgn="auto" latinLnBrk="0" hangingPunct="1">
              <a:lnSpc>
                <a:spcPts val="2338"/>
              </a:lnSpc>
              <a:spcBef>
                <a:spcPts val="0"/>
              </a:spcBef>
              <a:spcAft>
                <a:spcPts val="0"/>
              </a:spcAft>
              <a:buClrTx/>
              <a:buSzTx/>
              <a:buFontTx/>
              <a:buNone/>
              <a:tabLst/>
              <a:defRPr/>
            </a:pPr>
            <a:r>
              <a:rPr kumimoji="0" lang="en-US" sz="1670" b="0" i="0" u="none" strike="noStrike" kern="1200" cap="none" spc="0" normalizeH="0" baseline="0" noProof="0" dirty="0" err="1">
                <a:ln>
                  <a:noFill/>
                </a:ln>
                <a:solidFill>
                  <a:srgbClr val="000000"/>
                </a:solidFill>
                <a:effectLst/>
                <a:uLnTx/>
                <a:uFillTx/>
                <a:latin typeface="Agrandir Medium Bold"/>
                <a:ea typeface="Calibri"/>
                <a:cs typeface="Arial"/>
              </a:rPr>
              <a:t>Guía</a:t>
            </a:r>
            <a:r>
              <a:rPr kumimoji="0" lang="en-US" sz="1670" b="0" i="0" u="none" strike="noStrike" kern="1200" cap="none" spc="0" normalizeH="0" baseline="0" noProof="0" dirty="0">
                <a:ln>
                  <a:noFill/>
                </a:ln>
                <a:solidFill>
                  <a:srgbClr val="000000"/>
                </a:solidFill>
                <a:effectLst/>
                <a:uLnTx/>
                <a:uFillTx/>
                <a:latin typeface="Agrandir Medium Bold"/>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Pide</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 Dios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sabiduría</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para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tomar</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decisiones</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correctas</a:t>
            </a:r>
            <a:endParaRPr kumimoji="0" lang="en-US" sz="1670" b="0" i="0" u="none" strike="noStrike" kern="1200" cap="none" spc="0" normalizeH="0" baseline="0" noProof="0" dirty="0">
              <a:ln>
                <a:noFill/>
              </a:ln>
              <a:solidFill>
                <a:srgbClr val="000000"/>
              </a:solidFill>
              <a:effectLst/>
              <a:uLnTx/>
              <a:uFillTx/>
              <a:latin typeface="Agrandir Medium"/>
              <a:ea typeface="Calibri"/>
              <a:cs typeface="Arial"/>
            </a:endParaRPr>
          </a:p>
          <a:p>
            <a:pPr marL="0" marR="0" lvl="0" indent="0" algn="l" defTabSz="914400" rtl="0" eaLnBrk="1" fontAlgn="auto" latinLnBrk="0" hangingPunct="1">
              <a:lnSpc>
                <a:spcPts val="2338"/>
              </a:lnSpc>
              <a:spcBef>
                <a:spcPts val="0"/>
              </a:spcBef>
              <a:spcAft>
                <a:spcPts val="0"/>
              </a:spcAft>
              <a:buClrTx/>
              <a:buSzTx/>
              <a:buFontTx/>
              <a:buNone/>
              <a:tabLst/>
              <a:defRPr/>
            </a:pPr>
            <a:r>
              <a:rPr kumimoji="0" lang="en-US" sz="1670" b="0" i="0" u="none" strike="noStrike" kern="1200" cap="none" spc="0" normalizeH="0" baseline="0" noProof="0" dirty="0" err="1">
                <a:ln>
                  <a:noFill/>
                </a:ln>
                <a:solidFill>
                  <a:srgbClr val="000000"/>
                </a:solidFill>
                <a:effectLst/>
                <a:uLnTx/>
                <a:uFillTx/>
                <a:latin typeface="Agrandir Medium Bold"/>
                <a:ea typeface="Calibri"/>
                <a:cs typeface="Arial"/>
              </a:rPr>
              <a:t>Iglesia</a:t>
            </a:r>
            <a:r>
              <a:rPr kumimoji="0" lang="en-US" sz="1670" b="0" i="0" u="none" strike="noStrike" kern="1200" cap="none" spc="0" normalizeH="0" baseline="0" noProof="0" dirty="0">
                <a:ln>
                  <a:noFill/>
                </a:ln>
                <a:solidFill>
                  <a:srgbClr val="000000"/>
                </a:solidFill>
                <a:effectLst/>
                <a:uLnTx/>
                <a:uFillTx/>
                <a:latin typeface="Agrandir Medium Bold"/>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Orar</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la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Iglesia</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mundial</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y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nuestro</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país</a:t>
            </a:r>
            <a:endParaRPr kumimoji="0" lang="en-US" sz="1670" b="0" i="0" u="none" strike="noStrike" kern="1200" cap="none" spc="0" normalizeH="0" baseline="0" noProof="0" dirty="0">
              <a:ln>
                <a:noFill/>
              </a:ln>
              <a:solidFill>
                <a:srgbClr val="000000"/>
              </a:solidFill>
              <a:effectLst/>
              <a:uLnTx/>
              <a:uFillTx/>
              <a:latin typeface="Agrandir Medium"/>
              <a:ea typeface="Calibri"/>
              <a:cs typeface="Arial"/>
            </a:endParaRPr>
          </a:p>
          <a:p>
            <a:pPr marL="0" marR="0" lvl="0" indent="0" algn="l" defTabSz="914400" rtl="0" eaLnBrk="1" fontAlgn="auto" latinLnBrk="0" hangingPunct="1">
              <a:lnSpc>
                <a:spcPts val="2338"/>
              </a:lnSpc>
              <a:spcBef>
                <a:spcPts val="0"/>
              </a:spcBef>
              <a:spcAft>
                <a:spcPts val="0"/>
              </a:spcAft>
              <a:buClrTx/>
              <a:buSzTx/>
              <a:buFontTx/>
              <a:buNone/>
              <a:tabLst/>
              <a:defRPr/>
            </a:pPr>
            <a:r>
              <a:rPr kumimoji="0" lang="en-US" sz="1670" b="0" i="0" u="none" strike="noStrike" kern="1200" cap="none" spc="0" normalizeH="0" baseline="0" noProof="0" dirty="0" err="1">
                <a:ln>
                  <a:noFill/>
                </a:ln>
                <a:solidFill>
                  <a:srgbClr val="000000"/>
                </a:solidFill>
                <a:effectLst/>
                <a:uLnTx/>
                <a:uFillTx/>
                <a:latin typeface="Agrandir Medium Bold"/>
                <a:ea typeface="Calibri"/>
                <a:cs typeface="Arial"/>
              </a:rPr>
              <a:t>Peticiones</a:t>
            </a:r>
            <a:r>
              <a:rPr kumimoji="0" lang="en-US" sz="1670" b="0" i="0" u="none" strike="noStrike" kern="1200" cap="none" spc="0" normalizeH="0" baseline="0" noProof="0" dirty="0">
                <a:ln>
                  <a:noFill/>
                </a:ln>
                <a:solidFill>
                  <a:srgbClr val="000000"/>
                </a:solidFill>
                <a:effectLst/>
                <a:uLnTx/>
                <a:uFillTx/>
                <a:latin typeface="Agrandir Medium Bold"/>
                <a:ea typeface="Calibri"/>
                <a:cs typeface="Arial"/>
              </a:rPr>
              <a:t> </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Ore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las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necesidades</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de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los</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miembros</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de la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iglesia</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familiares</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y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vecinos</a:t>
            </a:r>
            <a:endParaRPr kumimoji="0" lang="en-US" sz="1670" b="0" i="0" u="none" strike="noStrike" kern="1200" cap="none" spc="0" normalizeH="0" baseline="0" noProof="0" dirty="0">
              <a:ln>
                <a:noFill/>
              </a:ln>
              <a:solidFill>
                <a:srgbClr val="000000"/>
              </a:solidFill>
              <a:effectLst/>
              <a:uLnTx/>
              <a:uFillTx/>
              <a:latin typeface="Agrandir Medium"/>
              <a:ea typeface="Calibri"/>
              <a:cs typeface="Arial"/>
            </a:endParaRPr>
          </a:p>
        </p:txBody>
      </p:sp>
      <p:sp>
        <p:nvSpPr>
          <p:cNvPr id="5" name="TextBox 5"/>
          <p:cNvSpPr txBox="1"/>
          <p:nvPr/>
        </p:nvSpPr>
        <p:spPr>
          <a:xfrm>
            <a:off x="2439737" y="405185"/>
            <a:ext cx="2412802" cy="406399"/>
          </a:xfrm>
          <a:prstGeom prst="rect">
            <a:avLst/>
          </a:prstGeom>
        </p:spPr>
        <p:txBody>
          <a:bodyPr lIns="0" tIns="0" rIns="0" bIns="0" rtlCol="0" anchor="t">
            <a:sp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grandir Medium Italics"/>
                <a:ea typeface="Calibri"/>
                <a:cs typeface="Arial"/>
              </a:rPr>
              <a:t>DE VUELTA AL ALTAR</a:t>
            </a:r>
          </a:p>
        </p:txBody>
      </p:sp>
      <p:sp>
        <p:nvSpPr>
          <p:cNvPr id="6" name="AutoShape 6"/>
          <p:cNvSpPr/>
          <p:nvPr/>
        </p:nvSpPr>
        <p:spPr>
          <a:xfrm>
            <a:off x="2430647" y="792534"/>
            <a:ext cx="2980944" cy="0"/>
          </a:xfrm>
          <a:prstGeom prst="line">
            <a:avLst/>
          </a:prstGeom>
          <a:ln w="38100" cap="flat">
            <a:solidFill>
              <a:srgbClr val="000000"/>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Arial"/>
            </a:endParaRPr>
          </a:p>
        </p:txBody>
      </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59694" y="1168715"/>
            <a:ext cx="1252538" cy="2351181"/>
          </a:xfrm>
          <a:prstGeom prst="rect">
            <a:avLst/>
          </a:prstGeom>
        </p:spPr>
      </p:pic>
      <p:sp>
        <p:nvSpPr>
          <p:cNvPr id="8" name="TextBox 8"/>
          <p:cNvSpPr txBox="1"/>
          <p:nvPr/>
        </p:nvSpPr>
        <p:spPr>
          <a:xfrm>
            <a:off x="563096" y="202882"/>
            <a:ext cx="729559" cy="760914"/>
          </a:xfrm>
          <a:prstGeom prst="rect">
            <a:avLst/>
          </a:prstGeom>
        </p:spPr>
        <p:txBody>
          <a:bodyPr wrap="square" lIns="0" tIns="0" rIns="0" bIns="0" rtlCol="0" anchor="t">
            <a:spAutoFit/>
          </a:bodyPr>
          <a:lstStyle/>
          <a:p>
            <a:pPr marL="0" marR="0" lvl="0" indent="0" algn="ctr" defTabSz="914400" rtl="0" eaLnBrk="1" fontAlgn="auto" latinLnBrk="0" hangingPunct="1">
              <a:lnSpc>
                <a:spcPts val="6299"/>
              </a:lnSpc>
              <a:spcBef>
                <a:spcPts val="0"/>
              </a:spcBef>
              <a:spcAft>
                <a:spcPts val="0"/>
              </a:spcAft>
              <a:buClrTx/>
              <a:buSzTx/>
              <a:buFontTx/>
              <a:buNone/>
              <a:tabLst/>
              <a:defRPr/>
            </a:pPr>
            <a:r>
              <a:rPr kumimoji="0" lang="en-US" sz="4499" b="0" i="0" u="none" strike="noStrike" kern="1200" cap="none" spc="0" normalizeH="0" baseline="0" noProof="0" dirty="0">
                <a:ln>
                  <a:noFill/>
                </a:ln>
                <a:solidFill>
                  <a:srgbClr val="000000"/>
                </a:solidFill>
                <a:effectLst/>
                <a:uLnTx/>
                <a:uFillTx/>
                <a:latin typeface="Agrandir Tight Bold"/>
                <a:ea typeface="Calibri"/>
                <a:cs typeface="Arial"/>
              </a:rPr>
              <a:t>10</a:t>
            </a:r>
          </a:p>
        </p:txBody>
      </p:sp>
      <p:sp>
        <p:nvSpPr>
          <p:cNvPr id="9" name="TextBox 9"/>
          <p:cNvSpPr txBox="1"/>
          <p:nvPr/>
        </p:nvSpPr>
        <p:spPr>
          <a:xfrm>
            <a:off x="1050404" y="1427599"/>
            <a:ext cx="2325469" cy="405765"/>
          </a:xfrm>
          <a:prstGeom prst="rect">
            <a:avLst/>
          </a:prstGeom>
        </p:spPr>
        <p:txBody>
          <a:bodyPr lIns="0" tIns="0" rIns="0" bIns="0" rtlCol="0" anchor="t">
            <a:spAutoFit/>
          </a:bodyPr>
          <a:lstStyle/>
          <a:p>
            <a:pPr marL="0" marR="0" lvl="0" indent="0" algn="ctr" defTabSz="914400" rtl="0" eaLnBrk="1" fontAlgn="auto" latinLnBrk="0" hangingPunct="1">
              <a:lnSpc>
                <a:spcPts val="336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Better Saturday"/>
                <a:ea typeface="Calibri"/>
                <a:cs typeface="Arial"/>
              </a:rPr>
              <a:t>Sugerencia de oración</a:t>
            </a:r>
          </a:p>
        </p:txBody>
      </p:sp>
      <p:sp>
        <p:nvSpPr>
          <p:cNvPr id="10" name="TextBox 10"/>
          <p:cNvSpPr txBox="1"/>
          <p:nvPr/>
        </p:nvSpPr>
        <p:spPr>
          <a:xfrm>
            <a:off x="1371903" y="374332"/>
            <a:ext cx="1058744" cy="567800"/>
          </a:xfrm>
          <a:prstGeom prst="rect">
            <a:avLst/>
          </a:prstGeom>
        </p:spPr>
        <p:txBody>
          <a:bodyPr wrap="square" lIns="0" tIns="0" rIns="0" bIns="0" rtlCol="0" anchor="t">
            <a:spAutoFit/>
          </a:bodyPr>
          <a:lstStyle/>
          <a:p>
            <a:pPr marL="0" marR="0" lvl="0" indent="0" algn="l" defTabSz="914400" rtl="0" eaLnBrk="1" fontAlgn="auto" latinLnBrk="0" hangingPunct="1">
              <a:lnSpc>
                <a:spcPts val="2303"/>
              </a:lnSpc>
              <a:spcBef>
                <a:spcPts val="0"/>
              </a:spcBef>
              <a:spcAft>
                <a:spcPts val="0"/>
              </a:spcAft>
              <a:buClrTx/>
              <a:buSzTx/>
              <a:buFontTx/>
              <a:buNone/>
              <a:tabLst/>
              <a:defRPr/>
            </a:pPr>
            <a:r>
              <a:rPr kumimoji="0" lang="en-US" sz="1645" b="0" i="0" u="none" strike="noStrike" kern="1200" cap="none" spc="0" normalizeH="0" baseline="0" noProof="0" dirty="0">
                <a:ln>
                  <a:noFill/>
                </a:ln>
                <a:solidFill>
                  <a:srgbClr val="000000"/>
                </a:solidFill>
                <a:effectLst/>
                <a:uLnTx/>
                <a:uFillTx/>
                <a:latin typeface="Open Sans"/>
                <a:ea typeface="Calibri"/>
                <a:cs typeface="Arial"/>
              </a:rPr>
              <a:t>DÍAS DE</a:t>
            </a:r>
          </a:p>
          <a:p>
            <a:pPr marL="0" marR="0" lvl="0" indent="0" algn="l" defTabSz="914400" rtl="0" eaLnBrk="1" fontAlgn="auto" latinLnBrk="0" hangingPunct="1">
              <a:lnSpc>
                <a:spcPts val="2303"/>
              </a:lnSpc>
              <a:spcBef>
                <a:spcPts val="0"/>
              </a:spcBef>
              <a:spcAft>
                <a:spcPts val="0"/>
              </a:spcAft>
              <a:buClrTx/>
              <a:buSzTx/>
              <a:buFontTx/>
              <a:buNone/>
              <a:tabLst/>
              <a:defRPr/>
            </a:pPr>
            <a:r>
              <a:rPr kumimoji="0" lang="en-US" sz="1645" b="0" i="0" u="none" strike="noStrike" kern="1200" cap="none" spc="0" normalizeH="0" baseline="0" noProof="0" dirty="0">
                <a:ln>
                  <a:noFill/>
                </a:ln>
                <a:solidFill>
                  <a:srgbClr val="000000"/>
                </a:solidFill>
                <a:effectLst/>
                <a:uLnTx/>
                <a:uFillTx/>
                <a:latin typeface="Open Sans"/>
                <a:ea typeface="Calibri"/>
                <a:cs typeface="Arial"/>
              </a:rPr>
              <a:t>ORACIÓN</a:t>
            </a:r>
          </a:p>
        </p:txBody>
      </p:sp>
      <p:sp>
        <p:nvSpPr>
          <p:cNvPr id="11" name="TextBox 11"/>
          <p:cNvSpPr txBox="1"/>
          <p:nvPr/>
        </p:nvSpPr>
        <p:spPr>
          <a:xfrm>
            <a:off x="5617462" y="4212060"/>
            <a:ext cx="2847301" cy="824865"/>
          </a:xfrm>
          <a:prstGeom prst="rect">
            <a:avLst/>
          </a:prstGeom>
        </p:spPr>
        <p:txBody>
          <a:bodyPr lIns="0" tIns="0" rIns="0" bIns="0" rtlCol="0" anchor="t">
            <a:spAutoFit/>
          </a:bodyPr>
          <a:lstStyle/>
          <a:p>
            <a:pPr marL="0" marR="0" lvl="0" indent="0" algn="ctr"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Better Saturday"/>
                <a:ea typeface="Calibri"/>
                <a:cs typeface="Arial"/>
              </a:rPr>
              <a:t>Canta alabanzas</a:t>
            </a:r>
          </a:p>
          <a:p>
            <a:pPr marL="0" marR="0" lvl="0" indent="0" algn="ctr" defTabSz="914400" rtl="0" eaLnBrk="1" fontAlgn="auto" latinLnBrk="0" hangingPunct="1">
              <a:lnSpc>
                <a:spcPts val="3359"/>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etter Saturday"/>
              <a:ea typeface="Calibri"/>
              <a:cs typeface="Arial"/>
            </a:endParaRPr>
          </a:p>
        </p:txBody>
      </p:sp>
      <p:sp>
        <p:nvSpPr>
          <p:cNvPr id="12" name="TextBox 12"/>
          <p:cNvSpPr txBox="1"/>
          <p:nvPr/>
        </p:nvSpPr>
        <p:spPr>
          <a:xfrm>
            <a:off x="4994699" y="4890079"/>
            <a:ext cx="3707447" cy="1510157"/>
          </a:xfrm>
          <a:prstGeom prst="rect">
            <a:avLst/>
          </a:prstGeom>
        </p:spPr>
        <p:txBody>
          <a:bodyPr lIns="0" tIns="0" rIns="0" bIns="0" rtlCol="0" anchor="t">
            <a:spAutoFit/>
          </a:bodyPr>
          <a:lstStyle/>
          <a:p>
            <a:pPr marL="0" marR="0" lvl="0" indent="0" algn="ctr" defTabSz="914400" rtl="0" eaLnBrk="1" fontAlgn="auto" latinLnBrk="0" hangingPunct="1">
              <a:lnSpc>
                <a:spcPts val="2338"/>
              </a:lnSpc>
              <a:spcBef>
                <a:spcPts val="0"/>
              </a:spcBef>
              <a:spcAft>
                <a:spcPts val="0"/>
              </a:spcAft>
              <a:buClrTx/>
              <a:buSzTx/>
              <a:buFontTx/>
              <a:buNone/>
              <a:tabLst/>
              <a:defRPr/>
            </a:pPr>
            <a:r>
              <a:rPr kumimoji="0" lang="en-US" sz="1670" b="0" i="0" u="none" strike="noStrike" kern="1200" cap="none" spc="0" normalizeH="0" baseline="0" noProof="0">
                <a:ln>
                  <a:noFill/>
                </a:ln>
                <a:solidFill>
                  <a:srgbClr val="000000"/>
                </a:solidFill>
                <a:effectLst/>
                <a:uLnTx/>
                <a:uFillTx/>
                <a:latin typeface="Agrandir Medium"/>
                <a:ea typeface="Calibri"/>
                <a:cs typeface="Arial"/>
              </a:rPr>
              <a:t>SDAH #469 Apoyado en los brazos eternos</a:t>
            </a:r>
          </a:p>
          <a:p>
            <a:pPr marL="0" marR="0" lvl="0" indent="0" algn="ctr" defTabSz="914400" rtl="0" eaLnBrk="1" fontAlgn="auto" latinLnBrk="0" hangingPunct="1">
              <a:lnSpc>
                <a:spcPts val="2338"/>
              </a:lnSpc>
              <a:spcBef>
                <a:spcPts val="0"/>
              </a:spcBef>
              <a:spcAft>
                <a:spcPts val="0"/>
              </a:spcAft>
              <a:buClrTx/>
              <a:buSzTx/>
              <a:buFontTx/>
              <a:buNone/>
              <a:tabLst/>
              <a:defRPr/>
            </a:pPr>
            <a:r>
              <a:rPr kumimoji="0" lang="en-US" sz="1670" b="0" i="0" u="none" strike="noStrike" kern="1200" cap="none" spc="0" normalizeH="0" baseline="0" noProof="0">
                <a:ln>
                  <a:noFill/>
                </a:ln>
                <a:solidFill>
                  <a:srgbClr val="000000"/>
                </a:solidFill>
                <a:effectLst/>
                <a:uLnTx/>
                <a:uFillTx/>
                <a:latin typeface="Agrandir Medium"/>
                <a:ea typeface="Calibri"/>
                <a:cs typeface="Arial"/>
              </a:rPr>
              <a:t>En momentos como éste</a:t>
            </a:r>
          </a:p>
          <a:p>
            <a:pPr marL="0" marR="0" lvl="0" indent="0" algn="ctr" defTabSz="914400" rtl="0" eaLnBrk="1" fontAlgn="auto" latinLnBrk="0" hangingPunct="1">
              <a:lnSpc>
                <a:spcPts val="2338"/>
              </a:lnSpc>
              <a:spcBef>
                <a:spcPts val="0"/>
              </a:spcBef>
              <a:spcAft>
                <a:spcPts val="0"/>
              </a:spcAft>
              <a:buClrTx/>
              <a:buSzTx/>
              <a:buFontTx/>
              <a:buNone/>
              <a:tabLst/>
              <a:defRPr/>
            </a:pPr>
            <a:r>
              <a:rPr kumimoji="0" lang="en-US" sz="1670" b="0" i="0" u="none" strike="noStrike" kern="1200" cap="none" spc="0" normalizeH="0" baseline="0" noProof="0">
                <a:ln>
                  <a:noFill/>
                </a:ln>
                <a:solidFill>
                  <a:srgbClr val="000000"/>
                </a:solidFill>
                <a:effectLst/>
                <a:uLnTx/>
                <a:uFillTx/>
                <a:latin typeface="Agrandir Medium"/>
                <a:ea typeface="Calibri"/>
                <a:cs typeface="Arial"/>
              </a:rPr>
              <a:t>Su oveja soy yo</a:t>
            </a:r>
          </a:p>
          <a:p>
            <a:pPr marL="0" marR="0" lvl="0" indent="0" algn="ctr" defTabSz="914400" rtl="0" eaLnBrk="1" fontAlgn="auto" latinLnBrk="0" hangingPunct="1">
              <a:lnSpc>
                <a:spcPts val="2338"/>
              </a:lnSpc>
              <a:spcBef>
                <a:spcPts val="0"/>
              </a:spcBef>
              <a:spcAft>
                <a:spcPts val="0"/>
              </a:spcAft>
              <a:buClrTx/>
              <a:buSzTx/>
              <a:buFontTx/>
              <a:buNone/>
              <a:tabLst/>
              <a:defRPr/>
            </a:pPr>
            <a:r>
              <a:rPr kumimoji="0" lang="en-US" sz="1670" b="0" i="0" u="none" strike="noStrike" kern="1200" cap="none" spc="0" normalizeH="0" baseline="0" noProof="0">
                <a:ln>
                  <a:noFill/>
                </a:ln>
                <a:solidFill>
                  <a:srgbClr val="000000"/>
                </a:solidFill>
                <a:effectLst/>
                <a:uLnTx/>
                <a:uFillTx/>
                <a:latin typeface="Agrandir Medium"/>
                <a:ea typeface="Calibri"/>
                <a:cs typeface="Arial"/>
              </a:rPr>
              <a:t>Mi paz os doy</a:t>
            </a:r>
          </a:p>
        </p:txBody>
      </p:sp>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7272" y="4966279"/>
            <a:ext cx="606597" cy="1138663"/>
          </a:xfrm>
          <a:prstGeom prst="rect">
            <a:avLst/>
          </a:prstGeom>
        </p:spPr>
      </p:pic>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3096" y="1434064"/>
            <a:ext cx="300164" cy="440458"/>
          </a:xfrm>
          <a:prstGeom prst="rect">
            <a:avLst/>
          </a:prstGeom>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CC1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188581" y="6603889"/>
            <a:ext cx="2351999" cy="652885"/>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600226">
            <a:off x="-494600" y="3744931"/>
            <a:ext cx="1111325" cy="2381412"/>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46057" y="460057"/>
            <a:ext cx="671760" cy="3002280"/>
          </a:xfrm>
          <a:prstGeom prst="rect">
            <a:avLst/>
          </a:prstGeom>
        </p:spPr>
      </p:pic>
      <p:pic>
        <p:nvPicPr>
          <p:cNvPr id="7" name="Picture 7"/>
          <p:cNvPicPr>
            <a:picLocks noChangeAspect="1"/>
          </p:cNvPicPr>
          <p:nvPr/>
        </p:nvPicPr>
        <p:blipFill>
          <a:blip r:embed="rId7"/>
          <a:srcRect l="38407" r="10136"/>
          <a:stretch>
            <a:fillRect/>
          </a:stretch>
        </p:blipFill>
        <p:spPr>
          <a:xfrm>
            <a:off x="526540" y="3448929"/>
            <a:ext cx="3950210" cy="4043659"/>
          </a:xfrm>
          <a:prstGeom prst="rect">
            <a:avLst/>
          </a:prstGeom>
        </p:spPr>
      </p:pic>
      <p:sp>
        <p:nvSpPr>
          <p:cNvPr id="8" name="TextBox 8"/>
          <p:cNvSpPr txBox="1"/>
          <p:nvPr/>
        </p:nvSpPr>
        <p:spPr>
          <a:xfrm>
            <a:off x="3680126" y="3076251"/>
            <a:ext cx="4297918" cy="483466"/>
          </a:xfrm>
          <a:prstGeom prst="rect">
            <a:avLst/>
          </a:prstGeom>
        </p:spPr>
        <p:txBody>
          <a:bodyPr lIns="0" tIns="0" rIns="0" bIns="0" rtlCol="0" anchor="t">
            <a:spAutoFit/>
          </a:bodyPr>
          <a:lstStyle/>
          <a:p>
            <a:pPr marL="0" marR="0" lvl="0" indent="0" algn="ctr" defTabSz="914400" rtl="0" eaLnBrk="1" fontAlgn="auto" latinLnBrk="0" hangingPunct="1">
              <a:lnSpc>
                <a:spcPts val="4015"/>
              </a:lnSpc>
              <a:spcBef>
                <a:spcPts val="0"/>
              </a:spcBef>
              <a:spcAft>
                <a:spcPts val="0"/>
              </a:spcAft>
              <a:buClrTx/>
              <a:buSzTx/>
              <a:buFontTx/>
              <a:buNone/>
              <a:tabLst/>
              <a:defRPr/>
            </a:pPr>
            <a:r>
              <a:rPr kumimoji="0" lang="en-US" sz="2867" b="0" i="0" u="none" strike="noStrike" kern="1200" cap="none" spc="0" normalizeH="0" baseline="0" noProof="0" dirty="0">
                <a:ln>
                  <a:noFill/>
                </a:ln>
                <a:solidFill>
                  <a:srgbClr val="000000"/>
                </a:solidFill>
                <a:effectLst/>
                <a:uLnTx/>
                <a:uFillTx/>
                <a:latin typeface="Agrandir Medium"/>
                <a:ea typeface="+mn-ea"/>
                <a:cs typeface="+mn-cs"/>
              </a:rPr>
              <a:t>Una </a:t>
            </a:r>
            <a:r>
              <a:rPr kumimoji="0" lang="en-US" sz="2867" b="0" i="0" u="none" strike="noStrike" kern="1200" cap="none" spc="0" normalizeH="0" baseline="0" noProof="0" dirty="0" err="1">
                <a:ln>
                  <a:noFill/>
                </a:ln>
                <a:solidFill>
                  <a:srgbClr val="000000"/>
                </a:solidFill>
                <a:effectLst/>
                <a:uLnTx/>
                <a:uFillTx/>
                <a:latin typeface="Agrandir Medium"/>
                <a:ea typeface="+mn-ea"/>
                <a:cs typeface="+mn-cs"/>
              </a:rPr>
              <a:t>Iglesia</a:t>
            </a:r>
            <a:r>
              <a:rPr kumimoji="0" lang="en-US" sz="2867" b="0" i="0" u="none" strike="noStrike" kern="1200" cap="none" spc="0" normalizeH="0" baseline="0" noProof="0" dirty="0">
                <a:ln>
                  <a:noFill/>
                </a:ln>
                <a:solidFill>
                  <a:srgbClr val="000000"/>
                </a:solidFill>
                <a:effectLst/>
                <a:uLnTx/>
                <a:uFillTx/>
                <a:latin typeface="Agrandir Medium"/>
                <a:ea typeface="+mn-ea"/>
                <a:cs typeface="+mn-cs"/>
              </a:rPr>
              <a:t> que </a:t>
            </a:r>
            <a:r>
              <a:rPr kumimoji="0" lang="en-US" sz="2867" b="0" i="0" u="none" strike="noStrike" kern="1200" cap="none" spc="0" normalizeH="0" baseline="0" noProof="0" dirty="0" err="1">
                <a:ln>
                  <a:noFill/>
                </a:ln>
                <a:solidFill>
                  <a:srgbClr val="000000"/>
                </a:solidFill>
                <a:effectLst/>
                <a:uLnTx/>
                <a:uFillTx/>
                <a:latin typeface="Agrandir Medium"/>
                <a:ea typeface="+mn-ea"/>
                <a:cs typeface="+mn-cs"/>
              </a:rPr>
              <a:t>adora</a:t>
            </a:r>
            <a:endParaRPr kumimoji="0" lang="en-US" sz="2867" b="0" i="0" u="none" strike="noStrike" kern="1200" cap="none" spc="0" normalizeH="0" baseline="0" noProof="0" dirty="0">
              <a:ln>
                <a:noFill/>
              </a:ln>
              <a:solidFill>
                <a:srgbClr val="000000"/>
              </a:solidFill>
              <a:effectLst/>
              <a:uLnTx/>
              <a:uFillTx/>
              <a:latin typeface="Agrandir Medium"/>
              <a:ea typeface="+mn-ea"/>
              <a:cs typeface="+mn-cs"/>
            </a:endParaRPr>
          </a:p>
        </p:txBody>
      </p:sp>
      <p:sp>
        <p:nvSpPr>
          <p:cNvPr id="9" name="TextBox 9"/>
          <p:cNvSpPr txBox="1"/>
          <p:nvPr/>
        </p:nvSpPr>
        <p:spPr>
          <a:xfrm>
            <a:off x="3979763" y="3927016"/>
            <a:ext cx="4166293" cy="1965410"/>
          </a:xfrm>
          <a:prstGeom prst="rect">
            <a:avLst/>
          </a:prstGeom>
        </p:spPr>
        <p:txBody>
          <a:bodyPr lIns="0" tIns="0" rIns="0" bIns="0" rtlCol="0" anchor="t">
            <a:spAutoFit/>
          </a:bodyPr>
          <a:lstStyle/>
          <a:p>
            <a:pPr marL="0" marR="0" lvl="0" indent="0" algn="ctr" defTabSz="914400" rtl="0" eaLnBrk="1" fontAlgn="auto" latinLnBrk="0" hangingPunct="1">
              <a:lnSpc>
                <a:spcPts val="3130"/>
              </a:lnSpc>
              <a:spcBef>
                <a:spcPts val="0"/>
              </a:spcBef>
              <a:spcAft>
                <a:spcPts val="0"/>
              </a:spcAft>
              <a:buClrTx/>
              <a:buSzTx/>
              <a:buFontTx/>
              <a:buNone/>
              <a:tabLst/>
              <a:defRPr/>
            </a:pPr>
            <a:r>
              <a:rPr kumimoji="0" lang="es-MX" sz="2236" b="0" i="0" u="none" strike="noStrike" kern="1200" cap="none" spc="0" normalizeH="0" baseline="0" noProof="0" dirty="0">
                <a:ln>
                  <a:noFill/>
                </a:ln>
                <a:solidFill>
                  <a:srgbClr val="481059"/>
                </a:solidFill>
                <a:effectLst/>
                <a:uLnTx/>
                <a:uFillTx/>
                <a:latin typeface="Agrandir Black Bold"/>
                <a:ea typeface="+mn-ea"/>
                <a:cs typeface="+mn-cs"/>
              </a:rPr>
              <a:t>"Venid, adoremos y postrémonos; arrodillémonos ante el Señor, nuestro Hacedor" </a:t>
            </a:r>
          </a:p>
          <a:p>
            <a:pPr marL="0" marR="0" lvl="0" indent="0" algn="ctr" defTabSz="914400" rtl="0" eaLnBrk="1" fontAlgn="auto" latinLnBrk="0" hangingPunct="1">
              <a:lnSpc>
                <a:spcPts val="3130"/>
              </a:lnSpc>
              <a:spcBef>
                <a:spcPts val="0"/>
              </a:spcBef>
              <a:spcAft>
                <a:spcPts val="0"/>
              </a:spcAft>
              <a:buClrTx/>
              <a:buSzTx/>
              <a:buFontTx/>
              <a:buNone/>
              <a:tabLst/>
              <a:defRPr/>
            </a:pPr>
            <a:r>
              <a:rPr kumimoji="0" lang="es-MX" sz="2236" b="0" i="0" u="none" strike="noStrike" kern="1200" cap="none" spc="0" normalizeH="0" baseline="0" noProof="0" dirty="0">
                <a:ln>
                  <a:noFill/>
                </a:ln>
                <a:solidFill>
                  <a:srgbClr val="481059"/>
                </a:solidFill>
                <a:effectLst/>
                <a:uLnTx/>
                <a:uFillTx/>
                <a:latin typeface="Agrandir Black Bold"/>
                <a:ea typeface="+mn-ea"/>
                <a:cs typeface="+mn-cs"/>
              </a:rPr>
              <a:t>Salmo 95:6 (NVI)</a:t>
            </a:r>
          </a:p>
        </p:txBody>
      </p:sp>
      <p:sp>
        <p:nvSpPr>
          <p:cNvPr id="10" name="TextBox 10"/>
          <p:cNvSpPr txBox="1"/>
          <p:nvPr/>
        </p:nvSpPr>
        <p:spPr>
          <a:xfrm>
            <a:off x="5021011" y="1975741"/>
            <a:ext cx="1881307" cy="834267"/>
          </a:xfrm>
          <a:prstGeom prst="rect">
            <a:avLst/>
          </a:prstGeom>
        </p:spPr>
        <p:txBody>
          <a:bodyPr lIns="0" tIns="0" rIns="0" bIns="0" rtlCol="0" anchor="t">
            <a:spAutoFit/>
          </a:bodyPr>
          <a:lstStyle/>
          <a:p>
            <a:pPr marL="0" marR="0" lvl="0" indent="0" algn="ctr" defTabSz="914400" rtl="0" eaLnBrk="1" fontAlgn="auto" latinLnBrk="0" hangingPunct="1">
              <a:lnSpc>
                <a:spcPts val="6933"/>
              </a:lnSpc>
              <a:spcBef>
                <a:spcPts val="0"/>
              </a:spcBef>
              <a:spcAft>
                <a:spcPts val="0"/>
              </a:spcAft>
              <a:buClrTx/>
              <a:buSzTx/>
              <a:buFontTx/>
              <a:buNone/>
              <a:tabLst/>
              <a:defRPr/>
            </a:pPr>
            <a:r>
              <a:rPr kumimoji="0" lang="en-US" sz="4952" b="0" i="0" u="none" strike="noStrike" kern="1200" cap="none" spc="0" normalizeH="0" baseline="0" noProof="0" dirty="0">
                <a:ln>
                  <a:noFill/>
                </a:ln>
                <a:solidFill>
                  <a:srgbClr val="481059"/>
                </a:solidFill>
                <a:effectLst/>
                <a:uLnTx/>
                <a:uFillTx/>
                <a:latin typeface="Agrandir Black"/>
                <a:ea typeface="+mn-ea"/>
                <a:cs typeface="+mn-cs"/>
              </a:rPr>
              <a:t> Día 7</a:t>
            </a:r>
          </a:p>
        </p:txBody>
      </p:sp>
      <p:sp>
        <p:nvSpPr>
          <p:cNvPr id="13" name="TextBox 13"/>
          <p:cNvSpPr txBox="1"/>
          <p:nvPr/>
        </p:nvSpPr>
        <p:spPr>
          <a:xfrm>
            <a:off x="311304" y="1614046"/>
            <a:ext cx="3461932" cy="1453624"/>
          </a:xfrm>
          <a:prstGeom prst="rect">
            <a:avLst/>
          </a:prstGeom>
        </p:spPr>
        <p:txBody>
          <a:bodyPr lIns="0" tIns="0" rIns="0" bIns="0" rtlCol="0" anchor="t">
            <a:spAutoFit/>
          </a:bodyPr>
          <a:lstStyle/>
          <a:p>
            <a:pPr marL="0" marR="0" lvl="0" indent="0" algn="ctr" defTabSz="914400" rtl="0" eaLnBrk="1" fontAlgn="auto" latinLnBrk="0" hangingPunct="1">
              <a:lnSpc>
                <a:spcPts val="2828"/>
              </a:lnSpc>
              <a:spcBef>
                <a:spcPts val="0"/>
              </a:spcBef>
              <a:spcAft>
                <a:spcPts val="0"/>
              </a:spcAft>
              <a:buClrTx/>
              <a:buSzTx/>
              <a:buFontTx/>
              <a:buNone/>
              <a:tabLst/>
              <a:defRPr/>
            </a:pPr>
            <a:r>
              <a:rPr kumimoji="0" lang="es-MX" sz="2020" b="0" i="0" u="none" strike="noStrike" kern="1200" cap="none" spc="0" normalizeH="0" baseline="0" noProof="0" dirty="0">
                <a:ln>
                  <a:noFill/>
                </a:ln>
                <a:solidFill>
                  <a:srgbClr val="481059"/>
                </a:solidFill>
                <a:effectLst/>
                <a:uLnTx/>
                <a:uFillTx/>
                <a:latin typeface="Agrandir Medium Bold"/>
                <a:ea typeface="+mn-ea"/>
                <a:cs typeface="+mn-cs"/>
              </a:rPr>
              <a:t>Enfoque clave:</a:t>
            </a:r>
          </a:p>
          <a:p>
            <a:pPr marL="0" marR="0" lvl="0" indent="0" algn="ctr" defTabSz="914400" rtl="0" eaLnBrk="1" fontAlgn="auto" latinLnBrk="0" hangingPunct="1">
              <a:lnSpc>
                <a:spcPts val="2828"/>
              </a:lnSpc>
              <a:spcBef>
                <a:spcPts val="0"/>
              </a:spcBef>
              <a:spcAft>
                <a:spcPts val="0"/>
              </a:spcAft>
              <a:buClrTx/>
              <a:buSzTx/>
              <a:buFontTx/>
              <a:buNone/>
              <a:tabLst/>
              <a:defRPr/>
            </a:pPr>
            <a:r>
              <a:rPr kumimoji="0" lang="es-MX" sz="2020" b="0" i="0" u="none" strike="noStrike" kern="1200" cap="none" spc="0" normalizeH="0" baseline="0" noProof="0" dirty="0">
                <a:ln>
                  <a:noFill/>
                </a:ln>
                <a:solidFill>
                  <a:srgbClr val="481059"/>
                </a:solidFill>
                <a:effectLst/>
                <a:uLnTx/>
                <a:uFillTx/>
                <a:latin typeface="Agrandir Medium Bold"/>
                <a:ea typeface="+mn-ea"/>
                <a:cs typeface="+mn-cs"/>
              </a:rPr>
              <a:t>Dios quiere que tengamos una adoración personal y familiar</a:t>
            </a:r>
          </a:p>
        </p:txBody>
      </p:sp>
      <p:sp>
        <p:nvSpPr>
          <p:cNvPr id="14" name="TextBox 5">
            <a:extLst>
              <a:ext uri="{FF2B5EF4-FFF2-40B4-BE49-F238E27FC236}">
                <a16:creationId xmlns:a16="http://schemas.microsoft.com/office/drawing/2014/main" id="{9BFF75F5-5F44-7DBA-7D5D-13E0D6894D2E}"/>
              </a:ext>
            </a:extLst>
          </p:cNvPr>
          <p:cNvSpPr txBox="1"/>
          <p:nvPr/>
        </p:nvSpPr>
        <p:spPr>
          <a:xfrm>
            <a:off x="2446460" y="405185"/>
            <a:ext cx="2792290" cy="338234"/>
          </a:xfrm>
          <a:prstGeom prst="rect">
            <a:avLst/>
          </a:prstGeom>
        </p:spPr>
        <p:txBody>
          <a:bodyPr wrap="square" lIns="0" tIns="0" rIns="0" bIns="0" rtlCol="0" anchor="t">
            <a:sp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grandir Medium Italics"/>
                <a:ea typeface="Calibri"/>
                <a:cs typeface="Arial"/>
              </a:rPr>
              <a:t>DE VUELTA AL ALTAR</a:t>
            </a:r>
          </a:p>
        </p:txBody>
      </p:sp>
      <p:sp>
        <p:nvSpPr>
          <p:cNvPr id="15" name="AutoShape 6">
            <a:extLst>
              <a:ext uri="{FF2B5EF4-FFF2-40B4-BE49-F238E27FC236}">
                <a16:creationId xmlns:a16="http://schemas.microsoft.com/office/drawing/2014/main" id="{BD8E5862-7C5B-E60F-16F8-289CA71A03E4}"/>
              </a:ext>
            </a:extLst>
          </p:cNvPr>
          <p:cNvSpPr/>
          <p:nvPr/>
        </p:nvSpPr>
        <p:spPr>
          <a:xfrm>
            <a:off x="2430647" y="792534"/>
            <a:ext cx="2980944" cy="0"/>
          </a:xfrm>
          <a:prstGeom prst="line">
            <a:avLst/>
          </a:prstGeom>
          <a:ln w="38100" cap="flat">
            <a:solidFill>
              <a:srgbClr val="000000"/>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Arial"/>
            </a:endParaRPr>
          </a:p>
        </p:txBody>
      </p:sp>
      <p:sp>
        <p:nvSpPr>
          <p:cNvPr id="16" name="TextBox 9">
            <a:extLst>
              <a:ext uri="{FF2B5EF4-FFF2-40B4-BE49-F238E27FC236}">
                <a16:creationId xmlns:a16="http://schemas.microsoft.com/office/drawing/2014/main" id="{897DE7BB-34DA-680C-7CCE-D5DA3D565BE5}"/>
              </a:ext>
            </a:extLst>
          </p:cNvPr>
          <p:cNvSpPr txBox="1"/>
          <p:nvPr/>
        </p:nvSpPr>
        <p:spPr>
          <a:xfrm>
            <a:off x="590550" y="202882"/>
            <a:ext cx="702105" cy="760914"/>
          </a:xfrm>
          <a:prstGeom prst="rect">
            <a:avLst/>
          </a:prstGeom>
        </p:spPr>
        <p:txBody>
          <a:bodyPr wrap="square" lIns="0" tIns="0" rIns="0" bIns="0" rtlCol="0" anchor="t">
            <a:spAutoFit/>
          </a:bodyPr>
          <a:lstStyle/>
          <a:p>
            <a:pPr marL="0" marR="0" lvl="0" indent="0" algn="ctr" defTabSz="914400" rtl="0" eaLnBrk="1" fontAlgn="auto" latinLnBrk="0" hangingPunct="1">
              <a:lnSpc>
                <a:spcPts val="6299"/>
              </a:lnSpc>
              <a:spcBef>
                <a:spcPts val="0"/>
              </a:spcBef>
              <a:spcAft>
                <a:spcPts val="0"/>
              </a:spcAft>
              <a:buClrTx/>
              <a:buSzTx/>
              <a:buFontTx/>
              <a:buNone/>
              <a:tabLst/>
              <a:defRPr/>
            </a:pPr>
            <a:r>
              <a:rPr kumimoji="0" lang="en-US" sz="4499" b="0" i="0" u="none" strike="noStrike" kern="1200" cap="none" spc="0" normalizeH="0" baseline="0" noProof="0" dirty="0">
                <a:ln>
                  <a:noFill/>
                </a:ln>
                <a:solidFill>
                  <a:srgbClr val="000000"/>
                </a:solidFill>
                <a:effectLst/>
                <a:uLnTx/>
                <a:uFillTx/>
                <a:latin typeface="Agrandir Tight Bold"/>
                <a:ea typeface="Calibri"/>
                <a:cs typeface="Arial"/>
              </a:rPr>
              <a:t>10</a:t>
            </a:r>
          </a:p>
        </p:txBody>
      </p:sp>
      <p:sp>
        <p:nvSpPr>
          <p:cNvPr id="17" name="TextBox 11">
            <a:extLst>
              <a:ext uri="{FF2B5EF4-FFF2-40B4-BE49-F238E27FC236}">
                <a16:creationId xmlns:a16="http://schemas.microsoft.com/office/drawing/2014/main" id="{0B77FCA2-F948-B89D-1941-89C129F9789F}"/>
              </a:ext>
            </a:extLst>
          </p:cNvPr>
          <p:cNvSpPr txBox="1"/>
          <p:nvPr/>
        </p:nvSpPr>
        <p:spPr>
          <a:xfrm>
            <a:off x="1371903" y="374332"/>
            <a:ext cx="1058744" cy="567800"/>
          </a:xfrm>
          <a:prstGeom prst="rect">
            <a:avLst/>
          </a:prstGeom>
        </p:spPr>
        <p:txBody>
          <a:bodyPr wrap="square" lIns="0" tIns="0" rIns="0" bIns="0" rtlCol="0" anchor="t">
            <a:spAutoFit/>
          </a:bodyPr>
          <a:lstStyle/>
          <a:p>
            <a:pPr marL="0" marR="0" lvl="0" indent="0" algn="l" defTabSz="914400" rtl="0" eaLnBrk="1" fontAlgn="auto" latinLnBrk="0" hangingPunct="1">
              <a:lnSpc>
                <a:spcPts val="2303"/>
              </a:lnSpc>
              <a:spcBef>
                <a:spcPts val="0"/>
              </a:spcBef>
              <a:spcAft>
                <a:spcPts val="0"/>
              </a:spcAft>
              <a:buClrTx/>
              <a:buSzTx/>
              <a:buFontTx/>
              <a:buNone/>
              <a:tabLst/>
              <a:defRPr/>
            </a:pPr>
            <a:r>
              <a:rPr kumimoji="0" lang="en-US" sz="1645" b="0" i="0" u="none" strike="noStrike" kern="1200" cap="none" spc="0" normalizeH="0" baseline="0" noProof="0" dirty="0">
                <a:ln>
                  <a:noFill/>
                </a:ln>
                <a:solidFill>
                  <a:srgbClr val="000000"/>
                </a:solidFill>
                <a:effectLst/>
                <a:uLnTx/>
                <a:uFillTx/>
                <a:latin typeface="Open Sans"/>
                <a:ea typeface="Calibri"/>
                <a:cs typeface="Arial"/>
              </a:rPr>
              <a:t>DÍAS DE</a:t>
            </a:r>
          </a:p>
          <a:p>
            <a:pPr marL="0" marR="0" lvl="0" indent="0" algn="l" defTabSz="914400" rtl="0" eaLnBrk="1" fontAlgn="auto" latinLnBrk="0" hangingPunct="1">
              <a:lnSpc>
                <a:spcPts val="2303"/>
              </a:lnSpc>
              <a:spcBef>
                <a:spcPts val="0"/>
              </a:spcBef>
              <a:spcAft>
                <a:spcPts val="0"/>
              </a:spcAft>
              <a:buClrTx/>
              <a:buSzTx/>
              <a:buFontTx/>
              <a:buNone/>
              <a:tabLst/>
              <a:defRPr/>
            </a:pPr>
            <a:r>
              <a:rPr kumimoji="0" lang="en-US" sz="1645" b="0" i="0" u="none" strike="noStrike" kern="1200" cap="none" spc="0" normalizeH="0" baseline="0" noProof="0" dirty="0">
                <a:ln>
                  <a:noFill/>
                </a:ln>
                <a:solidFill>
                  <a:srgbClr val="000000"/>
                </a:solidFill>
                <a:effectLst/>
                <a:uLnTx/>
                <a:uFillTx/>
                <a:latin typeface="Open Sans"/>
                <a:ea typeface="Calibri"/>
                <a:cs typeface="Arial"/>
              </a:rPr>
              <a:t>ORACIÓN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6EFD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328412" y="6655205"/>
            <a:ext cx="2192352" cy="608569"/>
          </a:xfrm>
          <a:prstGeom prst="rect">
            <a:avLst/>
          </a:prstGeom>
        </p:spPr>
      </p:pic>
      <p:pic>
        <p:nvPicPr>
          <p:cNvPr id="3" name="Picture 3"/>
          <p:cNvPicPr>
            <a:picLocks noChangeAspect="1"/>
          </p:cNvPicPr>
          <p:nvPr/>
        </p:nvPicPr>
        <p:blipFill>
          <a:blip r:embed="rId3"/>
          <a:stretch>
            <a:fillRect/>
          </a:stretch>
        </p:blipFill>
        <p:spPr>
          <a:xfrm rot="354252">
            <a:off x="7797506" y="5456925"/>
            <a:ext cx="1419376" cy="2307929"/>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9529" y="2432278"/>
            <a:ext cx="2407780" cy="1589135"/>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5143" y="1380465"/>
            <a:ext cx="619920" cy="583720"/>
          </a:xfrm>
          <a:prstGeom prst="rect">
            <a:avLst/>
          </a:prstGeom>
        </p:spPr>
      </p:pic>
      <p:sp>
        <p:nvSpPr>
          <p:cNvPr id="6" name="TextBox 6"/>
          <p:cNvSpPr txBox="1"/>
          <p:nvPr/>
        </p:nvSpPr>
        <p:spPr>
          <a:xfrm>
            <a:off x="514350" y="202882"/>
            <a:ext cx="778305" cy="760914"/>
          </a:xfrm>
          <a:prstGeom prst="rect">
            <a:avLst/>
          </a:prstGeom>
        </p:spPr>
        <p:txBody>
          <a:bodyPr wrap="square" lIns="0" tIns="0" rIns="0" bIns="0" rtlCol="0" anchor="t">
            <a:spAutoFit/>
          </a:bodyPr>
          <a:lstStyle/>
          <a:p>
            <a:pPr algn="ctr">
              <a:lnSpc>
                <a:spcPts val="6299"/>
              </a:lnSpc>
            </a:pPr>
            <a:r>
              <a:rPr lang="en-US" sz="4499" dirty="0">
                <a:solidFill>
                  <a:srgbClr val="000000"/>
                </a:solidFill>
                <a:latin typeface="Agrandir Tight Bold"/>
              </a:rPr>
              <a:t>10</a:t>
            </a:r>
          </a:p>
        </p:txBody>
      </p:sp>
      <p:sp>
        <p:nvSpPr>
          <p:cNvPr id="7" name="TextBox 7"/>
          <p:cNvSpPr txBox="1"/>
          <p:nvPr/>
        </p:nvSpPr>
        <p:spPr>
          <a:xfrm>
            <a:off x="1562904" y="1445631"/>
            <a:ext cx="1561088" cy="405764"/>
          </a:xfrm>
          <a:prstGeom prst="rect">
            <a:avLst/>
          </a:prstGeom>
        </p:spPr>
        <p:txBody>
          <a:bodyPr lIns="0" tIns="0" rIns="0" bIns="0" rtlCol="0" anchor="t">
            <a:spAutoFit/>
          </a:bodyPr>
          <a:lstStyle/>
          <a:p>
            <a:pPr algn="ctr">
              <a:lnSpc>
                <a:spcPts val="3360"/>
              </a:lnSpc>
            </a:pPr>
            <a:r>
              <a:rPr lang="en-US" sz="2400">
                <a:solidFill>
                  <a:srgbClr val="000000"/>
                </a:solidFill>
                <a:latin typeface="Better Saturday"/>
              </a:rPr>
              <a:t>Pensamiento clave</a:t>
            </a:r>
          </a:p>
        </p:txBody>
      </p:sp>
      <p:sp>
        <p:nvSpPr>
          <p:cNvPr id="8" name="TextBox 8"/>
          <p:cNvSpPr txBox="1"/>
          <p:nvPr/>
        </p:nvSpPr>
        <p:spPr>
          <a:xfrm>
            <a:off x="1371903" y="374332"/>
            <a:ext cx="1058744" cy="567800"/>
          </a:xfrm>
          <a:prstGeom prst="rect">
            <a:avLst/>
          </a:prstGeom>
        </p:spPr>
        <p:txBody>
          <a:bodyPr wrap="square" lIns="0" tIns="0" rIns="0" bIns="0" rtlCol="0" anchor="t">
            <a:spAutoFit/>
          </a:bodyPr>
          <a:lstStyle/>
          <a:p>
            <a:pPr>
              <a:lnSpc>
                <a:spcPts val="2303"/>
              </a:lnSpc>
            </a:pPr>
            <a:r>
              <a:rPr lang="en-US" sz="1645" dirty="0">
                <a:solidFill>
                  <a:srgbClr val="000000"/>
                </a:solidFill>
                <a:latin typeface="Open Sans"/>
              </a:rPr>
              <a:t>DÍAS DE</a:t>
            </a:r>
          </a:p>
          <a:p>
            <a:pPr>
              <a:lnSpc>
                <a:spcPts val="2303"/>
              </a:lnSpc>
            </a:pPr>
            <a:r>
              <a:rPr lang="en-US" sz="1645" dirty="0">
                <a:solidFill>
                  <a:srgbClr val="000000"/>
                </a:solidFill>
                <a:latin typeface="Open Sans"/>
              </a:rPr>
              <a:t>ORACIÓN</a:t>
            </a:r>
          </a:p>
        </p:txBody>
      </p:sp>
      <p:sp>
        <p:nvSpPr>
          <p:cNvPr id="9" name="TextBox 9"/>
          <p:cNvSpPr txBox="1"/>
          <p:nvPr/>
        </p:nvSpPr>
        <p:spPr>
          <a:xfrm>
            <a:off x="2867309" y="1596125"/>
            <a:ext cx="5508733" cy="2798552"/>
          </a:xfrm>
          <a:prstGeom prst="rect">
            <a:avLst/>
          </a:prstGeom>
        </p:spPr>
        <p:txBody>
          <a:bodyPr lIns="0" tIns="0" rIns="0" bIns="0" rtlCol="0" anchor="t">
            <a:spAutoFit/>
          </a:bodyPr>
          <a:lstStyle/>
          <a:p>
            <a:pPr algn="r">
              <a:lnSpc>
                <a:spcPts val="2199"/>
              </a:lnSpc>
            </a:pPr>
            <a:r>
              <a:rPr lang="en-US" sz="1570" dirty="0" err="1">
                <a:solidFill>
                  <a:srgbClr val="000000"/>
                </a:solidFill>
                <a:latin typeface="Agrandir Medium"/>
              </a:rPr>
              <a:t>Cuando</a:t>
            </a:r>
            <a:r>
              <a:rPr lang="en-US" sz="1570" dirty="0">
                <a:solidFill>
                  <a:srgbClr val="000000"/>
                </a:solidFill>
                <a:latin typeface="Agrandir Medium"/>
              </a:rPr>
              <a:t> Dios </a:t>
            </a:r>
            <a:r>
              <a:rPr lang="en-US" sz="1570" dirty="0" err="1">
                <a:solidFill>
                  <a:srgbClr val="000000"/>
                </a:solidFill>
                <a:latin typeface="Agrandir Medium"/>
              </a:rPr>
              <a:t>creó</a:t>
            </a:r>
            <a:r>
              <a:rPr lang="en-US" sz="1570" dirty="0">
                <a:solidFill>
                  <a:srgbClr val="000000"/>
                </a:solidFill>
                <a:latin typeface="Agrandir Medium"/>
              </a:rPr>
              <a:t> a </a:t>
            </a:r>
            <a:r>
              <a:rPr lang="en-US" sz="1570" dirty="0" err="1">
                <a:solidFill>
                  <a:srgbClr val="000000"/>
                </a:solidFill>
                <a:latin typeface="Agrandir Medium"/>
              </a:rPr>
              <a:t>Adán</a:t>
            </a:r>
            <a:r>
              <a:rPr lang="en-US" sz="1570" dirty="0">
                <a:solidFill>
                  <a:srgbClr val="000000"/>
                </a:solidFill>
                <a:latin typeface="Agrandir Medium"/>
              </a:rPr>
              <a:t> y Eva, </a:t>
            </a:r>
            <a:r>
              <a:rPr lang="en-US" sz="1570" dirty="0" err="1">
                <a:solidFill>
                  <a:srgbClr val="000000"/>
                </a:solidFill>
                <a:latin typeface="Agrandir Medium"/>
              </a:rPr>
              <a:t>disfrutaban</a:t>
            </a:r>
            <a:r>
              <a:rPr lang="en-US" sz="1570" dirty="0">
                <a:solidFill>
                  <a:srgbClr val="000000"/>
                </a:solidFill>
                <a:latin typeface="Agrandir Medium"/>
              </a:rPr>
              <a:t> del </a:t>
            </a:r>
            <a:r>
              <a:rPr lang="en-US" sz="1570" dirty="0" err="1">
                <a:solidFill>
                  <a:srgbClr val="000000"/>
                </a:solidFill>
                <a:latin typeface="Agrandir Medium"/>
              </a:rPr>
              <a:t>tiempo</a:t>
            </a:r>
            <a:r>
              <a:rPr lang="en-US" sz="1570" dirty="0">
                <a:solidFill>
                  <a:srgbClr val="000000"/>
                </a:solidFill>
                <a:latin typeface="Agrandir Medium"/>
              </a:rPr>
              <a:t> que </a:t>
            </a:r>
            <a:r>
              <a:rPr lang="en-US" sz="1570" dirty="0" err="1">
                <a:solidFill>
                  <a:srgbClr val="000000"/>
                </a:solidFill>
                <a:latin typeface="Agrandir Medium"/>
              </a:rPr>
              <a:t>pasaban</a:t>
            </a:r>
            <a:r>
              <a:rPr lang="en-US" sz="1570" dirty="0">
                <a:solidFill>
                  <a:srgbClr val="000000"/>
                </a:solidFill>
                <a:latin typeface="Agrandir Medium"/>
              </a:rPr>
              <a:t> </a:t>
            </a:r>
            <a:r>
              <a:rPr lang="en-US" sz="1570" dirty="0" err="1">
                <a:solidFill>
                  <a:srgbClr val="000000"/>
                </a:solidFill>
                <a:latin typeface="Agrandir Medium"/>
              </a:rPr>
              <a:t>juntos</a:t>
            </a:r>
            <a:r>
              <a:rPr lang="en-US" sz="1570" dirty="0">
                <a:solidFill>
                  <a:srgbClr val="000000"/>
                </a:solidFill>
                <a:latin typeface="Agrandir Medium"/>
              </a:rPr>
              <a:t> </a:t>
            </a:r>
            <a:r>
              <a:rPr lang="en-US" sz="1570" dirty="0" err="1">
                <a:solidFill>
                  <a:srgbClr val="000000"/>
                </a:solidFill>
                <a:latin typeface="Agrandir Medium"/>
              </a:rPr>
              <a:t>cada</a:t>
            </a:r>
            <a:r>
              <a:rPr lang="en-US" sz="1570" dirty="0">
                <a:solidFill>
                  <a:srgbClr val="000000"/>
                </a:solidFill>
                <a:latin typeface="Agrandir Medium"/>
              </a:rPr>
              <a:t> día.  Dios les </a:t>
            </a:r>
            <a:r>
              <a:rPr lang="en-US" sz="1570" dirty="0" err="1">
                <a:solidFill>
                  <a:srgbClr val="000000"/>
                </a:solidFill>
                <a:latin typeface="Agrandir Medium"/>
              </a:rPr>
              <a:t>advirtió</a:t>
            </a:r>
            <a:r>
              <a:rPr lang="en-US" sz="1570" dirty="0">
                <a:solidFill>
                  <a:srgbClr val="000000"/>
                </a:solidFill>
                <a:latin typeface="Agrandir Medium"/>
              </a:rPr>
              <a:t> que no </a:t>
            </a:r>
            <a:r>
              <a:rPr lang="en-US" sz="1570" dirty="0" err="1">
                <a:solidFill>
                  <a:srgbClr val="000000"/>
                </a:solidFill>
                <a:latin typeface="Agrandir Medium"/>
              </a:rPr>
              <a:t>comieran</a:t>
            </a:r>
            <a:r>
              <a:rPr lang="en-US" sz="1570" dirty="0">
                <a:solidFill>
                  <a:srgbClr val="000000"/>
                </a:solidFill>
                <a:latin typeface="Agrandir Medium"/>
              </a:rPr>
              <a:t> del </a:t>
            </a:r>
            <a:r>
              <a:rPr lang="en-US" sz="1570" dirty="0" err="1">
                <a:solidFill>
                  <a:srgbClr val="000000"/>
                </a:solidFill>
                <a:latin typeface="Agrandir Medium"/>
              </a:rPr>
              <a:t>fruto</a:t>
            </a:r>
            <a:r>
              <a:rPr lang="en-US" sz="1570" dirty="0">
                <a:solidFill>
                  <a:srgbClr val="000000"/>
                </a:solidFill>
                <a:latin typeface="Agrandir Medium"/>
              </a:rPr>
              <a:t> del árbol de la </a:t>
            </a:r>
            <a:r>
              <a:rPr lang="en-US" sz="1570" dirty="0" err="1">
                <a:solidFill>
                  <a:srgbClr val="000000"/>
                </a:solidFill>
                <a:latin typeface="Agrandir Medium"/>
              </a:rPr>
              <a:t>ciencia</a:t>
            </a:r>
            <a:r>
              <a:rPr lang="en-US" sz="1570" dirty="0">
                <a:solidFill>
                  <a:srgbClr val="000000"/>
                </a:solidFill>
                <a:latin typeface="Agrandir Medium"/>
              </a:rPr>
              <a:t> del bien y del mal. Pero </a:t>
            </a:r>
            <a:r>
              <a:rPr lang="en-US" sz="1570" dirty="0" err="1">
                <a:solidFill>
                  <a:srgbClr val="000000"/>
                </a:solidFill>
                <a:latin typeface="Agrandir Medium"/>
              </a:rPr>
              <a:t>eligieron</a:t>
            </a:r>
            <a:r>
              <a:rPr lang="en-US" sz="1570" dirty="0">
                <a:solidFill>
                  <a:srgbClr val="000000"/>
                </a:solidFill>
                <a:latin typeface="Agrandir Medium"/>
              </a:rPr>
              <a:t> </a:t>
            </a:r>
            <a:r>
              <a:rPr lang="en-US" sz="1570" dirty="0" err="1">
                <a:solidFill>
                  <a:srgbClr val="000000"/>
                </a:solidFill>
                <a:latin typeface="Agrandir Medium"/>
              </a:rPr>
              <a:t>escuchar</a:t>
            </a:r>
            <a:r>
              <a:rPr lang="en-US" sz="1570" dirty="0">
                <a:solidFill>
                  <a:srgbClr val="000000"/>
                </a:solidFill>
                <a:latin typeface="Agrandir Medium"/>
              </a:rPr>
              <a:t> a la </a:t>
            </a:r>
            <a:r>
              <a:rPr lang="en-US" sz="1570" dirty="0" err="1">
                <a:solidFill>
                  <a:srgbClr val="000000"/>
                </a:solidFill>
                <a:latin typeface="Agrandir Medium"/>
              </a:rPr>
              <a:t>serpiente</a:t>
            </a:r>
            <a:r>
              <a:rPr lang="en-US" sz="1570" dirty="0">
                <a:solidFill>
                  <a:srgbClr val="000000"/>
                </a:solidFill>
                <a:latin typeface="Agrandir Medium"/>
              </a:rPr>
              <a:t>. </a:t>
            </a:r>
            <a:r>
              <a:rPr lang="en-US" sz="1570" dirty="0" err="1">
                <a:solidFill>
                  <a:srgbClr val="000000"/>
                </a:solidFill>
                <a:latin typeface="Agrandir Medium"/>
              </a:rPr>
              <a:t>Adán</a:t>
            </a:r>
            <a:r>
              <a:rPr lang="en-US" sz="1570" dirty="0">
                <a:solidFill>
                  <a:srgbClr val="000000"/>
                </a:solidFill>
                <a:latin typeface="Agrandir Medium"/>
              </a:rPr>
              <a:t> y Eva </a:t>
            </a:r>
            <a:r>
              <a:rPr lang="en-US" sz="1570" dirty="0" err="1">
                <a:solidFill>
                  <a:srgbClr val="000000"/>
                </a:solidFill>
                <a:latin typeface="Agrandir Medium"/>
              </a:rPr>
              <a:t>desobedecieron</a:t>
            </a:r>
            <a:r>
              <a:rPr lang="en-US" sz="1570" dirty="0">
                <a:solidFill>
                  <a:srgbClr val="000000"/>
                </a:solidFill>
                <a:latin typeface="Agrandir Medium"/>
              </a:rPr>
              <a:t> a Dios y </a:t>
            </a:r>
            <a:r>
              <a:rPr lang="en-US" sz="1570" dirty="0" err="1">
                <a:solidFill>
                  <a:srgbClr val="000000"/>
                </a:solidFill>
                <a:latin typeface="Agrandir Medium"/>
              </a:rPr>
              <a:t>tuvieron</a:t>
            </a:r>
            <a:r>
              <a:rPr lang="en-US" sz="1570" dirty="0">
                <a:solidFill>
                  <a:srgbClr val="000000"/>
                </a:solidFill>
                <a:latin typeface="Agrandir Medium"/>
              </a:rPr>
              <a:t> </a:t>
            </a:r>
            <a:r>
              <a:rPr lang="en-US" sz="1570" dirty="0" err="1">
                <a:solidFill>
                  <a:srgbClr val="000000"/>
                </a:solidFill>
                <a:latin typeface="Agrandir Medium"/>
              </a:rPr>
              <a:t>miedo</a:t>
            </a:r>
            <a:r>
              <a:rPr lang="en-US" sz="1570" dirty="0">
                <a:solidFill>
                  <a:srgbClr val="000000"/>
                </a:solidFill>
                <a:latin typeface="Agrandir Medium"/>
              </a:rPr>
              <a:t> de </a:t>
            </a:r>
            <a:r>
              <a:rPr lang="en-US" sz="1570" dirty="0" err="1">
                <a:solidFill>
                  <a:srgbClr val="000000"/>
                </a:solidFill>
                <a:latin typeface="Agrandir Medium"/>
              </a:rPr>
              <a:t>encontrarse</a:t>
            </a:r>
            <a:r>
              <a:rPr lang="en-US" sz="1570" dirty="0">
                <a:solidFill>
                  <a:srgbClr val="000000"/>
                </a:solidFill>
                <a:latin typeface="Agrandir Medium"/>
              </a:rPr>
              <a:t> con </a:t>
            </a:r>
            <a:r>
              <a:rPr lang="en-US" sz="1570" dirty="0" err="1">
                <a:solidFill>
                  <a:srgbClr val="000000"/>
                </a:solidFill>
                <a:latin typeface="Agrandir Medium"/>
              </a:rPr>
              <a:t>Él</a:t>
            </a:r>
            <a:r>
              <a:rPr lang="en-US" sz="1570" dirty="0">
                <a:solidFill>
                  <a:srgbClr val="000000"/>
                </a:solidFill>
                <a:latin typeface="Agrandir Medium"/>
              </a:rPr>
              <a:t>. </a:t>
            </a:r>
            <a:r>
              <a:rPr lang="en-US" sz="1570" dirty="0" err="1">
                <a:solidFill>
                  <a:srgbClr val="000000"/>
                </a:solidFill>
                <a:latin typeface="Agrandir Medium"/>
              </a:rPr>
              <a:t>Sabían</a:t>
            </a:r>
            <a:r>
              <a:rPr lang="en-US" sz="1570" dirty="0">
                <a:solidFill>
                  <a:srgbClr val="000000"/>
                </a:solidFill>
                <a:latin typeface="Agrandir Medium"/>
              </a:rPr>
              <a:t> que </a:t>
            </a:r>
            <a:r>
              <a:rPr lang="en-US" sz="1570" dirty="0" err="1">
                <a:solidFill>
                  <a:srgbClr val="000000"/>
                </a:solidFill>
                <a:latin typeface="Agrandir Medium"/>
              </a:rPr>
              <a:t>habían</a:t>
            </a:r>
            <a:r>
              <a:rPr lang="en-US" sz="1570" dirty="0">
                <a:solidFill>
                  <a:srgbClr val="000000"/>
                </a:solidFill>
                <a:latin typeface="Agrandir Medium"/>
              </a:rPr>
              <a:t> </a:t>
            </a:r>
            <a:r>
              <a:rPr lang="en-US" sz="1570" dirty="0" err="1">
                <a:solidFill>
                  <a:srgbClr val="000000"/>
                </a:solidFill>
                <a:latin typeface="Agrandir Medium"/>
              </a:rPr>
              <a:t>hecho</a:t>
            </a:r>
            <a:r>
              <a:rPr lang="en-US" sz="1570" dirty="0">
                <a:solidFill>
                  <a:srgbClr val="000000"/>
                </a:solidFill>
                <a:latin typeface="Agrandir Medium"/>
              </a:rPr>
              <a:t> mal y se </a:t>
            </a:r>
            <a:r>
              <a:rPr lang="en-US" sz="1570" dirty="0" err="1">
                <a:solidFill>
                  <a:srgbClr val="000000"/>
                </a:solidFill>
                <a:latin typeface="Agrandir Medium"/>
              </a:rPr>
              <a:t>escondieron</a:t>
            </a:r>
            <a:r>
              <a:rPr lang="en-US" sz="1570" dirty="0">
                <a:solidFill>
                  <a:srgbClr val="000000"/>
                </a:solidFill>
                <a:latin typeface="Agrandir Medium"/>
              </a:rPr>
              <a:t> de Dios. Pero Dios </a:t>
            </a:r>
            <a:r>
              <a:rPr lang="en-US" sz="1570" dirty="0" err="1">
                <a:solidFill>
                  <a:srgbClr val="000000"/>
                </a:solidFill>
                <a:latin typeface="Agrandir Medium"/>
              </a:rPr>
              <a:t>los</a:t>
            </a:r>
            <a:r>
              <a:rPr lang="en-US" sz="1570" dirty="0">
                <a:solidFill>
                  <a:srgbClr val="000000"/>
                </a:solidFill>
                <a:latin typeface="Agrandir Medium"/>
              </a:rPr>
              <a:t> </a:t>
            </a:r>
            <a:r>
              <a:rPr lang="en-US" sz="1570" dirty="0" err="1">
                <a:solidFill>
                  <a:srgbClr val="000000"/>
                </a:solidFill>
                <a:latin typeface="Agrandir Medium"/>
              </a:rPr>
              <a:t>amaba</a:t>
            </a:r>
            <a:r>
              <a:rPr lang="en-US" sz="1570" dirty="0">
                <a:solidFill>
                  <a:srgbClr val="000000"/>
                </a:solidFill>
                <a:latin typeface="Agrandir Medium"/>
              </a:rPr>
              <a:t>, </a:t>
            </a:r>
            <a:r>
              <a:rPr lang="en-US" sz="1570" dirty="0" err="1">
                <a:solidFill>
                  <a:srgbClr val="000000"/>
                </a:solidFill>
                <a:latin typeface="Agrandir Medium"/>
              </a:rPr>
              <a:t>los</a:t>
            </a:r>
            <a:r>
              <a:rPr lang="en-US" sz="1570" dirty="0">
                <a:solidFill>
                  <a:srgbClr val="000000"/>
                </a:solidFill>
                <a:latin typeface="Agrandir Medium"/>
              </a:rPr>
              <a:t> </a:t>
            </a:r>
            <a:r>
              <a:rPr lang="en-US" sz="1570" dirty="0" err="1">
                <a:solidFill>
                  <a:srgbClr val="000000"/>
                </a:solidFill>
                <a:latin typeface="Agrandir Medium"/>
              </a:rPr>
              <a:t>llamó</a:t>
            </a:r>
            <a:r>
              <a:rPr lang="en-US" sz="1570" dirty="0">
                <a:solidFill>
                  <a:srgbClr val="000000"/>
                </a:solidFill>
                <a:latin typeface="Agrandir Medium"/>
              </a:rPr>
              <a:t> y les </a:t>
            </a:r>
            <a:r>
              <a:rPr lang="en-US" sz="1570" dirty="0" err="1">
                <a:solidFill>
                  <a:srgbClr val="000000"/>
                </a:solidFill>
                <a:latin typeface="Agrandir Medium"/>
              </a:rPr>
              <a:t>preguntó</a:t>
            </a:r>
            <a:r>
              <a:rPr lang="en-US" sz="1570" dirty="0">
                <a:solidFill>
                  <a:srgbClr val="000000"/>
                </a:solidFill>
                <a:latin typeface="Agrandir Medium"/>
              </a:rPr>
              <a:t>: "¿</a:t>
            </a:r>
            <a:r>
              <a:rPr lang="en-US" sz="1570" dirty="0" err="1">
                <a:solidFill>
                  <a:srgbClr val="000000"/>
                </a:solidFill>
                <a:latin typeface="Agrandir Medium"/>
              </a:rPr>
              <a:t>Dónde</a:t>
            </a:r>
            <a:r>
              <a:rPr lang="en-US" sz="1570" dirty="0">
                <a:solidFill>
                  <a:srgbClr val="000000"/>
                </a:solidFill>
                <a:latin typeface="Agrandir Medium"/>
              </a:rPr>
              <a:t> </a:t>
            </a:r>
            <a:r>
              <a:rPr lang="en-US" sz="1570" dirty="0" err="1">
                <a:solidFill>
                  <a:srgbClr val="000000"/>
                </a:solidFill>
                <a:latin typeface="Agrandir Medium"/>
              </a:rPr>
              <a:t>estáis</a:t>
            </a:r>
            <a:r>
              <a:rPr lang="en-US" sz="1570" dirty="0">
                <a:solidFill>
                  <a:srgbClr val="000000"/>
                </a:solidFill>
                <a:latin typeface="Agrandir Medium"/>
              </a:rPr>
              <a:t>?". </a:t>
            </a:r>
            <a:r>
              <a:rPr lang="en-US" sz="1570" dirty="0" err="1">
                <a:solidFill>
                  <a:srgbClr val="000000"/>
                </a:solidFill>
                <a:latin typeface="Agrandir Medium"/>
              </a:rPr>
              <a:t>Sabía</a:t>
            </a:r>
            <a:r>
              <a:rPr lang="en-US" sz="1570" dirty="0">
                <a:solidFill>
                  <a:srgbClr val="000000"/>
                </a:solidFill>
                <a:latin typeface="Agrandir Medium"/>
              </a:rPr>
              <a:t> </a:t>
            </a:r>
            <a:r>
              <a:rPr lang="en-US" sz="1570" dirty="0" err="1">
                <a:solidFill>
                  <a:srgbClr val="000000"/>
                </a:solidFill>
                <a:latin typeface="Agrandir Medium"/>
              </a:rPr>
              <a:t>dónde</a:t>
            </a:r>
            <a:r>
              <a:rPr lang="en-US" sz="1570" dirty="0">
                <a:solidFill>
                  <a:srgbClr val="000000"/>
                </a:solidFill>
                <a:latin typeface="Agrandir Medium"/>
              </a:rPr>
              <a:t> </a:t>
            </a:r>
            <a:r>
              <a:rPr lang="en-US" sz="1570" dirty="0" err="1">
                <a:solidFill>
                  <a:srgbClr val="000000"/>
                </a:solidFill>
                <a:latin typeface="Agrandir Medium"/>
              </a:rPr>
              <a:t>estaban</a:t>
            </a:r>
            <a:r>
              <a:rPr lang="en-US" sz="1570" dirty="0">
                <a:solidFill>
                  <a:srgbClr val="000000"/>
                </a:solidFill>
                <a:latin typeface="Agrandir Medium"/>
              </a:rPr>
              <a:t>, </a:t>
            </a:r>
            <a:r>
              <a:rPr lang="en-US" sz="1570" dirty="0" err="1">
                <a:solidFill>
                  <a:srgbClr val="000000"/>
                </a:solidFill>
                <a:latin typeface="Agrandir Medium"/>
              </a:rPr>
              <a:t>pero</a:t>
            </a:r>
            <a:r>
              <a:rPr lang="en-US" sz="1570" dirty="0">
                <a:solidFill>
                  <a:srgbClr val="000000"/>
                </a:solidFill>
                <a:latin typeface="Agrandir Medium"/>
              </a:rPr>
              <a:t> les </a:t>
            </a:r>
            <a:r>
              <a:rPr lang="en-US" sz="1570" dirty="0" err="1">
                <a:solidFill>
                  <a:srgbClr val="000000"/>
                </a:solidFill>
                <a:latin typeface="Agrandir Medium"/>
              </a:rPr>
              <a:t>dio</a:t>
            </a:r>
            <a:r>
              <a:rPr lang="en-US" sz="1570" dirty="0">
                <a:solidFill>
                  <a:srgbClr val="000000"/>
                </a:solidFill>
                <a:latin typeface="Agrandir Medium"/>
              </a:rPr>
              <a:t> la </a:t>
            </a:r>
            <a:r>
              <a:rPr lang="en-US" sz="1570" dirty="0" err="1">
                <a:solidFill>
                  <a:srgbClr val="000000"/>
                </a:solidFill>
                <a:latin typeface="Agrandir Medium"/>
              </a:rPr>
              <a:t>oportunidad</a:t>
            </a:r>
            <a:r>
              <a:rPr lang="en-US" sz="1570" dirty="0">
                <a:solidFill>
                  <a:srgbClr val="000000"/>
                </a:solidFill>
                <a:latin typeface="Agrandir Medium"/>
              </a:rPr>
              <a:t> de </a:t>
            </a:r>
            <a:r>
              <a:rPr lang="en-US" sz="1570" dirty="0" err="1">
                <a:solidFill>
                  <a:srgbClr val="000000"/>
                </a:solidFill>
                <a:latin typeface="Agrandir Medium"/>
              </a:rPr>
              <a:t>revelarse</a:t>
            </a:r>
            <a:r>
              <a:rPr lang="en-US" sz="1570" dirty="0">
                <a:solidFill>
                  <a:srgbClr val="000000"/>
                </a:solidFill>
                <a:latin typeface="Agrandir Medium"/>
              </a:rPr>
              <a:t>.    </a:t>
            </a:r>
            <a:r>
              <a:rPr lang="en-US" sz="1570" dirty="0" err="1">
                <a:solidFill>
                  <a:srgbClr val="000000"/>
                </a:solidFill>
                <a:latin typeface="Agrandir Medium"/>
              </a:rPr>
              <a:t>Ellos</a:t>
            </a:r>
            <a:r>
              <a:rPr lang="en-US" sz="1570" dirty="0">
                <a:solidFill>
                  <a:srgbClr val="000000"/>
                </a:solidFill>
                <a:latin typeface="Agrandir Medium"/>
              </a:rPr>
              <a:t> </a:t>
            </a:r>
            <a:r>
              <a:rPr lang="en-US" sz="1570" dirty="0" err="1">
                <a:solidFill>
                  <a:srgbClr val="000000"/>
                </a:solidFill>
                <a:latin typeface="Agrandir Medium"/>
              </a:rPr>
              <a:t>salieron</a:t>
            </a:r>
            <a:r>
              <a:rPr lang="en-US" sz="1570" dirty="0">
                <a:solidFill>
                  <a:srgbClr val="000000"/>
                </a:solidFill>
                <a:latin typeface="Agrandir Medium"/>
              </a:rPr>
              <a:t> y </a:t>
            </a:r>
            <a:r>
              <a:rPr lang="en-US" sz="1570" dirty="0" err="1">
                <a:solidFill>
                  <a:srgbClr val="000000"/>
                </a:solidFill>
                <a:latin typeface="Agrandir Medium"/>
              </a:rPr>
              <a:t>Él</a:t>
            </a:r>
            <a:r>
              <a:rPr lang="en-US" sz="1570" dirty="0">
                <a:solidFill>
                  <a:srgbClr val="000000"/>
                </a:solidFill>
                <a:latin typeface="Agrandir Medium"/>
              </a:rPr>
              <a:t> </a:t>
            </a:r>
            <a:r>
              <a:rPr lang="en-US" sz="1570" dirty="0" err="1">
                <a:solidFill>
                  <a:srgbClr val="000000"/>
                </a:solidFill>
                <a:latin typeface="Agrandir Medium"/>
              </a:rPr>
              <a:t>los</a:t>
            </a:r>
            <a:r>
              <a:rPr lang="en-US" sz="1570" dirty="0">
                <a:solidFill>
                  <a:srgbClr val="000000"/>
                </a:solidFill>
                <a:latin typeface="Agrandir Medium"/>
              </a:rPr>
              <a:t> </a:t>
            </a:r>
            <a:r>
              <a:rPr lang="en-US" sz="1570" dirty="0" err="1">
                <a:solidFill>
                  <a:srgbClr val="000000"/>
                </a:solidFill>
                <a:latin typeface="Agrandir Medium"/>
              </a:rPr>
              <a:t>perdonó</a:t>
            </a:r>
            <a:r>
              <a:rPr lang="en-US" sz="1570" dirty="0">
                <a:solidFill>
                  <a:srgbClr val="000000"/>
                </a:solidFill>
                <a:latin typeface="Agrandir Medium"/>
              </a:rPr>
              <a:t> y </a:t>
            </a:r>
            <a:r>
              <a:rPr lang="en-US" sz="1570" dirty="0" err="1">
                <a:solidFill>
                  <a:srgbClr val="000000"/>
                </a:solidFill>
                <a:latin typeface="Agrandir Medium"/>
              </a:rPr>
              <a:t>cubrió</a:t>
            </a:r>
            <a:r>
              <a:rPr lang="en-US" sz="1570" dirty="0">
                <a:solidFill>
                  <a:srgbClr val="000000"/>
                </a:solidFill>
                <a:latin typeface="Agrandir Medium"/>
              </a:rPr>
              <a:t> </a:t>
            </a:r>
            <a:r>
              <a:rPr lang="en-US" sz="1570" dirty="0" err="1">
                <a:solidFill>
                  <a:srgbClr val="000000"/>
                </a:solidFill>
                <a:latin typeface="Agrandir Medium"/>
              </a:rPr>
              <a:t>su</a:t>
            </a:r>
            <a:r>
              <a:rPr lang="en-US" sz="1570" dirty="0">
                <a:solidFill>
                  <a:srgbClr val="000000"/>
                </a:solidFill>
                <a:latin typeface="Agrandir Medium"/>
              </a:rPr>
              <a:t> </a:t>
            </a:r>
            <a:r>
              <a:rPr lang="en-US" sz="1570" dirty="0" err="1">
                <a:solidFill>
                  <a:srgbClr val="000000"/>
                </a:solidFill>
                <a:latin typeface="Agrandir Medium"/>
              </a:rPr>
              <a:t>vergüenza</a:t>
            </a:r>
            <a:r>
              <a:rPr lang="en-US" sz="1570" dirty="0">
                <a:solidFill>
                  <a:srgbClr val="000000"/>
                </a:solidFill>
                <a:latin typeface="Agrandir Medium"/>
              </a:rPr>
              <a:t>. </a:t>
            </a:r>
          </a:p>
        </p:txBody>
      </p:sp>
      <p:sp>
        <p:nvSpPr>
          <p:cNvPr id="10" name="TextBox 10"/>
          <p:cNvSpPr txBox="1"/>
          <p:nvPr/>
        </p:nvSpPr>
        <p:spPr>
          <a:xfrm>
            <a:off x="1672067" y="4407703"/>
            <a:ext cx="1451925" cy="834909"/>
          </a:xfrm>
          <a:prstGeom prst="rect">
            <a:avLst/>
          </a:prstGeom>
        </p:spPr>
        <p:txBody>
          <a:bodyPr wrap="square" lIns="0" tIns="0" rIns="0" bIns="0" rtlCol="0" anchor="t">
            <a:spAutoFit/>
          </a:bodyPr>
          <a:lstStyle/>
          <a:p>
            <a:pPr algn="ctr">
              <a:lnSpc>
                <a:spcPts val="3360"/>
              </a:lnSpc>
            </a:pPr>
            <a:r>
              <a:rPr lang="en-US" sz="2400" dirty="0">
                <a:solidFill>
                  <a:srgbClr val="000000"/>
                </a:solidFill>
                <a:latin typeface="Better Saturday"/>
              </a:rPr>
              <a:t> </a:t>
            </a:r>
            <a:r>
              <a:rPr lang="en-US" sz="2400" dirty="0" err="1">
                <a:solidFill>
                  <a:srgbClr val="000000"/>
                </a:solidFill>
                <a:latin typeface="Better Saturday"/>
              </a:rPr>
              <a:t>Tiempo</a:t>
            </a:r>
            <a:r>
              <a:rPr lang="en-US" sz="2400" dirty="0">
                <a:solidFill>
                  <a:srgbClr val="000000"/>
                </a:solidFill>
                <a:latin typeface="Better Saturday"/>
              </a:rPr>
              <a:t> de </a:t>
            </a:r>
            <a:r>
              <a:rPr lang="en-US" sz="2400" dirty="0" err="1">
                <a:solidFill>
                  <a:srgbClr val="000000"/>
                </a:solidFill>
                <a:latin typeface="Better Saturday"/>
              </a:rPr>
              <a:t>oración</a:t>
            </a:r>
            <a:endParaRPr lang="en-US" sz="2400" dirty="0">
              <a:solidFill>
                <a:srgbClr val="000000"/>
              </a:solidFill>
              <a:latin typeface="Better Saturday"/>
            </a:endParaRPr>
          </a:p>
        </p:txBody>
      </p:sp>
      <p:sp>
        <p:nvSpPr>
          <p:cNvPr id="11" name="TextBox 11"/>
          <p:cNvSpPr txBox="1"/>
          <p:nvPr/>
        </p:nvSpPr>
        <p:spPr>
          <a:xfrm>
            <a:off x="1105103" y="5491514"/>
            <a:ext cx="6715210" cy="1693672"/>
          </a:xfrm>
          <a:prstGeom prst="rect">
            <a:avLst/>
          </a:prstGeom>
        </p:spPr>
        <p:txBody>
          <a:bodyPr lIns="0" tIns="0" rIns="0" bIns="0" rtlCol="0" anchor="t">
            <a:spAutoFit/>
          </a:bodyPr>
          <a:lstStyle/>
          <a:p>
            <a:pPr algn="r">
              <a:lnSpc>
                <a:spcPts val="2198"/>
              </a:lnSpc>
            </a:pPr>
            <a:r>
              <a:rPr lang="en-US" sz="1570">
                <a:solidFill>
                  <a:srgbClr val="000000"/>
                </a:solidFill>
                <a:latin typeface="Agrandir Medium"/>
              </a:rPr>
              <a:t>Querido Dios, nuestro Padre celestial, gracias por amarme incluso cuando he hecho el mal. Gracias por no abandonarme nunca. Me prometiste que si confesaba mi pecado, me perdonarías.  Por favor, dame un corazón nuevo para amarte más y un deseo de estar contigo cada día. </a:t>
            </a:r>
          </a:p>
          <a:p>
            <a:pPr algn="r">
              <a:lnSpc>
                <a:spcPts val="2198"/>
              </a:lnSpc>
            </a:pPr>
            <a:r>
              <a:rPr lang="en-US" sz="1570">
                <a:solidFill>
                  <a:srgbClr val="000000"/>
                </a:solidFill>
                <a:latin typeface="Agrandir Medium"/>
              </a:rPr>
              <a:t>En el nombre de Jesús, Amén </a:t>
            </a:r>
          </a:p>
          <a:p>
            <a:pPr algn="r">
              <a:lnSpc>
                <a:spcPts val="2198"/>
              </a:lnSpc>
            </a:pPr>
            <a:endParaRPr lang="en-US" sz="1570">
              <a:solidFill>
                <a:srgbClr val="000000"/>
              </a:solidFill>
              <a:latin typeface="Agrandir Medium"/>
            </a:endParaRPr>
          </a:p>
        </p:txBody>
      </p:sp>
      <p:sp>
        <p:nvSpPr>
          <p:cNvPr id="12" name="TextBox 12"/>
          <p:cNvSpPr txBox="1"/>
          <p:nvPr/>
        </p:nvSpPr>
        <p:spPr>
          <a:xfrm>
            <a:off x="3422426" y="4556602"/>
            <a:ext cx="4355247" cy="723147"/>
          </a:xfrm>
          <a:prstGeom prst="rect">
            <a:avLst/>
          </a:prstGeom>
        </p:spPr>
        <p:txBody>
          <a:bodyPr lIns="0" tIns="0" rIns="0" bIns="0" rtlCol="0" anchor="t">
            <a:spAutoFit/>
          </a:bodyPr>
          <a:lstStyle/>
          <a:p>
            <a:pPr algn="ctr">
              <a:lnSpc>
                <a:spcPts val="2940"/>
              </a:lnSpc>
            </a:pPr>
            <a:r>
              <a:rPr lang="en-US" sz="2100" dirty="0" err="1">
                <a:solidFill>
                  <a:srgbClr val="000000"/>
                </a:solidFill>
                <a:latin typeface="Agrandir Medium Bold Italics"/>
              </a:rPr>
              <a:t>Orar</a:t>
            </a:r>
            <a:r>
              <a:rPr lang="en-US" sz="2100" dirty="0">
                <a:solidFill>
                  <a:srgbClr val="000000"/>
                </a:solidFill>
                <a:latin typeface="Agrandir Medium Bold Italics"/>
              </a:rPr>
              <a:t> </a:t>
            </a:r>
            <a:r>
              <a:rPr lang="en-US" sz="2100" dirty="0" err="1">
                <a:solidFill>
                  <a:srgbClr val="000000"/>
                </a:solidFill>
                <a:latin typeface="Agrandir Medium Bold Italics"/>
              </a:rPr>
              <a:t>por</a:t>
            </a:r>
            <a:r>
              <a:rPr lang="en-US" sz="2100" dirty="0">
                <a:solidFill>
                  <a:srgbClr val="000000"/>
                </a:solidFill>
                <a:latin typeface="Agrandir Medium Bold Italics"/>
              </a:rPr>
              <a:t> un </a:t>
            </a:r>
            <a:r>
              <a:rPr lang="en-US" sz="2100" dirty="0" err="1">
                <a:solidFill>
                  <a:srgbClr val="000000"/>
                </a:solidFill>
                <a:latin typeface="Agrandir Medium Bold Italics"/>
              </a:rPr>
              <a:t>corazón</a:t>
            </a:r>
            <a:r>
              <a:rPr lang="en-US" sz="2100" dirty="0">
                <a:solidFill>
                  <a:srgbClr val="000000"/>
                </a:solidFill>
                <a:latin typeface="Agrandir Medium Bold Italics"/>
              </a:rPr>
              <a:t> </a:t>
            </a:r>
            <a:r>
              <a:rPr lang="en-US" sz="2100" dirty="0" err="1">
                <a:solidFill>
                  <a:srgbClr val="000000"/>
                </a:solidFill>
                <a:latin typeface="Agrandir Medium Bold Italics"/>
              </a:rPr>
              <a:t>reconectado</a:t>
            </a:r>
            <a:endParaRPr lang="en-US" sz="2100" dirty="0">
              <a:solidFill>
                <a:srgbClr val="000000"/>
              </a:solidFill>
              <a:latin typeface="Agrandir Medium Bold Italics"/>
            </a:endParaRPr>
          </a:p>
        </p:txBody>
      </p:sp>
      <p:sp>
        <p:nvSpPr>
          <p:cNvPr id="13" name="TextBox 13"/>
          <p:cNvSpPr txBox="1"/>
          <p:nvPr/>
        </p:nvSpPr>
        <p:spPr>
          <a:xfrm>
            <a:off x="2464192" y="405185"/>
            <a:ext cx="2850758" cy="338234"/>
          </a:xfrm>
          <a:prstGeom prst="rect">
            <a:avLst/>
          </a:prstGeom>
        </p:spPr>
        <p:txBody>
          <a:bodyPr wrap="square" lIns="0" tIns="0" rIns="0" bIns="0" rtlCol="0" anchor="t">
            <a:spAutoFit/>
          </a:bodyPr>
          <a:lstStyle/>
          <a:p>
            <a:pPr algn="ctr">
              <a:lnSpc>
                <a:spcPts val="2800"/>
              </a:lnSpc>
            </a:pPr>
            <a:r>
              <a:rPr lang="en-US" sz="2000" dirty="0">
                <a:solidFill>
                  <a:srgbClr val="000000"/>
                </a:solidFill>
                <a:latin typeface="Agrandir Medium Italics"/>
              </a:rPr>
              <a:t>DE VUELTA AL ALTAR</a:t>
            </a:r>
          </a:p>
        </p:txBody>
      </p:sp>
      <p:sp>
        <p:nvSpPr>
          <p:cNvPr id="14" name="AutoShape 14"/>
          <p:cNvSpPr/>
          <p:nvPr/>
        </p:nvSpPr>
        <p:spPr>
          <a:xfrm>
            <a:off x="2430647" y="792534"/>
            <a:ext cx="2980944" cy="0"/>
          </a:xfrm>
          <a:prstGeom prst="line">
            <a:avLst/>
          </a:prstGeom>
          <a:ln w="38100" cap="flat">
            <a:solidFill>
              <a:srgbClr val="000000"/>
            </a:solidFill>
            <a:prstDash val="solid"/>
            <a:headEnd type="none" w="sm" len="sm"/>
            <a:tailEnd type="arrow" w="med" len="sm"/>
          </a:ln>
        </p:spPr>
        <p:txBody>
          <a:bodyPr/>
          <a:lstStyle/>
          <a:p>
            <a:endParaRPr/>
          </a:p>
        </p:txBody>
      </p:sp>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71903" y="4486291"/>
            <a:ext cx="300164" cy="440458"/>
          </a:xfrm>
          <a:prstGeom prst="rect">
            <a:avLst/>
          </a:prstGeom>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CC1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329340" y="6635491"/>
            <a:ext cx="2351999" cy="652885"/>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75235" y="1159159"/>
            <a:ext cx="560374" cy="52765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96810">
            <a:off x="-555663" y="5139321"/>
            <a:ext cx="1111325" cy="2381412"/>
          </a:xfrm>
          <a:prstGeom prst="rect">
            <a:avLst/>
          </a:prstGeom>
        </p:spPr>
      </p:pic>
      <p:sp>
        <p:nvSpPr>
          <p:cNvPr id="5" name="TextBox 5"/>
          <p:cNvSpPr txBox="1"/>
          <p:nvPr/>
        </p:nvSpPr>
        <p:spPr>
          <a:xfrm>
            <a:off x="2446460" y="405185"/>
            <a:ext cx="2792290" cy="338234"/>
          </a:xfrm>
          <a:prstGeom prst="rect">
            <a:avLst/>
          </a:prstGeom>
        </p:spPr>
        <p:txBody>
          <a:bodyPr wrap="square" lIns="0" tIns="0" rIns="0" bIns="0" rtlCol="0" anchor="t">
            <a:sp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grandir Medium Italics"/>
                <a:ea typeface="Calibri"/>
                <a:cs typeface="Arial"/>
              </a:rPr>
              <a:t>DE VUELTA AL ALTAR</a:t>
            </a:r>
          </a:p>
        </p:txBody>
      </p:sp>
      <p:sp>
        <p:nvSpPr>
          <p:cNvPr id="6" name="AutoShape 6"/>
          <p:cNvSpPr/>
          <p:nvPr/>
        </p:nvSpPr>
        <p:spPr>
          <a:xfrm>
            <a:off x="2430647" y="792534"/>
            <a:ext cx="2980944" cy="0"/>
          </a:xfrm>
          <a:prstGeom prst="line">
            <a:avLst/>
          </a:prstGeom>
          <a:ln w="38100" cap="flat">
            <a:solidFill>
              <a:srgbClr val="000000"/>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Arial"/>
            </a:endParaRPr>
          </a:p>
        </p:txBody>
      </p:sp>
      <p:pic>
        <p:nvPicPr>
          <p:cNvPr id="7" name="Picture 7"/>
          <p:cNvPicPr>
            <a:picLocks noChangeAspect="1"/>
          </p:cNvPicPr>
          <p:nvPr/>
        </p:nvPicPr>
        <p:blipFill>
          <a:blip r:embed="rId7"/>
          <a:stretch>
            <a:fillRect/>
          </a:stretch>
        </p:blipFill>
        <p:spPr>
          <a:xfrm>
            <a:off x="6558400" y="2106693"/>
            <a:ext cx="2204255" cy="1350106"/>
          </a:xfrm>
          <a:prstGeom prst="rect">
            <a:avLst/>
          </a:prstGeom>
        </p:spPr>
      </p:pic>
      <p:sp>
        <p:nvSpPr>
          <p:cNvPr id="8" name="TextBox 8"/>
          <p:cNvSpPr txBox="1"/>
          <p:nvPr/>
        </p:nvSpPr>
        <p:spPr>
          <a:xfrm>
            <a:off x="508354" y="1708391"/>
            <a:ext cx="6135771" cy="2522540"/>
          </a:xfrm>
          <a:prstGeom prst="rect">
            <a:avLst/>
          </a:prstGeom>
        </p:spPr>
        <p:txBody>
          <a:bodyPr lIns="0" tIns="0" rIns="0" bIns="0" rtlCol="0" anchor="t">
            <a:spAutoFit/>
          </a:bodyPr>
          <a:lstStyle/>
          <a:p>
            <a:pPr marL="0" marR="0" lvl="0" indent="0" algn="l" defTabSz="914400" rtl="0" eaLnBrk="1" fontAlgn="auto" latinLnBrk="0" hangingPunct="1">
              <a:lnSpc>
                <a:spcPts val="2187"/>
              </a:lnSpc>
              <a:spcBef>
                <a:spcPct val="0"/>
              </a:spcBef>
              <a:spcAft>
                <a:spcPts val="0"/>
              </a:spcAft>
              <a:buClrTx/>
              <a:buSzTx/>
              <a:buFontTx/>
              <a:buNone/>
              <a:tabLst/>
              <a:defRPr/>
            </a:pPr>
            <a:r>
              <a:rPr kumimoji="0" lang="en-US" sz="1562" b="0" i="0" u="none" strike="noStrike" kern="1200" cap="none" spc="0" normalizeH="0" baseline="0" noProof="0">
                <a:ln>
                  <a:noFill/>
                </a:ln>
                <a:solidFill>
                  <a:srgbClr val="000000"/>
                </a:solidFill>
                <a:effectLst/>
                <a:uLnTx/>
                <a:uFillTx/>
                <a:latin typeface="Agrandir Medium"/>
                <a:ea typeface="Calibri"/>
                <a:cs typeface="Arial"/>
              </a:rPr>
              <a:t>En tiempos bíblicos, los israelitas erigían altares para adorar a Dios, honrarlo y alabarlo. Los padres y las madres siempre deben orar por sí mismos y por sus hijos. Dios instruye a los padres para que sean el sacerdote en el hogar, donde dirige el culto familiar, cada mañana y cada noche. La unidad familiar, que consiste de padre, madre e hijos, deben reunirse en tiempos regulares para orar juntos. Dios habita en un hogar donde las familias se reúnen cada día para adorarle y cantarle alabanzas. Él envía ángeles a los hogares donde se cantan himnos y se pronuncian oraciones.</a:t>
            </a:r>
          </a:p>
        </p:txBody>
      </p:sp>
      <p:sp>
        <p:nvSpPr>
          <p:cNvPr id="9" name="TextBox 9"/>
          <p:cNvSpPr txBox="1"/>
          <p:nvPr/>
        </p:nvSpPr>
        <p:spPr>
          <a:xfrm>
            <a:off x="590550" y="202882"/>
            <a:ext cx="702105" cy="760914"/>
          </a:xfrm>
          <a:prstGeom prst="rect">
            <a:avLst/>
          </a:prstGeom>
        </p:spPr>
        <p:txBody>
          <a:bodyPr wrap="square" lIns="0" tIns="0" rIns="0" bIns="0" rtlCol="0" anchor="t">
            <a:spAutoFit/>
          </a:bodyPr>
          <a:lstStyle/>
          <a:p>
            <a:pPr marL="0" marR="0" lvl="0" indent="0" algn="ctr" defTabSz="914400" rtl="0" eaLnBrk="1" fontAlgn="auto" latinLnBrk="0" hangingPunct="1">
              <a:lnSpc>
                <a:spcPts val="6299"/>
              </a:lnSpc>
              <a:spcBef>
                <a:spcPts val="0"/>
              </a:spcBef>
              <a:spcAft>
                <a:spcPts val="0"/>
              </a:spcAft>
              <a:buClrTx/>
              <a:buSzTx/>
              <a:buFontTx/>
              <a:buNone/>
              <a:tabLst/>
              <a:defRPr/>
            </a:pPr>
            <a:r>
              <a:rPr kumimoji="0" lang="en-US" sz="4499" b="0" i="0" u="none" strike="noStrike" kern="1200" cap="none" spc="0" normalizeH="0" baseline="0" noProof="0" dirty="0">
                <a:ln>
                  <a:noFill/>
                </a:ln>
                <a:solidFill>
                  <a:srgbClr val="000000"/>
                </a:solidFill>
                <a:effectLst/>
                <a:uLnTx/>
                <a:uFillTx/>
                <a:latin typeface="Agrandir Tight Bold"/>
                <a:ea typeface="Calibri"/>
                <a:cs typeface="Arial"/>
              </a:rPr>
              <a:t>10</a:t>
            </a:r>
          </a:p>
        </p:txBody>
      </p:sp>
      <p:sp>
        <p:nvSpPr>
          <p:cNvPr id="10" name="TextBox 10"/>
          <p:cNvSpPr txBox="1"/>
          <p:nvPr/>
        </p:nvSpPr>
        <p:spPr>
          <a:xfrm>
            <a:off x="2282255" y="1179780"/>
            <a:ext cx="2194495" cy="405765"/>
          </a:xfrm>
          <a:prstGeom prst="rect">
            <a:avLst/>
          </a:prstGeom>
        </p:spPr>
        <p:txBody>
          <a:bodyPr wrap="square" lIns="0" tIns="0" rIns="0" bIns="0" rtlCol="0" anchor="t">
            <a:spAutoFit/>
          </a:bodyPr>
          <a:lstStyle/>
          <a:p>
            <a:pPr marL="0" marR="0" lvl="0" indent="0" algn="ctr" defTabSz="914400" rtl="0" eaLnBrk="1" fontAlgn="auto" latinLnBrk="0" hangingPunct="1">
              <a:lnSpc>
                <a:spcPts val="336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Better Saturday"/>
                <a:ea typeface="Calibri"/>
                <a:cs typeface="Arial"/>
              </a:rPr>
              <a:t>Pensamiento</a:t>
            </a:r>
            <a:r>
              <a:rPr kumimoji="0" lang="en-US" sz="2400" b="0" i="0" u="none" strike="noStrike" kern="1200" cap="none" spc="0" normalizeH="0" baseline="0" noProof="0" dirty="0">
                <a:ln>
                  <a:noFill/>
                </a:ln>
                <a:solidFill>
                  <a:srgbClr val="000000"/>
                </a:solidFill>
                <a:effectLst/>
                <a:uLnTx/>
                <a:uFillTx/>
                <a:latin typeface="Better Saturday"/>
                <a:ea typeface="Calibri"/>
                <a:cs typeface="Arial"/>
              </a:rPr>
              <a:t> clave</a:t>
            </a:r>
          </a:p>
        </p:txBody>
      </p:sp>
      <p:sp>
        <p:nvSpPr>
          <p:cNvPr id="11" name="TextBox 11"/>
          <p:cNvSpPr txBox="1"/>
          <p:nvPr/>
        </p:nvSpPr>
        <p:spPr>
          <a:xfrm>
            <a:off x="1371903" y="374332"/>
            <a:ext cx="1058744" cy="567800"/>
          </a:xfrm>
          <a:prstGeom prst="rect">
            <a:avLst/>
          </a:prstGeom>
        </p:spPr>
        <p:txBody>
          <a:bodyPr wrap="square" lIns="0" tIns="0" rIns="0" bIns="0" rtlCol="0" anchor="t">
            <a:spAutoFit/>
          </a:bodyPr>
          <a:lstStyle/>
          <a:p>
            <a:pPr marL="0" marR="0" lvl="0" indent="0" algn="l" defTabSz="914400" rtl="0" eaLnBrk="1" fontAlgn="auto" latinLnBrk="0" hangingPunct="1">
              <a:lnSpc>
                <a:spcPts val="2303"/>
              </a:lnSpc>
              <a:spcBef>
                <a:spcPts val="0"/>
              </a:spcBef>
              <a:spcAft>
                <a:spcPts val="0"/>
              </a:spcAft>
              <a:buClrTx/>
              <a:buSzTx/>
              <a:buFontTx/>
              <a:buNone/>
              <a:tabLst/>
              <a:defRPr/>
            </a:pPr>
            <a:r>
              <a:rPr kumimoji="0" lang="en-US" sz="1645" b="0" i="0" u="none" strike="noStrike" kern="1200" cap="none" spc="0" normalizeH="0" baseline="0" noProof="0">
                <a:ln>
                  <a:noFill/>
                </a:ln>
                <a:solidFill>
                  <a:srgbClr val="000000"/>
                </a:solidFill>
                <a:effectLst/>
                <a:uLnTx/>
                <a:uFillTx/>
                <a:latin typeface="Open Sans"/>
                <a:ea typeface="Calibri"/>
                <a:cs typeface="Arial"/>
              </a:rPr>
              <a:t>DÍAS DE</a:t>
            </a:r>
          </a:p>
          <a:p>
            <a:pPr marL="0" marR="0" lvl="0" indent="0" algn="l" defTabSz="914400" rtl="0" eaLnBrk="1" fontAlgn="auto" latinLnBrk="0" hangingPunct="1">
              <a:lnSpc>
                <a:spcPts val="2303"/>
              </a:lnSpc>
              <a:spcBef>
                <a:spcPts val="0"/>
              </a:spcBef>
              <a:spcAft>
                <a:spcPts val="0"/>
              </a:spcAft>
              <a:buClrTx/>
              <a:buSzTx/>
              <a:buFontTx/>
              <a:buNone/>
              <a:tabLst/>
              <a:defRPr/>
            </a:pPr>
            <a:r>
              <a:rPr kumimoji="0" lang="en-US" sz="1645" b="0" i="0" u="none" strike="noStrike" kern="1200" cap="none" spc="0" normalizeH="0" baseline="0" noProof="0">
                <a:ln>
                  <a:noFill/>
                </a:ln>
                <a:solidFill>
                  <a:srgbClr val="000000"/>
                </a:solidFill>
                <a:effectLst/>
                <a:uLnTx/>
                <a:uFillTx/>
                <a:latin typeface="Open Sans"/>
                <a:ea typeface="Calibri"/>
                <a:cs typeface="Arial"/>
              </a:rPr>
              <a:t>ORACIÓN</a:t>
            </a:r>
          </a:p>
        </p:txBody>
      </p:sp>
      <p:sp>
        <p:nvSpPr>
          <p:cNvPr id="12" name="TextBox 12"/>
          <p:cNvSpPr txBox="1"/>
          <p:nvPr/>
        </p:nvSpPr>
        <p:spPr>
          <a:xfrm>
            <a:off x="1198631" y="5418833"/>
            <a:ext cx="7254510" cy="1814173"/>
          </a:xfrm>
          <a:prstGeom prst="rect">
            <a:avLst/>
          </a:prstGeom>
        </p:spPr>
        <p:txBody>
          <a:bodyPr lIns="0" tIns="0" rIns="0" bIns="0" rtlCol="0" anchor="t">
            <a:spAutoFit/>
          </a:bodyPr>
          <a:lstStyle/>
          <a:p>
            <a:pPr marL="0" marR="0" lvl="0" indent="0" algn="r" defTabSz="914400" rtl="0" eaLnBrk="1" fontAlgn="auto" latinLnBrk="0" hangingPunct="1">
              <a:lnSpc>
                <a:spcPts val="2062"/>
              </a:lnSpc>
              <a:spcBef>
                <a:spcPts val="0"/>
              </a:spcBef>
              <a:spcAft>
                <a:spcPts val="0"/>
              </a:spcAft>
              <a:buClrTx/>
              <a:buSzTx/>
              <a:buFontTx/>
              <a:buNone/>
              <a:tabLst/>
              <a:defRPr/>
            </a:pP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Querido</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Dios,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nuestro</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Padre celestial,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favor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perdóname</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no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honrarte</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y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darte</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el</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primer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lugar</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en</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mi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corazón</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Te</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alabo</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y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te</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adoro</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porque</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Tú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eres</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mi Dios,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Creador</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del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Universo</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y Rey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Poderoso</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Gracias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bendecirme</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con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una</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familia</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amorosa.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Ayúdanos</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hacer</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de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Ti</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el</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centro</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de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nuestro</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hogar</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Danos</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el</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deseo</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de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reunirnos</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para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alabarte</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y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honrarte</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diariamente</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y ser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transformados</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 la imagen de Jesús.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En</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el</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nombre</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de Jesús,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Amén</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a:t>
            </a:r>
          </a:p>
          <a:p>
            <a:pPr marL="0" marR="0" lvl="0" indent="0" algn="r" defTabSz="914400" rtl="0" eaLnBrk="1" fontAlgn="auto" latinLnBrk="0" hangingPunct="1">
              <a:lnSpc>
                <a:spcPts val="2062"/>
              </a:lnSpc>
              <a:spcBef>
                <a:spcPct val="0"/>
              </a:spcBef>
              <a:spcAft>
                <a:spcPts val="0"/>
              </a:spcAft>
              <a:buClrTx/>
              <a:buSzTx/>
              <a:buFontTx/>
              <a:buNone/>
              <a:tabLst/>
              <a:defRPr/>
            </a:pPr>
            <a:endParaRPr kumimoji="0" lang="en-US" sz="1472" b="0" i="0" u="none" strike="noStrike" kern="1200" cap="none" spc="0" normalizeH="0" baseline="0" noProof="0" dirty="0">
              <a:ln>
                <a:noFill/>
              </a:ln>
              <a:solidFill>
                <a:srgbClr val="000000"/>
              </a:solidFill>
              <a:effectLst/>
              <a:uLnTx/>
              <a:uFillTx/>
              <a:latin typeface="Agrandir Medium"/>
              <a:ea typeface="Calibri"/>
              <a:cs typeface="Arial"/>
            </a:endParaRPr>
          </a:p>
        </p:txBody>
      </p:sp>
      <p:sp>
        <p:nvSpPr>
          <p:cNvPr id="13" name="TextBox 13"/>
          <p:cNvSpPr txBox="1"/>
          <p:nvPr/>
        </p:nvSpPr>
        <p:spPr>
          <a:xfrm>
            <a:off x="2225858" y="4620092"/>
            <a:ext cx="1374874" cy="405765"/>
          </a:xfrm>
          <a:prstGeom prst="rect">
            <a:avLst/>
          </a:prstGeom>
        </p:spPr>
        <p:txBody>
          <a:bodyPr lIns="0" tIns="0" rIns="0" bIns="0" rtlCol="0" anchor="t">
            <a:spAutoFit/>
          </a:bodyPr>
          <a:lstStyle/>
          <a:p>
            <a:pPr marL="0" marR="0" lvl="0" indent="0" algn="ctr" defTabSz="914400" rtl="0" eaLnBrk="1" fontAlgn="auto" latinLnBrk="0" hangingPunct="1">
              <a:lnSpc>
                <a:spcPts val="336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Better Saturday"/>
                <a:ea typeface="Calibri"/>
                <a:cs typeface="Arial"/>
              </a:rPr>
              <a:t>Tiempo</a:t>
            </a:r>
            <a:r>
              <a:rPr kumimoji="0" lang="en-US" sz="2400" b="0" i="0" u="none" strike="noStrike" kern="1200" cap="none" spc="0" normalizeH="0" baseline="0" noProof="0" dirty="0">
                <a:ln>
                  <a:noFill/>
                </a:ln>
                <a:solidFill>
                  <a:srgbClr val="000000"/>
                </a:solidFill>
                <a:effectLst/>
                <a:uLnTx/>
                <a:uFillTx/>
                <a:latin typeface="Better Saturday"/>
                <a:ea typeface="Calibri"/>
                <a:cs typeface="Arial"/>
              </a:rPr>
              <a:t> de </a:t>
            </a:r>
            <a:r>
              <a:rPr kumimoji="0" lang="en-US" sz="2400" b="0" i="0" u="none" strike="noStrike" kern="1200" cap="none" spc="0" normalizeH="0" baseline="0" noProof="0" dirty="0" err="1">
                <a:ln>
                  <a:noFill/>
                </a:ln>
                <a:solidFill>
                  <a:srgbClr val="000000"/>
                </a:solidFill>
                <a:effectLst/>
                <a:uLnTx/>
                <a:uFillTx/>
                <a:latin typeface="Better Saturday"/>
                <a:ea typeface="Calibri"/>
                <a:cs typeface="Arial"/>
              </a:rPr>
              <a:t>oración</a:t>
            </a:r>
            <a:endParaRPr kumimoji="0" lang="en-US" sz="2400" b="0" i="0" u="none" strike="noStrike" kern="1200" cap="none" spc="0" normalizeH="0" baseline="0" noProof="0" dirty="0">
              <a:ln>
                <a:noFill/>
              </a:ln>
              <a:solidFill>
                <a:srgbClr val="000000"/>
              </a:solidFill>
              <a:effectLst/>
              <a:uLnTx/>
              <a:uFillTx/>
              <a:latin typeface="Better Saturday"/>
              <a:ea typeface="Calibri"/>
              <a:cs typeface="Arial"/>
            </a:endParaRPr>
          </a:p>
        </p:txBody>
      </p:sp>
      <p:sp>
        <p:nvSpPr>
          <p:cNvPr id="14" name="TextBox 14"/>
          <p:cNvSpPr txBox="1"/>
          <p:nvPr/>
        </p:nvSpPr>
        <p:spPr>
          <a:xfrm>
            <a:off x="3714750" y="5010301"/>
            <a:ext cx="4491973" cy="422909"/>
          </a:xfrm>
          <a:prstGeom prst="rect">
            <a:avLst/>
          </a:prstGeom>
        </p:spPr>
        <p:txBody>
          <a:bodyPr lIns="0" tIns="0" rIns="0" bIns="0" rtlCol="0" anchor="t">
            <a:spAutoFit/>
          </a:bodyPr>
          <a:lstStyle/>
          <a:p>
            <a:pPr marL="0" marR="0" lvl="0" indent="0" algn="ctr" defTabSz="914400" rtl="0" eaLnBrk="1" fontAlgn="auto" latinLnBrk="0" hangingPunct="1">
              <a:lnSpc>
                <a:spcPts val="294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Agrandir Medium Italics"/>
                <a:ea typeface="Calibri"/>
                <a:cs typeface="Arial"/>
              </a:rPr>
              <a:t>Nuestra </a:t>
            </a:r>
            <a:r>
              <a:rPr kumimoji="0" lang="en-US" sz="2100" b="0" i="0" u="none" strike="noStrike" kern="1200" cap="none" spc="0" normalizeH="0" baseline="0" noProof="0" dirty="0" err="1">
                <a:ln>
                  <a:noFill/>
                </a:ln>
                <a:solidFill>
                  <a:srgbClr val="000000"/>
                </a:solidFill>
                <a:effectLst/>
                <a:uLnTx/>
                <a:uFillTx/>
                <a:latin typeface="Agrandir Medium Italics"/>
                <a:ea typeface="Calibri"/>
                <a:cs typeface="Arial"/>
              </a:rPr>
              <a:t>necesidad</a:t>
            </a:r>
            <a:r>
              <a:rPr kumimoji="0" lang="en-US" sz="2100" b="0" i="0" u="none" strike="noStrike" kern="1200" cap="none" spc="0" normalizeH="0" baseline="0" noProof="0" dirty="0">
                <a:ln>
                  <a:noFill/>
                </a:ln>
                <a:solidFill>
                  <a:srgbClr val="000000"/>
                </a:solidFill>
                <a:effectLst/>
                <a:uLnTx/>
                <a:uFillTx/>
                <a:latin typeface="Agrandir Medium Italics"/>
                <a:ea typeface="Calibri"/>
                <a:cs typeface="Arial"/>
              </a:rPr>
              <a:t> </a:t>
            </a:r>
            <a:r>
              <a:rPr kumimoji="0" lang="en-US" sz="2100" b="0" i="0" u="none" strike="noStrike" kern="1200" cap="none" spc="0" normalizeH="0" baseline="0" noProof="0" dirty="0" err="1">
                <a:ln>
                  <a:noFill/>
                </a:ln>
                <a:solidFill>
                  <a:srgbClr val="000000"/>
                </a:solidFill>
                <a:effectLst/>
                <a:uLnTx/>
                <a:uFillTx/>
                <a:latin typeface="Agrandir Medium Italics"/>
                <a:ea typeface="Calibri"/>
                <a:cs typeface="Arial"/>
              </a:rPr>
              <a:t>más</a:t>
            </a:r>
            <a:r>
              <a:rPr kumimoji="0" lang="en-US" sz="2100" b="0" i="0" u="none" strike="noStrike" kern="1200" cap="none" spc="0" normalizeH="0" baseline="0" noProof="0" dirty="0">
                <a:ln>
                  <a:noFill/>
                </a:ln>
                <a:solidFill>
                  <a:srgbClr val="000000"/>
                </a:solidFill>
                <a:effectLst/>
                <a:uLnTx/>
                <a:uFillTx/>
                <a:latin typeface="Agrandir Medium Italics"/>
                <a:ea typeface="Calibri"/>
                <a:cs typeface="Arial"/>
              </a:rPr>
              <a:t> </a:t>
            </a:r>
            <a:r>
              <a:rPr kumimoji="0" lang="en-US" sz="2100" b="0" i="0" u="none" strike="noStrike" kern="1200" cap="none" spc="0" normalizeH="0" baseline="0" noProof="0" dirty="0" err="1">
                <a:ln>
                  <a:noFill/>
                </a:ln>
                <a:solidFill>
                  <a:srgbClr val="000000"/>
                </a:solidFill>
                <a:effectLst/>
                <a:uLnTx/>
                <a:uFillTx/>
                <a:latin typeface="Agrandir Medium Italics"/>
                <a:ea typeface="Calibri"/>
                <a:cs typeface="Arial"/>
              </a:rPr>
              <a:t>urgente</a:t>
            </a:r>
            <a:endParaRPr kumimoji="0" lang="en-US" sz="2100" b="0" i="0" u="none" strike="noStrike" kern="1200" cap="none" spc="0" normalizeH="0" baseline="0" noProof="0" dirty="0">
              <a:ln>
                <a:noFill/>
              </a:ln>
              <a:solidFill>
                <a:srgbClr val="000000"/>
              </a:solidFill>
              <a:effectLst/>
              <a:uLnTx/>
              <a:uFillTx/>
              <a:latin typeface="Agrandir Medium Italics"/>
              <a:ea typeface="Calibri"/>
              <a:cs typeface="Arial"/>
            </a:endParaRPr>
          </a:p>
        </p:txBody>
      </p:sp>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85527" y="4713216"/>
            <a:ext cx="300164" cy="440458"/>
          </a:xfrm>
          <a:prstGeom prst="rect">
            <a:avLst/>
          </a:prstGeom>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CC1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335388" y="6578011"/>
            <a:ext cx="2351999" cy="652885"/>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90159" y="3054804"/>
            <a:ext cx="538834" cy="620241"/>
          </a:xfrm>
          <a:prstGeom prst="rect">
            <a:avLst/>
          </a:prstGeom>
        </p:spPr>
      </p:pic>
      <p:sp>
        <p:nvSpPr>
          <p:cNvPr id="4" name="TextBox 4"/>
          <p:cNvSpPr txBox="1"/>
          <p:nvPr/>
        </p:nvSpPr>
        <p:spPr>
          <a:xfrm>
            <a:off x="590550" y="202882"/>
            <a:ext cx="702105" cy="760914"/>
          </a:xfrm>
          <a:prstGeom prst="rect">
            <a:avLst/>
          </a:prstGeom>
        </p:spPr>
        <p:txBody>
          <a:bodyPr wrap="square" lIns="0" tIns="0" rIns="0" bIns="0" rtlCol="0" anchor="t">
            <a:spAutoFit/>
          </a:bodyPr>
          <a:lstStyle/>
          <a:p>
            <a:pPr marL="0" marR="0" lvl="0" indent="0" algn="ctr" defTabSz="914400" rtl="0" eaLnBrk="1" fontAlgn="auto" latinLnBrk="0" hangingPunct="1">
              <a:lnSpc>
                <a:spcPts val="6299"/>
              </a:lnSpc>
              <a:spcBef>
                <a:spcPts val="0"/>
              </a:spcBef>
              <a:spcAft>
                <a:spcPts val="0"/>
              </a:spcAft>
              <a:buClrTx/>
              <a:buSzTx/>
              <a:buFontTx/>
              <a:buNone/>
              <a:tabLst/>
              <a:defRPr/>
            </a:pPr>
            <a:r>
              <a:rPr kumimoji="0" lang="en-US" sz="4499" b="0" i="0" u="none" strike="noStrike" kern="1200" cap="none" spc="0" normalizeH="0" baseline="0" noProof="0" dirty="0">
                <a:ln>
                  <a:noFill/>
                </a:ln>
                <a:solidFill>
                  <a:srgbClr val="000000"/>
                </a:solidFill>
                <a:effectLst/>
                <a:uLnTx/>
                <a:uFillTx/>
                <a:latin typeface="Agrandir Tight Bold"/>
                <a:ea typeface="Calibri"/>
                <a:cs typeface="Arial"/>
              </a:rPr>
              <a:t>10</a:t>
            </a:r>
          </a:p>
        </p:txBody>
      </p:sp>
      <p:sp>
        <p:nvSpPr>
          <p:cNvPr id="5" name="TextBox 5"/>
          <p:cNvSpPr txBox="1"/>
          <p:nvPr/>
        </p:nvSpPr>
        <p:spPr>
          <a:xfrm>
            <a:off x="1534798" y="1387258"/>
            <a:ext cx="2325469" cy="405765"/>
          </a:xfrm>
          <a:prstGeom prst="rect">
            <a:avLst/>
          </a:prstGeom>
        </p:spPr>
        <p:txBody>
          <a:bodyPr lIns="0" tIns="0" rIns="0" bIns="0" rtlCol="0" anchor="t">
            <a:spAutoFit/>
          </a:bodyPr>
          <a:lstStyle/>
          <a:p>
            <a:pPr marL="0" marR="0" lvl="0" indent="0" algn="ctr" defTabSz="914400" rtl="0" eaLnBrk="1" fontAlgn="auto" latinLnBrk="0" hangingPunct="1">
              <a:lnSpc>
                <a:spcPts val="336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Better Saturday"/>
                <a:ea typeface="Calibri"/>
                <a:cs typeface="Arial"/>
              </a:rPr>
              <a:t>Sugerencia de oración</a:t>
            </a:r>
          </a:p>
        </p:txBody>
      </p:sp>
      <p:sp>
        <p:nvSpPr>
          <p:cNvPr id="6" name="TextBox 6"/>
          <p:cNvSpPr txBox="1"/>
          <p:nvPr/>
        </p:nvSpPr>
        <p:spPr>
          <a:xfrm>
            <a:off x="1371903" y="374332"/>
            <a:ext cx="1058744" cy="567800"/>
          </a:xfrm>
          <a:prstGeom prst="rect">
            <a:avLst/>
          </a:prstGeom>
        </p:spPr>
        <p:txBody>
          <a:bodyPr wrap="square" lIns="0" tIns="0" rIns="0" bIns="0" rtlCol="0" anchor="t">
            <a:spAutoFit/>
          </a:bodyPr>
          <a:lstStyle/>
          <a:p>
            <a:pPr marL="0" marR="0" lvl="0" indent="0" algn="l" defTabSz="914400" rtl="0" eaLnBrk="1" fontAlgn="auto" latinLnBrk="0" hangingPunct="1">
              <a:lnSpc>
                <a:spcPts val="2303"/>
              </a:lnSpc>
              <a:spcBef>
                <a:spcPts val="0"/>
              </a:spcBef>
              <a:spcAft>
                <a:spcPts val="0"/>
              </a:spcAft>
              <a:buClrTx/>
              <a:buSzTx/>
              <a:buFontTx/>
              <a:buNone/>
              <a:tabLst/>
              <a:defRPr/>
            </a:pPr>
            <a:r>
              <a:rPr kumimoji="0" lang="en-US" sz="1645" b="0" i="0" u="none" strike="noStrike" kern="1200" cap="none" spc="0" normalizeH="0" baseline="0" noProof="0" dirty="0">
                <a:ln>
                  <a:noFill/>
                </a:ln>
                <a:solidFill>
                  <a:srgbClr val="000000"/>
                </a:solidFill>
                <a:effectLst/>
                <a:uLnTx/>
                <a:uFillTx/>
                <a:latin typeface="Open Sans"/>
                <a:ea typeface="Calibri"/>
                <a:cs typeface="Arial"/>
              </a:rPr>
              <a:t>DÍAS DE</a:t>
            </a:r>
          </a:p>
          <a:p>
            <a:pPr marL="0" marR="0" lvl="0" indent="0" algn="l" defTabSz="914400" rtl="0" eaLnBrk="1" fontAlgn="auto" latinLnBrk="0" hangingPunct="1">
              <a:lnSpc>
                <a:spcPts val="2303"/>
              </a:lnSpc>
              <a:spcBef>
                <a:spcPts val="0"/>
              </a:spcBef>
              <a:spcAft>
                <a:spcPts val="0"/>
              </a:spcAft>
              <a:buClrTx/>
              <a:buSzTx/>
              <a:buFontTx/>
              <a:buNone/>
              <a:tabLst/>
              <a:defRPr/>
            </a:pPr>
            <a:r>
              <a:rPr kumimoji="0" lang="en-US" sz="1645" b="0" i="0" u="none" strike="noStrike" kern="1200" cap="none" spc="0" normalizeH="0" baseline="0" noProof="0" dirty="0">
                <a:ln>
                  <a:noFill/>
                </a:ln>
                <a:solidFill>
                  <a:srgbClr val="000000"/>
                </a:solidFill>
                <a:effectLst/>
                <a:uLnTx/>
                <a:uFillTx/>
                <a:latin typeface="Open Sans"/>
                <a:ea typeface="Calibri"/>
                <a:cs typeface="Arial"/>
              </a:rPr>
              <a:t>ORACIÓN</a:t>
            </a:r>
          </a:p>
        </p:txBody>
      </p:sp>
      <p:sp>
        <p:nvSpPr>
          <p:cNvPr id="7" name="TextBox 7"/>
          <p:cNvSpPr txBox="1"/>
          <p:nvPr/>
        </p:nvSpPr>
        <p:spPr>
          <a:xfrm>
            <a:off x="5911992" y="3224512"/>
            <a:ext cx="2847301" cy="824865"/>
          </a:xfrm>
          <a:prstGeom prst="rect">
            <a:avLst/>
          </a:prstGeom>
        </p:spPr>
        <p:txBody>
          <a:bodyPr lIns="0" tIns="0" rIns="0" bIns="0" rtlCol="0" anchor="t">
            <a:spAutoFit/>
          </a:bodyPr>
          <a:lstStyle/>
          <a:p>
            <a:pPr marL="0" marR="0" lvl="0" indent="0" algn="ctr"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Better Saturday"/>
                <a:ea typeface="Calibri"/>
                <a:cs typeface="Arial"/>
              </a:rPr>
              <a:t>Canta</a:t>
            </a:r>
            <a:r>
              <a:rPr kumimoji="0" lang="en-US" sz="2400" b="0" i="0" u="none" strike="noStrike" kern="1200" cap="none" spc="0" normalizeH="0" baseline="0" noProof="0" dirty="0">
                <a:ln>
                  <a:noFill/>
                </a:ln>
                <a:solidFill>
                  <a:srgbClr val="000000"/>
                </a:solidFill>
                <a:effectLst/>
                <a:uLnTx/>
                <a:uFillTx/>
                <a:latin typeface="Better Saturday"/>
                <a:ea typeface="Calibri"/>
                <a:cs typeface="Arial"/>
              </a:rPr>
              <a:t> </a:t>
            </a:r>
            <a:r>
              <a:rPr kumimoji="0" lang="en-US" sz="2400" b="0" i="0" u="none" strike="noStrike" kern="1200" cap="none" spc="0" normalizeH="0" baseline="0" noProof="0" dirty="0" err="1">
                <a:ln>
                  <a:noFill/>
                </a:ln>
                <a:solidFill>
                  <a:srgbClr val="000000"/>
                </a:solidFill>
                <a:effectLst/>
                <a:uLnTx/>
                <a:uFillTx/>
                <a:latin typeface="Better Saturday"/>
                <a:ea typeface="Calibri"/>
                <a:cs typeface="Arial"/>
              </a:rPr>
              <a:t>alabanzas</a:t>
            </a:r>
            <a:endParaRPr kumimoji="0" lang="en-US" sz="2400" b="0" i="0" u="none" strike="noStrike" kern="1200" cap="none" spc="0" normalizeH="0" baseline="0" noProof="0" dirty="0">
              <a:ln>
                <a:noFill/>
              </a:ln>
              <a:solidFill>
                <a:srgbClr val="000000"/>
              </a:solidFill>
              <a:effectLst/>
              <a:uLnTx/>
              <a:uFillTx/>
              <a:latin typeface="Better Saturday"/>
              <a:ea typeface="Calibri"/>
              <a:cs typeface="Arial"/>
            </a:endParaRPr>
          </a:p>
          <a:p>
            <a:pPr marL="0" marR="0" lvl="0" indent="0" algn="ctr" defTabSz="914400" rtl="0" eaLnBrk="1" fontAlgn="auto" latinLnBrk="0" hangingPunct="1">
              <a:lnSpc>
                <a:spcPts val="3359"/>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Better Saturday"/>
              <a:ea typeface="Calibri"/>
              <a:cs typeface="Arial"/>
            </a:endParaRPr>
          </a:p>
        </p:txBody>
      </p:sp>
      <p:sp>
        <p:nvSpPr>
          <p:cNvPr id="8" name="TextBox 8"/>
          <p:cNvSpPr txBox="1"/>
          <p:nvPr/>
        </p:nvSpPr>
        <p:spPr>
          <a:xfrm>
            <a:off x="4994699" y="3915329"/>
            <a:ext cx="3707447" cy="1510157"/>
          </a:xfrm>
          <a:prstGeom prst="rect">
            <a:avLst/>
          </a:prstGeom>
        </p:spPr>
        <p:txBody>
          <a:bodyPr lIns="0" tIns="0" rIns="0" bIns="0" rtlCol="0" anchor="t">
            <a:spAutoFit/>
          </a:bodyPr>
          <a:lstStyle/>
          <a:p>
            <a:pPr marL="0" marR="0" lvl="0" indent="0" algn="ctr" defTabSz="914400" rtl="0" eaLnBrk="1" fontAlgn="auto" latinLnBrk="0" hangingPunct="1">
              <a:lnSpc>
                <a:spcPts val="2338"/>
              </a:lnSpc>
              <a:spcBef>
                <a:spcPts val="0"/>
              </a:spcBef>
              <a:spcAft>
                <a:spcPts val="0"/>
              </a:spcAft>
              <a:buClrTx/>
              <a:buSzTx/>
              <a:buFontTx/>
              <a:buNone/>
              <a:tabLst/>
              <a:defRPr/>
            </a:pPr>
            <a:r>
              <a:rPr kumimoji="0" lang="en-US" sz="1670" b="0" i="0" u="none" strike="noStrike" kern="1200" cap="none" spc="0" normalizeH="0" baseline="0" noProof="0">
                <a:ln>
                  <a:noFill/>
                </a:ln>
                <a:solidFill>
                  <a:srgbClr val="000000"/>
                </a:solidFill>
                <a:effectLst/>
                <a:uLnTx/>
                <a:uFillTx/>
                <a:latin typeface="Agrandir Medium"/>
                <a:ea typeface="Calibri"/>
                <a:cs typeface="Arial"/>
              </a:rPr>
              <a:t>SDAH#483 Te necesito cada hora</a:t>
            </a:r>
          </a:p>
          <a:p>
            <a:pPr marL="0" marR="0" lvl="0" indent="0" algn="ctr" defTabSz="914400" rtl="0" eaLnBrk="1" fontAlgn="auto" latinLnBrk="0" hangingPunct="1">
              <a:lnSpc>
                <a:spcPts val="2338"/>
              </a:lnSpc>
              <a:spcBef>
                <a:spcPts val="0"/>
              </a:spcBef>
              <a:spcAft>
                <a:spcPts val="0"/>
              </a:spcAft>
              <a:buClrTx/>
              <a:buSzTx/>
              <a:buFontTx/>
              <a:buNone/>
              <a:tabLst/>
              <a:defRPr/>
            </a:pPr>
            <a:r>
              <a:rPr kumimoji="0" lang="en-US" sz="1670" b="0" i="0" u="none" strike="noStrike" kern="1200" cap="none" spc="0" normalizeH="0" baseline="0" noProof="0">
                <a:ln>
                  <a:noFill/>
                </a:ln>
                <a:solidFill>
                  <a:srgbClr val="000000"/>
                </a:solidFill>
                <a:effectLst/>
                <a:uLnTx/>
                <a:uFillTx/>
                <a:latin typeface="Agrandir Medium"/>
                <a:ea typeface="Calibri"/>
                <a:cs typeface="Arial"/>
              </a:rPr>
              <a:t>SDAH#672 Espíritu del Dios vivo </a:t>
            </a:r>
          </a:p>
          <a:p>
            <a:pPr marL="0" marR="0" lvl="0" indent="0" algn="ctr" defTabSz="914400" rtl="0" eaLnBrk="1" fontAlgn="auto" latinLnBrk="0" hangingPunct="1">
              <a:lnSpc>
                <a:spcPts val="2338"/>
              </a:lnSpc>
              <a:spcBef>
                <a:spcPts val="0"/>
              </a:spcBef>
              <a:spcAft>
                <a:spcPts val="0"/>
              </a:spcAft>
              <a:buClrTx/>
              <a:buSzTx/>
              <a:buFontTx/>
              <a:buNone/>
              <a:tabLst/>
              <a:defRPr/>
            </a:pPr>
            <a:r>
              <a:rPr kumimoji="0" lang="en-US" sz="1670" b="0" i="0" u="none" strike="noStrike" kern="1200" cap="none" spc="0" normalizeH="0" baseline="0" noProof="0">
                <a:ln>
                  <a:noFill/>
                </a:ln>
                <a:solidFill>
                  <a:srgbClr val="000000"/>
                </a:solidFill>
                <a:effectLst/>
                <a:uLnTx/>
                <a:uFillTx/>
                <a:latin typeface="Agrandir Medium"/>
                <a:ea typeface="Calibri"/>
                <a:cs typeface="Arial"/>
              </a:rPr>
              <a:t>Te amo Señor</a:t>
            </a:r>
          </a:p>
          <a:p>
            <a:pPr marL="0" marR="0" lvl="0" indent="0" algn="ctr" defTabSz="914400" rtl="0" eaLnBrk="1" fontAlgn="auto" latinLnBrk="0" hangingPunct="1">
              <a:lnSpc>
                <a:spcPts val="2338"/>
              </a:lnSpc>
              <a:spcBef>
                <a:spcPts val="0"/>
              </a:spcBef>
              <a:spcAft>
                <a:spcPts val="0"/>
              </a:spcAft>
              <a:buClrTx/>
              <a:buSzTx/>
              <a:buFontTx/>
              <a:buNone/>
              <a:tabLst/>
              <a:defRPr/>
            </a:pPr>
            <a:r>
              <a:rPr kumimoji="0" lang="en-US" sz="1670" b="0" i="0" u="none" strike="noStrike" kern="1200" cap="none" spc="0" normalizeH="0" baseline="0" noProof="0">
                <a:ln>
                  <a:noFill/>
                </a:ln>
                <a:solidFill>
                  <a:srgbClr val="000000"/>
                </a:solidFill>
                <a:effectLst/>
                <a:uLnTx/>
                <a:uFillTx/>
                <a:latin typeface="Agrandir Medium"/>
                <a:ea typeface="Calibri"/>
                <a:cs typeface="Arial"/>
              </a:rPr>
              <a:t>A Ti, Señor</a:t>
            </a:r>
          </a:p>
          <a:p>
            <a:pPr marL="0" marR="0" lvl="0" indent="0" algn="ctr" defTabSz="914400" rtl="0" eaLnBrk="1" fontAlgn="auto" latinLnBrk="0" hangingPunct="1">
              <a:lnSpc>
                <a:spcPts val="2338"/>
              </a:lnSpc>
              <a:spcBef>
                <a:spcPts val="0"/>
              </a:spcBef>
              <a:spcAft>
                <a:spcPts val="0"/>
              </a:spcAft>
              <a:buClrTx/>
              <a:buSzTx/>
              <a:buFontTx/>
              <a:buNone/>
              <a:tabLst/>
              <a:defRPr/>
            </a:pPr>
            <a:r>
              <a:rPr kumimoji="0" lang="en-US" sz="1670" b="0" i="0" u="none" strike="noStrike" kern="1200" cap="none" spc="0" normalizeH="0" baseline="0" noProof="0">
                <a:ln>
                  <a:noFill/>
                </a:ln>
                <a:solidFill>
                  <a:srgbClr val="000000"/>
                </a:solidFill>
                <a:effectLst/>
                <a:uLnTx/>
                <a:uFillTx/>
                <a:latin typeface="Agrandir Medium"/>
                <a:ea typeface="Calibri"/>
                <a:cs typeface="Arial"/>
              </a:rPr>
              <a:t>Seguramente la Presencia del Señor</a:t>
            </a:r>
          </a:p>
        </p:txBody>
      </p:sp>
      <p:sp>
        <p:nvSpPr>
          <p:cNvPr id="9" name="TextBox 9"/>
          <p:cNvSpPr txBox="1"/>
          <p:nvPr/>
        </p:nvSpPr>
        <p:spPr>
          <a:xfrm>
            <a:off x="477674" y="2143679"/>
            <a:ext cx="4433901" cy="3228256"/>
          </a:xfrm>
          <a:prstGeom prst="rect">
            <a:avLst/>
          </a:prstGeom>
        </p:spPr>
        <p:txBody>
          <a:bodyPr lIns="0" tIns="0" rIns="0" bIns="0" rtlCol="0" anchor="t">
            <a:spAutoFit/>
          </a:bodyPr>
          <a:lstStyle/>
          <a:p>
            <a:pPr marL="0" marR="0" lvl="0" indent="0" algn="l" defTabSz="914400" rtl="0" eaLnBrk="1" fontAlgn="auto" latinLnBrk="0" hangingPunct="1">
              <a:lnSpc>
                <a:spcPts val="2338"/>
              </a:lnSpc>
              <a:spcBef>
                <a:spcPts val="0"/>
              </a:spcBef>
              <a:spcAft>
                <a:spcPts val="0"/>
              </a:spcAft>
              <a:buClrTx/>
              <a:buSzTx/>
              <a:buFontTx/>
              <a:buNone/>
              <a:tabLst/>
              <a:defRPr/>
            </a:pPr>
            <a:r>
              <a:rPr kumimoji="0" lang="en-US" sz="1670" b="0" i="0" u="none" strike="noStrike" kern="1200" cap="none" spc="0" normalizeH="0" baseline="0" noProof="0" dirty="0" err="1">
                <a:ln>
                  <a:noFill/>
                </a:ln>
                <a:solidFill>
                  <a:srgbClr val="000000"/>
                </a:solidFill>
                <a:effectLst/>
                <a:uLnTx/>
                <a:uFillTx/>
                <a:latin typeface="Agrandir Medium Bold"/>
                <a:ea typeface="Calibri"/>
                <a:cs typeface="Arial"/>
              </a:rPr>
              <a:t>Alabanza</a:t>
            </a:r>
            <a:r>
              <a:rPr kumimoji="0" lang="en-US" sz="1670" b="0" i="0" u="none" strike="noStrike" kern="1200" cap="none" spc="0" normalizeH="0" baseline="0" noProof="0" dirty="0">
                <a:ln>
                  <a:noFill/>
                </a:ln>
                <a:solidFill>
                  <a:srgbClr val="000000"/>
                </a:solidFill>
                <a:effectLst/>
                <a:uLnTx/>
                <a:uFillTx/>
                <a:latin typeface="Agrandir Medium Bold"/>
                <a:ea typeface="Calibri"/>
                <a:cs typeface="Arial"/>
              </a:rPr>
              <a:t> y </a:t>
            </a:r>
            <a:r>
              <a:rPr kumimoji="0" lang="en-US" sz="1670" b="0" i="0" u="none" strike="noStrike" kern="1200" cap="none" spc="0" normalizeH="0" baseline="0" noProof="0" dirty="0" err="1">
                <a:ln>
                  <a:noFill/>
                </a:ln>
                <a:solidFill>
                  <a:srgbClr val="000000"/>
                </a:solidFill>
                <a:effectLst/>
                <a:uLnTx/>
                <a:uFillTx/>
                <a:latin typeface="Agrandir Medium Bold"/>
                <a:ea typeface="Calibri"/>
                <a:cs typeface="Arial"/>
              </a:rPr>
              <a:t>agradecimiento</a:t>
            </a:r>
            <a:r>
              <a:rPr kumimoji="0" lang="en-US" sz="1670" b="0" i="0" u="none" strike="noStrike" kern="1200" cap="none" spc="0" normalizeH="0" baseline="0" noProof="0" dirty="0">
                <a:ln>
                  <a:noFill/>
                </a:ln>
                <a:solidFill>
                  <a:srgbClr val="000000"/>
                </a:solidFill>
                <a:effectLst/>
                <a:uLnTx/>
                <a:uFillTx/>
                <a:latin typeface="Agrandir Medium Bold"/>
                <a:ea typeface="Calibri"/>
                <a:cs typeface="Arial"/>
              </a:rPr>
              <a:t> </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Da gracias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bendiciones</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específicas</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y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alaba</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 Dios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su</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bondad</a:t>
            </a:r>
            <a:endParaRPr kumimoji="0" lang="en-US" sz="1670" b="0" i="0" u="none" strike="noStrike" kern="1200" cap="none" spc="0" normalizeH="0" baseline="0" noProof="0" dirty="0">
              <a:ln>
                <a:noFill/>
              </a:ln>
              <a:solidFill>
                <a:srgbClr val="000000"/>
              </a:solidFill>
              <a:effectLst/>
              <a:uLnTx/>
              <a:uFillTx/>
              <a:latin typeface="Agrandir Medium"/>
              <a:ea typeface="Calibri"/>
              <a:cs typeface="Arial"/>
            </a:endParaRPr>
          </a:p>
          <a:p>
            <a:pPr marL="0" marR="0" lvl="0" indent="0" algn="l" defTabSz="914400" rtl="0" eaLnBrk="1" fontAlgn="auto" latinLnBrk="0" hangingPunct="1">
              <a:lnSpc>
                <a:spcPts val="2338"/>
              </a:lnSpc>
              <a:spcBef>
                <a:spcPts val="0"/>
              </a:spcBef>
              <a:spcAft>
                <a:spcPts val="0"/>
              </a:spcAft>
              <a:buClrTx/>
              <a:buSzTx/>
              <a:buFontTx/>
              <a:buNone/>
              <a:tabLst/>
              <a:defRPr/>
            </a:pPr>
            <a:r>
              <a:rPr kumimoji="0" lang="en-US" sz="1670" b="0" i="0" u="none" strike="noStrike" kern="1200" cap="none" spc="0" normalizeH="0" baseline="0" noProof="0" dirty="0" err="1">
                <a:ln>
                  <a:noFill/>
                </a:ln>
                <a:solidFill>
                  <a:srgbClr val="000000"/>
                </a:solidFill>
                <a:effectLst/>
                <a:uLnTx/>
                <a:uFillTx/>
                <a:latin typeface="Agrandir Medium Bold"/>
                <a:ea typeface="Calibri"/>
                <a:cs typeface="Arial"/>
              </a:rPr>
              <a:t>Confesión</a:t>
            </a:r>
            <a:r>
              <a:rPr kumimoji="0" lang="en-US" sz="1670" b="0" i="0" u="none" strike="noStrike" kern="1200" cap="none" spc="0" normalizeH="0" baseline="0" noProof="0" dirty="0">
                <a:ln>
                  <a:noFill/>
                </a:ln>
                <a:solidFill>
                  <a:srgbClr val="000000"/>
                </a:solidFill>
                <a:effectLst/>
                <a:uLnTx/>
                <a:uFillTx/>
                <a:latin typeface="Agrandir Medium Bold"/>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Confiesa</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tus</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errores</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y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pide</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perdón</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 Dios</a:t>
            </a:r>
          </a:p>
          <a:p>
            <a:pPr marL="0" marR="0" lvl="0" indent="0" algn="l" defTabSz="914400" rtl="0" eaLnBrk="1" fontAlgn="auto" latinLnBrk="0" hangingPunct="1">
              <a:lnSpc>
                <a:spcPts val="2338"/>
              </a:lnSpc>
              <a:spcBef>
                <a:spcPts val="0"/>
              </a:spcBef>
              <a:spcAft>
                <a:spcPts val="0"/>
              </a:spcAft>
              <a:buClrTx/>
              <a:buSzTx/>
              <a:buFontTx/>
              <a:buNone/>
              <a:tabLst/>
              <a:defRPr/>
            </a:pPr>
            <a:r>
              <a:rPr kumimoji="0" lang="en-US" sz="1670" b="0" i="0" u="none" strike="noStrike" kern="1200" cap="none" spc="0" normalizeH="0" baseline="0" noProof="0" dirty="0" err="1">
                <a:ln>
                  <a:noFill/>
                </a:ln>
                <a:solidFill>
                  <a:srgbClr val="000000"/>
                </a:solidFill>
                <a:effectLst/>
                <a:uLnTx/>
                <a:uFillTx/>
                <a:latin typeface="Agrandir Medium Bold"/>
                <a:ea typeface="Calibri"/>
                <a:cs typeface="Arial"/>
              </a:rPr>
              <a:t>Guía</a:t>
            </a:r>
            <a:r>
              <a:rPr kumimoji="0" lang="en-US" sz="1670" b="0" i="0" u="none" strike="noStrike" kern="1200" cap="none" spc="0" normalizeH="0" baseline="0" noProof="0" dirty="0">
                <a:ln>
                  <a:noFill/>
                </a:ln>
                <a:solidFill>
                  <a:srgbClr val="000000"/>
                </a:solidFill>
                <a:effectLst/>
                <a:uLnTx/>
                <a:uFillTx/>
                <a:latin typeface="Agrandir Medium Bold"/>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Pide</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 Dios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sabiduría</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para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tomar</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decisiones</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correctas</a:t>
            </a:r>
            <a:endParaRPr kumimoji="0" lang="en-US" sz="1670" b="0" i="0" u="none" strike="noStrike" kern="1200" cap="none" spc="0" normalizeH="0" baseline="0" noProof="0" dirty="0">
              <a:ln>
                <a:noFill/>
              </a:ln>
              <a:solidFill>
                <a:srgbClr val="000000"/>
              </a:solidFill>
              <a:effectLst/>
              <a:uLnTx/>
              <a:uFillTx/>
              <a:latin typeface="Agrandir Medium"/>
              <a:ea typeface="Calibri"/>
              <a:cs typeface="Arial"/>
            </a:endParaRPr>
          </a:p>
          <a:p>
            <a:pPr marL="0" marR="0" lvl="0" indent="0" algn="l" defTabSz="914400" rtl="0" eaLnBrk="1" fontAlgn="auto" latinLnBrk="0" hangingPunct="1">
              <a:lnSpc>
                <a:spcPts val="2338"/>
              </a:lnSpc>
              <a:spcBef>
                <a:spcPts val="0"/>
              </a:spcBef>
              <a:spcAft>
                <a:spcPts val="0"/>
              </a:spcAft>
              <a:buClrTx/>
              <a:buSzTx/>
              <a:buFontTx/>
              <a:buNone/>
              <a:tabLst/>
              <a:defRPr/>
            </a:pPr>
            <a:r>
              <a:rPr kumimoji="0" lang="en-US" sz="1670" b="0" i="0" u="none" strike="noStrike" kern="1200" cap="none" spc="0" normalizeH="0" baseline="0" noProof="0" dirty="0" err="1">
                <a:ln>
                  <a:noFill/>
                </a:ln>
                <a:solidFill>
                  <a:srgbClr val="000000"/>
                </a:solidFill>
                <a:effectLst/>
                <a:uLnTx/>
                <a:uFillTx/>
                <a:latin typeface="Agrandir Medium Bold"/>
                <a:ea typeface="Calibri"/>
                <a:cs typeface="Arial"/>
              </a:rPr>
              <a:t>Iglesia</a:t>
            </a:r>
            <a:r>
              <a:rPr kumimoji="0" lang="en-US" sz="1670" b="0" i="0" u="none" strike="noStrike" kern="1200" cap="none" spc="0" normalizeH="0" baseline="0" noProof="0" dirty="0">
                <a:ln>
                  <a:noFill/>
                </a:ln>
                <a:solidFill>
                  <a:srgbClr val="000000"/>
                </a:solidFill>
                <a:effectLst/>
                <a:uLnTx/>
                <a:uFillTx/>
                <a:latin typeface="Agrandir Medium Bold"/>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Orar</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la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Iglesia</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mundial</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y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nuestro</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país</a:t>
            </a:r>
            <a:endParaRPr kumimoji="0" lang="en-US" sz="1670" b="0" i="0" u="none" strike="noStrike" kern="1200" cap="none" spc="0" normalizeH="0" baseline="0" noProof="0" dirty="0">
              <a:ln>
                <a:noFill/>
              </a:ln>
              <a:solidFill>
                <a:srgbClr val="000000"/>
              </a:solidFill>
              <a:effectLst/>
              <a:uLnTx/>
              <a:uFillTx/>
              <a:latin typeface="Agrandir Medium"/>
              <a:ea typeface="Calibri"/>
              <a:cs typeface="Arial"/>
            </a:endParaRPr>
          </a:p>
          <a:p>
            <a:pPr marL="0" marR="0" lvl="0" indent="0" algn="l" defTabSz="914400" rtl="0" eaLnBrk="1" fontAlgn="auto" latinLnBrk="0" hangingPunct="1">
              <a:lnSpc>
                <a:spcPts val="2338"/>
              </a:lnSpc>
              <a:spcBef>
                <a:spcPts val="0"/>
              </a:spcBef>
              <a:spcAft>
                <a:spcPts val="0"/>
              </a:spcAft>
              <a:buClrTx/>
              <a:buSzTx/>
              <a:buFontTx/>
              <a:buNone/>
              <a:tabLst/>
              <a:defRPr/>
            </a:pPr>
            <a:r>
              <a:rPr kumimoji="0" lang="en-US" sz="1670" b="0" i="0" u="none" strike="noStrike" kern="1200" cap="none" spc="0" normalizeH="0" baseline="0" noProof="0" dirty="0" err="1">
                <a:ln>
                  <a:noFill/>
                </a:ln>
                <a:solidFill>
                  <a:srgbClr val="000000"/>
                </a:solidFill>
                <a:effectLst/>
                <a:uLnTx/>
                <a:uFillTx/>
                <a:latin typeface="Agrandir Medium Bold"/>
                <a:ea typeface="Calibri"/>
                <a:cs typeface="Arial"/>
              </a:rPr>
              <a:t>Peticiones</a:t>
            </a:r>
            <a:r>
              <a:rPr kumimoji="0" lang="en-US" sz="1670" b="0" i="0" u="none" strike="noStrike" kern="1200" cap="none" spc="0" normalizeH="0" baseline="0" noProof="0" dirty="0">
                <a:ln>
                  <a:noFill/>
                </a:ln>
                <a:solidFill>
                  <a:srgbClr val="000000"/>
                </a:solidFill>
                <a:effectLst/>
                <a:uLnTx/>
                <a:uFillTx/>
                <a:latin typeface="Agrandir Medium Bold"/>
                <a:ea typeface="Calibri"/>
                <a:cs typeface="Arial"/>
              </a:rPr>
              <a:t> </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Ore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las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necesidades</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de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los</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miembros</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de la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iglesia</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familiares</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y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vecinos</a:t>
            </a:r>
            <a:endParaRPr kumimoji="0" lang="en-US" sz="1670" b="0" i="0" u="none" strike="noStrike" kern="1200" cap="none" spc="0" normalizeH="0" baseline="0" noProof="0" dirty="0">
              <a:ln>
                <a:noFill/>
              </a:ln>
              <a:solidFill>
                <a:srgbClr val="000000"/>
              </a:solidFill>
              <a:effectLst/>
              <a:uLnTx/>
              <a:uFillTx/>
              <a:latin typeface="Agrandir Medium"/>
              <a:ea typeface="Calibri"/>
              <a:cs typeface="Arial"/>
            </a:endParaRPr>
          </a:p>
        </p:txBody>
      </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a:off x="6159959" y="5482824"/>
            <a:ext cx="671760" cy="3002280"/>
          </a:xfrm>
          <a:prstGeom prst="rect">
            <a:avLst/>
          </a:prstGeom>
        </p:spPr>
      </p:pic>
      <p:sp>
        <p:nvSpPr>
          <p:cNvPr id="11" name="TextBox 11"/>
          <p:cNvSpPr txBox="1"/>
          <p:nvPr/>
        </p:nvSpPr>
        <p:spPr>
          <a:xfrm>
            <a:off x="2439736" y="405185"/>
            <a:ext cx="2646613" cy="338234"/>
          </a:xfrm>
          <a:prstGeom prst="rect">
            <a:avLst/>
          </a:prstGeom>
        </p:spPr>
        <p:txBody>
          <a:bodyPr wrap="square" lIns="0" tIns="0" rIns="0" bIns="0" rtlCol="0" anchor="t">
            <a:sp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grandir Medium Italics"/>
                <a:ea typeface="Calibri"/>
                <a:cs typeface="Arial"/>
              </a:rPr>
              <a:t>DE VUELTA AL ALTAR</a:t>
            </a:r>
          </a:p>
        </p:txBody>
      </p:sp>
      <p:sp>
        <p:nvSpPr>
          <p:cNvPr id="12" name="AutoShape 12"/>
          <p:cNvSpPr/>
          <p:nvPr/>
        </p:nvSpPr>
        <p:spPr>
          <a:xfrm>
            <a:off x="2430647" y="792534"/>
            <a:ext cx="2980944" cy="0"/>
          </a:xfrm>
          <a:prstGeom prst="line">
            <a:avLst/>
          </a:prstGeom>
          <a:ln w="38100" cap="flat">
            <a:solidFill>
              <a:srgbClr val="000000"/>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Arial"/>
            </a:endParaRPr>
          </a:p>
        </p:txBody>
      </p:sp>
      <p:pic>
        <p:nvPicPr>
          <p:cNvPr id="13"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71739" y="1393724"/>
            <a:ext cx="300164" cy="440458"/>
          </a:xfrm>
          <a:prstGeom prst="rect">
            <a:avLst/>
          </a:prstGeom>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E19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419361" y="6630789"/>
            <a:ext cx="2351999" cy="652885"/>
          </a:xfrm>
          <a:prstGeom prst="rect">
            <a:avLst/>
          </a:prstGeom>
        </p:spPr>
      </p:pic>
      <p:sp>
        <p:nvSpPr>
          <p:cNvPr id="3" name="TextBox 3"/>
          <p:cNvSpPr txBox="1"/>
          <p:nvPr/>
        </p:nvSpPr>
        <p:spPr>
          <a:xfrm>
            <a:off x="2457732" y="405185"/>
            <a:ext cx="2857217" cy="338234"/>
          </a:xfrm>
          <a:prstGeom prst="rect">
            <a:avLst/>
          </a:prstGeom>
        </p:spPr>
        <p:txBody>
          <a:bodyPr wrap="square" lIns="0" tIns="0" rIns="0" bIns="0" rtlCol="0" anchor="t">
            <a:sp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grandir Medium Italics"/>
                <a:ea typeface="Calibri"/>
                <a:cs typeface="Arial"/>
              </a:rPr>
              <a:t>DE VUELTA AL ALTAR</a:t>
            </a:r>
          </a:p>
        </p:txBody>
      </p:sp>
      <p:sp>
        <p:nvSpPr>
          <p:cNvPr id="4" name="AutoShape 4"/>
          <p:cNvSpPr/>
          <p:nvPr/>
        </p:nvSpPr>
        <p:spPr>
          <a:xfrm>
            <a:off x="2430647" y="792534"/>
            <a:ext cx="2980944" cy="0"/>
          </a:xfrm>
          <a:prstGeom prst="line">
            <a:avLst/>
          </a:prstGeom>
          <a:ln w="38100" cap="flat">
            <a:solidFill>
              <a:srgbClr val="000000"/>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Arial"/>
            </a:endParaRPr>
          </a:p>
        </p:txBody>
      </p:sp>
      <p:pic>
        <p:nvPicPr>
          <p:cNvPr id="5" name="Picture 5"/>
          <p:cNvPicPr>
            <a:picLocks noChangeAspect="1"/>
          </p:cNvPicPr>
          <p:nvPr/>
        </p:nvPicPr>
        <p:blipFill>
          <a:blip r:embed="rId3"/>
          <a:stretch>
            <a:fillRect/>
          </a:stretch>
        </p:blipFill>
        <p:spPr>
          <a:xfrm>
            <a:off x="2848554" y="3348283"/>
            <a:ext cx="6396327" cy="4261553"/>
          </a:xfrm>
          <a:prstGeom prst="rect">
            <a:avLst/>
          </a:prstGeom>
        </p:spPr>
      </p:pic>
      <p:sp>
        <p:nvSpPr>
          <p:cNvPr id="6" name="TextBox 6"/>
          <p:cNvSpPr txBox="1"/>
          <p:nvPr/>
        </p:nvSpPr>
        <p:spPr>
          <a:xfrm>
            <a:off x="0" y="2565774"/>
            <a:ext cx="4634077" cy="989508"/>
          </a:xfrm>
          <a:prstGeom prst="rect">
            <a:avLst/>
          </a:prstGeom>
        </p:spPr>
        <p:txBody>
          <a:bodyPr lIns="0" tIns="0" rIns="0" bIns="0" rtlCol="0" anchor="t">
            <a:spAutoFit/>
          </a:bodyPr>
          <a:lstStyle/>
          <a:p>
            <a:pPr marL="0" marR="0" lvl="0" indent="0" algn="ctr" defTabSz="914400" rtl="0" eaLnBrk="1" fontAlgn="auto" latinLnBrk="0" hangingPunct="1">
              <a:lnSpc>
                <a:spcPts val="3735"/>
              </a:lnSpc>
              <a:spcBef>
                <a:spcPts val="0"/>
              </a:spcBef>
              <a:spcAft>
                <a:spcPts val="0"/>
              </a:spcAft>
              <a:buClrTx/>
              <a:buSzTx/>
              <a:buFontTx/>
              <a:buNone/>
              <a:tabLst/>
              <a:defRPr/>
            </a:pPr>
            <a:r>
              <a:rPr kumimoji="0" lang="en-US" sz="2667" b="0" i="0" u="none" strike="noStrike" kern="1200" cap="none" spc="0" normalizeH="0" baseline="0" noProof="0">
                <a:ln>
                  <a:noFill/>
                </a:ln>
                <a:solidFill>
                  <a:srgbClr val="000000"/>
                </a:solidFill>
                <a:effectLst/>
                <a:uLnTx/>
                <a:uFillTx/>
                <a:latin typeface="Agrandir Medium"/>
                <a:ea typeface="Calibri"/>
                <a:cs typeface="Arial"/>
              </a:rPr>
              <a:t>La adoración y el mensaje de los Tres Ángeles</a:t>
            </a:r>
          </a:p>
        </p:txBody>
      </p:sp>
      <p:sp>
        <p:nvSpPr>
          <p:cNvPr id="7" name="TextBox 7"/>
          <p:cNvSpPr txBox="1"/>
          <p:nvPr/>
        </p:nvSpPr>
        <p:spPr>
          <a:xfrm>
            <a:off x="4598887" y="1498310"/>
            <a:ext cx="4024657" cy="2648966"/>
          </a:xfrm>
          <a:prstGeom prst="rect">
            <a:avLst/>
          </a:prstGeom>
        </p:spPr>
        <p:txBody>
          <a:bodyPr lIns="0" tIns="0" rIns="0" bIns="0" rtlCol="0" anchor="t">
            <a:spAutoFit/>
          </a:bodyPr>
          <a:lstStyle/>
          <a:p>
            <a:pPr marL="0" marR="0" lvl="0" indent="0" algn="ctr" defTabSz="914400" rtl="0" eaLnBrk="1" fontAlgn="auto" latinLnBrk="0" hangingPunct="1">
              <a:lnSpc>
                <a:spcPts val="2975"/>
              </a:lnSpc>
              <a:spcBef>
                <a:spcPts val="0"/>
              </a:spcBef>
              <a:spcAft>
                <a:spcPts val="0"/>
              </a:spcAft>
              <a:buClrTx/>
              <a:buSzTx/>
              <a:buFontTx/>
              <a:buNone/>
              <a:tabLst/>
              <a:defRPr/>
            </a:pPr>
            <a:r>
              <a:rPr kumimoji="0" lang="en-US" sz="2125" b="0" i="0" u="none" strike="noStrike" kern="1200" cap="none" spc="0" normalizeH="0" baseline="0" noProof="0">
                <a:ln>
                  <a:noFill/>
                </a:ln>
                <a:solidFill>
                  <a:srgbClr val="995B46"/>
                </a:solidFill>
                <a:effectLst/>
                <a:uLnTx/>
                <a:uFillTx/>
                <a:latin typeface="Agrandir Black Bold"/>
                <a:ea typeface="Calibri"/>
                <a:cs typeface="Arial"/>
              </a:rPr>
              <a:t>"Temed a Dios y dadle gloria, porque ha llegado la hora de su juicio; y adorad a Aquel que hizo el cielo y la tierra, el mar y las fuentes de agua" </a:t>
            </a:r>
          </a:p>
          <a:p>
            <a:pPr marL="0" marR="0" lvl="0" indent="0" algn="ctr" defTabSz="914400" rtl="0" eaLnBrk="1" fontAlgn="auto" latinLnBrk="0" hangingPunct="1">
              <a:lnSpc>
                <a:spcPts val="2975"/>
              </a:lnSpc>
              <a:spcBef>
                <a:spcPct val="0"/>
              </a:spcBef>
              <a:spcAft>
                <a:spcPts val="0"/>
              </a:spcAft>
              <a:buClrTx/>
              <a:buSzTx/>
              <a:buFontTx/>
              <a:buNone/>
              <a:tabLst/>
              <a:defRPr/>
            </a:pPr>
            <a:r>
              <a:rPr kumimoji="0" lang="en-US" sz="2125" b="0" i="0" u="none" strike="noStrike" kern="1200" cap="none" spc="0" normalizeH="0" baseline="0" noProof="0">
                <a:ln>
                  <a:noFill/>
                </a:ln>
                <a:solidFill>
                  <a:srgbClr val="995B46"/>
                </a:solidFill>
                <a:effectLst/>
                <a:uLnTx/>
                <a:uFillTx/>
                <a:latin typeface="Agrandir Black Bold"/>
                <a:ea typeface="Calibri"/>
                <a:cs typeface="Arial"/>
              </a:rPr>
              <a:t>Apocalipsis 14:7 (NVI)</a:t>
            </a:r>
          </a:p>
        </p:txBody>
      </p:sp>
      <p:sp>
        <p:nvSpPr>
          <p:cNvPr id="8" name="TextBox 8"/>
          <p:cNvSpPr txBox="1"/>
          <p:nvPr/>
        </p:nvSpPr>
        <p:spPr>
          <a:xfrm>
            <a:off x="1332362" y="1374485"/>
            <a:ext cx="1969353" cy="979107"/>
          </a:xfrm>
          <a:prstGeom prst="rect">
            <a:avLst/>
          </a:prstGeom>
        </p:spPr>
        <p:txBody>
          <a:bodyPr lIns="0" tIns="0" rIns="0" bIns="0" rtlCol="0" anchor="t">
            <a:spAutoFit/>
          </a:bodyPr>
          <a:lstStyle/>
          <a:p>
            <a:pPr marL="0" marR="0" lvl="0" indent="0" algn="ctr" defTabSz="914400" rtl="0" eaLnBrk="1" fontAlgn="auto" latinLnBrk="0" hangingPunct="1">
              <a:lnSpc>
                <a:spcPts val="6933"/>
              </a:lnSpc>
              <a:spcBef>
                <a:spcPts val="0"/>
              </a:spcBef>
              <a:spcAft>
                <a:spcPts val="0"/>
              </a:spcAft>
              <a:buClrTx/>
              <a:buSzTx/>
              <a:buFontTx/>
              <a:buNone/>
              <a:tabLst/>
              <a:defRPr/>
            </a:pPr>
            <a:r>
              <a:rPr kumimoji="0" lang="en-US" sz="4952" b="0" i="0" u="none" strike="noStrike" kern="1200" cap="none" spc="0" normalizeH="0" baseline="0" noProof="0">
                <a:ln>
                  <a:noFill/>
                </a:ln>
                <a:solidFill>
                  <a:srgbClr val="AA6A46"/>
                </a:solidFill>
                <a:effectLst/>
                <a:uLnTx/>
                <a:uFillTx/>
                <a:latin typeface="Agrandir Black"/>
                <a:ea typeface="Calibri"/>
                <a:cs typeface="Arial"/>
              </a:rPr>
              <a:t> Día 8</a:t>
            </a:r>
          </a:p>
        </p:txBody>
      </p:sp>
      <p:sp>
        <p:nvSpPr>
          <p:cNvPr id="9" name="TextBox 9"/>
          <p:cNvSpPr txBox="1"/>
          <p:nvPr/>
        </p:nvSpPr>
        <p:spPr>
          <a:xfrm>
            <a:off x="590550" y="202882"/>
            <a:ext cx="702105" cy="760914"/>
          </a:xfrm>
          <a:prstGeom prst="rect">
            <a:avLst/>
          </a:prstGeom>
        </p:spPr>
        <p:txBody>
          <a:bodyPr wrap="square" lIns="0" tIns="0" rIns="0" bIns="0" rtlCol="0" anchor="t">
            <a:spAutoFit/>
          </a:bodyPr>
          <a:lstStyle/>
          <a:p>
            <a:pPr marL="0" marR="0" lvl="0" indent="0" algn="ctr" defTabSz="914400" rtl="0" eaLnBrk="1" fontAlgn="auto" latinLnBrk="0" hangingPunct="1">
              <a:lnSpc>
                <a:spcPts val="6299"/>
              </a:lnSpc>
              <a:spcBef>
                <a:spcPts val="0"/>
              </a:spcBef>
              <a:spcAft>
                <a:spcPts val="0"/>
              </a:spcAft>
              <a:buClrTx/>
              <a:buSzTx/>
              <a:buFontTx/>
              <a:buNone/>
              <a:tabLst/>
              <a:defRPr/>
            </a:pPr>
            <a:r>
              <a:rPr kumimoji="0" lang="en-US" sz="4499" b="0" i="0" u="none" strike="noStrike" kern="1200" cap="none" spc="0" normalizeH="0" baseline="0" noProof="0" dirty="0">
                <a:ln>
                  <a:noFill/>
                </a:ln>
                <a:solidFill>
                  <a:srgbClr val="000000"/>
                </a:solidFill>
                <a:effectLst/>
                <a:uLnTx/>
                <a:uFillTx/>
                <a:latin typeface="Agrandir Tight Bold"/>
                <a:ea typeface="Calibri"/>
                <a:cs typeface="Arial"/>
              </a:rPr>
              <a:t>10</a:t>
            </a:r>
          </a:p>
        </p:txBody>
      </p:sp>
      <p:sp>
        <p:nvSpPr>
          <p:cNvPr id="10" name="TextBox 10"/>
          <p:cNvSpPr txBox="1"/>
          <p:nvPr/>
        </p:nvSpPr>
        <p:spPr>
          <a:xfrm>
            <a:off x="1371903" y="374332"/>
            <a:ext cx="1058744" cy="567800"/>
          </a:xfrm>
          <a:prstGeom prst="rect">
            <a:avLst/>
          </a:prstGeom>
        </p:spPr>
        <p:txBody>
          <a:bodyPr wrap="square" lIns="0" tIns="0" rIns="0" bIns="0" rtlCol="0" anchor="t">
            <a:spAutoFit/>
          </a:bodyPr>
          <a:lstStyle/>
          <a:p>
            <a:pPr marL="0" marR="0" lvl="0" indent="0" algn="l" defTabSz="914400" rtl="0" eaLnBrk="1" fontAlgn="auto" latinLnBrk="0" hangingPunct="1">
              <a:lnSpc>
                <a:spcPts val="2303"/>
              </a:lnSpc>
              <a:spcBef>
                <a:spcPts val="0"/>
              </a:spcBef>
              <a:spcAft>
                <a:spcPts val="0"/>
              </a:spcAft>
              <a:buClrTx/>
              <a:buSzTx/>
              <a:buFontTx/>
              <a:buNone/>
              <a:tabLst/>
              <a:defRPr/>
            </a:pPr>
            <a:r>
              <a:rPr kumimoji="0" lang="en-US" sz="1645" b="0" i="0" u="none" strike="noStrike" kern="1200" cap="none" spc="0" normalizeH="0" baseline="0" noProof="0" dirty="0">
                <a:ln>
                  <a:noFill/>
                </a:ln>
                <a:solidFill>
                  <a:srgbClr val="000000"/>
                </a:solidFill>
                <a:effectLst/>
                <a:uLnTx/>
                <a:uFillTx/>
                <a:latin typeface="Open Sans"/>
                <a:ea typeface="Calibri"/>
                <a:cs typeface="Arial"/>
              </a:rPr>
              <a:t>DÍAS DE</a:t>
            </a:r>
          </a:p>
          <a:p>
            <a:pPr marL="0" marR="0" lvl="0" indent="0" algn="l" defTabSz="914400" rtl="0" eaLnBrk="1" fontAlgn="auto" latinLnBrk="0" hangingPunct="1">
              <a:lnSpc>
                <a:spcPts val="2303"/>
              </a:lnSpc>
              <a:spcBef>
                <a:spcPts val="0"/>
              </a:spcBef>
              <a:spcAft>
                <a:spcPts val="0"/>
              </a:spcAft>
              <a:buClrTx/>
              <a:buSzTx/>
              <a:buFontTx/>
              <a:buNone/>
              <a:tabLst/>
              <a:defRPr/>
            </a:pPr>
            <a:r>
              <a:rPr kumimoji="0" lang="en-US" sz="1645" b="0" i="0" u="none" strike="noStrike" kern="1200" cap="none" spc="0" normalizeH="0" baseline="0" noProof="0" dirty="0">
                <a:ln>
                  <a:noFill/>
                </a:ln>
                <a:solidFill>
                  <a:srgbClr val="000000"/>
                </a:solidFill>
                <a:effectLst/>
                <a:uLnTx/>
                <a:uFillTx/>
                <a:latin typeface="Open Sans"/>
                <a:ea typeface="Calibri"/>
                <a:cs typeface="Arial"/>
              </a:rPr>
              <a:t>ORACIÓN</a:t>
            </a:r>
          </a:p>
        </p:txBody>
      </p:sp>
      <p:sp>
        <p:nvSpPr>
          <p:cNvPr id="11" name="TextBox 11"/>
          <p:cNvSpPr txBox="1"/>
          <p:nvPr/>
        </p:nvSpPr>
        <p:spPr>
          <a:xfrm>
            <a:off x="484972" y="3796040"/>
            <a:ext cx="3664134" cy="1101199"/>
          </a:xfrm>
          <a:prstGeom prst="rect">
            <a:avLst/>
          </a:prstGeom>
        </p:spPr>
        <p:txBody>
          <a:bodyPr lIns="0" tIns="0" rIns="0" bIns="0" rtlCol="0" anchor="t">
            <a:spAutoFit/>
          </a:bodyPr>
          <a:lstStyle/>
          <a:p>
            <a:pPr marL="0" marR="0" lvl="0" indent="0" algn="ctr" defTabSz="914400" rtl="0" eaLnBrk="1" fontAlgn="auto" latinLnBrk="0" hangingPunct="1">
              <a:lnSpc>
                <a:spcPts val="2828"/>
              </a:lnSpc>
              <a:spcBef>
                <a:spcPts val="0"/>
              </a:spcBef>
              <a:spcAft>
                <a:spcPts val="0"/>
              </a:spcAft>
              <a:buClrTx/>
              <a:buSzTx/>
              <a:buFontTx/>
              <a:buNone/>
              <a:tabLst/>
              <a:defRPr/>
            </a:pPr>
            <a:r>
              <a:rPr kumimoji="0" lang="en-US" sz="2020" b="0" i="0" u="none" strike="noStrike" kern="1200" cap="none" spc="0" normalizeH="0" baseline="0" noProof="0">
                <a:ln>
                  <a:noFill/>
                </a:ln>
                <a:solidFill>
                  <a:srgbClr val="995B46"/>
                </a:solidFill>
                <a:effectLst/>
                <a:uLnTx/>
                <a:uFillTx/>
                <a:latin typeface="Agrandir Medium Bold"/>
                <a:ea typeface="Calibri"/>
                <a:cs typeface="Arial"/>
              </a:rPr>
              <a:t>Enfoque clave:</a:t>
            </a:r>
          </a:p>
          <a:p>
            <a:pPr marL="0" marR="0" lvl="0" indent="0" algn="ctr" defTabSz="914400" rtl="0" eaLnBrk="1" fontAlgn="auto" latinLnBrk="0" hangingPunct="1">
              <a:lnSpc>
                <a:spcPts val="2828"/>
              </a:lnSpc>
              <a:spcBef>
                <a:spcPts val="0"/>
              </a:spcBef>
              <a:spcAft>
                <a:spcPts val="0"/>
              </a:spcAft>
              <a:buClrTx/>
              <a:buSzTx/>
              <a:buFontTx/>
              <a:buNone/>
              <a:tabLst/>
              <a:defRPr/>
            </a:pPr>
            <a:r>
              <a:rPr kumimoji="0" lang="en-US" sz="2020" b="0" i="0" u="none" strike="noStrike" kern="1200" cap="none" spc="0" normalizeH="0" baseline="0" noProof="0">
                <a:ln>
                  <a:noFill/>
                </a:ln>
                <a:solidFill>
                  <a:srgbClr val="995B46"/>
                </a:solidFill>
                <a:effectLst/>
                <a:uLnTx/>
                <a:uFillTx/>
                <a:latin typeface="Agrandir Medium Bold"/>
                <a:ea typeface="Calibri"/>
                <a:cs typeface="Arial"/>
              </a:rPr>
              <a:t>Dios quiere que estemos atentos y preparados</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E19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417668" y="6645016"/>
            <a:ext cx="2351999" cy="652885"/>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30345" y="1065935"/>
            <a:ext cx="567872" cy="534712"/>
          </a:xfrm>
          <a:prstGeom prst="rect">
            <a:avLst/>
          </a:prstGeom>
        </p:spPr>
      </p:pic>
      <p:sp>
        <p:nvSpPr>
          <p:cNvPr id="4" name="TextBox 4"/>
          <p:cNvSpPr txBox="1"/>
          <p:nvPr/>
        </p:nvSpPr>
        <p:spPr>
          <a:xfrm>
            <a:off x="2446460" y="405185"/>
            <a:ext cx="2639890" cy="338234"/>
          </a:xfrm>
          <a:prstGeom prst="rect">
            <a:avLst/>
          </a:prstGeom>
        </p:spPr>
        <p:txBody>
          <a:bodyPr wrap="square" lIns="0" tIns="0" rIns="0" bIns="0" rtlCol="0" anchor="t">
            <a:sp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grandir Medium Italics"/>
                <a:ea typeface="Calibri"/>
                <a:cs typeface="Arial"/>
              </a:rPr>
              <a:t>DE VUELTA AL ALTAR</a:t>
            </a:r>
          </a:p>
        </p:txBody>
      </p:sp>
      <p:sp>
        <p:nvSpPr>
          <p:cNvPr id="5" name="AutoShape 5"/>
          <p:cNvSpPr/>
          <p:nvPr/>
        </p:nvSpPr>
        <p:spPr>
          <a:xfrm>
            <a:off x="2430647" y="792534"/>
            <a:ext cx="2980944" cy="0"/>
          </a:xfrm>
          <a:prstGeom prst="line">
            <a:avLst/>
          </a:prstGeom>
          <a:ln w="38100" cap="flat">
            <a:solidFill>
              <a:srgbClr val="000000"/>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Arial"/>
            </a:endParaRPr>
          </a:p>
        </p:txBody>
      </p:sp>
      <p:sp>
        <p:nvSpPr>
          <p:cNvPr id="6" name="TextBox 6"/>
          <p:cNvSpPr txBox="1"/>
          <p:nvPr/>
        </p:nvSpPr>
        <p:spPr>
          <a:xfrm>
            <a:off x="713178" y="1565614"/>
            <a:ext cx="5906093" cy="2798765"/>
          </a:xfrm>
          <a:prstGeom prst="rect">
            <a:avLst/>
          </a:prstGeom>
        </p:spPr>
        <p:txBody>
          <a:bodyPr lIns="0" tIns="0" rIns="0" bIns="0" rtlCol="0" anchor="t">
            <a:spAutoFit/>
          </a:bodyPr>
          <a:lstStyle/>
          <a:p>
            <a:pPr marL="0" marR="0" lvl="0" indent="0" algn="just" defTabSz="914400" rtl="0" eaLnBrk="1" fontAlgn="auto" latinLnBrk="0" hangingPunct="1">
              <a:lnSpc>
                <a:spcPts val="2187"/>
              </a:lnSpc>
              <a:spcBef>
                <a:spcPct val="0"/>
              </a:spcBef>
              <a:spcAft>
                <a:spcPts val="0"/>
              </a:spcAft>
              <a:buClrTx/>
              <a:buSzTx/>
              <a:buFontTx/>
              <a:buNone/>
              <a:tabLst/>
              <a:defRPr/>
            </a:pPr>
            <a:r>
              <a:rPr kumimoji="0" lang="en-US" sz="1562" b="0" i="0" u="none" strike="noStrike" kern="1200" cap="none" spc="0" normalizeH="0" baseline="0" noProof="0">
                <a:ln>
                  <a:noFill/>
                </a:ln>
                <a:solidFill>
                  <a:srgbClr val="000000"/>
                </a:solidFill>
                <a:effectLst/>
                <a:uLnTx/>
                <a:uFillTx/>
                <a:latin typeface="Agrandir Medium"/>
                <a:ea typeface="Calibri"/>
                <a:cs typeface="Arial"/>
              </a:rPr>
              <a:t>En el libro del Apocalipsis, Juan escribió sobre la venida de Jesús.  Habían tres ángeles voladores con mensajes importantes para la gente. El primer ángel nos recuerda que adoremos a Dios porque Él vendrá pronto, el segundo ángel predijo la caída del engaño de Satanás, y el tercer ángel nos advierte que nos alejemos del enemigo. Nuestra iglesia proclama los Mensajes del Fin de los Tiempos a través de los tres ángeles, porque Él quiere que todos se arrepientan y lo adoren antes de que sea demasiado tarde. Su mayor deseo es que todos se salven y se reúnan con Él en el cielo. </a:t>
            </a:r>
          </a:p>
        </p:txBody>
      </p:sp>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79371" y="2321333"/>
            <a:ext cx="1090924" cy="1114610"/>
          </a:xfrm>
          <a:prstGeom prst="rect">
            <a:avLst/>
          </a:prstGeom>
        </p:spPr>
      </p:pic>
      <p:sp>
        <p:nvSpPr>
          <p:cNvPr id="8" name="TextBox 8"/>
          <p:cNvSpPr txBox="1"/>
          <p:nvPr/>
        </p:nvSpPr>
        <p:spPr>
          <a:xfrm>
            <a:off x="600488" y="202882"/>
            <a:ext cx="692167" cy="760914"/>
          </a:xfrm>
          <a:prstGeom prst="rect">
            <a:avLst/>
          </a:prstGeom>
        </p:spPr>
        <p:txBody>
          <a:bodyPr wrap="square" lIns="0" tIns="0" rIns="0" bIns="0" rtlCol="0" anchor="t">
            <a:spAutoFit/>
          </a:bodyPr>
          <a:lstStyle/>
          <a:p>
            <a:pPr marL="0" marR="0" lvl="0" indent="0" algn="ctr" defTabSz="914400" rtl="0" eaLnBrk="1" fontAlgn="auto" latinLnBrk="0" hangingPunct="1">
              <a:lnSpc>
                <a:spcPts val="6299"/>
              </a:lnSpc>
              <a:spcBef>
                <a:spcPts val="0"/>
              </a:spcBef>
              <a:spcAft>
                <a:spcPts val="0"/>
              </a:spcAft>
              <a:buClrTx/>
              <a:buSzTx/>
              <a:buFontTx/>
              <a:buNone/>
              <a:tabLst/>
              <a:defRPr/>
            </a:pPr>
            <a:r>
              <a:rPr kumimoji="0" lang="en-US" sz="4499" b="0" i="0" u="none" strike="noStrike" kern="1200" cap="none" spc="0" normalizeH="0" baseline="0" noProof="0" dirty="0">
                <a:ln>
                  <a:noFill/>
                </a:ln>
                <a:solidFill>
                  <a:srgbClr val="000000"/>
                </a:solidFill>
                <a:effectLst/>
                <a:uLnTx/>
                <a:uFillTx/>
                <a:latin typeface="Agrandir Tight Bold"/>
                <a:ea typeface="Calibri"/>
                <a:cs typeface="Arial"/>
              </a:rPr>
              <a:t>10</a:t>
            </a:r>
          </a:p>
        </p:txBody>
      </p:sp>
      <p:sp>
        <p:nvSpPr>
          <p:cNvPr id="9" name="TextBox 9"/>
          <p:cNvSpPr txBox="1"/>
          <p:nvPr/>
        </p:nvSpPr>
        <p:spPr>
          <a:xfrm>
            <a:off x="2822697" y="1090087"/>
            <a:ext cx="2263653" cy="405765"/>
          </a:xfrm>
          <a:prstGeom prst="rect">
            <a:avLst/>
          </a:prstGeom>
        </p:spPr>
        <p:txBody>
          <a:bodyPr wrap="square" lIns="0" tIns="0" rIns="0" bIns="0" rtlCol="0" anchor="t">
            <a:spAutoFit/>
          </a:bodyPr>
          <a:lstStyle/>
          <a:p>
            <a:pPr marL="0" marR="0" lvl="0" indent="0" algn="ctr" defTabSz="914400" rtl="0" eaLnBrk="1" fontAlgn="auto" latinLnBrk="0" hangingPunct="1">
              <a:lnSpc>
                <a:spcPts val="336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Better Saturday"/>
                <a:ea typeface="Calibri"/>
                <a:cs typeface="Arial"/>
              </a:rPr>
              <a:t>Pensamiento</a:t>
            </a:r>
            <a:r>
              <a:rPr kumimoji="0" lang="en-US" sz="2400" b="0" i="0" u="none" strike="noStrike" kern="1200" cap="none" spc="0" normalizeH="0" baseline="0" noProof="0" dirty="0">
                <a:ln>
                  <a:noFill/>
                </a:ln>
                <a:solidFill>
                  <a:srgbClr val="000000"/>
                </a:solidFill>
                <a:effectLst/>
                <a:uLnTx/>
                <a:uFillTx/>
                <a:latin typeface="Better Saturday"/>
                <a:ea typeface="Calibri"/>
                <a:cs typeface="Arial"/>
              </a:rPr>
              <a:t> clave</a:t>
            </a:r>
          </a:p>
        </p:txBody>
      </p:sp>
      <p:sp>
        <p:nvSpPr>
          <p:cNvPr id="10" name="TextBox 10"/>
          <p:cNvSpPr txBox="1"/>
          <p:nvPr/>
        </p:nvSpPr>
        <p:spPr>
          <a:xfrm>
            <a:off x="1371903" y="374332"/>
            <a:ext cx="967248" cy="567800"/>
          </a:xfrm>
          <a:prstGeom prst="rect">
            <a:avLst/>
          </a:prstGeom>
        </p:spPr>
        <p:txBody>
          <a:bodyPr wrap="square" lIns="0" tIns="0" rIns="0" bIns="0" rtlCol="0" anchor="t">
            <a:spAutoFit/>
          </a:bodyPr>
          <a:lstStyle/>
          <a:p>
            <a:pPr marL="0" marR="0" lvl="0" indent="0" algn="l" defTabSz="914400" rtl="0" eaLnBrk="1" fontAlgn="auto" latinLnBrk="0" hangingPunct="1">
              <a:lnSpc>
                <a:spcPts val="2303"/>
              </a:lnSpc>
              <a:spcBef>
                <a:spcPts val="0"/>
              </a:spcBef>
              <a:spcAft>
                <a:spcPts val="0"/>
              </a:spcAft>
              <a:buClrTx/>
              <a:buSzTx/>
              <a:buFontTx/>
              <a:buNone/>
              <a:tabLst/>
              <a:defRPr/>
            </a:pPr>
            <a:r>
              <a:rPr kumimoji="0" lang="en-US" sz="1645" b="0" i="0" u="none" strike="noStrike" kern="1200" cap="none" spc="0" normalizeH="0" baseline="0" noProof="0" dirty="0">
                <a:ln>
                  <a:noFill/>
                </a:ln>
                <a:solidFill>
                  <a:srgbClr val="000000"/>
                </a:solidFill>
                <a:effectLst/>
                <a:uLnTx/>
                <a:uFillTx/>
                <a:latin typeface="Open Sans"/>
                <a:ea typeface="Calibri"/>
                <a:cs typeface="Arial"/>
              </a:rPr>
              <a:t>DÍAS DE</a:t>
            </a:r>
          </a:p>
          <a:p>
            <a:pPr marL="0" marR="0" lvl="0" indent="0" algn="l" defTabSz="914400" rtl="0" eaLnBrk="1" fontAlgn="auto" latinLnBrk="0" hangingPunct="1">
              <a:lnSpc>
                <a:spcPts val="2303"/>
              </a:lnSpc>
              <a:spcBef>
                <a:spcPts val="0"/>
              </a:spcBef>
              <a:spcAft>
                <a:spcPts val="0"/>
              </a:spcAft>
              <a:buClrTx/>
              <a:buSzTx/>
              <a:buFontTx/>
              <a:buNone/>
              <a:tabLst/>
              <a:defRPr/>
            </a:pPr>
            <a:r>
              <a:rPr kumimoji="0" lang="en-US" sz="1645" b="0" i="0" u="none" strike="noStrike" kern="1200" cap="none" spc="0" normalizeH="0" baseline="0" noProof="0" dirty="0">
                <a:ln>
                  <a:noFill/>
                </a:ln>
                <a:solidFill>
                  <a:srgbClr val="000000"/>
                </a:solidFill>
                <a:effectLst/>
                <a:uLnTx/>
                <a:uFillTx/>
                <a:latin typeface="Open Sans"/>
                <a:ea typeface="Calibri"/>
                <a:cs typeface="Arial"/>
              </a:rPr>
              <a:t>ORACIÓN</a:t>
            </a:r>
          </a:p>
        </p:txBody>
      </p:sp>
      <p:sp>
        <p:nvSpPr>
          <p:cNvPr id="11" name="TextBox 11"/>
          <p:cNvSpPr txBox="1"/>
          <p:nvPr/>
        </p:nvSpPr>
        <p:spPr>
          <a:xfrm>
            <a:off x="2539874" y="5240984"/>
            <a:ext cx="5743434" cy="1969897"/>
          </a:xfrm>
          <a:prstGeom prst="rect">
            <a:avLst/>
          </a:prstGeom>
        </p:spPr>
        <p:txBody>
          <a:bodyPr lIns="0" tIns="0" rIns="0" bIns="0" rtlCol="0" anchor="t">
            <a:spAutoFit/>
          </a:bodyPr>
          <a:lstStyle/>
          <a:p>
            <a:pPr marL="0" marR="0" lvl="0" indent="0" algn="r" defTabSz="914400" rtl="0" eaLnBrk="1" fontAlgn="auto" latinLnBrk="0" hangingPunct="1">
              <a:lnSpc>
                <a:spcPts val="2198"/>
              </a:lnSpc>
              <a:spcBef>
                <a:spcPts val="0"/>
              </a:spcBef>
              <a:spcAft>
                <a:spcPts val="0"/>
              </a:spcAft>
              <a:buClrTx/>
              <a:buSzTx/>
              <a:buFontTx/>
              <a:buNone/>
              <a:tabLst/>
              <a:defRPr/>
            </a:pP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Nuestro</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querido</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Padre celestial,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Poderoso</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Dios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Creador</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vengo</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humildemente</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ante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Ti</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Tú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eres</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el</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Dios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digno</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de mi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alabanza</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y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adoración</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Lléname</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de Tu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Espíritu</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Santo para que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pueda</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ser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como</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Tú.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Quiero</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estar</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listo</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cuando</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Jesús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venga</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Quiero</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estar</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cerca</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de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Ti</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cada</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día.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Mantenme</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fiel</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y ten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el</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valor de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hablar</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a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otros</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de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Ti</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a:t>
            </a:r>
          </a:p>
          <a:p>
            <a:pPr marL="0" marR="0" lvl="0" indent="0" algn="r" defTabSz="914400" rtl="0" eaLnBrk="1" fontAlgn="auto" latinLnBrk="0" hangingPunct="1">
              <a:lnSpc>
                <a:spcPts val="2198"/>
              </a:lnSpc>
              <a:spcBef>
                <a:spcPct val="0"/>
              </a:spcBef>
              <a:spcAft>
                <a:spcPts val="0"/>
              </a:spcAft>
              <a:buClrTx/>
              <a:buSzTx/>
              <a:buFontTx/>
              <a:buNone/>
              <a:tabLst/>
              <a:defRPr/>
            </a:pP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En</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el</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nombre</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de Jesús,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Amén</a:t>
            </a:r>
            <a:endParaRPr kumimoji="0" lang="en-US" sz="1570" b="0" i="0" u="none" strike="noStrike" kern="1200" cap="none" spc="0" normalizeH="0" baseline="0" noProof="0" dirty="0">
              <a:ln>
                <a:noFill/>
              </a:ln>
              <a:solidFill>
                <a:srgbClr val="000000"/>
              </a:solidFill>
              <a:effectLst/>
              <a:uLnTx/>
              <a:uFillTx/>
              <a:latin typeface="Agrandir Medium"/>
              <a:ea typeface="Calibri"/>
              <a:cs typeface="Arial"/>
            </a:endParaRPr>
          </a:p>
        </p:txBody>
      </p:sp>
      <p:sp>
        <p:nvSpPr>
          <p:cNvPr id="12" name="TextBox 12"/>
          <p:cNvSpPr txBox="1"/>
          <p:nvPr/>
        </p:nvSpPr>
        <p:spPr>
          <a:xfrm>
            <a:off x="1078474" y="5106327"/>
            <a:ext cx="1374874" cy="405765"/>
          </a:xfrm>
          <a:prstGeom prst="rect">
            <a:avLst/>
          </a:prstGeom>
        </p:spPr>
        <p:txBody>
          <a:bodyPr lIns="0" tIns="0" rIns="0" bIns="0" rtlCol="0" anchor="t">
            <a:spAutoFit/>
          </a:bodyPr>
          <a:lstStyle/>
          <a:p>
            <a:pPr marL="0" marR="0" lvl="0" indent="0" algn="ctr" defTabSz="914400" rtl="0" eaLnBrk="1" fontAlgn="auto" latinLnBrk="0" hangingPunct="1">
              <a:lnSpc>
                <a:spcPts val="336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Better Saturday"/>
                <a:ea typeface="Calibri"/>
                <a:cs typeface="Arial"/>
              </a:rPr>
              <a:t>Tiempo de oración</a:t>
            </a:r>
          </a:p>
        </p:txBody>
      </p:sp>
      <p:sp>
        <p:nvSpPr>
          <p:cNvPr id="13" name="TextBox 13"/>
          <p:cNvSpPr txBox="1"/>
          <p:nvPr/>
        </p:nvSpPr>
        <p:spPr>
          <a:xfrm>
            <a:off x="2339151" y="4579397"/>
            <a:ext cx="5040220" cy="370839"/>
          </a:xfrm>
          <a:prstGeom prst="rect">
            <a:avLst/>
          </a:prstGeom>
        </p:spPr>
        <p:txBody>
          <a:bodyPr lIns="0" tIns="0" rIns="0" bIns="0" rtlCol="0" anchor="t">
            <a:spAutoFit/>
          </a:bodyPr>
          <a:lstStyle/>
          <a:p>
            <a:pPr marL="0" marR="0" lvl="0" indent="0" algn="ctr" defTabSz="914400" rtl="0" eaLnBrk="1" fontAlgn="auto" latinLnBrk="0" hangingPunct="1">
              <a:lnSpc>
                <a:spcPts val="266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Agrandir Medium Italics"/>
                <a:ea typeface="Calibri"/>
                <a:cs typeface="Arial"/>
              </a:rPr>
              <a:t>La </a:t>
            </a:r>
            <a:r>
              <a:rPr kumimoji="0" lang="en-US" sz="1900" b="0" i="0" u="none" strike="noStrike" kern="1200" cap="none" spc="0" normalizeH="0" baseline="0" noProof="0" dirty="0" err="1">
                <a:ln>
                  <a:noFill/>
                </a:ln>
                <a:solidFill>
                  <a:srgbClr val="000000"/>
                </a:solidFill>
                <a:effectLst/>
                <a:uLnTx/>
                <a:uFillTx/>
                <a:latin typeface="Agrandir Medium Italics"/>
                <a:ea typeface="Calibri"/>
                <a:cs typeface="Arial"/>
              </a:rPr>
              <a:t>vida</a:t>
            </a:r>
            <a:r>
              <a:rPr kumimoji="0" lang="en-US" sz="1900" b="0" i="0" u="none" strike="noStrike" kern="1200" cap="none" spc="0" normalizeH="0" baseline="0" noProof="0" dirty="0">
                <a:ln>
                  <a:noFill/>
                </a:ln>
                <a:solidFill>
                  <a:srgbClr val="000000"/>
                </a:solidFill>
                <a:effectLst/>
                <a:uLnTx/>
                <a:uFillTx/>
                <a:latin typeface="Agrandir Medium Italics"/>
                <a:ea typeface="Calibri"/>
                <a:cs typeface="Arial"/>
              </a:rPr>
              <a:t> </a:t>
            </a:r>
            <a:r>
              <a:rPr kumimoji="0" lang="en-US" sz="1900" b="0" i="0" u="none" strike="noStrike" kern="1200" cap="none" spc="0" normalizeH="0" baseline="0" noProof="0" dirty="0" err="1">
                <a:ln>
                  <a:noFill/>
                </a:ln>
                <a:solidFill>
                  <a:srgbClr val="000000"/>
                </a:solidFill>
                <a:effectLst/>
                <a:uLnTx/>
                <a:uFillTx/>
                <a:latin typeface="Agrandir Medium Italics"/>
                <a:ea typeface="Calibri"/>
                <a:cs typeface="Arial"/>
              </a:rPr>
              <a:t>devocional</a:t>
            </a:r>
            <a:r>
              <a:rPr kumimoji="0" lang="en-US" sz="1900" b="0" i="0" u="none" strike="noStrike" kern="1200" cap="none" spc="0" normalizeH="0" baseline="0" noProof="0" dirty="0">
                <a:ln>
                  <a:noFill/>
                </a:ln>
                <a:solidFill>
                  <a:srgbClr val="000000"/>
                </a:solidFill>
                <a:effectLst/>
                <a:uLnTx/>
                <a:uFillTx/>
                <a:latin typeface="Agrandir Medium Italics"/>
                <a:ea typeface="Calibri"/>
                <a:cs typeface="Arial"/>
              </a:rPr>
              <a:t> y </a:t>
            </a:r>
            <a:r>
              <a:rPr kumimoji="0" lang="en-US" sz="1900" b="0" i="0" u="none" strike="noStrike" kern="1200" cap="none" spc="0" normalizeH="0" baseline="0" noProof="0" dirty="0" err="1">
                <a:ln>
                  <a:noFill/>
                </a:ln>
                <a:solidFill>
                  <a:srgbClr val="000000"/>
                </a:solidFill>
                <a:effectLst/>
                <a:uLnTx/>
                <a:uFillTx/>
                <a:latin typeface="Agrandir Medium Italics"/>
                <a:ea typeface="Calibri"/>
                <a:cs typeface="Arial"/>
              </a:rPr>
              <a:t>el</a:t>
            </a:r>
            <a:r>
              <a:rPr kumimoji="0" lang="en-US" sz="1900" b="0" i="0" u="none" strike="noStrike" kern="1200" cap="none" spc="0" normalizeH="0" baseline="0" noProof="0" dirty="0">
                <a:ln>
                  <a:noFill/>
                </a:ln>
                <a:solidFill>
                  <a:srgbClr val="000000"/>
                </a:solidFill>
                <a:effectLst/>
                <a:uLnTx/>
                <a:uFillTx/>
                <a:latin typeface="Agrandir Medium Italics"/>
                <a:ea typeface="Calibri"/>
                <a:cs typeface="Arial"/>
              </a:rPr>
              <a:t> </a:t>
            </a:r>
            <a:r>
              <a:rPr kumimoji="0" lang="en-US" sz="1900" b="0" i="0" u="none" strike="noStrike" kern="1200" cap="none" spc="0" normalizeH="0" baseline="0" noProof="0" dirty="0" err="1">
                <a:ln>
                  <a:noFill/>
                </a:ln>
                <a:solidFill>
                  <a:srgbClr val="000000"/>
                </a:solidFill>
                <a:effectLst/>
                <a:uLnTx/>
                <a:uFillTx/>
                <a:latin typeface="Agrandir Medium Italics"/>
                <a:ea typeface="Calibri"/>
                <a:cs typeface="Arial"/>
              </a:rPr>
              <a:t>mensaje</a:t>
            </a:r>
            <a:r>
              <a:rPr kumimoji="0" lang="en-US" sz="1900" b="0" i="0" u="none" strike="noStrike" kern="1200" cap="none" spc="0" normalizeH="0" baseline="0" noProof="0" dirty="0">
                <a:ln>
                  <a:noFill/>
                </a:ln>
                <a:solidFill>
                  <a:srgbClr val="000000"/>
                </a:solidFill>
                <a:effectLst/>
                <a:uLnTx/>
                <a:uFillTx/>
                <a:latin typeface="Agrandir Medium Italics"/>
                <a:ea typeface="Calibri"/>
                <a:cs typeface="Arial"/>
              </a:rPr>
              <a:t> del fin de </a:t>
            </a:r>
            <a:r>
              <a:rPr kumimoji="0" lang="en-US" sz="1900" b="0" i="0" u="none" strike="noStrike" kern="1200" cap="none" spc="0" normalizeH="0" baseline="0" noProof="0" dirty="0" err="1">
                <a:ln>
                  <a:noFill/>
                </a:ln>
                <a:solidFill>
                  <a:srgbClr val="000000"/>
                </a:solidFill>
                <a:effectLst/>
                <a:uLnTx/>
                <a:uFillTx/>
                <a:latin typeface="Agrandir Medium Italics"/>
                <a:ea typeface="Calibri"/>
                <a:cs typeface="Arial"/>
              </a:rPr>
              <a:t>los</a:t>
            </a:r>
            <a:r>
              <a:rPr kumimoji="0" lang="en-US" sz="1900" b="0" i="0" u="none" strike="noStrike" kern="1200" cap="none" spc="0" normalizeH="0" baseline="0" noProof="0" dirty="0">
                <a:ln>
                  <a:noFill/>
                </a:ln>
                <a:solidFill>
                  <a:srgbClr val="000000"/>
                </a:solidFill>
                <a:effectLst/>
                <a:uLnTx/>
                <a:uFillTx/>
                <a:latin typeface="Agrandir Medium Italics"/>
                <a:ea typeface="Calibri"/>
                <a:cs typeface="Arial"/>
              </a:rPr>
              <a:t> </a:t>
            </a:r>
            <a:r>
              <a:rPr kumimoji="0" lang="en-US" sz="1900" b="0" i="0" u="none" strike="noStrike" kern="1200" cap="none" spc="0" normalizeH="0" baseline="0" noProof="0" dirty="0" err="1">
                <a:ln>
                  <a:noFill/>
                </a:ln>
                <a:solidFill>
                  <a:srgbClr val="000000"/>
                </a:solidFill>
                <a:effectLst/>
                <a:uLnTx/>
                <a:uFillTx/>
                <a:latin typeface="Agrandir Medium Italics"/>
                <a:ea typeface="Calibri"/>
                <a:cs typeface="Arial"/>
              </a:rPr>
              <a:t>tiempos</a:t>
            </a:r>
            <a:endParaRPr kumimoji="0" lang="en-US" sz="1900" b="0" i="0" u="none" strike="noStrike" kern="1200" cap="none" spc="0" normalizeH="0" baseline="0" noProof="0" dirty="0">
              <a:ln>
                <a:noFill/>
              </a:ln>
              <a:solidFill>
                <a:srgbClr val="000000"/>
              </a:solidFill>
              <a:effectLst/>
              <a:uLnTx/>
              <a:uFillTx/>
              <a:latin typeface="Agrandir Medium Italics"/>
              <a:ea typeface="Calibri"/>
              <a:cs typeface="Arial"/>
            </a:endParaRPr>
          </a:p>
        </p:txBody>
      </p:sp>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57468" y="1316781"/>
            <a:ext cx="983205" cy="1004552"/>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22550" y="1735920"/>
            <a:ext cx="1009091" cy="1031000"/>
          </a:xfrm>
          <a:prstGeom prst="rect">
            <a:avLst/>
          </a:prstGeom>
        </p:spPr>
      </p:pic>
      <p:pic>
        <p:nvPicPr>
          <p:cNvPr id="16"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0488" y="5071633"/>
            <a:ext cx="300164" cy="440458"/>
          </a:xfrm>
          <a:prstGeom prst="rect">
            <a:avLst/>
          </a:prstGeom>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4E19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6174444" y="6618361"/>
            <a:ext cx="2351999" cy="652885"/>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238" y="4553653"/>
            <a:ext cx="538834" cy="620241"/>
          </a:xfrm>
          <a:prstGeom prst="rect">
            <a:avLst/>
          </a:prstGeom>
        </p:spPr>
      </p:pic>
      <p:sp>
        <p:nvSpPr>
          <p:cNvPr id="4" name="TextBox 4"/>
          <p:cNvSpPr txBox="1"/>
          <p:nvPr/>
        </p:nvSpPr>
        <p:spPr>
          <a:xfrm>
            <a:off x="576924" y="202882"/>
            <a:ext cx="715731" cy="760914"/>
          </a:xfrm>
          <a:prstGeom prst="rect">
            <a:avLst/>
          </a:prstGeom>
        </p:spPr>
        <p:txBody>
          <a:bodyPr wrap="square" lIns="0" tIns="0" rIns="0" bIns="0" rtlCol="0" anchor="t">
            <a:spAutoFit/>
          </a:bodyPr>
          <a:lstStyle/>
          <a:p>
            <a:pPr marL="0" marR="0" lvl="0" indent="0" algn="ctr" defTabSz="914400" rtl="0" eaLnBrk="1" fontAlgn="auto" latinLnBrk="0" hangingPunct="1">
              <a:lnSpc>
                <a:spcPts val="6299"/>
              </a:lnSpc>
              <a:spcBef>
                <a:spcPts val="0"/>
              </a:spcBef>
              <a:spcAft>
                <a:spcPts val="0"/>
              </a:spcAft>
              <a:buClrTx/>
              <a:buSzTx/>
              <a:buFontTx/>
              <a:buNone/>
              <a:tabLst/>
              <a:defRPr/>
            </a:pPr>
            <a:r>
              <a:rPr kumimoji="0" lang="en-US" sz="4499" b="0" i="0" u="none" strike="noStrike" kern="1200" cap="none" spc="0" normalizeH="0" baseline="0" noProof="0" dirty="0">
                <a:ln>
                  <a:noFill/>
                </a:ln>
                <a:solidFill>
                  <a:srgbClr val="000000"/>
                </a:solidFill>
                <a:effectLst/>
                <a:uLnTx/>
                <a:uFillTx/>
                <a:latin typeface="Agrandir Tight Bold"/>
                <a:ea typeface="Calibri"/>
                <a:cs typeface="Arial"/>
              </a:rPr>
              <a:t>10</a:t>
            </a:r>
          </a:p>
        </p:txBody>
      </p:sp>
      <p:sp>
        <p:nvSpPr>
          <p:cNvPr id="5" name="TextBox 5"/>
          <p:cNvSpPr txBox="1"/>
          <p:nvPr/>
        </p:nvSpPr>
        <p:spPr>
          <a:xfrm>
            <a:off x="5063075" y="1111690"/>
            <a:ext cx="2325469" cy="405765"/>
          </a:xfrm>
          <a:prstGeom prst="rect">
            <a:avLst/>
          </a:prstGeom>
        </p:spPr>
        <p:txBody>
          <a:bodyPr lIns="0" tIns="0" rIns="0" bIns="0" rtlCol="0" anchor="t">
            <a:spAutoFit/>
          </a:bodyPr>
          <a:lstStyle/>
          <a:p>
            <a:pPr marL="0" marR="0" lvl="0" indent="0" algn="ctr" defTabSz="914400" rtl="0" eaLnBrk="1" fontAlgn="auto" latinLnBrk="0" hangingPunct="1">
              <a:lnSpc>
                <a:spcPts val="336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Better Saturday"/>
                <a:ea typeface="Calibri"/>
                <a:cs typeface="Arial"/>
              </a:rPr>
              <a:t>Sugerencia</a:t>
            </a:r>
            <a:r>
              <a:rPr kumimoji="0" lang="en-US" sz="2400" b="0" i="0" u="none" strike="noStrike" kern="1200" cap="none" spc="0" normalizeH="0" baseline="0" noProof="0" dirty="0">
                <a:ln>
                  <a:noFill/>
                </a:ln>
                <a:solidFill>
                  <a:srgbClr val="000000"/>
                </a:solidFill>
                <a:effectLst/>
                <a:uLnTx/>
                <a:uFillTx/>
                <a:latin typeface="Better Saturday"/>
                <a:ea typeface="Calibri"/>
                <a:cs typeface="Arial"/>
              </a:rPr>
              <a:t> de </a:t>
            </a:r>
            <a:r>
              <a:rPr kumimoji="0" lang="en-US" sz="2400" b="0" i="0" u="none" strike="noStrike" kern="1200" cap="none" spc="0" normalizeH="0" baseline="0" noProof="0" dirty="0" err="1">
                <a:ln>
                  <a:noFill/>
                </a:ln>
                <a:solidFill>
                  <a:srgbClr val="000000"/>
                </a:solidFill>
                <a:effectLst/>
                <a:uLnTx/>
                <a:uFillTx/>
                <a:latin typeface="Better Saturday"/>
                <a:ea typeface="Calibri"/>
                <a:cs typeface="Arial"/>
              </a:rPr>
              <a:t>oración</a:t>
            </a:r>
            <a:endParaRPr kumimoji="0" lang="en-US" sz="2400" b="0" i="0" u="none" strike="noStrike" kern="1200" cap="none" spc="0" normalizeH="0" baseline="0" noProof="0" dirty="0">
              <a:ln>
                <a:noFill/>
              </a:ln>
              <a:solidFill>
                <a:srgbClr val="000000"/>
              </a:solidFill>
              <a:effectLst/>
              <a:uLnTx/>
              <a:uFillTx/>
              <a:latin typeface="Better Saturday"/>
              <a:ea typeface="Calibri"/>
              <a:cs typeface="Arial"/>
            </a:endParaRPr>
          </a:p>
        </p:txBody>
      </p:sp>
      <p:sp>
        <p:nvSpPr>
          <p:cNvPr id="6" name="TextBox 6"/>
          <p:cNvSpPr txBox="1"/>
          <p:nvPr/>
        </p:nvSpPr>
        <p:spPr>
          <a:xfrm>
            <a:off x="1371903" y="374332"/>
            <a:ext cx="1058744" cy="567800"/>
          </a:xfrm>
          <a:prstGeom prst="rect">
            <a:avLst/>
          </a:prstGeom>
        </p:spPr>
        <p:txBody>
          <a:bodyPr wrap="square" lIns="0" tIns="0" rIns="0" bIns="0" rtlCol="0" anchor="t">
            <a:spAutoFit/>
          </a:bodyPr>
          <a:lstStyle/>
          <a:p>
            <a:pPr marL="0" marR="0" lvl="0" indent="0" algn="l" defTabSz="914400" rtl="0" eaLnBrk="1" fontAlgn="auto" latinLnBrk="0" hangingPunct="1">
              <a:lnSpc>
                <a:spcPts val="2303"/>
              </a:lnSpc>
              <a:spcBef>
                <a:spcPts val="0"/>
              </a:spcBef>
              <a:spcAft>
                <a:spcPts val="0"/>
              </a:spcAft>
              <a:buClrTx/>
              <a:buSzTx/>
              <a:buFontTx/>
              <a:buNone/>
              <a:tabLst/>
              <a:defRPr/>
            </a:pPr>
            <a:r>
              <a:rPr kumimoji="0" lang="en-US" sz="1645" b="0" i="0" u="none" strike="noStrike" kern="1200" cap="none" spc="0" normalizeH="0" baseline="0" noProof="0" dirty="0">
                <a:ln>
                  <a:noFill/>
                </a:ln>
                <a:solidFill>
                  <a:srgbClr val="000000"/>
                </a:solidFill>
                <a:effectLst/>
                <a:uLnTx/>
                <a:uFillTx/>
                <a:latin typeface="Open Sans"/>
                <a:ea typeface="Calibri"/>
                <a:cs typeface="Arial"/>
              </a:rPr>
              <a:t>DÍAS DE</a:t>
            </a:r>
          </a:p>
          <a:p>
            <a:pPr marL="0" marR="0" lvl="0" indent="0" algn="l" defTabSz="914400" rtl="0" eaLnBrk="1" fontAlgn="auto" latinLnBrk="0" hangingPunct="1">
              <a:lnSpc>
                <a:spcPts val="2303"/>
              </a:lnSpc>
              <a:spcBef>
                <a:spcPts val="0"/>
              </a:spcBef>
              <a:spcAft>
                <a:spcPts val="0"/>
              </a:spcAft>
              <a:buClrTx/>
              <a:buSzTx/>
              <a:buFontTx/>
              <a:buNone/>
              <a:tabLst/>
              <a:defRPr/>
            </a:pPr>
            <a:r>
              <a:rPr kumimoji="0" lang="en-US" sz="1645" b="0" i="0" u="none" strike="noStrike" kern="1200" cap="none" spc="0" normalizeH="0" baseline="0" noProof="0" dirty="0">
                <a:ln>
                  <a:noFill/>
                </a:ln>
                <a:solidFill>
                  <a:srgbClr val="000000"/>
                </a:solidFill>
                <a:effectLst/>
                <a:uLnTx/>
                <a:uFillTx/>
                <a:latin typeface="Open Sans"/>
                <a:ea typeface="Calibri"/>
                <a:cs typeface="Arial"/>
              </a:rPr>
              <a:t>ORACIÓN</a:t>
            </a:r>
          </a:p>
        </p:txBody>
      </p:sp>
      <p:sp>
        <p:nvSpPr>
          <p:cNvPr id="7" name="TextBox 7"/>
          <p:cNvSpPr txBox="1"/>
          <p:nvPr/>
        </p:nvSpPr>
        <p:spPr>
          <a:xfrm>
            <a:off x="1341288" y="4761461"/>
            <a:ext cx="2837410" cy="824865"/>
          </a:xfrm>
          <a:prstGeom prst="rect">
            <a:avLst/>
          </a:prstGeom>
        </p:spPr>
        <p:txBody>
          <a:bodyPr lIns="0" tIns="0" rIns="0" bIns="0" rtlCol="0" anchor="t">
            <a:spAutoFit/>
          </a:bodyPr>
          <a:lstStyle/>
          <a:p>
            <a:pPr marL="0" marR="0" lvl="0" indent="0" algn="ctr"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Better Saturday"/>
                <a:ea typeface="Calibri"/>
                <a:cs typeface="Arial"/>
              </a:rPr>
              <a:t>Canta</a:t>
            </a:r>
            <a:r>
              <a:rPr kumimoji="0" lang="en-US" sz="2400" b="0" i="0" u="none" strike="noStrike" kern="1200" cap="none" spc="0" normalizeH="0" baseline="0" noProof="0" dirty="0">
                <a:ln>
                  <a:noFill/>
                </a:ln>
                <a:solidFill>
                  <a:srgbClr val="000000"/>
                </a:solidFill>
                <a:effectLst/>
                <a:uLnTx/>
                <a:uFillTx/>
                <a:latin typeface="Better Saturday"/>
                <a:ea typeface="Calibri"/>
                <a:cs typeface="Arial"/>
              </a:rPr>
              <a:t> </a:t>
            </a:r>
            <a:r>
              <a:rPr kumimoji="0" lang="en-US" sz="2400" b="0" i="0" u="none" strike="noStrike" kern="1200" cap="none" spc="0" normalizeH="0" baseline="0" noProof="0" dirty="0" err="1">
                <a:ln>
                  <a:noFill/>
                </a:ln>
                <a:solidFill>
                  <a:srgbClr val="000000"/>
                </a:solidFill>
                <a:effectLst/>
                <a:uLnTx/>
                <a:uFillTx/>
                <a:latin typeface="Better Saturday"/>
                <a:ea typeface="Calibri"/>
                <a:cs typeface="Arial"/>
              </a:rPr>
              <a:t>alabanzas</a:t>
            </a:r>
            <a:endParaRPr kumimoji="0" lang="en-US" sz="2400" b="0" i="0" u="none" strike="noStrike" kern="1200" cap="none" spc="0" normalizeH="0" baseline="0" noProof="0" dirty="0">
              <a:ln>
                <a:noFill/>
              </a:ln>
              <a:solidFill>
                <a:srgbClr val="000000"/>
              </a:solidFill>
              <a:effectLst/>
              <a:uLnTx/>
              <a:uFillTx/>
              <a:latin typeface="Better Saturday"/>
              <a:ea typeface="Calibri"/>
              <a:cs typeface="Arial"/>
            </a:endParaRPr>
          </a:p>
          <a:p>
            <a:pPr marL="0" marR="0" lvl="0" indent="0" algn="ctr" defTabSz="914400" rtl="0" eaLnBrk="1" fontAlgn="auto" latinLnBrk="0" hangingPunct="1">
              <a:lnSpc>
                <a:spcPts val="3359"/>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Better Saturday"/>
              <a:ea typeface="Calibri"/>
              <a:cs typeface="Arial"/>
            </a:endParaRPr>
          </a:p>
        </p:txBody>
      </p:sp>
      <p:sp>
        <p:nvSpPr>
          <p:cNvPr id="8" name="TextBox 8"/>
          <p:cNvSpPr txBox="1"/>
          <p:nvPr/>
        </p:nvSpPr>
        <p:spPr>
          <a:xfrm>
            <a:off x="576924" y="5250094"/>
            <a:ext cx="3707447" cy="1417447"/>
          </a:xfrm>
          <a:prstGeom prst="rect">
            <a:avLst/>
          </a:prstGeom>
        </p:spPr>
        <p:txBody>
          <a:bodyPr lIns="0" tIns="0" rIns="0" bIns="0" rtlCol="0" anchor="t">
            <a:spAutoFit/>
          </a:bodyPr>
          <a:lstStyle/>
          <a:p>
            <a:pPr marL="0" marR="0" lvl="0" indent="0" algn="ctr" defTabSz="914400" rtl="0" eaLnBrk="1" fontAlgn="auto" latinLnBrk="0" hangingPunct="1">
              <a:lnSpc>
                <a:spcPts val="2197"/>
              </a:lnSpc>
              <a:spcBef>
                <a:spcPts val="0"/>
              </a:spcBef>
              <a:spcAft>
                <a:spcPts val="0"/>
              </a:spcAft>
              <a:buClrTx/>
              <a:buSzTx/>
              <a:buFontTx/>
              <a:buNone/>
              <a:tabLst/>
              <a:defRPr/>
            </a:pPr>
            <a:r>
              <a:rPr kumimoji="0" lang="en-US" sz="1569" b="0" i="0" u="none" strike="noStrike" kern="1200" cap="none" spc="0" normalizeH="0" baseline="0" noProof="0">
                <a:ln>
                  <a:noFill/>
                </a:ln>
                <a:solidFill>
                  <a:srgbClr val="000000"/>
                </a:solidFill>
                <a:effectLst/>
                <a:uLnTx/>
                <a:uFillTx/>
                <a:latin typeface="Agrandir Medium"/>
                <a:ea typeface="Calibri"/>
                <a:cs typeface="Arial"/>
              </a:rPr>
              <a:t>SDAH#373 En busca de los perdidos</a:t>
            </a:r>
          </a:p>
          <a:p>
            <a:pPr marL="0" marR="0" lvl="0" indent="0" algn="ctr" defTabSz="914400" rtl="0" eaLnBrk="1" fontAlgn="auto" latinLnBrk="0" hangingPunct="1">
              <a:lnSpc>
                <a:spcPts val="2197"/>
              </a:lnSpc>
              <a:spcBef>
                <a:spcPts val="0"/>
              </a:spcBef>
              <a:spcAft>
                <a:spcPts val="0"/>
              </a:spcAft>
              <a:buClrTx/>
              <a:buSzTx/>
              <a:buFontTx/>
              <a:buNone/>
              <a:tabLst/>
              <a:defRPr/>
            </a:pPr>
            <a:r>
              <a:rPr kumimoji="0" lang="en-US" sz="1569" b="0" i="0" u="none" strike="noStrike" kern="1200" cap="none" spc="0" normalizeH="0" baseline="0" noProof="0">
                <a:ln>
                  <a:noFill/>
                </a:ln>
                <a:solidFill>
                  <a:srgbClr val="000000"/>
                </a:solidFill>
                <a:effectLst/>
                <a:uLnTx/>
                <a:uFillTx/>
                <a:latin typeface="Agrandir Medium"/>
                <a:ea typeface="Calibri"/>
                <a:cs typeface="Arial"/>
              </a:rPr>
              <a:t>SDAH#213 Levantad la trompeta</a:t>
            </a:r>
          </a:p>
          <a:p>
            <a:pPr marL="0" marR="0" lvl="0" indent="0" algn="ctr" defTabSz="914400" rtl="0" eaLnBrk="1" fontAlgn="auto" latinLnBrk="0" hangingPunct="1">
              <a:lnSpc>
                <a:spcPts val="2197"/>
              </a:lnSpc>
              <a:spcBef>
                <a:spcPts val="0"/>
              </a:spcBef>
              <a:spcAft>
                <a:spcPts val="0"/>
              </a:spcAft>
              <a:buClrTx/>
              <a:buSzTx/>
              <a:buFontTx/>
              <a:buNone/>
              <a:tabLst/>
              <a:defRPr/>
            </a:pPr>
            <a:r>
              <a:rPr kumimoji="0" lang="en-US" sz="1569" b="0" i="0" u="none" strike="noStrike" kern="1200" cap="none" spc="0" normalizeH="0" baseline="0" noProof="0">
                <a:ln>
                  <a:noFill/>
                </a:ln>
                <a:solidFill>
                  <a:srgbClr val="000000"/>
                </a:solidFill>
                <a:effectLst/>
                <a:uLnTx/>
                <a:uFillTx/>
                <a:latin typeface="Agrandir Medium"/>
                <a:ea typeface="Calibri"/>
                <a:cs typeface="Arial"/>
              </a:rPr>
              <a:t>Porque tanto amó Dios al mundo</a:t>
            </a:r>
          </a:p>
          <a:p>
            <a:pPr marL="0" marR="0" lvl="0" indent="0" algn="ctr" defTabSz="914400" rtl="0" eaLnBrk="1" fontAlgn="auto" latinLnBrk="0" hangingPunct="1">
              <a:lnSpc>
                <a:spcPts val="2197"/>
              </a:lnSpc>
              <a:spcBef>
                <a:spcPts val="0"/>
              </a:spcBef>
              <a:spcAft>
                <a:spcPts val="0"/>
              </a:spcAft>
              <a:buClrTx/>
              <a:buSzTx/>
              <a:buFontTx/>
              <a:buNone/>
              <a:tabLst/>
              <a:defRPr/>
            </a:pPr>
            <a:r>
              <a:rPr kumimoji="0" lang="en-US" sz="1569" b="0" i="0" u="none" strike="noStrike" kern="1200" cap="none" spc="0" normalizeH="0" baseline="0" noProof="0">
                <a:ln>
                  <a:noFill/>
                </a:ln>
                <a:solidFill>
                  <a:srgbClr val="000000"/>
                </a:solidFill>
                <a:effectLst/>
                <a:uLnTx/>
                <a:uFillTx/>
                <a:latin typeface="Agrandir Medium"/>
                <a:ea typeface="Calibri"/>
                <a:cs typeface="Arial"/>
              </a:rPr>
              <a:t>Os haré pescadores de hombres</a:t>
            </a:r>
          </a:p>
          <a:p>
            <a:pPr marL="0" marR="0" lvl="0" indent="0" algn="ctr" defTabSz="914400" rtl="0" eaLnBrk="1" fontAlgn="auto" latinLnBrk="0" hangingPunct="1">
              <a:lnSpc>
                <a:spcPts val="2197"/>
              </a:lnSpc>
              <a:spcBef>
                <a:spcPts val="0"/>
              </a:spcBef>
              <a:spcAft>
                <a:spcPts val="0"/>
              </a:spcAft>
              <a:buClrTx/>
              <a:buSzTx/>
              <a:buFontTx/>
              <a:buNone/>
              <a:tabLst/>
              <a:defRPr/>
            </a:pPr>
            <a:r>
              <a:rPr kumimoji="0" lang="en-US" sz="1569" b="0" i="0" u="none" strike="noStrike" kern="1200" cap="none" spc="0" normalizeH="0" baseline="0" noProof="0">
                <a:ln>
                  <a:noFill/>
                </a:ln>
                <a:solidFill>
                  <a:srgbClr val="000000"/>
                </a:solidFill>
                <a:effectLst/>
                <a:uLnTx/>
                <a:uFillTx/>
                <a:latin typeface="Agrandir Medium"/>
                <a:ea typeface="Calibri"/>
                <a:cs typeface="Arial"/>
              </a:rPr>
              <a:t>Con Cristo en el vaso </a:t>
            </a:r>
          </a:p>
        </p:txBody>
      </p:sp>
      <p:sp>
        <p:nvSpPr>
          <p:cNvPr id="9" name="TextBox 9"/>
          <p:cNvSpPr txBox="1"/>
          <p:nvPr/>
        </p:nvSpPr>
        <p:spPr>
          <a:xfrm>
            <a:off x="4188136" y="1755081"/>
            <a:ext cx="4433901" cy="3086935"/>
          </a:xfrm>
          <a:prstGeom prst="rect">
            <a:avLst/>
          </a:prstGeom>
        </p:spPr>
        <p:txBody>
          <a:bodyPr lIns="0" tIns="0" rIns="0" bIns="0" rtlCol="0" anchor="t">
            <a:spAutoFit/>
          </a:bodyPr>
          <a:lstStyle/>
          <a:p>
            <a:pPr marL="0" marR="0" lvl="0" indent="0" algn="l" defTabSz="914400" rtl="0" eaLnBrk="1" fontAlgn="auto" latinLnBrk="0" hangingPunct="1">
              <a:lnSpc>
                <a:spcPts val="2197"/>
              </a:lnSpc>
              <a:spcBef>
                <a:spcPts val="0"/>
              </a:spcBef>
              <a:spcAft>
                <a:spcPts val="0"/>
              </a:spcAft>
              <a:buClrTx/>
              <a:buSzTx/>
              <a:buFontTx/>
              <a:buNone/>
              <a:tabLst/>
              <a:defRPr/>
            </a:pPr>
            <a:r>
              <a:rPr kumimoji="0" lang="en-US" sz="1569" b="0" i="0" u="none" strike="noStrike" kern="1200" cap="none" spc="0" normalizeH="0" baseline="0" noProof="0" dirty="0" err="1">
                <a:ln>
                  <a:noFill/>
                </a:ln>
                <a:solidFill>
                  <a:srgbClr val="000000"/>
                </a:solidFill>
                <a:effectLst/>
                <a:uLnTx/>
                <a:uFillTx/>
                <a:latin typeface="Agrandir Medium Bold"/>
                <a:ea typeface="Calibri"/>
                <a:cs typeface="Arial"/>
              </a:rPr>
              <a:t>Alabanza</a:t>
            </a:r>
            <a:r>
              <a:rPr kumimoji="0" lang="en-US" sz="1569" b="0" i="0" u="none" strike="noStrike" kern="1200" cap="none" spc="0" normalizeH="0" baseline="0" noProof="0" dirty="0">
                <a:ln>
                  <a:noFill/>
                </a:ln>
                <a:solidFill>
                  <a:srgbClr val="000000"/>
                </a:solidFill>
                <a:effectLst/>
                <a:uLnTx/>
                <a:uFillTx/>
                <a:latin typeface="Agrandir Medium Bold"/>
                <a:ea typeface="Calibri"/>
                <a:cs typeface="Arial"/>
              </a:rPr>
              <a:t> y </a:t>
            </a:r>
            <a:r>
              <a:rPr kumimoji="0" lang="en-US" sz="1569" b="0" i="0" u="none" strike="noStrike" kern="1200" cap="none" spc="0" normalizeH="0" baseline="0" noProof="0" dirty="0" err="1">
                <a:ln>
                  <a:noFill/>
                </a:ln>
                <a:solidFill>
                  <a:srgbClr val="000000"/>
                </a:solidFill>
                <a:effectLst/>
                <a:uLnTx/>
                <a:uFillTx/>
                <a:latin typeface="Agrandir Medium Bold"/>
                <a:ea typeface="Calibri"/>
                <a:cs typeface="Arial"/>
              </a:rPr>
              <a:t>agradecimiento</a:t>
            </a:r>
            <a:r>
              <a:rPr kumimoji="0" lang="en-US" sz="1569" b="0" i="0" u="none" strike="noStrike" kern="1200" cap="none" spc="0" normalizeH="0" baseline="0" noProof="0" dirty="0">
                <a:ln>
                  <a:noFill/>
                </a:ln>
                <a:solidFill>
                  <a:srgbClr val="000000"/>
                </a:solidFill>
                <a:effectLst/>
                <a:uLnTx/>
                <a:uFillTx/>
                <a:latin typeface="Agrandir Medium Bold"/>
                <a:ea typeface="Calibri"/>
                <a:cs typeface="Arial"/>
              </a:rPr>
              <a:t> </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Da gracias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bendiciones</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específicas</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y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alaba</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 Dios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su</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bondad</a:t>
            </a:r>
            <a:endParaRPr kumimoji="0" lang="en-US" sz="1569" b="0" i="0" u="none" strike="noStrike" kern="1200" cap="none" spc="0" normalizeH="0" baseline="0" noProof="0" dirty="0">
              <a:ln>
                <a:noFill/>
              </a:ln>
              <a:solidFill>
                <a:srgbClr val="000000"/>
              </a:solidFill>
              <a:effectLst/>
              <a:uLnTx/>
              <a:uFillTx/>
              <a:latin typeface="Agrandir Medium"/>
              <a:ea typeface="Calibri"/>
              <a:cs typeface="Arial"/>
            </a:endParaRPr>
          </a:p>
          <a:p>
            <a:pPr marL="0" marR="0" lvl="0" indent="0" algn="l" defTabSz="914400" rtl="0" eaLnBrk="1" fontAlgn="auto" latinLnBrk="0" hangingPunct="1">
              <a:lnSpc>
                <a:spcPts val="2197"/>
              </a:lnSpc>
              <a:spcBef>
                <a:spcPts val="0"/>
              </a:spcBef>
              <a:spcAft>
                <a:spcPts val="0"/>
              </a:spcAft>
              <a:buClrTx/>
              <a:buSzTx/>
              <a:buFontTx/>
              <a:buNone/>
              <a:tabLst/>
              <a:defRPr/>
            </a:pPr>
            <a:r>
              <a:rPr kumimoji="0" lang="en-US" sz="1569" b="0" i="0" u="none" strike="noStrike" kern="1200" cap="none" spc="0" normalizeH="0" baseline="0" noProof="0" dirty="0" err="1">
                <a:ln>
                  <a:noFill/>
                </a:ln>
                <a:solidFill>
                  <a:srgbClr val="000000"/>
                </a:solidFill>
                <a:effectLst/>
                <a:uLnTx/>
                <a:uFillTx/>
                <a:latin typeface="Agrandir Medium Bold"/>
                <a:ea typeface="Calibri"/>
                <a:cs typeface="Arial"/>
              </a:rPr>
              <a:t>Confesión</a:t>
            </a:r>
            <a:r>
              <a:rPr kumimoji="0" lang="en-US" sz="1569" b="0" i="0" u="none" strike="noStrike" kern="1200" cap="none" spc="0" normalizeH="0" baseline="0" noProof="0" dirty="0">
                <a:ln>
                  <a:noFill/>
                </a:ln>
                <a:solidFill>
                  <a:srgbClr val="000000"/>
                </a:solidFill>
                <a:effectLst/>
                <a:uLnTx/>
                <a:uFillTx/>
                <a:latin typeface="Agrandir Medium Bold"/>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Confiesa</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tus</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errores</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y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pide</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perdón</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 Dios</a:t>
            </a:r>
          </a:p>
          <a:p>
            <a:pPr marL="0" marR="0" lvl="0" indent="0" algn="l" defTabSz="914400" rtl="0" eaLnBrk="1" fontAlgn="auto" latinLnBrk="0" hangingPunct="1">
              <a:lnSpc>
                <a:spcPts val="2197"/>
              </a:lnSpc>
              <a:spcBef>
                <a:spcPts val="0"/>
              </a:spcBef>
              <a:spcAft>
                <a:spcPts val="0"/>
              </a:spcAft>
              <a:buClrTx/>
              <a:buSzTx/>
              <a:buFontTx/>
              <a:buNone/>
              <a:tabLst/>
              <a:defRPr/>
            </a:pPr>
            <a:r>
              <a:rPr kumimoji="0" lang="en-US" sz="1569" b="0" i="0" u="none" strike="noStrike" kern="1200" cap="none" spc="0" normalizeH="0" baseline="0" noProof="0" dirty="0" err="1">
                <a:ln>
                  <a:noFill/>
                </a:ln>
                <a:solidFill>
                  <a:srgbClr val="000000"/>
                </a:solidFill>
                <a:effectLst/>
                <a:uLnTx/>
                <a:uFillTx/>
                <a:latin typeface="Agrandir Medium Bold"/>
                <a:ea typeface="Calibri"/>
                <a:cs typeface="Arial"/>
              </a:rPr>
              <a:t>Guía</a:t>
            </a:r>
            <a:r>
              <a:rPr kumimoji="0" lang="en-US" sz="1569" b="0" i="0" u="none" strike="noStrike" kern="1200" cap="none" spc="0" normalizeH="0" baseline="0" noProof="0" dirty="0">
                <a:ln>
                  <a:noFill/>
                </a:ln>
                <a:solidFill>
                  <a:srgbClr val="000000"/>
                </a:solidFill>
                <a:effectLst/>
                <a:uLnTx/>
                <a:uFillTx/>
                <a:latin typeface="Agrandir Medium Bold"/>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Pide</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 Dios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sabiduría</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para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tomar</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decisiones</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correctas</a:t>
            </a:r>
            <a:endParaRPr kumimoji="0" lang="en-US" sz="1569" b="0" i="0" u="none" strike="noStrike" kern="1200" cap="none" spc="0" normalizeH="0" baseline="0" noProof="0" dirty="0">
              <a:ln>
                <a:noFill/>
              </a:ln>
              <a:solidFill>
                <a:srgbClr val="000000"/>
              </a:solidFill>
              <a:effectLst/>
              <a:uLnTx/>
              <a:uFillTx/>
              <a:latin typeface="Agrandir Medium"/>
              <a:ea typeface="Calibri"/>
              <a:cs typeface="Arial"/>
            </a:endParaRPr>
          </a:p>
          <a:p>
            <a:pPr marL="0" marR="0" lvl="0" indent="0" algn="l" defTabSz="914400" rtl="0" eaLnBrk="1" fontAlgn="auto" latinLnBrk="0" hangingPunct="1">
              <a:lnSpc>
                <a:spcPts val="2197"/>
              </a:lnSpc>
              <a:spcBef>
                <a:spcPts val="0"/>
              </a:spcBef>
              <a:spcAft>
                <a:spcPts val="0"/>
              </a:spcAft>
              <a:buClrTx/>
              <a:buSzTx/>
              <a:buFontTx/>
              <a:buNone/>
              <a:tabLst/>
              <a:defRPr/>
            </a:pPr>
            <a:r>
              <a:rPr kumimoji="0" lang="en-US" sz="1569" b="0" i="0" u="none" strike="noStrike" kern="1200" cap="none" spc="0" normalizeH="0" baseline="0" noProof="0" dirty="0" err="1">
                <a:ln>
                  <a:noFill/>
                </a:ln>
                <a:solidFill>
                  <a:srgbClr val="000000"/>
                </a:solidFill>
                <a:effectLst/>
                <a:uLnTx/>
                <a:uFillTx/>
                <a:latin typeface="Agrandir Medium Bold"/>
                <a:ea typeface="Calibri"/>
                <a:cs typeface="Arial"/>
              </a:rPr>
              <a:t>Iglesia</a:t>
            </a:r>
            <a:r>
              <a:rPr kumimoji="0" lang="en-US" sz="1569" b="0" i="0" u="none" strike="noStrike" kern="1200" cap="none" spc="0" normalizeH="0" baseline="0" noProof="0" dirty="0">
                <a:ln>
                  <a:noFill/>
                </a:ln>
                <a:solidFill>
                  <a:srgbClr val="000000"/>
                </a:solidFill>
                <a:effectLst/>
                <a:uLnTx/>
                <a:uFillTx/>
                <a:latin typeface="Agrandir Medium Bold"/>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Orar</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la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Iglesia</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mundial</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y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nuestro</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país</a:t>
            </a:r>
            <a:endParaRPr kumimoji="0" lang="en-US" sz="1569" b="0" i="0" u="none" strike="noStrike" kern="1200" cap="none" spc="0" normalizeH="0" baseline="0" noProof="0" dirty="0">
              <a:ln>
                <a:noFill/>
              </a:ln>
              <a:solidFill>
                <a:srgbClr val="000000"/>
              </a:solidFill>
              <a:effectLst/>
              <a:uLnTx/>
              <a:uFillTx/>
              <a:latin typeface="Agrandir Medium"/>
              <a:ea typeface="Calibri"/>
              <a:cs typeface="Arial"/>
            </a:endParaRPr>
          </a:p>
          <a:p>
            <a:pPr marL="0" marR="0" lvl="0" indent="0" algn="l" defTabSz="914400" rtl="0" eaLnBrk="1" fontAlgn="auto" latinLnBrk="0" hangingPunct="1">
              <a:lnSpc>
                <a:spcPts val="2197"/>
              </a:lnSpc>
              <a:spcBef>
                <a:spcPts val="0"/>
              </a:spcBef>
              <a:spcAft>
                <a:spcPts val="0"/>
              </a:spcAft>
              <a:buClrTx/>
              <a:buSzTx/>
              <a:buFontTx/>
              <a:buNone/>
              <a:tabLst/>
              <a:defRPr/>
            </a:pPr>
            <a:r>
              <a:rPr kumimoji="0" lang="en-US" sz="1569" b="0" i="0" u="none" strike="noStrike" kern="1200" cap="none" spc="0" normalizeH="0" baseline="0" noProof="0" dirty="0" err="1">
                <a:ln>
                  <a:noFill/>
                </a:ln>
                <a:solidFill>
                  <a:srgbClr val="000000"/>
                </a:solidFill>
                <a:effectLst/>
                <a:uLnTx/>
                <a:uFillTx/>
                <a:latin typeface="Agrandir Medium Bold"/>
                <a:ea typeface="Calibri"/>
                <a:cs typeface="Arial"/>
              </a:rPr>
              <a:t>Peticiones</a:t>
            </a:r>
            <a:r>
              <a:rPr kumimoji="0" lang="en-US" sz="1569" b="0" i="0" u="none" strike="noStrike" kern="1200" cap="none" spc="0" normalizeH="0" baseline="0" noProof="0" dirty="0">
                <a:ln>
                  <a:noFill/>
                </a:ln>
                <a:solidFill>
                  <a:srgbClr val="000000"/>
                </a:solidFill>
                <a:effectLst/>
                <a:uLnTx/>
                <a:uFillTx/>
                <a:latin typeface="Agrandir Medium Bold"/>
                <a:ea typeface="Calibri"/>
                <a:cs typeface="Arial"/>
              </a:rPr>
              <a:t> </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Ore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las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necesidades</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de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los</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miembros</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de la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iglesia</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familiares</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y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vecinos</a:t>
            </a:r>
            <a:endParaRPr kumimoji="0" lang="en-US" sz="1569" b="0" i="0" u="none" strike="noStrike" kern="1200" cap="none" spc="0" normalizeH="0" baseline="0" noProof="0" dirty="0">
              <a:ln>
                <a:noFill/>
              </a:ln>
              <a:solidFill>
                <a:srgbClr val="000000"/>
              </a:solidFill>
              <a:effectLst/>
              <a:uLnTx/>
              <a:uFillTx/>
              <a:latin typeface="Agrandir Medium"/>
              <a:ea typeface="Calibri"/>
              <a:cs typeface="Arial"/>
            </a:endParaRPr>
          </a:p>
        </p:txBody>
      </p:sp>
      <p:sp>
        <p:nvSpPr>
          <p:cNvPr id="10" name="TextBox 10"/>
          <p:cNvSpPr txBox="1"/>
          <p:nvPr/>
        </p:nvSpPr>
        <p:spPr>
          <a:xfrm>
            <a:off x="2439736" y="405185"/>
            <a:ext cx="2837409" cy="338234"/>
          </a:xfrm>
          <a:prstGeom prst="rect">
            <a:avLst/>
          </a:prstGeom>
        </p:spPr>
        <p:txBody>
          <a:bodyPr wrap="square" lIns="0" tIns="0" rIns="0" bIns="0" rtlCol="0" anchor="t">
            <a:sp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grandir Medium Italics"/>
                <a:ea typeface="Calibri"/>
                <a:cs typeface="Arial"/>
              </a:rPr>
              <a:t>DE VUELTA AL ALTAR</a:t>
            </a:r>
          </a:p>
        </p:txBody>
      </p:sp>
      <p:sp>
        <p:nvSpPr>
          <p:cNvPr id="11" name="AutoShape 11"/>
          <p:cNvSpPr/>
          <p:nvPr/>
        </p:nvSpPr>
        <p:spPr>
          <a:xfrm>
            <a:off x="2430647" y="792534"/>
            <a:ext cx="2980944" cy="0"/>
          </a:xfrm>
          <a:prstGeom prst="line">
            <a:avLst/>
          </a:prstGeom>
          <a:ln w="38100" cap="flat">
            <a:solidFill>
              <a:srgbClr val="000000"/>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Arial"/>
            </a:endParaRPr>
          </a:p>
        </p:txBody>
      </p:sp>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6358" y="2799477"/>
            <a:ext cx="1040509" cy="1063100"/>
          </a:xfrm>
          <a:prstGeom prst="rect">
            <a:avLst/>
          </a:prstGeom>
        </p:spPr>
      </p:pic>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92758" y="1973050"/>
            <a:ext cx="979707" cy="1000978"/>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2916" y="1627688"/>
            <a:ext cx="995215" cy="1016823"/>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52374" y="1110728"/>
            <a:ext cx="300164" cy="440458"/>
          </a:xfrm>
          <a:prstGeom prst="rect">
            <a:avLst/>
          </a:prstGeom>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FBC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6160006" y="6621298"/>
            <a:ext cx="2351999" cy="652885"/>
          </a:xfrm>
          <a:prstGeom prst="rect">
            <a:avLst/>
          </a:prstGeom>
        </p:spPr>
      </p:pic>
      <p:sp>
        <p:nvSpPr>
          <p:cNvPr id="3" name="TextBox 3"/>
          <p:cNvSpPr txBox="1"/>
          <p:nvPr/>
        </p:nvSpPr>
        <p:spPr>
          <a:xfrm>
            <a:off x="2457732" y="405185"/>
            <a:ext cx="2781017" cy="338234"/>
          </a:xfrm>
          <a:prstGeom prst="rect">
            <a:avLst/>
          </a:prstGeom>
        </p:spPr>
        <p:txBody>
          <a:bodyPr wrap="square" lIns="0" tIns="0" rIns="0" bIns="0" rtlCol="0" anchor="t">
            <a:sp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grandir Medium Italics"/>
                <a:ea typeface="Calibri"/>
                <a:cs typeface="Arial"/>
              </a:rPr>
              <a:t>DE VUELTA AL ALTAR</a:t>
            </a:r>
          </a:p>
        </p:txBody>
      </p:sp>
      <p:sp>
        <p:nvSpPr>
          <p:cNvPr id="4" name="AutoShape 4"/>
          <p:cNvSpPr/>
          <p:nvPr/>
        </p:nvSpPr>
        <p:spPr>
          <a:xfrm>
            <a:off x="2430647" y="792534"/>
            <a:ext cx="2980944" cy="0"/>
          </a:xfrm>
          <a:prstGeom prst="line">
            <a:avLst/>
          </a:prstGeom>
          <a:ln w="38100" cap="flat">
            <a:solidFill>
              <a:srgbClr val="000000"/>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Arial"/>
            </a:endParaRPr>
          </a:p>
        </p:txBody>
      </p:sp>
      <p:pic>
        <p:nvPicPr>
          <p:cNvPr id="5" name="Picture 5"/>
          <p:cNvPicPr>
            <a:picLocks noChangeAspect="1"/>
          </p:cNvPicPr>
          <p:nvPr/>
        </p:nvPicPr>
        <p:blipFill>
          <a:blip r:embed="rId3"/>
          <a:stretch>
            <a:fillRect/>
          </a:stretch>
        </p:blipFill>
        <p:spPr>
          <a:xfrm>
            <a:off x="-4620" y="4260707"/>
            <a:ext cx="4870534" cy="3244993"/>
          </a:xfrm>
          <a:prstGeom prst="rect">
            <a:avLst/>
          </a:prstGeom>
        </p:spPr>
      </p:pic>
      <p:sp>
        <p:nvSpPr>
          <p:cNvPr id="6" name="TextBox 6"/>
          <p:cNvSpPr txBox="1"/>
          <p:nvPr/>
        </p:nvSpPr>
        <p:spPr>
          <a:xfrm>
            <a:off x="4884968" y="1815925"/>
            <a:ext cx="3543955" cy="548818"/>
          </a:xfrm>
          <a:prstGeom prst="rect">
            <a:avLst/>
          </a:prstGeom>
        </p:spPr>
        <p:txBody>
          <a:bodyPr lIns="0" tIns="0" rIns="0" bIns="0" rtlCol="0" anchor="t">
            <a:spAutoFit/>
          </a:bodyPr>
          <a:lstStyle/>
          <a:p>
            <a:pPr marL="0" marR="0" lvl="0" indent="0" algn="ctr" defTabSz="914400" rtl="0" eaLnBrk="1" fontAlgn="auto" latinLnBrk="0" hangingPunct="1">
              <a:lnSpc>
                <a:spcPts val="3875"/>
              </a:lnSpc>
              <a:spcBef>
                <a:spcPts val="0"/>
              </a:spcBef>
              <a:spcAft>
                <a:spcPts val="0"/>
              </a:spcAft>
              <a:buClrTx/>
              <a:buSzTx/>
              <a:buFontTx/>
              <a:buNone/>
              <a:tabLst/>
              <a:defRPr/>
            </a:pPr>
            <a:r>
              <a:rPr kumimoji="0" lang="en-US" sz="2767" b="0" i="0" u="none" strike="noStrike" kern="1200" cap="none" spc="0" normalizeH="0" baseline="0" noProof="0">
                <a:ln>
                  <a:noFill/>
                </a:ln>
                <a:solidFill>
                  <a:srgbClr val="000000"/>
                </a:solidFill>
                <a:effectLst/>
                <a:uLnTx/>
                <a:uFillTx/>
                <a:latin typeface="Agrandir Medium"/>
                <a:ea typeface="Calibri"/>
                <a:cs typeface="Arial"/>
              </a:rPr>
              <a:t>No pierda la cabeza</a:t>
            </a:r>
          </a:p>
        </p:txBody>
      </p:sp>
      <p:sp>
        <p:nvSpPr>
          <p:cNvPr id="7" name="TextBox 7"/>
          <p:cNvSpPr txBox="1"/>
          <p:nvPr/>
        </p:nvSpPr>
        <p:spPr>
          <a:xfrm>
            <a:off x="5035382" y="2559320"/>
            <a:ext cx="3243126" cy="2158504"/>
          </a:xfrm>
          <a:prstGeom prst="rect">
            <a:avLst/>
          </a:prstGeom>
        </p:spPr>
        <p:txBody>
          <a:bodyPr lIns="0" tIns="0" rIns="0" bIns="0" rtlCol="0" anchor="t">
            <a:spAutoFit/>
          </a:bodyPr>
          <a:lstStyle/>
          <a:p>
            <a:pPr marL="0" marR="0" lvl="0" indent="0" algn="ctr" defTabSz="914400" rtl="0" eaLnBrk="1" fontAlgn="auto" latinLnBrk="0" hangingPunct="1">
              <a:lnSpc>
                <a:spcPts val="3352"/>
              </a:lnSpc>
              <a:spcBef>
                <a:spcPts val="0"/>
              </a:spcBef>
              <a:spcAft>
                <a:spcPts val="0"/>
              </a:spcAft>
              <a:buClrTx/>
              <a:buSzTx/>
              <a:buFontTx/>
              <a:buNone/>
              <a:tabLst/>
              <a:defRPr/>
            </a:pPr>
            <a:r>
              <a:rPr kumimoji="0" lang="en-US" sz="2394" b="0" i="0" u="none" strike="noStrike" kern="1200" cap="none" spc="0" normalizeH="0" baseline="0" noProof="0">
                <a:ln>
                  <a:noFill/>
                </a:ln>
                <a:solidFill>
                  <a:srgbClr val="6D1E4B"/>
                </a:solidFill>
                <a:effectLst/>
                <a:uLnTx/>
                <a:uFillTx/>
                <a:latin typeface="Agrandir Black Bold"/>
                <a:ea typeface="Calibri"/>
                <a:cs typeface="Arial"/>
              </a:rPr>
              <a:t>"Guarda tu corazón con toda diligencia, porque de él mana la vida" </a:t>
            </a:r>
          </a:p>
          <a:p>
            <a:pPr marL="0" marR="0" lvl="0" indent="0" algn="ctr" defTabSz="914400" rtl="0" eaLnBrk="1" fontAlgn="auto" latinLnBrk="0" hangingPunct="1">
              <a:lnSpc>
                <a:spcPts val="3352"/>
              </a:lnSpc>
              <a:spcBef>
                <a:spcPct val="0"/>
              </a:spcBef>
              <a:spcAft>
                <a:spcPts val="0"/>
              </a:spcAft>
              <a:buClrTx/>
              <a:buSzTx/>
              <a:buFontTx/>
              <a:buNone/>
              <a:tabLst/>
              <a:defRPr/>
            </a:pPr>
            <a:r>
              <a:rPr kumimoji="0" lang="en-US" sz="2394" b="0" i="0" u="none" strike="noStrike" kern="1200" cap="none" spc="0" normalizeH="0" baseline="0" noProof="0">
                <a:ln>
                  <a:noFill/>
                </a:ln>
                <a:solidFill>
                  <a:srgbClr val="6D1E4B"/>
                </a:solidFill>
                <a:effectLst/>
                <a:uLnTx/>
                <a:uFillTx/>
                <a:latin typeface="Agrandir Black Bold"/>
                <a:ea typeface="Calibri"/>
                <a:cs typeface="Arial"/>
              </a:rPr>
              <a:t>Proverbios 4:23 (NVI)</a:t>
            </a:r>
          </a:p>
        </p:txBody>
      </p:sp>
      <p:sp>
        <p:nvSpPr>
          <p:cNvPr id="8" name="TextBox 8"/>
          <p:cNvSpPr txBox="1"/>
          <p:nvPr/>
        </p:nvSpPr>
        <p:spPr>
          <a:xfrm>
            <a:off x="1292655" y="1266921"/>
            <a:ext cx="1975604" cy="979107"/>
          </a:xfrm>
          <a:prstGeom prst="rect">
            <a:avLst/>
          </a:prstGeom>
        </p:spPr>
        <p:txBody>
          <a:bodyPr lIns="0" tIns="0" rIns="0" bIns="0" rtlCol="0" anchor="t">
            <a:spAutoFit/>
          </a:bodyPr>
          <a:lstStyle/>
          <a:p>
            <a:pPr marL="0" marR="0" lvl="0" indent="0" algn="ctr" defTabSz="914400" rtl="0" eaLnBrk="1" fontAlgn="auto" latinLnBrk="0" hangingPunct="1">
              <a:lnSpc>
                <a:spcPts val="6933"/>
              </a:lnSpc>
              <a:spcBef>
                <a:spcPts val="0"/>
              </a:spcBef>
              <a:spcAft>
                <a:spcPts val="0"/>
              </a:spcAft>
              <a:buClrTx/>
              <a:buSzTx/>
              <a:buFontTx/>
              <a:buNone/>
              <a:tabLst/>
              <a:defRPr/>
            </a:pPr>
            <a:r>
              <a:rPr kumimoji="0" lang="en-US" sz="4952" b="0" i="0" u="none" strike="noStrike" kern="1200" cap="none" spc="0" normalizeH="0" baseline="0" noProof="0">
                <a:ln>
                  <a:noFill/>
                </a:ln>
                <a:solidFill>
                  <a:srgbClr val="6D1E4B"/>
                </a:solidFill>
                <a:effectLst/>
                <a:uLnTx/>
                <a:uFillTx/>
                <a:latin typeface="Agrandir Black"/>
                <a:ea typeface="Calibri"/>
                <a:cs typeface="Arial"/>
              </a:rPr>
              <a:t> Día 9</a:t>
            </a:r>
          </a:p>
        </p:txBody>
      </p:sp>
      <p:sp>
        <p:nvSpPr>
          <p:cNvPr id="9" name="TextBox 9"/>
          <p:cNvSpPr txBox="1"/>
          <p:nvPr/>
        </p:nvSpPr>
        <p:spPr>
          <a:xfrm>
            <a:off x="590550" y="202882"/>
            <a:ext cx="702105" cy="760914"/>
          </a:xfrm>
          <a:prstGeom prst="rect">
            <a:avLst/>
          </a:prstGeom>
        </p:spPr>
        <p:txBody>
          <a:bodyPr wrap="square" lIns="0" tIns="0" rIns="0" bIns="0" rtlCol="0" anchor="t">
            <a:spAutoFit/>
          </a:bodyPr>
          <a:lstStyle/>
          <a:p>
            <a:pPr marL="0" marR="0" lvl="0" indent="0" algn="ctr" defTabSz="914400" rtl="0" eaLnBrk="1" fontAlgn="auto" latinLnBrk="0" hangingPunct="1">
              <a:lnSpc>
                <a:spcPts val="6299"/>
              </a:lnSpc>
              <a:spcBef>
                <a:spcPts val="0"/>
              </a:spcBef>
              <a:spcAft>
                <a:spcPts val="0"/>
              </a:spcAft>
              <a:buClrTx/>
              <a:buSzTx/>
              <a:buFontTx/>
              <a:buNone/>
              <a:tabLst/>
              <a:defRPr/>
            </a:pPr>
            <a:r>
              <a:rPr kumimoji="0" lang="en-US" sz="4499" b="0" i="0" u="none" strike="noStrike" kern="1200" cap="none" spc="0" normalizeH="0" baseline="0" noProof="0" dirty="0">
                <a:ln>
                  <a:noFill/>
                </a:ln>
                <a:solidFill>
                  <a:srgbClr val="000000"/>
                </a:solidFill>
                <a:effectLst/>
                <a:uLnTx/>
                <a:uFillTx/>
                <a:latin typeface="Agrandir Tight Bold"/>
                <a:ea typeface="Calibri"/>
                <a:cs typeface="Arial"/>
              </a:rPr>
              <a:t>10</a:t>
            </a:r>
          </a:p>
        </p:txBody>
      </p:sp>
      <p:sp>
        <p:nvSpPr>
          <p:cNvPr id="10" name="TextBox 10"/>
          <p:cNvSpPr txBox="1"/>
          <p:nvPr/>
        </p:nvSpPr>
        <p:spPr>
          <a:xfrm>
            <a:off x="1371902" y="374332"/>
            <a:ext cx="971247" cy="567800"/>
          </a:xfrm>
          <a:prstGeom prst="rect">
            <a:avLst/>
          </a:prstGeom>
        </p:spPr>
        <p:txBody>
          <a:bodyPr wrap="square" lIns="0" tIns="0" rIns="0" bIns="0" rtlCol="0" anchor="t">
            <a:spAutoFit/>
          </a:bodyPr>
          <a:lstStyle/>
          <a:p>
            <a:pPr marL="0" marR="0" lvl="0" indent="0" algn="l" defTabSz="914400" rtl="0" eaLnBrk="1" fontAlgn="auto" latinLnBrk="0" hangingPunct="1">
              <a:lnSpc>
                <a:spcPts val="2303"/>
              </a:lnSpc>
              <a:spcBef>
                <a:spcPts val="0"/>
              </a:spcBef>
              <a:spcAft>
                <a:spcPts val="0"/>
              </a:spcAft>
              <a:buClrTx/>
              <a:buSzTx/>
              <a:buFontTx/>
              <a:buNone/>
              <a:tabLst/>
              <a:defRPr/>
            </a:pPr>
            <a:r>
              <a:rPr kumimoji="0" lang="en-US" sz="1645" b="0" i="0" u="none" strike="noStrike" kern="1200" cap="none" spc="0" normalizeH="0" baseline="0" noProof="0" dirty="0">
                <a:ln>
                  <a:noFill/>
                </a:ln>
                <a:solidFill>
                  <a:srgbClr val="000000"/>
                </a:solidFill>
                <a:effectLst/>
                <a:uLnTx/>
                <a:uFillTx/>
                <a:latin typeface="Open Sans"/>
                <a:ea typeface="Calibri"/>
                <a:cs typeface="Arial"/>
              </a:rPr>
              <a:t>DÍAS DE</a:t>
            </a:r>
          </a:p>
          <a:p>
            <a:pPr marL="0" marR="0" lvl="0" indent="0" algn="l" defTabSz="914400" rtl="0" eaLnBrk="1" fontAlgn="auto" latinLnBrk="0" hangingPunct="1">
              <a:lnSpc>
                <a:spcPts val="2303"/>
              </a:lnSpc>
              <a:spcBef>
                <a:spcPts val="0"/>
              </a:spcBef>
              <a:spcAft>
                <a:spcPts val="0"/>
              </a:spcAft>
              <a:buClrTx/>
              <a:buSzTx/>
              <a:buFontTx/>
              <a:buNone/>
              <a:tabLst/>
              <a:defRPr/>
            </a:pPr>
            <a:r>
              <a:rPr kumimoji="0" lang="en-US" sz="1645" b="0" i="0" u="none" strike="noStrike" kern="1200" cap="none" spc="0" normalizeH="0" baseline="0" noProof="0" dirty="0">
                <a:ln>
                  <a:noFill/>
                </a:ln>
                <a:solidFill>
                  <a:srgbClr val="000000"/>
                </a:solidFill>
                <a:effectLst/>
                <a:uLnTx/>
                <a:uFillTx/>
                <a:latin typeface="Open Sans"/>
                <a:ea typeface="Calibri"/>
                <a:cs typeface="Arial"/>
              </a:rPr>
              <a:t>ORACIÓN</a:t>
            </a:r>
          </a:p>
        </p:txBody>
      </p:sp>
      <p:sp>
        <p:nvSpPr>
          <p:cNvPr id="11" name="TextBox 11"/>
          <p:cNvSpPr txBox="1"/>
          <p:nvPr/>
        </p:nvSpPr>
        <p:spPr>
          <a:xfrm>
            <a:off x="131204" y="2449061"/>
            <a:ext cx="4598887" cy="1229469"/>
          </a:xfrm>
          <a:prstGeom prst="rect">
            <a:avLst/>
          </a:prstGeom>
        </p:spPr>
        <p:txBody>
          <a:bodyPr lIns="0" tIns="0" rIns="0" bIns="0" rtlCol="0" anchor="t">
            <a:spAutoFit/>
          </a:bodyPr>
          <a:lstStyle/>
          <a:p>
            <a:pPr marL="0" marR="0" lvl="0" indent="0" algn="ctr" defTabSz="914400" rtl="0" eaLnBrk="1" fontAlgn="auto" latinLnBrk="0" hangingPunct="1">
              <a:lnSpc>
                <a:spcPts val="3108"/>
              </a:lnSpc>
              <a:spcBef>
                <a:spcPts val="0"/>
              </a:spcBef>
              <a:spcAft>
                <a:spcPts val="0"/>
              </a:spcAft>
              <a:buClrTx/>
              <a:buSzTx/>
              <a:buFontTx/>
              <a:buNone/>
              <a:tabLst/>
              <a:defRPr/>
            </a:pPr>
            <a:r>
              <a:rPr kumimoji="0" lang="en-US" sz="2220" b="0" i="0" u="none" strike="noStrike" kern="1200" cap="none" spc="0" normalizeH="0" baseline="0" noProof="0">
                <a:ln>
                  <a:noFill/>
                </a:ln>
                <a:solidFill>
                  <a:srgbClr val="6D1E4B"/>
                </a:solidFill>
                <a:effectLst/>
                <a:uLnTx/>
                <a:uFillTx/>
                <a:latin typeface="Agrandir Medium Bold"/>
                <a:ea typeface="Calibri"/>
                <a:cs typeface="Arial"/>
              </a:rPr>
              <a:t>Enfoque clave:</a:t>
            </a:r>
          </a:p>
          <a:p>
            <a:pPr marL="0" marR="0" lvl="0" indent="0" algn="ctr" defTabSz="914400" rtl="0" eaLnBrk="1" fontAlgn="auto" latinLnBrk="0" hangingPunct="1">
              <a:lnSpc>
                <a:spcPts val="3108"/>
              </a:lnSpc>
              <a:spcBef>
                <a:spcPts val="0"/>
              </a:spcBef>
              <a:spcAft>
                <a:spcPts val="0"/>
              </a:spcAft>
              <a:buClrTx/>
              <a:buSzTx/>
              <a:buFontTx/>
              <a:buNone/>
              <a:tabLst/>
              <a:defRPr/>
            </a:pPr>
            <a:r>
              <a:rPr kumimoji="0" lang="en-US" sz="2220" b="0" i="0" u="none" strike="noStrike" kern="1200" cap="none" spc="0" normalizeH="0" baseline="0" noProof="0">
                <a:ln>
                  <a:noFill/>
                </a:ln>
                <a:solidFill>
                  <a:srgbClr val="6D1E4B"/>
                </a:solidFill>
                <a:effectLst/>
                <a:uLnTx/>
                <a:uFillTx/>
                <a:latin typeface="Agrandir Medium Bold"/>
                <a:ea typeface="Calibri"/>
                <a:cs typeface="Arial"/>
              </a:rPr>
              <a:t>Dios quiere que mantengamos puros el corazón y la mente</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FBC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322675" y="6625966"/>
            <a:ext cx="2351999" cy="652885"/>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7709" y="1237745"/>
            <a:ext cx="573480" cy="539993"/>
          </a:xfrm>
          <a:prstGeom prst="rect">
            <a:avLst/>
          </a:prstGeom>
        </p:spPr>
      </p:pic>
      <p:sp>
        <p:nvSpPr>
          <p:cNvPr id="4" name="TextBox 4"/>
          <p:cNvSpPr txBox="1"/>
          <p:nvPr/>
        </p:nvSpPr>
        <p:spPr>
          <a:xfrm>
            <a:off x="2446460" y="405185"/>
            <a:ext cx="2884214" cy="338234"/>
          </a:xfrm>
          <a:prstGeom prst="rect">
            <a:avLst/>
          </a:prstGeom>
        </p:spPr>
        <p:txBody>
          <a:bodyPr wrap="square" lIns="0" tIns="0" rIns="0" bIns="0" rtlCol="0" anchor="t">
            <a:sp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grandir Medium Italics"/>
                <a:ea typeface="Calibri"/>
                <a:cs typeface="Arial"/>
              </a:rPr>
              <a:t>DE VUELTA AL ALTAR</a:t>
            </a:r>
          </a:p>
        </p:txBody>
      </p:sp>
      <p:sp>
        <p:nvSpPr>
          <p:cNvPr id="5" name="AutoShape 5"/>
          <p:cNvSpPr/>
          <p:nvPr/>
        </p:nvSpPr>
        <p:spPr>
          <a:xfrm>
            <a:off x="2430647" y="792534"/>
            <a:ext cx="2980944" cy="0"/>
          </a:xfrm>
          <a:prstGeom prst="line">
            <a:avLst/>
          </a:prstGeom>
          <a:ln w="38100" cap="flat">
            <a:solidFill>
              <a:srgbClr val="000000"/>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Arial"/>
            </a:endParaRPr>
          </a:p>
        </p:txBody>
      </p:sp>
      <p:sp>
        <p:nvSpPr>
          <p:cNvPr id="6" name="TextBox 6"/>
          <p:cNvSpPr txBox="1"/>
          <p:nvPr/>
        </p:nvSpPr>
        <p:spPr>
          <a:xfrm>
            <a:off x="477403" y="1818180"/>
            <a:ext cx="6080996" cy="2437365"/>
          </a:xfrm>
          <a:prstGeom prst="rect">
            <a:avLst/>
          </a:prstGeom>
        </p:spPr>
        <p:txBody>
          <a:bodyPr lIns="0" tIns="0" rIns="0" bIns="0" rtlCol="0" anchor="t">
            <a:spAutoFit/>
          </a:bodyPr>
          <a:lstStyle/>
          <a:p>
            <a:pPr marL="0" marR="0" lvl="0" indent="0" algn="l" defTabSz="914400" rtl="0" eaLnBrk="1" fontAlgn="auto" latinLnBrk="0" hangingPunct="1">
              <a:lnSpc>
                <a:spcPts val="2111"/>
              </a:lnSpc>
              <a:spcBef>
                <a:spcPct val="0"/>
              </a:spcBef>
              <a:spcAft>
                <a:spcPts val="0"/>
              </a:spcAft>
              <a:buClrTx/>
              <a:buSzTx/>
              <a:buFontTx/>
              <a:buNone/>
              <a:tabLst/>
              <a:defRPr/>
            </a:pPr>
            <a:r>
              <a:rPr kumimoji="0" lang="en-US" sz="1507" b="0" i="0" u="none" strike="noStrike" kern="1200" cap="none" spc="0" normalizeH="0" baseline="0" noProof="0">
                <a:ln>
                  <a:noFill/>
                </a:ln>
                <a:solidFill>
                  <a:srgbClr val="000000"/>
                </a:solidFill>
                <a:effectLst/>
                <a:uLnTx/>
                <a:uFillTx/>
                <a:latin typeface="Agrandir Medium"/>
                <a:ea typeface="Calibri"/>
                <a:cs typeface="Arial"/>
              </a:rPr>
              <a:t>Muchas cosas malas están sucediendo a nuestro alrededor y vemos gente mala que está haciendo cosas malas. Esto sucede cuando no tienen a Dios en sus corazones. Ellos permiten que malos pensamientos llenen sus mentes haciendo cosas que van en contra de las instrucciones de Dios. Nuestras mentes controlan nuestras palabras y acciones. Cuando llenamos nuestras mentes con buenos pensamientos y nos enfocamos en Dios, permitimos que Dios entre en nuestros corazones. Pasando tiempo en alabanza, oracion y leyendo nuestra Biblia y compartiendo Su amor a otros nos mantiene cerca de El. A través de nuestro amor y estilo de vida, la gente puede ver el amor de Dios en nosotros. </a:t>
            </a:r>
          </a:p>
        </p:txBody>
      </p:sp>
      <p:sp>
        <p:nvSpPr>
          <p:cNvPr id="7" name="TextBox 7"/>
          <p:cNvSpPr txBox="1"/>
          <p:nvPr/>
        </p:nvSpPr>
        <p:spPr>
          <a:xfrm>
            <a:off x="590550" y="202882"/>
            <a:ext cx="702105" cy="760914"/>
          </a:xfrm>
          <a:prstGeom prst="rect">
            <a:avLst/>
          </a:prstGeom>
        </p:spPr>
        <p:txBody>
          <a:bodyPr wrap="square" lIns="0" tIns="0" rIns="0" bIns="0" rtlCol="0" anchor="t">
            <a:spAutoFit/>
          </a:bodyPr>
          <a:lstStyle/>
          <a:p>
            <a:pPr marL="0" marR="0" lvl="0" indent="0" algn="ctr" defTabSz="914400" rtl="0" eaLnBrk="1" fontAlgn="auto" latinLnBrk="0" hangingPunct="1">
              <a:lnSpc>
                <a:spcPts val="6299"/>
              </a:lnSpc>
              <a:spcBef>
                <a:spcPts val="0"/>
              </a:spcBef>
              <a:spcAft>
                <a:spcPts val="0"/>
              </a:spcAft>
              <a:buClrTx/>
              <a:buSzTx/>
              <a:buFontTx/>
              <a:buNone/>
              <a:tabLst/>
              <a:defRPr/>
            </a:pPr>
            <a:r>
              <a:rPr kumimoji="0" lang="en-US" sz="4499" b="0" i="0" u="none" strike="noStrike" kern="1200" cap="none" spc="0" normalizeH="0" baseline="0" noProof="0" dirty="0">
                <a:ln>
                  <a:noFill/>
                </a:ln>
                <a:solidFill>
                  <a:srgbClr val="000000"/>
                </a:solidFill>
                <a:effectLst/>
                <a:uLnTx/>
                <a:uFillTx/>
                <a:latin typeface="Agrandir Tight Bold"/>
                <a:ea typeface="Calibri"/>
                <a:cs typeface="Arial"/>
              </a:rPr>
              <a:t>10</a:t>
            </a:r>
          </a:p>
        </p:txBody>
      </p:sp>
      <p:sp>
        <p:nvSpPr>
          <p:cNvPr id="8" name="TextBox 8"/>
          <p:cNvSpPr txBox="1"/>
          <p:nvPr/>
        </p:nvSpPr>
        <p:spPr>
          <a:xfrm>
            <a:off x="1495558" y="1360036"/>
            <a:ext cx="2022343" cy="405765"/>
          </a:xfrm>
          <a:prstGeom prst="rect">
            <a:avLst/>
          </a:prstGeom>
        </p:spPr>
        <p:txBody>
          <a:bodyPr wrap="square" lIns="0" tIns="0" rIns="0" bIns="0" rtlCol="0" anchor="t">
            <a:spAutoFit/>
          </a:bodyPr>
          <a:lstStyle/>
          <a:p>
            <a:pPr marL="0" marR="0" lvl="0" indent="0" algn="ctr" defTabSz="914400" rtl="0" eaLnBrk="1" fontAlgn="auto" latinLnBrk="0" hangingPunct="1">
              <a:lnSpc>
                <a:spcPts val="336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Better Saturday"/>
                <a:ea typeface="Calibri"/>
                <a:cs typeface="Arial"/>
              </a:rPr>
              <a:t>Pensamiento</a:t>
            </a:r>
            <a:r>
              <a:rPr kumimoji="0" lang="en-US" sz="2400" b="0" i="0" u="none" strike="noStrike" kern="1200" cap="none" spc="0" normalizeH="0" baseline="0" noProof="0" dirty="0">
                <a:ln>
                  <a:noFill/>
                </a:ln>
                <a:solidFill>
                  <a:srgbClr val="000000"/>
                </a:solidFill>
                <a:effectLst/>
                <a:uLnTx/>
                <a:uFillTx/>
                <a:latin typeface="Better Saturday"/>
                <a:ea typeface="Calibri"/>
                <a:cs typeface="Arial"/>
              </a:rPr>
              <a:t> clave</a:t>
            </a:r>
          </a:p>
        </p:txBody>
      </p:sp>
      <p:sp>
        <p:nvSpPr>
          <p:cNvPr id="9" name="TextBox 9"/>
          <p:cNvSpPr txBox="1"/>
          <p:nvPr/>
        </p:nvSpPr>
        <p:spPr>
          <a:xfrm>
            <a:off x="1371903" y="374332"/>
            <a:ext cx="1058744" cy="567800"/>
          </a:xfrm>
          <a:prstGeom prst="rect">
            <a:avLst/>
          </a:prstGeom>
        </p:spPr>
        <p:txBody>
          <a:bodyPr wrap="square" lIns="0" tIns="0" rIns="0" bIns="0" rtlCol="0" anchor="t">
            <a:spAutoFit/>
          </a:bodyPr>
          <a:lstStyle/>
          <a:p>
            <a:pPr marL="0" marR="0" lvl="0" indent="0" algn="l" defTabSz="914400" rtl="0" eaLnBrk="1" fontAlgn="auto" latinLnBrk="0" hangingPunct="1">
              <a:lnSpc>
                <a:spcPts val="2303"/>
              </a:lnSpc>
              <a:spcBef>
                <a:spcPts val="0"/>
              </a:spcBef>
              <a:spcAft>
                <a:spcPts val="0"/>
              </a:spcAft>
              <a:buClrTx/>
              <a:buSzTx/>
              <a:buFontTx/>
              <a:buNone/>
              <a:tabLst/>
              <a:defRPr/>
            </a:pPr>
            <a:r>
              <a:rPr kumimoji="0" lang="en-US" sz="1645" b="0" i="0" u="none" strike="noStrike" kern="1200" cap="none" spc="0" normalizeH="0" baseline="0" noProof="0" dirty="0">
                <a:ln>
                  <a:noFill/>
                </a:ln>
                <a:solidFill>
                  <a:srgbClr val="000000"/>
                </a:solidFill>
                <a:effectLst/>
                <a:uLnTx/>
                <a:uFillTx/>
                <a:latin typeface="Open Sans"/>
                <a:ea typeface="Calibri"/>
                <a:cs typeface="Arial"/>
              </a:rPr>
              <a:t>DÍAS DE</a:t>
            </a:r>
          </a:p>
          <a:p>
            <a:pPr marL="0" marR="0" lvl="0" indent="0" algn="l" defTabSz="914400" rtl="0" eaLnBrk="1" fontAlgn="auto" latinLnBrk="0" hangingPunct="1">
              <a:lnSpc>
                <a:spcPts val="2303"/>
              </a:lnSpc>
              <a:spcBef>
                <a:spcPts val="0"/>
              </a:spcBef>
              <a:spcAft>
                <a:spcPts val="0"/>
              </a:spcAft>
              <a:buClrTx/>
              <a:buSzTx/>
              <a:buFontTx/>
              <a:buNone/>
              <a:tabLst/>
              <a:defRPr/>
            </a:pPr>
            <a:r>
              <a:rPr kumimoji="0" lang="en-US" sz="1645" b="0" i="0" u="none" strike="noStrike" kern="1200" cap="none" spc="0" normalizeH="0" baseline="0" noProof="0" dirty="0">
                <a:ln>
                  <a:noFill/>
                </a:ln>
                <a:solidFill>
                  <a:srgbClr val="000000"/>
                </a:solidFill>
                <a:effectLst/>
                <a:uLnTx/>
                <a:uFillTx/>
                <a:latin typeface="Open Sans"/>
                <a:ea typeface="Calibri"/>
                <a:cs typeface="Arial"/>
              </a:rPr>
              <a:t>ORACIÓN</a:t>
            </a:r>
          </a:p>
        </p:txBody>
      </p:sp>
      <p:sp>
        <p:nvSpPr>
          <p:cNvPr id="10" name="TextBox 10"/>
          <p:cNvSpPr txBox="1"/>
          <p:nvPr/>
        </p:nvSpPr>
        <p:spPr>
          <a:xfrm>
            <a:off x="2430647" y="5194139"/>
            <a:ext cx="6078511" cy="2069160"/>
          </a:xfrm>
          <a:prstGeom prst="rect">
            <a:avLst/>
          </a:prstGeom>
        </p:spPr>
        <p:txBody>
          <a:bodyPr lIns="0" tIns="0" rIns="0" bIns="0" rtlCol="0" anchor="t">
            <a:spAutoFit/>
          </a:bodyPr>
          <a:lstStyle/>
          <a:p>
            <a:pPr marL="0" marR="0" lvl="0" indent="0" algn="r" defTabSz="914400" rtl="0" eaLnBrk="1" fontAlgn="auto" latinLnBrk="0" hangingPunct="1">
              <a:lnSpc>
                <a:spcPts val="2062"/>
              </a:lnSpc>
              <a:spcBef>
                <a:spcPts val="0"/>
              </a:spcBef>
              <a:spcAft>
                <a:spcPts val="0"/>
              </a:spcAft>
              <a:buClrTx/>
              <a:buSzTx/>
              <a:buFontTx/>
              <a:buNone/>
              <a:tabLst/>
              <a:defRPr/>
            </a:pP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Nuestro</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querido</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Padre celestial, Rey del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Universo</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Perdóname</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tener</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malos</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pensamientos</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Ayúdame</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partir</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de hoy a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permitirte</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entrar</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en</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mi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mente</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y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en</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mi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corazón</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Quiero</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que Tú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vivas</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en</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mi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corazón</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para que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todo</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lo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demás</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sea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secundario</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Aleja</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de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mí</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cualquier</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cosa</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que me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distraiga</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de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estar</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contigo</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Ayúdame</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tomar</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decisiones</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correctas</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y a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mantener</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puro mi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corazón</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Guárdame</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y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protégeme</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del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maligno</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p>
          <a:p>
            <a:pPr marL="0" marR="0" lvl="0" indent="0" algn="r" defTabSz="914400" rtl="0" eaLnBrk="1" fontAlgn="auto" latinLnBrk="0" hangingPunct="1">
              <a:lnSpc>
                <a:spcPts val="2062"/>
              </a:lnSpc>
              <a:spcBef>
                <a:spcPts val="0"/>
              </a:spcBef>
              <a:spcAft>
                <a:spcPts val="0"/>
              </a:spcAft>
              <a:buClrTx/>
              <a:buSzTx/>
              <a:buFontTx/>
              <a:buNone/>
              <a:tabLst/>
              <a:defRPr/>
            </a:pP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En</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el</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nombre</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de Jesús,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Amén</a:t>
            </a:r>
            <a:endParaRPr kumimoji="0" lang="en-US" sz="1472" b="0" i="0" u="none" strike="noStrike" kern="1200" cap="none" spc="0" normalizeH="0" baseline="0" noProof="0" dirty="0">
              <a:ln>
                <a:noFill/>
              </a:ln>
              <a:solidFill>
                <a:srgbClr val="000000"/>
              </a:solidFill>
              <a:effectLst/>
              <a:uLnTx/>
              <a:uFillTx/>
              <a:latin typeface="Agrandir Medium"/>
              <a:ea typeface="Calibri"/>
              <a:cs typeface="Arial"/>
            </a:endParaRPr>
          </a:p>
          <a:p>
            <a:pPr marL="0" marR="0" lvl="0" indent="0" algn="r" defTabSz="914400" rtl="0" eaLnBrk="1" fontAlgn="auto" latinLnBrk="0" hangingPunct="1">
              <a:lnSpc>
                <a:spcPts val="2062"/>
              </a:lnSpc>
              <a:spcBef>
                <a:spcPct val="0"/>
              </a:spcBef>
              <a:spcAft>
                <a:spcPts val="0"/>
              </a:spcAft>
              <a:buClrTx/>
              <a:buSzTx/>
              <a:buFontTx/>
              <a:buNone/>
              <a:tabLst/>
              <a:defRPr/>
            </a:pPr>
            <a:endParaRPr kumimoji="0" lang="en-US" sz="1472" b="0" i="0" u="none" strike="noStrike" kern="1200" cap="none" spc="0" normalizeH="0" baseline="0" noProof="0" dirty="0">
              <a:ln>
                <a:noFill/>
              </a:ln>
              <a:solidFill>
                <a:srgbClr val="000000"/>
              </a:solidFill>
              <a:effectLst/>
              <a:uLnTx/>
              <a:uFillTx/>
              <a:latin typeface="Agrandir Medium"/>
              <a:ea typeface="Calibri"/>
              <a:cs typeface="Arial"/>
            </a:endParaRPr>
          </a:p>
        </p:txBody>
      </p:sp>
      <p:sp>
        <p:nvSpPr>
          <p:cNvPr id="11" name="TextBox 11"/>
          <p:cNvSpPr txBox="1"/>
          <p:nvPr/>
        </p:nvSpPr>
        <p:spPr>
          <a:xfrm>
            <a:off x="1132890" y="5178587"/>
            <a:ext cx="1374874" cy="405765"/>
          </a:xfrm>
          <a:prstGeom prst="rect">
            <a:avLst/>
          </a:prstGeom>
        </p:spPr>
        <p:txBody>
          <a:bodyPr lIns="0" tIns="0" rIns="0" bIns="0" rtlCol="0" anchor="t">
            <a:spAutoFit/>
          </a:bodyPr>
          <a:lstStyle/>
          <a:p>
            <a:pPr marL="0" marR="0" lvl="0" indent="0" algn="ctr" defTabSz="914400" rtl="0" eaLnBrk="1" fontAlgn="auto" latinLnBrk="0" hangingPunct="1">
              <a:lnSpc>
                <a:spcPts val="336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Better Saturday"/>
                <a:ea typeface="Calibri"/>
                <a:cs typeface="Arial"/>
              </a:rPr>
              <a:t>Tiempo</a:t>
            </a:r>
            <a:r>
              <a:rPr kumimoji="0" lang="en-US" sz="2400" b="0" i="0" u="none" strike="noStrike" kern="1200" cap="none" spc="0" normalizeH="0" baseline="0" noProof="0" dirty="0">
                <a:ln>
                  <a:noFill/>
                </a:ln>
                <a:solidFill>
                  <a:srgbClr val="000000"/>
                </a:solidFill>
                <a:effectLst/>
                <a:uLnTx/>
                <a:uFillTx/>
                <a:latin typeface="Better Saturday"/>
                <a:ea typeface="Calibri"/>
                <a:cs typeface="Arial"/>
              </a:rPr>
              <a:t> de </a:t>
            </a:r>
            <a:r>
              <a:rPr kumimoji="0" lang="en-US" sz="2400" b="0" i="0" u="none" strike="noStrike" kern="1200" cap="none" spc="0" normalizeH="0" baseline="0" noProof="0" dirty="0" err="1">
                <a:ln>
                  <a:noFill/>
                </a:ln>
                <a:solidFill>
                  <a:srgbClr val="000000"/>
                </a:solidFill>
                <a:effectLst/>
                <a:uLnTx/>
                <a:uFillTx/>
                <a:latin typeface="Better Saturday"/>
                <a:ea typeface="Calibri"/>
                <a:cs typeface="Arial"/>
              </a:rPr>
              <a:t>oración</a:t>
            </a:r>
            <a:endParaRPr kumimoji="0" lang="en-US" sz="2400" b="0" i="0" u="none" strike="noStrike" kern="1200" cap="none" spc="0" normalizeH="0" baseline="0" noProof="0" dirty="0">
              <a:ln>
                <a:noFill/>
              </a:ln>
              <a:solidFill>
                <a:srgbClr val="000000"/>
              </a:solidFill>
              <a:effectLst/>
              <a:uLnTx/>
              <a:uFillTx/>
              <a:latin typeface="Better Saturday"/>
              <a:ea typeface="Calibri"/>
              <a:cs typeface="Arial"/>
            </a:endParaRPr>
          </a:p>
        </p:txBody>
      </p:sp>
      <p:sp>
        <p:nvSpPr>
          <p:cNvPr id="12" name="TextBox 12"/>
          <p:cNvSpPr txBox="1"/>
          <p:nvPr/>
        </p:nvSpPr>
        <p:spPr>
          <a:xfrm>
            <a:off x="3050885" y="4806392"/>
            <a:ext cx="5350101" cy="422909"/>
          </a:xfrm>
          <a:prstGeom prst="rect">
            <a:avLst/>
          </a:prstGeom>
        </p:spPr>
        <p:txBody>
          <a:bodyPr lIns="0" tIns="0" rIns="0" bIns="0" rtlCol="0" anchor="t">
            <a:spAutoFit/>
          </a:bodyPr>
          <a:lstStyle/>
          <a:p>
            <a:pPr marL="0" marR="0" lvl="0" indent="0" algn="ctr" defTabSz="914400" rtl="0" eaLnBrk="1" fontAlgn="auto" latinLnBrk="0" hangingPunct="1">
              <a:lnSpc>
                <a:spcPts val="294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Agrandir Medium Italics"/>
                <a:ea typeface="Calibri"/>
                <a:cs typeface="Arial"/>
              </a:rPr>
              <a:t>La </a:t>
            </a:r>
            <a:r>
              <a:rPr kumimoji="0" lang="en-US" sz="2100" b="0" i="0" u="none" strike="noStrike" kern="1200" cap="none" spc="0" normalizeH="0" baseline="0" noProof="0" dirty="0" err="1">
                <a:ln>
                  <a:noFill/>
                </a:ln>
                <a:solidFill>
                  <a:srgbClr val="000000"/>
                </a:solidFill>
                <a:effectLst/>
                <a:uLnTx/>
                <a:uFillTx/>
                <a:latin typeface="Agrandir Medium Italics"/>
                <a:ea typeface="Calibri"/>
                <a:cs typeface="Arial"/>
              </a:rPr>
              <a:t>adoración</a:t>
            </a:r>
            <a:r>
              <a:rPr kumimoji="0" lang="en-US" sz="2100" b="0" i="0" u="none" strike="noStrike" kern="1200" cap="none" spc="0" normalizeH="0" baseline="0" noProof="0" dirty="0">
                <a:ln>
                  <a:noFill/>
                </a:ln>
                <a:solidFill>
                  <a:srgbClr val="000000"/>
                </a:solidFill>
                <a:effectLst/>
                <a:uLnTx/>
                <a:uFillTx/>
                <a:latin typeface="Agrandir Medium Italics"/>
                <a:ea typeface="Calibri"/>
                <a:cs typeface="Arial"/>
              </a:rPr>
              <a:t> </a:t>
            </a:r>
            <a:r>
              <a:rPr kumimoji="0" lang="en-US" sz="2100" b="0" i="0" u="none" strike="noStrike" kern="1200" cap="none" spc="0" normalizeH="0" baseline="0" noProof="0" dirty="0" err="1">
                <a:ln>
                  <a:noFill/>
                </a:ln>
                <a:solidFill>
                  <a:srgbClr val="000000"/>
                </a:solidFill>
                <a:effectLst/>
                <a:uLnTx/>
                <a:uFillTx/>
                <a:latin typeface="Agrandir Medium Italics"/>
                <a:ea typeface="Calibri"/>
                <a:cs typeface="Arial"/>
              </a:rPr>
              <a:t>mantiene</a:t>
            </a:r>
            <a:r>
              <a:rPr kumimoji="0" lang="en-US" sz="2100" b="0" i="0" u="none" strike="noStrike" kern="1200" cap="none" spc="0" normalizeH="0" baseline="0" noProof="0" dirty="0">
                <a:ln>
                  <a:noFill/>
                </a:ln>
                <a:solidFill>
                  <a:srgbClr val="000000"/>
                </a:solidFill>
                <a:effectLst/>
                <a:uLnTx/>
                <a:uFillTx/>
                <a:latin typeface="Agrandir Medium Italics"/>
                <a:ea typeface="Calibri"/>
                <a:cs typeface="Arial"/>
              </a:rPr>
              <a:t> la </a:t>
            </a:r>
            <a:r>
              <a:rPr kumimoji="0" lang="en-US" sz="2100" b="0" i="0" u="none" strike="noStrike" kern="1200" cap="none" spc="0" normalizeH="0" baseline="0" noProof="0" dirty="0" err="1">
                <a:ln>
                  <a:noFill/>
                </a:ln>
                <a:solidFill>
                  <a:srgbClr val="000000"/>
                </a:solidFill>
                <a:effectLst/>
                <a:uLnTx/>
                <a:uFillTx/>
                <a:latin typeface="Agrandir Medium Italics"/>
                <a:ea typeface="Calibri"/>
                <a:cs typeface="Arial"/>
              </a:rPr>
              <a:t>mente</a:t>
            </a:r>
            <a:endParaRPr kumimoji="0" lang="en-US" sz="2100" b="0" i="0" u="none" strike="noStrike" kern="1200" cap="none" spc="0" normalizeH="0" baseline="0" noProof="0" dirty="0">
              <a:ln>
                <a:noFill/>
              </a:ln>
              <a:solidFill>
                <a:srgbClr val="000000"/>
              </a:solidFill>
              <a:effectLst/>
              <a:uLnTx/>
              <a:uFillTx/>
              <a:latin typeface="Agrandir Medium Italics"/>
              <a:ea typeface="Calibri"/>
              <a:cs typeface="Arial"/>
            </a:endParaRPr>
          </a:p>
        </p:txBody>
      </p:sp>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30674" y="-31135"/>
            <a:ext cx="3581400" cy="2681573"/>
          </a:xfrm>
          <a:prstGeom prst="rect">
            <a:avLst/>
          </a:prstGeom>
        </p:spPr>
      </p:pic>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58400" y="1703321"/>
            <a:ext cx="1990635" cy="2073579"/>
          </a:xfrm>
          <a:prstGeom prst="rect">
            <a:avLst/>
          </a:prstGeom>
        </p:spPr>
      </p:pic>
      <p:pic>
        <p:nvPicPr>
          <p:cNvPr id="15"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0031" y="5297159"/>
            <a:ext cx="300164" cy="440458"/>
          </a:xfrm>
          <a:prstGeom prst="rect">
            <a:avLst/>
          </a:prstGeom>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FBC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371200" y="6586008"/>
            <a:ext cx="2351999" cy="652885"/>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57949" y="4050256"/>
            <a:ext cx="538834" cy="620241"/>
          </a:xfrm>
          <a:prstGeom prst="rect">
            <a:avLst/>
          </a:prstGeom>
        </p:spPr>
      </p:pic>
      <p:sp>
        <p:nvSpPr>
          <p:cNvPr id="4" name="TextBox 4"/>
          <p:cNvSpPr txBox="1"/>
          <p:nvPr/>
        </p:nvSpPr>
        <p:spPr>
          <a:xfrm>
            <a:off x="2439736" y="405185"/>
            <a:ext cx="2673429" cy="338234"/>
          </a:xfrm>
          <a:prstGeom prst="rect">
            <a:avLst/>
          </a:prstGeom>
        </p:spPr>
        <p:txBody>
          <a:bodyPr wrap="square" lIns="0" tIns="0" rIns="0" bIns="0" rtlCol="0" anchor="t">
            <a:sp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grandir Medium Italics"/>
                <a:ea typeface="Calibri"/>
                <a:cs typeface="Arial"/>
              </a:rPr>
              <a:t>DE VUELTA AL ALTAR</a:t>
            </a:r>
          </a:p>
        </p:txBody>
      </p:sp>
      <p:sp>
        <p:nvSpPr>
          <p:cNvPr id="5" name="AutoShape 5"/>
          <p:cNvSpPr/>
          <p:nvPr/>
        </p:nvSpPr>
        <p:spPr>
          <a:xfrm>
            <a:off x="2430647" y="792534"/>
            <a:ext cx="2980944" cy="0"/>
          </a:xfrm>
          <a:prstGeom prst="line">
            <a:avLst/>
          </a:prstGeom>
          <a:ln w="38100" cap="flat">
            <a:solidFill>
              <a:srgbClr val="000000"/>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Arial"/>
            </a:endParaRPr>
          </a:p>
        </p:txBody>
      </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30674" y="-31135"/>
            <a:ext cx="3581400" cy="2681573"/>
          </a:xfrm>
          <a:prstGeom prst="rect">
            <a:avLst/>
          </a:prstGeom>
        </p:spPr>
      </p:pic>
      <p:sp>
        <p:nvSpPr>
          <p:cNvPr id="7" name="TextBox 7"/>
          <p:cNvSpPr txBox="1"/>
          <p:nvPr/>
        </p:nvSpPr>
        <p:spPr>
          <a:xfrm>
            <a:off x="477674" y="202882"/>
            <a:ext cx="814981" cy="760914"/>
          </a:xfrm>
          <a:prstGeom prst="rect">
            <a:avLst/>
          </a:prstGeom>
        </p:spPr>
        <p:txBody>
          <a:bodyPr wrap="square" lIns="0" tIns="0" rIns="0" bIns="0" rtlCol="0" anchor="t">
            <a:spAutoFit/>
          </a:bodyPr>
          <a:lstStyle/>
          <a:p>
            <a:pPr marL="0" marR="0" lvl="0" indent="0" algn="ctr" defTabSz="914400" rtl="0" eaLnBrk="1" fontAlgn="auto" latinLnBrk="0" hangingPunct="1">
              <a:lnSpc>
                <a:spcPts val="6299"/>
              </a:lnSpc>
              <a:spcBef>
                <a:spcPts val="0"/>
              </a:spcBef>
              <a:spcAft>
                <a:spcPts val="0"/>
              </a:spcAft>
              <a:buClrTx/>
              <a:buSzTx/>
              <a:buFontTx/>
              <a:buNone/>
              <a:tabLst/>
              <a:defRPr/>
            </a:pPr>
            <a:r>
              <a:rPr kumimoji="0" lang="en-US" sz="4499" b="0" i="0" u="none" strike="noStrike" kern="1200" cap="none" spc="0" normalizeH="0" baseline="0" noProof="0" dirty="0">
                <a:ln>
                  <a:noFill/>
                </a:ln>
                <a:solidFill>
                  <a:srgbClr val="000000"/>
                </a:solidFill>
                <a:effectLst/>
                <a:uLnTx/>
                <a:uFillTx/>
                <a:latin typeface="Agrandir Tight Bold"/>
                <a:ea typeface="Calibri"/>
                <a:cs typeface="Arial"/>
              </a:rPr>
              <a:t>10</a:t>
            </a:r>
          </a:p>
        </p:txBody>
      </p:sp>
      <p:sp>
        <p:nvSpPr>
          <p:cNvPr id="8" name="TextBox 8"/>
          <p:cNvSpPr txBox="1"/>
          <p:nvPr/>
        </p:nvSpPr>
        <p:spPr>
          <a:xfrm>
            <a:off x="986195" y="1376337"/>
            <a:ext cx="2325469" cy="405765"/>
          </a:xfrm>
          <a:prstGeom prst="rect">
            <a:avLst/>
          </a:prstGeom>
        </p:spPr>
        <p:txBody>
          <a:bodyPr lIns="0" tIns="0" rIns="0" bIns="0" rtlCol="0" anchor="t">
            <a:spAutoFit/>
          </a:bodyPr>
          <a:lstStyle/>
          <a:p>
            <a:pPr marL="0" marR="0" lvl="0" indent="0" algn="ctr" defTabSz="914400" rtl="0" eaLnBrk="1" fontAlgn="auto" latinLnBrk="0" hangingPunct="1">
              <a:lnSpc>
                <a:spcPts val="336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Better Saturday"/>
                <a:ea typeface="Calibri"/>
                <a:cs typeface="Arial"/>
              </a:rPr>
              <a:t>Sugerencia</a:t>
            </a:r>
            <a:r>
              <a:rPr kumimoji="0" lang="en-US" sz="2400" b="0" i="0" u="none" strike="noStrike" kern="1200" cap="none" spc="0" normalizeH="0" baseline="0" noProof="0" dirty="0">
                <a:ln>
                  <a:noFill/>
                </a:ln>
                <a:solidFill>
                  <a:srgbClr val="000000"/>
                </a:solidFill>
                <a:effectLst/>
                <a:uLnTx/>
                <a:uFillTx/>
                <a:latin typeface="Better Saturday"/>
                <a:ea typeface="Calibri"/>
                <a:cs typeface="Arial"/>
              </a:rPr>
              <a:t> de </a:t>
            </a:r>
            <a:r>
              <a:rPr kumimoji="0" lang="en-US" sz="2400" b="0" i="0" u="none" strike="noStrike" kern="1200" cap="none" spc="0" normalizeH="0" baseline="0" noProof="0" dirty="0" err="1">
                <a:ln>
                  <a:noFill/>
                </a:ln>
                <a:solidFill>
                  <a:srgbClr val="000000"/>
                </a:solidFill>
                <a:effectLst/>
                <a:uLnTx/>
                <a:uFillTx/>
                <a:latin typeface="Better Saturday"/>
                <a:ea typeface="Calibri"/>
                <a:cs typeface="Arial"/>
              </a:rPr>
              <a:t>oración</a:t>
            </a:r>
            <a:endParaRPr kumimoji="0" lang="en-US" sz="2400" b="0" i="0" u="none" strike="noStrike" kern="1200" cap="none" spc="0" normalizeH="0" baseline="0" noProof="0" dirty="0">
              <a:ln>
                <a:noFill/>
              </a:ln>
              <a:solidFill>
                <a:srgbClr val="000000"/>
              </a:solidFill>
              <a:effectLst/>
              <a:uLnTx/>
              <a:uFillTx/>
              <a:latin typeface="Better Saturday"/>
              <a:ea typeface="Calibri"/>
              <a:cs typeface="Arial"/>
            </a:endParaRPr>
          </a:p>
        </p:txBody>
      </p:sp>
      <p:sp>
        <p:nvSpPr>
          <p:cNvPr id="9" name="TextBox 9"/>
          <p:cNvSpPr txBox="1"/>
          <p:nvPr/>
        </p:nvSpPr>
        <p:spPr>
          <a:xfrm>
            <a:off x="1371903" y="374332"/>
            <a:ext cx="1058744" cy="567800"/>
          </a:xfrm>
          <a:prstGeom prst="rect">
            <a:avLst/>
          </a:prstGeom>
        </p:spPr>
        <p:txBody>
          <a:bodyPr wrap="square" lIns="0" tIns="0" rIns="0" bIns="0" rtlCol="0" anchor="t">
            <a:spAutoFit/>
          </a:bodyPr>
          <a:lstStyle/>
          <a:p>
            <a:pPr marL="0" marR="0" lvl="0" indent="0" algn="l" defTabSz="914400" rtl="0" eaLnBrk="1" fontAlgn="auto" latinLnBrk="0" hangingPunct="1">
              <a:lnSpc>
                <a:spcPts val="2303"/>
              </a:lnSpc>
              <a:spcBef>
                <a:spcPts val="0"/>
              </a:spcBef>
              <a:spcAft>
                <a:spcPts val="0"/>
              </a:spcAft>
              <a:buClrTx/>
              <a:buSzTx/>
              <a:buFontTx/>
              <a:buNone/>
              <a:tabLst/>
              <a:defRPr/>
            </a:pPr>
            <a:r>
              <a:rPr kumimoji="0" lang="en-US" sz="1645" b="0" i="0" u="none" strike="noStrike" kern="1200" cap="none" spc="0" normalizeH="0" baseline="0" noProof="0" dirty="0">
                <a:ln>
                  <a:noFill/>
                </a:ln>
                <a:solidFill>
                  <a:srgbClr val="000000"/>
                </a:solidFill>
                <a:effectLst/>
                <a:uLnTx/>
                <a:uFillTx/>
                <a:latin typeface="Open Sans"/>
                <a:ea typeface="Calibri"/>
                <a:cs typeface="Arial"/>
              </a:rPr>
              <a:t>DÍAS DE</a:t>
            </a:r>
          </a:p>
          <a:p>
            <a:pPr marL="0" marR="0" lvl="0" indent="0" algn="l" defTabSz="914400" rtl="0" eaLnBrk="1" fontAlgn="auto" latinLnBrk="0" hangingPunct="1">
              <a:lnSpc>
                <a:spcPts val="2303"/>
              </a:lnSpc>
              <a:spcBef>
                <a:spcPts val="0"/>
              </a:spcBef>
              <a:spcAft>
                <a:spcPts val="0"/>
              </a:spcAft>
              <a:buClrTx/>
              <a:buSzTx/>
              <a:buFontTx/>
              <a:buNone/>
              <a:tabLst/>
              <a:defRPr/>
            </a:pPr>
            <a:r>
              <a:rPr kumimoji="0" lang="en-US" sz="1645" b="0" i="0" u="none" strike="noStrike" kern="1200" cap="none" spc="0" normalizeH="0" baseline="0" noProof="0" dirty="0">
                <a:ln>
                  <a:noFill/>
                </a:ln>
                <a:solidFill>
                  <a:srgbClr val="000000"/>
                </a:solidFill>
                <a:effectLst/>
                <a:uLnTx/>
                <a:uFillTx/>
                <a:latin typeface="Open Sans"/>
                <a:ea typeface="Calibri"/>
                <a:cs typeface="Arial"/>
              </a:rPr>
              <a:t>ORACIÓN</a:t>
            </a:r>
          </a:p>
        </p:txBody>
      </p:sp>
      <p:sp>
        <p:nvSpPr>
          <p:cNvPr id="10" name="TextBox 10"/>
          <p:cNvSpPr txBox="1"/>
          <p:nvPr/>
        </p:nvSpPr>
        <p:spPr>
          <a:xfrm>
            <a:off x="5911583" y="4258064"/>
            <a:ext cx="2847301" cy="824865"/>
          </a:xfrm>
          <a:prstGeom prst="rect">
            <a:avLst/>
          </a:prstGeom>
        </p:spPr>
        <p:txBody>
          <a:bodyPr lIns="0" tIns="0" rIns="0" bIns="0" rtlCol="0" anchor="t">
            <a:spAutoFit/>
          </a:bodyPr>
          <a:lstStyle/>
          <a:p>
            <a:pPr marL="0" marR="0" lvl="0" indent="0" algn="ctr"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Better Saturday"/>
                <a:ea typeface="Calibri"/>
                <a:cs typeface="Arial"/>
              </a:rPr>
              <a:t>Canta</a:t>
            </a:r>
            <a:r>
              <a:rPr kumimoji="0" lang="en-US" sz="2400" b="0" i="0" u="none" strike="noStrike" kern="1200" cap="none" spc="0" normalizeH="0" baseline="0" noProof="0" dirty="0">
                <a:ln>
                  <a:noFill/>
                </a:ln>
                <a:solidFill>
                  <a:srgbClr val="000000"/>
                </a:solidFill>
                <a:effectLst/>
                <a:uLnTx/>
                <a:uFillTx/>
                <a:latin typeface="Better Saturday"/>
                <a:ea typeface="Calibri"/>
                <a:cs typeface="Arial"/>
              </a:rPr>
              <a:t> </a:t>
            </a:r>
            <a:r>
              <a:rPr kumimoji="0" lang="en-US" sz="2400" b="0" i="0" u="none" strike="noStrike" kern="1200" cap="none" spc="0" normalizeH="0" baseline="0" noProof="0" dirty="0" err="1">
                <a:ln>
                  <a:noFill/>
                </a:ln>
                <a:solidFill>
                  <a:srgbClr val="000000"/>
                </a:solidFill>
                <a:effectLst/>
                <a:uLnTx/>
                <a:uFillTx/>
                <a:latin typeface="Better Saturday"/>
                <a:ea typeface="Calibri"/>
                <a:cs typeface="Arial"/>
              </a:rPr>
              <a:t>alabanzas</a:t>
            </a:r>
            <a:endParaRPr kumimoji="0" lang="en-US" sz="2400" b="0" i="0" u="none" strike="noStrike" kern="1200" cap="none" spc="0" normalizeH="0" baseline="0" noProof="0" dirty="0">
              <a:ln>
                <a:noFill/>
              </a:ln>
              <a:solidFill>
                <a:srgbClr val="000000"/>
              </a:solidFill>
              <a:effectLst/>
              <a:uLnTx/>
              <a:uFillTx/>
              <a:latin typeface="Better Saturday"/>
              <a:ea typeface="Calibri"/>
              <a:cs typeface="Arial"/>
            </a:endParaRPr>
          </a:p>
          <a:p>
            <a:pPr marL="0" marR="0" lvl="0" indent="0" algn="ctr" defTabSz="914400" rtl="0" eaLnBrk="1" fontAlgn="auto" latinLnBrk="0" hangingPunct="1">
              <a:lnSpc>
                <a:spcPts val="3359"/>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Better Saturday"/>
              <a:ea typeface="Calibri"/>
              <a:cs typeface="Arial"/>
            </a:endParaRPr>
          </a:p>
        </p:txBody>
      </p:sp>
      <p:sp>
        <p:nvSpPr>
          <p:cNvPr id="11" name="TextBox 11"/>
          <p:cNvSpPr txBox="1"/>
          <p:nvPr/>
        </p:nvSpPr>
        <p:spPr>
          <a:xfrm>
            <a:off x="4994699" y="4809151"/>
            <a:ext cx="3707447" cy="1805432"/>
          </a:xfrm>
          <a:prstGeom prst="rect">
            <a:avLst/>
          </a:prstGeom>
        </p:spPr>
        <p:txBody>
          <a:bodyPr lIns="0" tIns="0" rIns="0" bIns="0" rtlCol="0" anchor="t">
            <a:spAutoFit/>
          </a:bodyPr>
          <a:lstStyle/>
          <a:p>
            <a:pPr marL="0" marR="0" lvl="0" indent="0" algn="ctr" defTabSz="914400" rtl="0" eaLnBrk="1" fontAlgn="auto" latinLnBrk="0" hangingPunct="1">
              <a:lnSpc>
                <a:spcPts val="2338"/>
              </a:lnSpc>
              <a:spcBef>
                <a:spcPts val="0"/>
              </a:spcBef>
              <a:spcAft>
                <a:spcPts val="0"/>
              </a:spcAft>
              <a:buClrTx/>
              <a:buSzTx/>
              <a:buFontTx/>
              <a:buNone/>
              <a:tabLst/>
              <a:defRPr/>
            </a:pPr>
            <a:r>
              <a:rPr kumimoji="0" lang="en-US" sz="1670" b="0" i="0" u="none" strike="noStrike" kern="1200" cap="none" spc="0" normalizeH="0" baseline="0" noProof="0">
                <a:ln>
                  <a:noFill/>
                </a:ln>
                <a:solidFill>
                  <a:srgbClr val="000000"/>
                </a:solidFill>
                <a:effectLst/>
                <a:uLnTx/>
                <a:uFillTx/>
                <a:latin typeface="Agrandir Medium"/>
                <a:ea typeface="Calibri"/>
                <a:cs typeface="Arial"/>
              </a:rPr>
              <a:t>SDAH #311 Quisiera ser como Jesús</a:t>
            </a:r>
          </a:p>
          <a:p>
            <a:pPr marL="0" marR="0" lvl="0" indent="0" algn="ctr" defTabSz="914400" rtl="0" eaLnBrk="1" fontAlgn="auto" latinLnBrk="0" hangingPunct="1">
              <a:lnSpc>
                <a:spcPts val="2338"/>
              </a:lnSpc>
              <a:spcBef>
                <a:spcPts val="0"/>
              </a:spcBef>
              <a:spcAft>
                <a:spcPts val="0"/>
              </a:spcAft>
              <a:buClrTx/>
              <a:buSzTx/>
              <a:buFontTx/>
              <a:buNone/>
              <a:tabLst/>
              <a:defRPr/>
            </a:pPr>
            <a:r>
              <a:rPr kumimoji="0" lang="en-US" sz="1670" b="0" i="0" u="none" strike="noStrike" kern="1200" cap="none" spc="0" normalizeH="0" baseline="0" noProof="0">
                <a:ln>
                  <a:noFill/>
                </a:ln>
                <a:solidFill>
                  <a:srgbClr val="000000"/>
                </a:solidFill>
                <a:effectLst/>
                <a:uLnTx/>
                <a:uFillTx/>
                <a:latin typeface="Agrandir Medium"/>
                <a:ea typeface="Calibri"/>
                <a:cs typeface="Arial"/>
              </a:rPr>
              <a:t>SDAH #327 Prefiero a Jesús</a:t>
            </a:r>
          </a:p>
          <a:p>
            <a:pPr marL="0" marR="0" lvl="0" indent="0" algn="ctr" defTabSz="914400" rtl="0" eaLnBrk="1" fontAlgn="auto" latinLnBrk="0" hangingPunct="1">
              <a:lnSpc>
                <a:spcPts val="2338"/>
              </a:lnSpc>
              <a:spcBef>
                <a:spcPts val="0"/>
              </a:spcBef>
              <a:spcAft>
                <a:spcPts val="0"/>
              </a:spcAft>
              <a:buClrTx/>
              <a:buSzTx/>
              <a:buFontTx/>
              <a:buNone/>
              <a:tabLst/>
              <a:defRPr/>
            </a:pPr>
            <a:r>
              <a:rPr kumimoji="0" lang="en-US" sz="1670" b="0" i="0" u="none" strike="noStrike" kern="1200" cap="none" spc="0" normalizeH="0" baseline="0" noProof="0">
                <a:ln>
                  <a:noFill/>
                </a:ln>
                <a:solidFill>
                  <a:srgbClr val="000000"/>
                </a:solidFill>
                <a:effectLst/>
                <a:uLnTx/>
                <a:uFillTx/>
                <a:latin typeface="Agrandir Medium"/>
                <a:ea typeface="Calibri"/>
                <a:cs typeface="Arial"/>
              </a:rPr>
              <a:t>Buscad primero</a:t>
            </a:r>
          </a:p>
          <a:p>
            <a:pPr marL="0" marR="0" lvl="0" indent="0" algn="ctr" defTabSz="914400" rtl="0" eaLnBrk="1" fontAlgn="auto" latinLnBrk="0" hangingPunct="1">
              <a:lnSpc>
                <a:spcPts val="2338"/>
              </a:lnSpc>
              <a:spcBef>
                <a:spcPts val="0"/>
              </a:spcBef>
              <a:spcAft>
                <a:spcPts val="0"/>
              </a:spcAft>
              <a:buClrTx/>
              <a:buSzTx/>
              <a:buFontTx/>
              <a:buNone/>
              <a:tabLst/>
              <a:defRPr/>
            </a:pPr>
            <a:r>
              <a:rPr kumimoji="0" lang="en-US" sz="1670" b="0" i="0" u="none" strike="noStrike" kern="1200" cap="none" spc="0" normalizeH="0" baseline="0" noProof="0">
                <a:ln>
                  <a:noFill/>
                </a:ln>
                <a:solidFill>
                  <a:srgbClr val="000000"/>
                </a:solidFill>
                <a:effectLst/>
                <a:uLnTx/>
                <a:uFillTx/>
                <a:latin typeface="Agrandir Medium"/>
                <a:ea typeface="Calibri"/>
                <a:cs typeface="Arial"/>
              </a:rPr>
              <a:t>Tú eres mi todo en todo</a:t>
            </a:r>
          </a:p>
          <a:p>
            <a:pPr marL="0" marR="0" lvl="0" indent="0" algn="ctr" defTabSz="914400" rtl="0" eaLnBrk="1" fontAlgn="auto" latinLnBrk="0" hangingPunct="1">
              <a:lnSpc>
                <a:spcPts val="2338"/>
              </a:lnSpc>
              <a:spcBef>
                <a:spcPts val="0"/>
              </a:spcBef>
              <a:spcAft>
                <a:spcPts val="0"/>
              </a:spcAft>
              <a:buClrTx/>
              <a:buSzTx/>
              <a:buFontTx/>
              <a:buNone/>
              <a:tabLst/>
              <a:defRPr/>
            </a:pPr>
            <a:r>
              <a:rPr kumimoji="0" lang="en-US" sz="1670" b="0" i="0" u="none" strike="noStrike" kern="1200" cap="none" spc="0" normalizeH="0" baseline="0" noProof="0">
                <a:ln>
                  <a:noFill/>
                </a:ln>
                <a:solidFill>
                  <a:srgbClr val="000000"/>
                </a:solidFill>
                <a:effectLst/>
                <a:uLnTx/>
                <a:uFillTx/>
                <a:latin typeface="Agrandir Medium"/>
                <a:ea typeface="Calibri"/>
                <a:cs typeface="Arial"/>
              </a:rPr>
              <a:t>En mi corazón</a:t>
            </a:r>
          </a:p>
          <a:p>
            <a:pPr marL="0" marR="0" lvl="0" indent="0" algn="ctr" defTabSz="914400" rtl="0" eaLnBrk="1" fontAlgn="auto" latinLnBrk="0" hangingPunct="1">
              <a:lnSpc>
                <a:spcPts val="2338"/>
              </a:lnSpc>
              <a:spcBef>
                <a:spcPts val="0"/>
              </a:spcBef>
              <a:spcAft>
                <a:spcPts val="0"/>
              </a:spcAft>
              <a:buClrTx/>
              <a:buSzTx/>
              <a:buFontTx/>
              <a:buNone/>
              <a:tabLst/>
              <a:defRPr/>
            </a:pPr>
            <a:r>
              <a:rPr kumimoji="0" lang="en-US" sz="1670" b="0" i="0" u="none" strike="noStrike" kern="1200" cap="none" spc="0" normalizeH="0" baseline="0" noProof="0">
                <a:ln>
                  <a:noFill/>
                </a:ln>
                <a:solidFill>
                  <a:srgbClr val="000000"/>
                </a:solidFill>
                <a:effectLst/>
                <a:uLnTx/>
                <a:uFillTx/>
                <a:latin typeface="Agrandir Medium"/>
                <a:ea typeface="Calibri"/>
                <a:cs typeface="Arial"/>
              </a:rPr>
              <a:t>Crea en mí un corazón limpio</a:t>
            </a:r>
          </a:p>
        </p:txBody>
      </p:sp>
      <p:sp>
        <p:nvSpPr>
          <p:cNvPr id="12" name="TextBox 12"/>
          <p:cNvSpPr txBox="1"/>
          <p:nvPr/>
        </p:nvSpPr>
        <p:spPr>
          <a:xfrm>
            <a:off x="477674" y="2143679"/>
            <a:ext cx="4433901" cy="3228256"/>
          </a:xfrm>
          <a:prstGeom prst="rect">
            <a:avLst/>
          </a:prstGeom>
        </p:spPr>
        <p:txBody>
          <a:bodyPr lIns="0" tIns="0" rIns="0" bIns="0" rtlCol="0" anchor="t">
            <a:spAutoFit/>
          </a:bodyPr>
          <a:lstStyle/>
          <a:p>
            <a:pPr marL="0" marR="0" lvl="0" indent="0" algn="l" defTabSz="914400" rtl="0" eaLnBrk="1" fontAlgn="auto" latinLnBrk="0" hangingPunct="1">
              <a:lnSpc>
                <a:spcPts val="2338"/>
              </a:lnSpc>
              <a:spcBef>
                <a:spcPts val="0"/>
              </a:spcBef>
              <a:spcAft>
                <a:spcPts val="0"/>
              </a:spcAft>
              <a:buClrTx/>
              <a:buSzTx/>
              <a:buFontTx/>
              <a:buNone/>
              <a:tabLst/>
              <a:defRPr/>
            </a:pPr>
            <a:r>
              <a:rPr kumimoji="0" lang="en-US" sz="1670" b="0" i="0" u="none" strike="noStrike" kern="1200" cap="none" spc="0" normalizeH="0" baseline="0" noProof="0" dirty="0" err="1">
                <a:ln>
                  <a:noFill/>
                </a:ln>
                <a:solidFill>
                  <a:srgbClr val="000000"/>
                </a:solidFill>
                <a:effectLst/>
                <a:uLnTx/>
                <a:uFillTx/>
                <a:latin typeface="Agrandir Medium Bold"/>
                <a:ea typeface="Calibri"/>
                <a:cs typeface="Arial"/>
              </a:rPr>
              <a:t>Alabanza</a:t>
            </a:r>
            <a:r>
              <a:rPr kumimoji="0" lang="en-US" sz="1670" b="0" i="0" u="none" strike="noStrike" kern="1200" cap="none" spc="0" normalizeH="0" baseline="0" noProof="0" dirty="0">
                <a:ln>
                  <a:noFill/>
                </a:ln>
                <a:solidFill>
                  <a:srgbClr val="000000"/>
                </a:solidFill>
                <a:effectLst/>
                <a:uLnTx/>
                <a:uFillTx/>
                <a:latin typeface="Agrandir Medium Bold"/>
                <a:ea typeface="Calibri"/>
                <a:cs typeface="Arial"/>
              </a:rPr>
              <a:t> y </a:t>
            </a:r>
            <a:r>
              <a:rPr kumimoji="0" lang="en-US" sz="1670" b="0" i="0" u="none" strike="noStrike" kern="1200" cap="none" spc="0" normalizeH="0" baseline="0" noProof="0" dirty="0" err="1">
                <a:ln>
                  <a:noFill/>
                </a:ln>
                <a:solidFill>
                  <a:srgbClr val="000000"/>
                </a:solidFill>
                <a:effectLst/>
                <a:uLnTx/>
                <a:uFillTx/>
                <a:latin typeface="Agrandir Medium Bold"/>
                <a:ea typeface="Calibri"/>
                <a:cs typeface="Arial"/>
              </a:rPr>
              <a:t>agradecimiento</a:t>
            </a:r>
            <a:r>
              <a:rPr kumimoji="0" lang="en-US" sz="1670" b="0" i="0" u="none" strike="noStrike" kern="1200" cap="none" spc="0" normalizeH="0" baseline="0" noProof="0" dirty="0">
                <a:ln>
                  <a:noFill/>
                </a:ln>
                <a:solidFill>
                  <a:srgbClr val="000000"/>
                </a:solidFill>
                <a:effectLst/>
                <a:uLnTx/>
                <a:uFillTx/>
                <a:latin typeface="Agrandir Medium Bold"/>
                <a:ea typeface="Calibri"/>
                <a:cs typeface="Arial"/>
              </a:rPr>
              <a:t> </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Da gracias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bendiciones</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específicas</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y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alaba</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 Dios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su</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bondad</a:t>
            </a:r>
            <a:endParaRPr kumimoji="0" lang="en-US" sz="1670" b="0" i="0" u="none" strike="noStrike" kern="1200" cap="none" spc="0" normalizeH="0" baseline="0" noProof="0" dirty="0">
              <a:ln>
                <a:noFill/>
              </a:ln>
              <a:solidFill>
                <a:srgbClr val="000000"/>
              </a:solidFill>
              <a:effectLst/>
              <a:uLnTx/>
              <a:uFillTx/>
              <a:latin typeface="Agrandir Medium"/>
              <a:ea typeface="Calibri"/>
              <a:cs typeface="Arial"/>
            </a:endParaRPr>
          </a:p>
          <a:p>
            <a:pPr marL="0" marR="0" lvl="0" indent="0" algn="l" defTabSz="914400" rtl="0" eaLnBrk="1" fontAlgn="auto" latinLnBrk="0" hangingPunct="1">
              <a:lnSpc>
                <a:spcPts val="2338"/>
              </a:lnSpc>
              <a:spcBef>
                <a:spcPts val="0"/>
              </a:spcBef>
              <a:spcAft>
                <a:spcPts val="0"/>
              </a:spcAft>
              <a:buClrTx/>
              <a:buSzTx/>
              <a:buFontTx/>
              <a:buNone/>
              <a:tabLst/>
              <a:defRPr/>
            </a:pPr>
            <a:r>
              <a:rPr kumimoji="0" lang="en-US" sz="1670" b="0" i="0" u="none" strike="noStrike" kern="1200" cap="none" spc="0" normalizeH="0" baseline="0" noProof="0" dirty="0" err="1">
                <a:ln>
                  <a:noFill/>
                </a:ln>
                <a:solidFill>
                  <a:srgbClr val="000000"/>
                </a:solidFill>
                <a:effectLst/>
                <a:uLnTx/>
                <a:uFillTx/>
                <a:latin typeface="Agrandir Medium Bold"/>
                <a:ea typeface="Calibri"/>
                <a:cs typeface="Arial"/>
              </a:rPr>
              <a:t>Confesión</a:t>
            </a:r>
            <a:r>
              <a:rPr kumimoji="0" lang="en-US" sz="1670" b="0" i="0" u="none" strike="noStrike" kern="1200" cap="none" spc="0" normalizeH="0" baseline="0" noProof="0" dirty="0">
                <a:ln>
                  <a:noFill/>
                </a:ln>
                <a:solidFill>
                  <a:srgbClr val="000000"/>
                </a:solidFill>
                <a:effectLst/>
                <a:uLnTx/>
                <a:uFillTx/>
                <a:latin typeface="Agrandir Medium Bold"/>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Confiesa</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tus</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errores</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y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pide</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perdón</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 Dios</a:t>
            </a:r>
          </a:p>
          <a:p>
            <a:pPr marL="0" marR="0" lvl="0" indent="0" algn="l" defTabSz="914400" rtl="0" eaLnBrk="1" fontAlgn="auto" latinLnBrk="0" hangingPunct="1">
              <a:lnSpc>
                <a:spcPts val="2338"/>
              </a:lnSpc>
              <a:spcBef>
                <a:spcPts val="0"/>
              </a:spcBef>
              <a:spcAft>
                <a:spcPts val="0"/>
              </a:spcAft>
              <a:buClrTx/>
              <a:buSzTx/>
              <a:buFontTx/>
              <a:buNone/>
              <a:tabLst/>
              <a:defRPr/>
            </a:pPr>
            <a:r>
              <a:rPr kumimoji="0" lang="en-US" sz="1670" b="0" i="0" u="none" strike="noStrike" kern="1200" cap="none" spc="0" normalizeH="0" baseline="0" noProof="0" dirty="0" err="1">
                <a:ln>
                  <a:noFill/>
                </a:ln>
                <a:solidFill>
                  <a:srgbClr val="000000"/>
                </a:solidFill>
                <a:effectLst/>
                <a:uLnTx/>
                <a:uFillTx/>
                <a:latin typeface="Agrandir Medium Bold"/>
                <a:ea typeface="Calibri"/>
                <a:cs typeface="Arial"/>
              </a:rPr>
              <a:t>Guía</a:t>
            </a:r>
            <a:r>
              <a:rPr kumimoji="0" lang="en-US" sz="1670" b="0" i="0" u="none" strike="noStrike" kern="1200" cap="none" spc="0" normalizeH="0" baseline="0" noProof="0" dirty="0">
                <a:ln>
                  <a:noFill/>
                </a:ln>
                <a:solidFill>
                  <a:srgbClr val="000000"/>
                </a:solidFill>
                <a:effectLst/>
                <a:uLnTx/>
                <a:uFillTx/>
                <a:latin typeface="Agrandir Medium Bold"/>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Pide</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 Dios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sabiduría</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para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tomar</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decisiones</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correctas</a:t>
            </a:r>
            <a:endParaRPr kumimoji="0" lang="en-US" sz="1670" b="0" i="0" u="none" strike="noStrike" kern="1200" cap="none" spc="0" normalizeH="0" baseline="0" noProof="0" dirty="0">
              <a:ln>
                <a:noFill/>
              </a:ln>
              <a:solidFill>
                <a:srgbClr val="000000"/>
              </a:solidFill>
              <a:effectLst/>
              <a:uLnTx/>
              <a:uFillTx/>
              <a:latin typeface="Agrandir Medium"/>
              <a:ea typeface="Calibri"/>
              <a:cs typeface="Arial"/>
            </a:endParaRPr>
          </a:p>
          <a:p>
            <a:pPr marL="0" marR="0" lvl="0" indent="0" algn="l" defTabSz="914400" rtl="0" eaLnBrk="1" fontAlgn="auto" latinLnBrk="0" hangingPunct="1">
              <a:lnSpc>
                <a:spcPts val="2338"/>
              </a:lnSpc>
              <a:spcBef>
                <a:spcPts val="0"/>
              </a:spcBef>
              <a:spcAft>
                <a:spcPts val="0"/>
              </a:spcAft>
              <a:buClrTx/>
              <a:buSzTx/>
              <a:buFontTx/>
              <a:buNone/>
              <a:tabLst/>
              <a:defRPr/>
            </a:pPr>
            <a:r>
              <a:rPr kumimoji="0" lang="en-US" sz="1670" b="0" i="0" u="none" strike="noStrike" kern="1200" cap="none" spc="0" normalizeH="0" baseline="0" noProof="0" dirty="0" err="1">
                <a:ln>
                  <a:noFill/>
                </a:ln>
                <a:solidFill>
                  <a:srgbClr val="000000"/>
                </a:solidFill>
                <a:effectLst/>
                <a:uLnTx/>
                <a:uFillTx/>
                <a:latin typeface="Agrandir Medium Bold"/>
                <a:ea typeface="Calibri"/>
                <a:cs typeface="Arial"/>
              </a:rPr>
              <a:t>Iglesia</a:t>
            </a:r>
            <a:r>
              <a:rPr kumimoji="0" lang="en-US" sz="1670" b="0" i="0" u="none" strike="noStrike" kern="1200" cap="none" spc="0" normalizeH="0" baseline="0" noProof="0" dirty="0">
                <a:ln>
                  <a:noFill/>
                </a:ln>
                <a:solidFill>
                  <a:srgbClr val="000000"/>
                </a:solidFill>
                <a:effectLst/>
                <a:uLnTx/>
                <a:uFillTx/>
                <a:latin typeface="Agrandir Medium Bold"/>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Orar</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la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Iglesia</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mundial</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y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nuestro</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país</a:t>
            </a:r>
            <a:endParaRPr kumimoji="0" lang="en-US" sz="1670" b="0" i="0" u="none" strike="noStrike" kern="1200" cap="none" spc="0" normalizeH="0" baseline="0" noProof="0" dirty="0">
              <a:ln>
                <a:noFill/>
              </a:ln>
              <a:solidFill>
                <a:srgbClr val="000000"/>
              </a:solidFill>
              <a:effectLst/>
              <a:uLnTx/>
              <a:uFillTx/>
              <a:latin typeface="Agrandir Medium"/>
              <a:ea typeface="Calibri"/>
              <a:cs typeface="Arial"/>
            </a:endParaRPr>
          </a:p>
          <a:p>
            <a:pPr marL="0" marR="0" lvl="0" indent="0" algn="l" defTabSz="914400" rtl="0" eaLnBrk="1" fontAlgn="auto" latinLnBrk="0" hangingPunct="1">
              <a:lnSpc>
                <a:spcPts val="2338"/>
              </a:lnSpc>
              <a:spcBef>
                <a:spcPts val="0"/>
              </a:spcBef>
              <a:spcAft>
                <a:spcPts val="0"/>
              </a:spcAft>
              <a:buClrTx/>
              <a:buSzTx/>
              <a:buFontTx/>
              <a:buNone/>
              <a:tabLst/>
              <a:defRPr/>
            </a:pPr>
            <a:r>
              <a:rPr kumimoji="0" lang="en-US" sz="1670" b="0" i="0" u="none" strike="noStrike" kern="1200" cap="none" spc="0" normalizeH="0" baseline="0" noProof="0" dirty="0" err="1">
                <a:ln>
                  <a:noFill/>
                </a:ln>
                <a:solidFill>
                  <a:srgbClr val="000000"/>
                </a:solidFill>
                <a:effectLst/>
                <a:uLnTx/>
                <a:uFillTx/>
                <a:latin typeface="Agrandir Medium Bold"/>
                <a:ea typeface="Calibri"/>
                <a:cs typeface="Arial"/>
              </a:rPr>
              <a:t>Peticiones</a:t>
            </a:r>
            <a:r>
              <a:rPr kumimoji="0" lang="en-US" sz="1670" b="0" i="0" u="none" strike="noStrike" kern="1200" cap="none" spc="0" normalizeH="0" baseline="0" noProof="0" dirty="0">
                <a:ln>
                  <a:noFill/>
                </a:ln>
                <a:solidFill>
                  <a:srgbClr val="000000"/>
                </a:solidFill>
                <a:effectLst/>
                <a:uLnTx/>
                <a:uFillTx/>
                <a:latin typeface="Agrandir Medium Bold"/>
                <a:ea typeface="Calibri"/>
                <a:cs typeface="Arial"/>
              </a:rPr>
              <a:t> </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Ore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las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necesidades</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de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los</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miembros</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de la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iglesia</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familiares</a:t>
            </a:r>
            <a:r>
              <a:rPr kumimoji="0" lang="en-US" sz="1670" b="0" i="0" u="none" strike="noStrike" kern="1200" cap="none" spc="0" normalizeH="0" baseline="0" noProof="0" dirty="0">
                <a:ln>
                  <a:noFill/>
                </a:ln>
                <a:solidFill>
                  <a:srgbClr val="000000"/>
                </a:solidFill>
                <a:effectLst/>
                <a:uLnTx/>
                <a:uFillTx/>
                <a:latin typeface="Agrandir Medium"/>
                <a:ea typeface="Calibri"/>
                <a:cs typeface="Arial"/>
              </a:rPr>
              <a:t> y </a:t>
            </a:r>
            <a:r>
              <a:rPr kumimoji="0" lang="en-US" sz="1670" b="0" i="0" u="none" strike="noStrike" kern="1200" cap="none" spc="0" normalizeH="0" baseline="0" noProof="0" dirty="0" err="1">
                <a:ln>
                  <a:noFill/>
                </a:ln>
                <a:solidFill>
                  <a:srgbClr val="000000"/>
                </a:solidFill>
                <a:effectLst/>
                <a:uLnTx/>
                <a:uFillTx/>
                <a:latin typeface="Agrandir Medium"/>
                <a:ea typeface="Calibri"/>
                <a:cs typeface="Arial"/>
              </a:rPr>
              <a:t>vecinos</a:t>
            </a:r>
            <a:endParaRPr kumimoji="0" lang="en-US" sz="1670" b="0" i="0" u="none" strike="noStrike" kern="1200" cap="none" spc="0" normalizeH="0" baseline="0" noProof="0" dirty="0">
              <a:ln>
                <a:noFill/>
              </a:ln>
              <a:solidFill>
                <a:srgbClr val="000000"/>
              </a:solidFill>
              <a:effectLst/>
              <a:uLnTx/>
              <a:uFillTx/>
              <a:latin typeface="Agrandir Medium"/>
              <a:ea typeface="Calibri"/>
              <a:cs typeface="Arial"/>
            </a:endParaRPr>
          </a:p>
        </p:txBody>
      </p:sp>
      <p:pic>
        <p:nvPicPr>
          <p:cNvPr id="13"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2834" y="1393839"/>
            <a:ext cx="300164" cy="440458"/>
          </a:xfrm>
          <a:prstGeom prst="rect">
            <a:avLst/>
          </a:prstGeom>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11" t="16859" r="411"/>
          <a:stretch>
            <a:fillRect/>
          </a:stretch>
        </p:blipFill>
        <p:spPr>
          <a:xfrm>
            <a:off x="0" y="0"/>
            <a:ext cx="8953500" cy="7505700"/>
          </a:xfrm>
          <a:prstGeom prst="rect">
            <a:avLst/>
          </a:prstGeom>
        </p:spPr>
      </p:pic>
      <p:pic>
        <p:nvPicPr>
          <p:cNvPr id="3" name="Picture 3"/>
          <p:cNvPicPr>
            <a:picLocks noChangeAspect="1"/>
          </p:cNvPicPr>
          <p:nvPr/>
        </p:nvPicPr>
        <p:blipFill>
          <a:blip r:embed="rId3"/>
          <a:stretch>
            <a:fillRect/>
          </a:stretch>
        </p:blipFill>
        <p:spPr>
          <a:xfrm>
            <a:off x="6128252" y="6592723"/>
            <a:ext cx="2351999" cy="652885"/>
          </a:xfrm>
          <a:prstGeom prst="rect">
            <a:avLst/>
          </a:prstGeom>
        </p:spPr>
      </p:pic>
      <p:sp>
        <p:nvSpPr>
          <p:cNvPr id="4" name="TextBox 4"/>
          <p:cNvSpPr txBox="1"/>
          <p:nvPr/>
        </p:nvSpPr>
        <p:spPr>
          <a:xfrm>
            <a:off x="2457732" y="405185"/>
            <a:ext cx="2781017" cy="338234"/>
          </a:xfrm>
          <a:prstGeom prst="rect">
            <a:avLst/>
          </a:prstGeom>
        </p:spPr>
        <p:txBody>
          <a:bodyPr wrap="square" lIns="0" tIns="0" rIns="0" bIns="0" rtlCol="0" anchor="t">
            <a:sp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grandir Medium Italics"/>
                <a:ea typeface="Calibri"/>
                <a:cs typeface="Arial"/>
              </a:rPr>
              <a:t>DE VUELTA AL ALTAR</a:t>
            </a:r>
          </a:p>
        </p:txBody>
      </p:sp>
      <p:sp>
        <p:nvSpPr>
          <p:cNvPr id="5" name="AutoShape 5"/>
          <p:cNvSpPr/>
          <p:nvPr/>
        </p:nvSpPr>
        <p:spPr>
          <a:xfrm>
            <a:off x="2430647" y="792534"/>
            <a:ext cx="2980944" cy="0"/>
          </a:xfrm>
          <a:prstGeom prst="line">
            <a:avLst/>
          </a:prstGeom>
          <a:ln w="38100" cap="flat">
            <a:solidFill>
              <a:srgbClr val="000000"/>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Arial"/>
            </a:endParaRPr>
          </a:p>
        </p:txBody>
      </p:sp>
      <p:pic>
        <p:nvPicPr>
          <p:cNvPr id="6" name="Picture 6"/>
          <p:cNvPicPr>
            <a:picLocks noChangeAspect="1"/>
          </p:cNvPicPr>
          <p:nvPr/>
        </p:nvPicPr>
        <p:blipFill>
          <a:blip r:embed="rId4"/>
          <a:stretch>
            <a:fillRect/>
          </a:stretch>
        </p:blipFill>
        <p:spPr>
          <a:xfrm>
            <a:off x="-1295533" y="2546357"/>
            <a:ext cx="7452360" cy="4965135"/>
          </a:xfrm>
          <a:prstGeom prst="rect">
            <a:avLst/>
          </a:prstGeom>
        </p:spPr>
      </p:pic>
      <p:sp>
        <p:nvSpPr>
          <p:cNvPr id="7" name="TextBox 7"/>
          <p:cNvSpPr txBox="1"/>
          <p:nvPr/>
        </p:nvSpPr>
        <p:spPr>
          <a:xfrm>
            <a:off x="4248541" y="2551731"/>
            <a:ext cx="3880081" cy="565329"/>
          </a:xfrm>
          <a:prstGeom prst="rect">
            <a:avLst/>
          </a:prstGeom>
        </p:spPr>
        <p:txBody>
          <a:bodyPr lIns="0" tIns="0" rIns="0" bIns="0" rtlCol="0" anchor="t">
            <a:spAutoFit/>
          </a:bodyPr>
          <a:lstStyle/>
          <a:p>
            <a:pPr marL="0" marR="0" lvl="0" indent="0" algn="ctr" defTabSz="914400" rtl="0" eaLnBrk="1" fontAlgn="auto" latinLnBrk="0" hangingPunct="1">
              <a:lnSpc>
                <a:spcPts val="4015"/>
              </a:lnSpc>
              <a:spcBef>
                <a:spcPts val="0"/>
              </a:spcBef>
              <a:spcAft>
                <a:spcPts val="0"/>
              </a:spcAft>
              <a:buClrTx/>
              <a:buSzTx/>
              <a:buFontTx/>
              <a:buNone/>
              <a:tabLst/>
              <a:defRPr/>
            </a:pPr>
            <a:r>
              <a:rPr kumimoji="0" lang="en-US" sz="2867" b="0" i="0" u="none" strike="noStrike" kern="1200" cap="none" spc="0" normalizeH="0" baseline="0" noProof="0">
                <a:ln>
                  <a:noFill/>
                </a:ln>
                <a:solidFill>
                  <a:srgbClr val="000000"/>
                </a:solidFill>
                <a:effectLst/>
                <a:uLnTx/>
                <a:uFillTx/>
                <a:latin typeface="Agrandir Medium"/>
                <a:ea typeface="Calibri"/>
                <a:cs typeface="Arial"/>
              </a:rPr>
              <a:t>¡Iré!</a:t>
            </a:r>
          </a:p>
        </p:txBody>
      </p:sp>
      <p:sp>
        <p:nvSpPr>
          <p:cNvPr id="8" name="TextBox 8"/>
          <p:cNvSpPr txBox="1"/>
          <p:nvPr/>
        </p:nvSpPr>
        <p:spPr>
          <a:xfrm>
            <a:off x="3921119" y="3600735"/>
            <a:ext cx="4808814" cy="1573034"/>
          </a:xfrm>
          <a:prstGeom prst="rect">
            <a:avLst/>
          </a:prstGeom>
        </p:spPr>
        <p:txBody>
          <a:bodyPr lIns="0" tIns="0" rIns="0" bIns="0" rtlCol="0" anchor="t">
            <a:spAutoFit/>
          </a:bodyPr>
          <a:lstStyle/>
          <a:p>
            <a:pPr marL="0" marR="0" lvl="0" indent="0" algn="ctr" defTabSz="914400" rtl="0" eaLnBrk="1" fontAlgn="auto" latinLnBrk="0" hangingPunct="1">
              <a:lnSpc>
                <a:spcPts val="3072"/>
              </a:lnSpc>
              <a:spcBef>
                <a:spcPts val="0"/>
              </a:spcBef>
              <a:spcAft>
                <a:spcPts val="0"/>
              </a:spcAft>
              <a:buClrTx/>
              <a:buSzTx/>
              <a:buFontTx/>
              <a:buNone/>
              <a:tabLst/>
              <a:defRPr/>
            </a:pPr>
            <a:r>
              <a:rPr kumimoji="0" lang="en-US" sz="2194" b="0" i="0" u="none" strike="noStrike" kern="1200" cap="none" spc="0" normalizeH="0" baseline="0" noProof="0">
                <a:ln>
                  <a:noFill/>
                </a:ln>
                <a:solidFill>
                  <a:srgbClr val="B2301B"/>
                </a:solidFill>
                <a:effectLst/>
                <a:uLnTx/>
                <a:uFillTx/>
                <a:latin typeface="Agrandir Black Bold"/>
                <a:ea typeface="Calibri"/>
                <a:cs typeface="Arial"/>
              </a:rPr>
              <a:t>"A quién enviaré, </a:t>
            </a:r>
          </a:p>
          <a:p>
            <a:pPr marL="0" marR="0" lvl="0" indent="0" algn="ctr" defTabSz="914400" rtl="0" eaLnBrk="1" fontAlgn="auto" latinLnBrk="0" hangingPunct="1">
              <a:lnSpc>
                <a:spcPts val="3072"/>
              </a:lnSpc>
              <a:spcBef>
                <a:spcPts val="0"/>
              </a:spcBef>
              <a:spcAft>
                <a:spcPts val="0"/>
              </a:spcAft>
              <a:buClrTx/>
              <a:buSzTx/>
              <a:buFontTx/>
              <a:buNone/>
              <a:tabLst/>
              <a:defRPr/>
            </a:pPr>
            <a:r>
              <a:rPr kumimoji="0" lang="en-US" sz="2194" b="0" i="0" u="none" strike="noStrike" kern="1200" cap="none" spc="0" normalizeH="0" baseline="0" noProof="0">
                <a:ln>
                  <a:noFill/>
                </a:ln>
                <a:solidFill>
                  <a:srgbClr val="B2301B"/>
                </a:solidFill>
                <a:effectLst/>
                <a:uLnTx/>
                <a:uFillTx/>
                <a:latin typeface="Agrandir Black Bold"/>
                <a:ea typeface="Calibri"/>
                <a:cs typeface="Arial"/>
              </a:rPr>
              <a:t>y ¿quién irá por Nosotros?" </a:t>
            </a:r>
          </a:p>
          <a:p>
            <a:pPr marL="0" marR="0" lvl="0" indent="0" algn="ctr" defTabSz="914400" rtl="0" eaLnBrk="1" fontAlgn="auto" latinLnBrk="0" hangingPunct="1">
              <a:lnSpc>
                <a:spcPts val="3072"/>
              </a:lnSpc>
              <a:spcBef>
                <a:spcPct val="0"/>
              </a:spcBef>
              <a:spcAft>
                <a:spcPts val="0"/>
              </a:spcAft>
              <a:buClrTx/>
              <a:buSzTx/>
              <a:buFontTx/>
              <a:buNone/>
              <a:tabLst/>
              <a:defRPr/>
            </a:pPr>
            <a:r>
              <a:rPr kumimoji="0" lang="en-US" sz="2194" b="0" i="0" u="none" strike="noStrike" kern="1200" cap="none" spc="0" normalizeH="0" baseline="0" noProof="0">
                <a:ln>
                  <a:noFill/>
                </a:ln>
                <a:solidFill>
                  <a:srgbClr val="B2301B"/>
                </a:solidFill>
                <a:effectLst/>
                <a:uLnTx/>
                <a:uFillTx/>
                <a:latin typeface="Agrandir Black Bold"/>
                <a:ea typeface="Calibri"/>
                <a:cs typeface="Arial"/>
              </a:rPr>
              <a:t>Entonces dije: ¡Aquí estoy! Envíame a mí" Isaías 6:8 (NVI)</a:t>
            </a:r>
          </a:p>
        </p:txBody>
      </p:sp>
      <p:sp>
        <p:nvSpPr>
          <p:cNvPr id="9" name="TextBox 9"/>
          <p:cNvSpPr txBox="1"/>
          <p:nvPr/>
        </p:nvSpPr>
        <p:spPr>
          <a:xfrm>
            <a:off x="4870534" y="1412224"/>
            <a:ext cx="2378809" cy="979107"/>
          </a:xfrm>
          <a:prstGeom prst="rect">
            <a:avLst/>
          </a:prstGeom>
        </p:spPr>
        <p:txBody>
          <a:bodyPr lIns="0" tIns="0" rIns="0" bIns="0" rtlCol="0" anchor="t">
            <a:spAutoFit/>
          </a:bodyPr>
          <a:lstStyle/>
          <a:p>
            <a:pPr marL="0" marR="0" lvl="0" indent="0" algn="ctr" defTabSz="914400" rtl="0" eaLnBrk="1" fontAlgn="auto" latinLnBrk="0" hangingPunct="1">
              <a:lnSpc>
                <a:spcPts val="6933"/>
              </a:lnSpc>
              <a:spcBef>
                <a:spcPts val="0"/>
              </a:spcBef>
              <a:spcAft>
                <a:spcPts val="0"/>
              </a:spcAft>
              <a:buClrTx/>
              <a:buSzTx/>
              <a:buFontTx/>
              <a:buNone/>
              <a:tabLst/>
              <a:defRPr/>
            </a:pPr>
            <a:r>
              <a:rPr kumimoji="0" lang="en-US" sz="4952" b="0" i="0" u="none" strike="noStrike" kern="1200" cap="none" spc="0" normalizeH="0" baseline="0" noProof="0">
                <a:ln>
                  <a:noFill/>
                </a:ln>
                <a:solidFill>
                  <a:srgbClr val="B2301B"/>
                </a:solidFill>
                <a:effectLst/>
                <a:uLnTx/>
                <a:uFillTx/>
                <a:latin typeface="Agrandir Black"/>
                <a:ea typeface="Calibri"/>
                <a:cs typeface="Arial"/>
              </a:rPr>
              <a:t> Día 10</a:t>
            </a:r>
          </a:p>
        </p:txBody>
      </p:sp>
      <p:sp>
        <p:nvSpPr>
          <p:cNvPr id="10" name="TextBox 10"/>
          <p:cNvSpPr txBox="1"/>
          <p:nvPr/>
        </p:nvSpPr>
        <p:spPr>
          <a:xfrm>
            <a:off x="590550" y="202882"/>
            <a:ext cx="702105" cy="760914"/>
          </a:xfrm>
          <a:prstGeom prst="rect">
            <a:avLst/>
          </a:prstGeom>
        </p:spPr>
        <p:txBody>
          <a:bodyPr wrap="square" lIns="0" tIns="0" rIns="0" bIns="0" rtlCol="0" anchor="t">
            <a:spAutoFit/>
          </a:bodyPr>
          <a:lstStyle/>
          <a:p>
            <a:pPr marL="0" marR="0" lvl="0" indent="0" algn="ctr" defTabSz="914400" rtl="0" eaLnBrk="1" fontAlgn="auto" latinLnBrk="0" hangingPunct="1">
              <a:lnSpc>
                <a:spcPts val="6299"/>
              </a:lnSpc>
              <a:spcBef>
                <a:spcPts val="0"/>
              </a:spcBef>
              <a:spcAft>
                <a:spcPts val="0"/>
              </a:spcAft>
              <a:buClrTx/>
              <a:buSzTx/>
              <a:buFontTx/>
              <a:buNone/>
              <a:tabLst/>
              <a:defRPr/>
            </a:pPr>
            <a:r>
              <a:rPr kumimoji="0" lang="en-US" sz="4499" b="0" i="0" u="none" strike="noStrike" kern="1200" cap="none" spc="0" normalizeH="0" baseline="0" noProof="0" dirty="0">
                <a:ln>
                  <a:noFill/>
                </a:ln>
                <a:solidFill>
                  <a:srgbClr val="000000"/>
                </a:solidFill>
                <a:effectLst/>
                <a:uLnTx/>
                <a:uFillTx/>
                <a:latin typeface="Agrandir Tight Bold"/>
                <a:ea typeface="Calibri"/>
                <a:cs typeface="Arial"/>
              </a:rPr>
              <a:t>10</a:t>
            </a:r>
          </a:p>
        </p:txBody>
      </p:sp>
      <p:sp>
        <p:nvSpPr>
          <p:cNvPr id="11" name="TextBox 11"/>
          <p:cNvSpPr txBox="1"/>
          <p:nvPr/>
        </p:nvSpPr>
        <p:spPr>
          <a:xfrm>
            <a:off x="1371903" y="374332"/>
            <a:ext cx="1085830" cy="567800"/>
          </a:xfrm>
          <a:prstGeom prst="rect">
            <a:avLst/>
          </a:prstGeom>
        </p:spPr>
        <p:txBody>
          <a:bodyPr wrap="square" lIns="0" tIns="0" rIns="0" bIns="0" rtlCol="0" anchor="t">
            <a:spAutoFit/>
          </a:bodyPr>
          <a:lstStyle/>
          <a:p>
            <a:pPr marL="0" marR="0" lvl="0" indent="0" algn="l" defTabSz="914400" rtl="0" eaLnBrk="1" fontAlgn="auto" latinLnBrk="0" hangingPunct="1">
              <a:lnSpc>
                <a:spcPts val="2303"/>
              </a:lnSpc>
              <a:spcBef>
                <a:spcPts val="0"/>
              </a:spcBef>
              <a:spcAft>
                <a:spcPts val="0"/>
              </a:spcAft>
              <a:buClrTx/>
              <a:buSzTx/>
              <a:buFontTx/>
              <a:buNone/>
              <a:tabLst/>
              <a:defRPr/>
            </a:pPr>
            <a:r>
              <a:rPr kumimoji="0" lang="en-US" sz="1645" b="0" i="0" u="none" strike="noStrike" kern="1200" cap="none" spc="0" normalizeH="0" baseline="0" noProof="0" dirty="0">
                <a:ln>
                  <a:noFill/>
                </a:ln>
                <a:solidFill>
                  <a:srgbClr val="000000"/>
                </a:solidFill>
                <a:effectLst/>
                <a:uLnTx/>
                <a:uFillTx/>
                <a:latin typeface="Open Sans"/>
                <a:ea typeface="Calibri"/>
                <a:cs typeface="Arial"/>
              </a:rPr>
              <a:t>DÍAS DE</a:t>
            </a:r>
          </a:p>
          <a:p>
            <a:pPr marL="0" marR="0" lvl="0" indent="0" algn="l" defTabSz="914400" rtl="0" eaLnBrk="1" fontAlgn="auto" latinLnBrk="0" hangingPunct="1">
              <a:lnSpc>
                <a:spcPts val="2303"/>
              </a:lnSpc>
              <a:spcBef>
                <a:spcPts val="0"/>
              </a:spcBef>
              <a:spcAft>
                <a:spcPts val="0"/>
              </a:spcAft>
              <a:buClrTx/>
              <a:buSzTx/>
              <a:buFontTx/>
              <a:buNone/>
              <a:tabLst/>
              <a:defRPr/>
            </a:pPr>
            <a:r>
              <a:rPr kumimoji="0" lang="en-US" sz="1645" b="0" i="0" u="none" strike="noStrike" kern="1200" cap="none" spc="0" normalizeH="0" baseline="0" noProof="0" dirty="0">
                <a:ln>
                  <a:noFill/>
                </a:ln>
                <a:solidFill>
                  <a:srgbClr val="000000"/>
                </a:solidFill>
                <a:effectLst/>
                <a:uLnTx/>
                <a:uFillTx/>
                <a:latin typeface="Open Sans"/>
                <a:ea typeface="Calibri"/>
                <a:cs typeface="Arial"/>
              </a:rPr>
              <a:t>ORACIÓN</a:t>
            </a:r>
          </a:p>
        </p:txBody>
      </p:sp>
      <p:sp>
        <p:nvSpPr>
          <p:cNvPr id="12" name="TextBox 12"/>
          <p:cNvSpPr txBox="1"/>
          <p:nvPr/>
        </p:nvSpPr>
        <p:spPr>
          <a:xfrm>
            <a:off x="889389" y="1381023"/>
            <a:ext cx="3082517" cy="1165334"/>
          </a:xfrm>
          <a:prstGeom prst="rect">
            <a:avLst/>
          </a:prstGeom>
        </p:spPr>
        <p:txBody>
          <a:bodyPr lIns="0" tIns="0" rIns="0" bIns="0" rtlCol="0" anchor="t">
            <a:spAutoFit/>
          </a:bodyPr>
          <a:lstStyle/>
          <a:p>
            <a:pPr marL="0" marR="0" lvl="0" indent="0" algn="ctr" defTabSz="914400" rtl="0" eaLnBrk="1" fontAlgn="auto" latinLnBrk="0" hangingPunct="1">
              <a:lnSpc>
                <a:spcPts val="2968"/>
              </a:lnSpc>
              <a:spcBef>
                <a:spcPts val="0"/>
              </a:spcBef>
              <a:spcAft>
                <a:spcPts val="0"/>
              </a:spcAft>
              <a:buClrTx/>
              <a:buSzTx/>
              <a:buFontTx/>
              <a:buNone/>
              <a:tabLst/>
              <a:defRPr/>
            </a:pPr>
            <a:r>
              <a:rPr kumimoji="0" lang="en-US" sz="2120" b="0" i="0" u="none" strike="noStrike" kern="1200" cap="none" spc="0" normalizeH="0" baseline="0" noProof="0">
                <a:ln>
                  <a:noFill/>
                </a:ln>
                <a:solidFill>
                  <a:srgbClr val="B2301B"/>
                </a:solidFill>
                <a:effectLst/>
                <a:uLnTx/>
                <a:uFillTx/>
                <a:latin typeface="Agrandir Medium Bold"/>
                <a:ea typeface="Calibri"/>
                <a:cs typeface="Arial"/>
              </a:rPr>
              <a:t>Enfoque clave:</a:t>
            </a:r>
          </a:p>
          <a:p>
            <a:pPr marL="0" marR="0" lvl="0" indent="0" algn="ctr" defTabSz="914400" rtl="0" eaLnBrk="1" fontAlgn="auto" latinLnBrk="0" hangingPunct="1">
              <a:lnSpc>
                <a:spcPts val="2968"/>
              </a:lnSpc>
              <a:spcBef>
                <a:spcPts val="0"/>
              </a:spcBef>
              <a:spcAft>
                <a:spcPts val="0"/>
              </a:spcAft>
              <a:buClrTx/>
              <a:buSzTx/>
              <a:buFontTx/>
              <a:buNone/>
              <a:tabLst/>
              <a:defRPr/>
            </a:pPr>
            <a:r>
              <a:rPr kumimoji="0" lang="en-US" sz="2120" b="0" i="0" u="none" strike="noStrike" kern="1200" cap="none" spc="0" normalizeH="0" baseline="0" noProof="0">
                <a:ln>
                  <a:noFill/>
                </a:ln>
                <a:solidFill>
                  <a:srgbClr val="B2301B"/>
                </a:solidFill>
                <a:effectLst/>
                <a:uLnTx/>
                <a:uFillTx/>
                <a:latin typeface="Agrandir Medium Bold"/>
                <a:ea typeface="Calibri"/>
                <a:cs typeface="Arial"/>
              </a:rPr>
              <a:t>Dios me llama a compartir Su Amor con los demás</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11" t="16859" r="411"/>
          <a:stretch>
            <a:fillRect/>
          </a:stretch>
        </p:blipFill>
        <p:spPr>
          <a:xfrm>
            <a:off x="0" y="0"/>
            <a:ext cx="8953500" cy="7505700"/>
          </a:xfrm>
          <a:prstGeom prst="rect">
            <a:avLst/>
          </a:prstGeom>
        </p:spPr>
      </p:pic>
      <p:pic>
        <p:nvPicPr>
          <p:cNvPr id="3" name="Picture 3"/>
          <p:cNvPicPr>
            <a:picLocks noChangeAspect="1"/>
          </p:cNvPicPr>
          <p:nvPr/>
        </p:nvPicPr>
        <p:blipFill>
          <a:blip r:embed="rId3"/>
          <a:stretch>
            <a:fillRect/>
          </a:stretch>
        </p:blipFill>
        <p:spPr>
          <a:xfrm>
            <a:off x="437611" y="6559291"/>
            <a:ext cx="2351999" cy="652885"/>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2916" y="1123934"/>
            <a:ext cx="560374" cy="527652"/>
          </a:xfrm>
          <a:prstGeom prst="rect">
            <a:avLst/>
          </a:prstGeom>
        </p:spPr>
      </p:pic>
      <p:sp>
        <p:nvSpPr>
          <p:cNvPr id="5" name="TextBox 5"/>
          <p:cNvSpPr txBox="1"/>
          <p:nvPr/>
        </p:nvSpPr>
        <p:spPr>
          <a:xfrm>
            <a:off x="2446460" y="405185"/>
            <a:ext cx="2716090" cy="338234"/>
          </a:xfrm>
          <a:prstGeom prst="rect">
            <a:avLst/>
          </a:prstGeom>
        </p:spPr>
        <p:txBody>
          <a:bodyPr wrap="square" lIns="0" tIns="0" rIns="0" bIns="0" rtlCol="0" anchor="t">
            <a:sp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grandir Medium Italics"/>
                <a:ea typeface="Calibri"/>
                <a:cs typeface="Arial"/>
              </a:rPr>
              <a:t>DE VUELTA AL ALTAR</a:t>
            </a:r>
          </a:p>
        </p:txBody>
      </p:sp>
      <p:sp>
        <p:nvSpPr>
          <p:cNvPr id="6" name="AutoShape 6"/>
          <p:cNvSpPr/>
          <p:nvPr/>
        </p:nvSpPr>
        <p:spPr>
          <a:xfrm>
            <a:off x="2430647" y="792534"/>
            <a:ext cx="2980944" cy="0"/>
          </a:xfrm>
          <a:prstGeom prst="line">
            <a:avLst/>
          </a:prstGeom>
          <a:ln w="38100" cap="flat">
            <a:solidFill>
              <a:srgbClr val="000000"/>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Arial"/>
            </a:endParaRPr>
          </a:p>
        </p:txBody>
      </p:sp>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49949" y="399262"/>
            <a:ext cx="1676465" cy="1378892"/>
          </a:xfrm>
          <a:prstGeom prst="rect">
            <a:avLst/>
          </a:prstGeom>
        </p:spPr>
      </p:pic>
      <p:sp>
        <p:nvSpPr>
          <p:cNvPr id="8" name="TextBox 8"/>
          <p:cNvSpPr txBox="1"/>
          <p:nvPr/>
        </p:nvSpPr>
        <p:spPr>
          <a:xfrm>
            <a:off x="560195" y="1751505"/>
            <a:ext cx="7227986" cy="2522347"/>
          </a:xfrm>
          <a:prstGeom prst="rect">
            <a:avLst/>
          </a:prstGeom>
        </p:spPr>
        <p:txBody>
          <a:bodyPr lIns="0" tIns="0" rIns="0" bIns="0" rtlCol="0" anchor="t">
            <a:spAutoFit/>
          </a:bodyPr>
          <a:lstStyle/>
          <a:p>
            <a:pPr marL="0" marR="0" lvl="0" indent="0" algn="l" defTabSz="914400" rtl="0" eaLnBrk="1" fontAlgn="auto" latinLnBrk="0" hangingPunct="1">
              <a:lnSpc>
                <a:spcPts val="2198"/>
              </a:lnSpc>
              <a:spcBef>
                <a:spcPct val="0"/>
              </a:spcBef>
              <a:spcAft>
                <a:spcPts val="0"/>
              </a:spcAft>
              <a:buClrTx/>
              <a:buSzTx/>
              <a:buFontTx/>
              <a:buNone/>
              <a:tabLst/>
              <a:defRPr/>
            </a:pPr>
            <a:r>
              <a:rPr kumimoji="0" lang="en-US" sz="1570" b="0" i="0" u="none" strike="noStrike" kern="1200" cap="none" spc="0" normalizeH="0" baseline="0" noProof="0">
                <a:ln>
                  <a:noFill/>
                </a:ln>
                <a:solidFill>
                  <a:srgbClr val="000000"/>
                </a:solidFill>
                <a:effectLst/>
                <a:uLnTx/>
                <a:uFillTx/>
                <a:latin typeface="Agrandir Medium"/>
                <a:ea typeface="Calibri"/>
                <a:cs typeface="Arial"/>
              </a:rPr>
              <a:t>Dios le mostró al profeta Isaías una visión de sí mismo en el trono. Era una imagen hermosa y gloriosa y, sin embargo, el profeta Isaías se sentía indigno de estar en la magnífica presencia de Dios. Sin embargo, Dios reveló esta visión para llamar a Isaías a difundir el mensaje de amor y advertencia al mismo tiempo. Dios es digno de nuestra adoración y quiere estar con nosotros en el cielo para siempre. Este mensaje debe ser compartido con los demás antes de que sea demasiado tarde. Dios nos llama a cada uno de nosotros a ser sus mensajeros. Pero primero, tenemos que volver a Él en adoración y oración. Cuando lo hagamos, estaremos capacitados para ir. Debemos ir ahora porque Él vendrá muy pronto.</a:t>
            </a:r>
          </a:p>
        </p:txBody>
      </p:sp>
      <p:sp>
        <p:nvSpPr>
          <p:cNvPr id="9" name="TextBox 9"/>
          <p:cNvSpPr txBox="1"/>
          <p:nvPr/>
        </p:nvSpPr>
        <p:spPr>
          <a:xfrm>
            <a:off x="560196" y="202882"/>
            <a:ext cx="732460" cy="760914"/>
          </a:xfrm>
          <a:prstGeom prst="rect">
            <a:avLst/>
          </a:prstGeom>
        </p:spPr>
        <p:txBody>
          <a:bodyPr wrap="square" lIns="0" tIns="0" rIns="0" bIns="0" rtlCol="0" anchor="t">
            <a:spAutoFit/>
          </a:bodyPr>
          <a:lstStyle/>
          <a:p>
            <a:pPr marL="0" marR="0" lvl="0" indent="0" algn="ctr" defTabSz="914400" rtl="0" eaLnBrk="1" fontAlgn="auto" latinLnBrk="0" hangingPunct="1">
              <a:lnSpc>
                <a:spcPts val="6299"/>
              </a:lnSpc>
              <a:spcBef>
                <a:spcPts val="0"/>
              </a:spcBef>
              <a:spcAft>
                <a:spcPts val="0"/>
              </a:spcAft>
              <a:buClrTx/>
              <a:buSzTx/>
              <a:buFontTx/>
              <a:buNone/>
              <a:tabLst/>
              <a:defRPr/>
            </a:pPr>
            <a:r>
              <a:rPr kumimoji="0" lang="en-US" sz="4499" b="0" i="0" u="none" strike="noStrike" kern="1200" cap="none" spc="0" normalizeH="0" baseline="0" noProof="0" dirty="0">
                <a:ln>
                  <a:noFill/>
                </a:ln>
                <a:solidFill>
                  <a:srgbClr val="000000"/>
                </a:solidFill>
                <a:effectLst/>
                <a:uLnTx/>
                <a:uFillTx/>
                <a:latin typeface="Agrandir Tight Bold"/>
                <a:ea typeface="Calibri"/>
                <a:cs typeface="Arial"/>
              </a:rPr>
              <a:t>10</a:t>
            </a:r>
          </a:p>
        </p:txBody>
      </p:sp>
      <p:sp>
        <p:nvSpPr>
          <p:cNvPr id="10" name="TextBox 10"/>
          <p:cNvSpPr txBox="1"/>
          <p:nvPr/>
        </p:nvSpPr>
        <p:spPr>
          <a:xfrm>
            <a:off x="1715827" y="1244003"/>
            <a:ext cx="2088678" cy="398892"/>
          </a:xfrm>
          <a:prstGeom prst="rect">
            <a:avLst/>
          </a:prstGeom>
        </p:spPr>
        <p:txBody>
          <a:bodyPr wrap="square" lIns="0" tIns="0" rIns="0" bIns="0" rtlCol="0" anchor="t">
            <a:spAutoFit/>
          </a:bodyPr>
          <a:lstStyle/>
          <a:p>
            <a:pPr marL="0" marR="0" lvl="0" indent="0" algn="ctr" defTabSz="914400" rtl="0" eaLnBrk="1" fontAlgn="auto" latinLnBrk="0" hangingPunct="1">
              <a:lnSpc>
                <a:spcPts val="336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Better Saturday"/>
                <a:ea typeface="Calibri"/>
                <a:cs typeface="Arial"/>
              </a:rPr>
              <a:t>Pensamiento</a:t>
            </a:r>
            <a:r>
              <a:rPr kumimoji="0" lang="en-US" sz="2400" b="0" i="0" u="none" strike="noStrike" kern="1200" cap="none" spc="0" normalizeH="0" baseline="0" noProof="0" dirty="0">
                <a:ln>
                  <a:noFill/>
                </a:ln>
                <a:solidFill>
                  <a:srgbClr val="000000"/>
                </a:solidFill>
                <a:effectLst/>
                <a:uLnTx/>
                <a:uFillTx/>
                <a:latin typeface="Better Saturday"/>
                <a:ea typeface="Calibri"/>
                <a:cs typeface="Arial"/>
              </a:rPr>
              <a:t> clave</a:t>
            </a:r>
          </a:p>
        </p:txBody>
      </p:sp>
      <p:sp>
        <p:nvSpPr>
          <p:cNvPr id="11" name="TextBox 11"/>
          <p:cNvSpPr txBox="1"/>
          <p:nvPr/>
        </p:nvSpPr>
        <p:spPr>
          <a:xfrm>
            <a:off x="1371903" y="374332"/>
            <a:ext cx="1058744" cy="567800"/>
          </a:xfrm>
          <a:prstGeom prst="rect">
            <a:avLst/>
          </a:prstGeom>
        </p:spPr>
        <p:txBody>
          <a:bodyPr wrap="square" lIns="0" tIns="0" rIns="0" bIns="0" rtlCol="0" anchor="t">
            <a:spAutoFit/>
          </a:bodyPr>
          <a:lstStyle/>
          <a:p>
            <a:pPr marL="0" marR="0" lvl="0" indent="0" algn="l" defTabSz="914400" rtl="0" eaLnBrk="1" fontAlgn="auto" latinLnBrk="0" hangingPunct="1">
              <a:lnSpc>
                <a:spcPts val="2303"/>
              </a:lnSpc>
              <a:spcBef>
                <a:spcPts val="0"/>
              </a:spcBef>
              <a:spcAft>
                <a:spcPts val="0"/>
              </a:spcAft>
              <a:buClrTx/>
              <a:buSzTx/>
              <a:buFontTx/>
              <a:buNone/>
              <a:tabLst/>
              <a:defRPr/>
            </a:pPr>
            <a:r>
              <a:rPr kumimoji="0" lang="en-US" sz="1645" b="0" i="0" u="none" strike="noStrike" kern="1200" cap="none" spc="0" normalizeH="0" baseline="0" noProof="0" dirty="0">
                <a:ln>
                  <a:noFill/>
                </a:ln>
                <a:solidFill>
                  <a:srgbClr val="000000"/>
                </a:solidFill>
                <a:effectLst/>
                <a:uLnTx/>
                <a:uFillTx/>
                <a:latin typeface="Open Sans"/>
                <a:ea typeface="Calibri"/>
                <a:cs typeface="Arial"/>
              </a:rPr>
              <a:t>DÍAS DE</a:t>
            </a:r>
          </a:p>
          <a:p>
            <a:pPr marL="0" marR="0" lvl="0" indent="0" algn="l" defTabSz="914400" rtl="0" eaLnBrk="1" fontAlgn="auto" latinLnBrk="0" hangingPunct="1">
              <a:lnSpc>
                <a:spcPts val="2303"/>
              </a:lnSpc>
              <a:spcBef>
                <a:spcPts val="0"/>
              </a:spcBef>
              <a:spcAft>
                <a:spcPts val="0"/>
              </a:spcAft>
              <a:buClrTx/>
              <a:buSzTx/>
              <a:buFontTx/>
              <a:buNone/>
              <a:tabLst/>
              <a:defRPr/>
            </a:pPr>
            <a:r>
              <a:rPr kumimoji="0" lang="en-US" sz="1645" b="0" i="0" u="none" strike="noStrike" kern="1200" cap="none" spc="0" normalizeH="0" baseline="0" noProof="0" dirty="0">
                <a:ln>
                  <a:noFill/>
                </a:ln>
                <a:solidFill>
                  <a:srgbClr val="000000"/>
                </a:solidFill>
                <a:effectLst/>
                <a:uLnTx/>
                <a:uFillTx/>
                <a:latin typeface="Open Sans"/>
                <a:ea typeface="Calibri"/>
                <a:cs typeface="Arial"/>
              </a:rPr>
              <a:t>ORACIÓN</a:t>
            </a:r>
          </a:p>
        </p:txBody>
      </p:sp>
      <p:sp>
        <p:nvSpPr>
          <p:cNvPr id="12" name="TextBox 12"/>
          <p:cNvSpPr txBox="1"/>
          <p:nvPr/>
        </p:nvSpPr>
        <p:spPr>
          <a:xfrm>
            <a:off x="2647950" y="5269724"/>
            <a:ext cx="5708808" cy="2579134"/>
          </a:xfrm>
          <a:prstGeom prst="rect">
            <a:avLst/>
          </a:prstGeom>
        </p:spPr>
        <p:txBody>
          <a:bodyPr lIns="0" tIns="0" rIns="0" bIns="0" rtlCol="0" anchor="t">
            <a:spAutoFit/>
          </a:bodyPr>
          <a:lstStyle/>
          <a:p>
            <a:pPr marL="0" marR="0" lvl="0" indent="0" algn="r" defTabSz="914400" rtl="0" eaLnBrk="1" fontAlgn="auto" latinLnBrk="0" hangingPunct="1">
              <a:lnSpc>
                <a:spcPts val="2062"/>
              </a:lnSpc>
              <a:spcBef>
                <a:spcPts val="0"/>
              </a:spcBef>
              <a:spcAft>
                <a:spcPts val="0"/>
              </a:spcAft>
              <a:buClrTx/>
              <a:buSzTx/>
              <a:buFontTx/>
              <a:buNone/>
              <a:tabLst/>
              <a:defRPr/>
            </a:pP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Nuestro</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querido</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Padre celestial,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Poderoso</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Dios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Creador</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gracias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llamarme</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servirte</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y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compartir</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este</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importante</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mensaje</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Aunque</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sea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joven</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todavía</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puedo</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hacer</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mi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parte</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Por favor,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perdóname</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mis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errores</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y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no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seguir</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Tu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llamada</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Tu amor no es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sólo</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para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mí</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sino</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para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todos</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Quieres</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que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todos</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estemos</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contigo</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en</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el</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cielo</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Por favor, dame valor y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sabiduría</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para ser Tu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mensajero</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y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compartir</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Tu amor.</a:t>
            </a:r>
          </a:p>
          <a:p>
            <a:pPr marL="0" marR="0" lvl="0" indent="0" algn="r" defTabSz="914400" rtl="0" eaLnBrk="1" fontAlgn="auto" latinLnBrk="0" hangingPunct="1">
              <a:lnSpc>
                <a:spcPts val="2062"/>
              </a:lnSpc>
              <a:spcBef>
                <a:spcPts val="0"/>
              </a:spcBef>
              <a:spcAft>
                <a:spcPts val="0"/>
              </a:spcAft>
              <a:buClrTx/>
              <a:buSzTx/>
              <a:buFontTx/>
              <a:buNone/>
              <a:tabLst/>
              <a:defRPr/>
            </a:pP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En</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el</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nombre</a:t>
            </a:r>
            <a:r>
              <a:rPr kumimoji="0" lang="en-US" sz="1472" b="0" i="0" u="none" strike="noStrike" kern="1200" cap="none" spc="0" normalizeH="0" baseline="0" noProof="0" dirty="0">
                <a:ln>
                  <a:noFill/>
                </a:ln>
                <a:solidFill>
                  <a:srgbClr val="000000"/>
                </a:solidFill>
                <a:effectLst/>
                <a:uLnTx/>
                <a:uFillTx/>
                <a:latin typeface="Agrandir Medium"/>
                <a:ea typeface="Calibri"/>
                <a:cs typeface="Arial"/>
              </a:rPr>
              <a:t> de Jesús, </a:t>
            </a:r>
            <a:r>
              <a:rPr kumimoji="0" lang="en-US" sz="1472" b="0" i="0" u="none" strike="noStrike" kern="1200" cap="none" spc="0" normalizeH="0" baseline="0" noProof="0" dirty="0" err="1">
                <a:ln>
                  <a:noFill/>
                </a:ln>
                <a:solidFill>
                  <a:srgbClr val="000000"/>
                </a:solidFill>
                <a:effectLst/>
                <a:uLnTx/>
                <a:uFillTx/>
                <a:latin typeface="Agrandir Medium"/>
                <a:ea typeface="Calibri"/>
                <a:cs typeface="Arial"/>
              </a:rPr>
              <a:t>Amén</a:t>
            </a:r>
            <a:endParaRPr kumimoji="0" lang="en-US" sz="1472" b="0" i="0" u="none" strike="noStrike" kern="1200" cap="none" spc="0" normalizeH="0" baseline="0" noProof="0" dirty="0">
              <a:ln>
                <a:noFill/>
              </a:ln>
              <a:solidFill>
                <a:srgbClr val="000000"/>
              </a:solidFill>
              <a:effectLst/>
              <a:uLnTx/>
              <a:uFillTx/>
              <a:latin typeface="Agrandir Medium"/>
              <a:ea typeface="Calibri"/>
              <a:cs typeface="Arial"/>
            </a:endParaRPr>
          </a:p>
          <a:p>
            <a:pPr marL="0" marR="0" lvl="0" indent="0" algn="r" defTabSz="914400" rtl="0" eaLnBrk="1" fontAlgn="auto" latinLnBrk="0" hangingPunct="1">
              <a:lnSpc>
                <a:spcPts val="2062"/>
              </a:lnSpc>
              <a:spcBef>
                <a:spcPts val="0"/>
              </a:spcBef>
              <a:spcAft>
                <a:spcPts val="0"/>
              </a:spcAft>
              <a:buClrTx/>
              <a:buSzTx/>
              <a:buFontTx/>
              <a:buNone/>
              <a:tabLst/>
              <a:defRPr/>
            </a:pPr>
            <a:endParaRPr kumimoji="0" lang="en-US" sz="1472" b="0" i="0" u="none" strike="noStrike" kern="1200" cap="none" spc="0" normalizeH="0" baseline="0" noProof="0" dirty="0">
              <a:ln>
                <a:noFill/>
              </a:ln>
              <a:solidFill>
                <a:srgbClr val="000000"/>
              </a:solidFill>
              <a:effectLst/>
              <a:uLnTx/>
              <a:uFillTx/>
              <a:latin typeface="Agrandir Medium"/>
              <a:ea typeface="Calibri"/>
              <a:cs typeface="Arial"/>
            </a:endParaRPr>
          </a:p>
          <a:p>
            <a:pPr marL="0" marR="0" lvl="0" indent="0" algn="r" defTabSz="914400" rtl="0" eaLnBrk="1" fontAlgn="auto" latinLnBrk="0" hangingPunct="1">
              <a:lnSpc>
                <a:spcPts val="2062"/>
              </a:lnSpc>
              <a:spcBef>
                <a:spcPct val="0"/>
              </a:spcBef>
              <a:spcAft>
                <a:spcPts val="0"/>
              </a:spcAft>
              <a:buClrTx/>
              <a:buSzTx/>
              <a:buFontTx/>
              <a:buNone/>
              <a:tabLst/>
              <a:defRPr/>
            </a:pPr>
            <a:endParaRPr kumimoji="0" lang="en-US" sz="1472" b="0" i="0" u="none" strike="noStrike" kern="1200" cap="none" spc="0" normalizeH="0" baseline="0" noProof="0" dirty="0">
              <a:ln>
                <a:noFill/>
              </a:ln>
              <a:solidFill>
                <a:srgbClr val="000000"/>
              </a:solidFill>
              <a:effectLst/>
              <a:uLnTx/>
              <a:uFillTx/>
              <a:latin typeface="Agrandir Medium"/>
              <a:ea typeface="Calibri"/>
              <a:cs typeface="Arial"/>
            </a:endParaRPr>
          </a:p>
        </p:txBody>
      </p:sp>
      <p:sp>
        <p:nvSpPr>
          <p:cNvPr id="13" name="TextBox 13"/>
          <p:cNvSpPr txBox="1"/>
          <p:nvPr/>
        </p:nvSpPr>
        <p:spPr>
          <a:xfrm>
            <a:off x="1013700" y="5010806"/>
            <a:ext cx="1793552" cy="405765"/>
          </a:xfrm>
          <a:prstGeom prst="rect">
            <a:avLst/>
          </a:prstGeom>
        </p:spPr>
        <p:txBody>
          <a:bodyPr wrap="square" lIns="0" tIns="0" rIns="0" bIns="0" rtlCol="0" anchor="t">
            <a:spAutoFit/>
          </a:bodyPr>
          <a:lstStyle/>
          <a:p>
            <a:pPr marL="0" marR="0" lvl="0" indent="0" algn="ctr" defTabSz="914400" rtl="0" eaLnBrk="1" fontAlgn="auto" latinLnBrk="0" hangingPunct="1">
              <a:lnSpc>
                <a:spcPts val="336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Better Saturday"/>
                <a:ea typeface="Calibri"/>
                <a:cs typeface="Arial"/>
              </a:rPr>
              <a:t>Tiempo</a:t>
            </a:r>
            <a:r>
              <a:rPr kumimoji="0" lang="en-US" sz="2400" b="0" i="0" u="none" strike="noStrike" kern="1200" cap="none" spc="0" normalizeH="0" baseline="0" noProof="0" dirty="0">
                <a:ln>
                  <a:noFill/>
                </a:ln>
                <a:solidFill>
                  <a:srgbClr val="000000"/>
                </a:solidFill>
                <a:effectLst/>
                <a:uLnTx/>
                <a:uFillTx/>
                <a:latin typeface="Better Saturday"/>
                <a:ea typeface="Calibri"/>
                <a:cs typeface="Arial"/>
              </a:rPr>
              <a:t> de </a:t>
            </a:r>
            <a:r>
              <a:rPr kumimoji="0" lang="en-US" sz="2400" b="0" i="0" u="none" strike="noStrike" kern="1200" cap="none" spc="0" normalizeH="0" baseline="0" noProof="0" dirty="0" err="1">
                <a:ln>
                  <a:noFill/>
                </a:ln>
                <a:solidFill>
                  <a:srgbClr val="000000"/>
                </a:solidFill>
                <a:effectLst/>
                <a:uLnTx/>
                <a:uFillTx/>
                <a:latin typeface="Better Saturday"/>
                <a:ea typeface="Calibri"/>
                <a:cs typeface="Arial"/>
              </a:rPr>
              <a:t>oración</a:t>
            </a:r>
            <a:endParaRPr kumimoji="0" lang="en-US" sz="2400" b="0" i="0" u="none" strike="noStrike" kern="1200" cap="none" spc="0" normalizeH="0" baseline="0" noProof="0" dirty="0">
              <a:ln>
                <a:noFill/>
              </a:ln>
              <a:solidFill>
                <a:srgbClr val="000000"/>
              </a:solidFill>
              <a:effectLst/>
              <a:uLnTx/>
              <a:uFillTx/>
              <a:latin typeface="Better Saturday"/>
              <a:ea typeface="Calibri"/>
              <a:cs typeface="Arial"/>
            </a:endParaRPr>
          </a:p>
        </p:txBody>
      </p:sp>
      <p:sp>
        <p:nvSpPr>
          <p:cNvPr id="14" name="TextBox 14"/>
          <p:cNvSpPr txBox="1"/>
          <p:nvPr/>
        </p:nvSpPr>
        <p:spPr>
          <a:xfrm>
            <a:off x="3347695" y="4769695"/>
            <a:ext cx="5350101" cy="422909"/>
          </a:xfrm>
          <a:prstGeom prst="rect">
            <a:avLst/>
          </a:prstGeom>
        </p:spPr>
        <p:txBody>
          <a:bodyPr lIns="0" tIns="0" rIns="0" bIns="0" rtlCol="0" anchor="t">
            <a:spAutoFit/>
          </a:bodyPr>
          <a:lstStyle/>
          <a:p>
            <a:pPr marL="0" marR="0" lvl="0" indent="0" algn="ctr" defTabSz="914400" rtl="0" eaLnBrk="1" fontAlgn="auto" latinLnBrk="0" hangingPunct="1">
              <a:lnSpc>
                <a:spcPts val="2940"/>
              </a:lnSpc>
              <a:spcBef>
                <a:spcPts val="0"/>
              </a:spcBef>
              <a:spcAft>
                <a:spcPts val="0"/>
              </a:spcAft>
              <a:buClrTx/>
              <a:buSzTx/>
              <a:buFontTx/>
              <a:buNone/>
              <a:tabLst/>
              <a:defRPr/>
            </a:pPr>
            <a:r>
              <a:rPr kumimoji="0" lang="en-US" sz="2100" b="0" i="0" u="none" strike="noStrike" kern="1200" cap="none" spc="0" normalizeH="0" baseline="0" noProof="0" dirty="0" err="1">
                <a:ln>
                  <a:noFill/>
                </a:ln>
                <a:solidFill>
                  <a:srgbClr val="000000"/>
                </a:solidFill>
                <a:effectLst/>
                <a:uLnTx/>
                <a:uFillTx/>
                <a:latin typeface="Agrandir Medium Italics"/>
                <a:ea typeface="Calibri"/>
                <a:cs typeface="Arial"/>
              </a:rPr>
              <a:t>Poder</a:t>
            </a:r>
            <a:r>
              <a:rPr kumimoji="0" lang="en-US" sz="2100" b="0" i="0" u="none" strike="noStrike" kern="1200" cap="none" spc="0" normalizeH="0" baseline="0" noProof="0" dirty="0">
                <a:ln>
                  <a:noFill/>
                </a:ln>
                <a:solidFill>
                  <a:srgbClr val="000000"/>
                </a:solidFill>
                <a:effectLst/>
                <a:uLnTx/>
                <a:uFillTx/>
                <a:latin typeface="Agrandir Medium Italics"/>
                <a:ea typeface="Calibri"/>
                <a:cs typeface="Arial"/>
              </a:rPr>
              <a:t> para </a:t>
            </a:r>
            <a:r>
              <a:rPr kumimoji="0" lang="en-US" sz="2100" b="0" i="0" u="none" strike="noStrike" kern="1200" cap="none" spc="0" normalizeH="0" baseline="0" noProof="0" dirty="0" err="1">
                <a:ln>
                  <a:noFill/>
                </a:ln>
                <a:solidFill>
                  <a:srgbClr val="000000"/>
                </a:solidFill>
                <a:effectLst/>
                <a:uLnTx/>
                <a:uFillTx/>
                <a:latin typeface="Agrandir Medium Italics"/>
                <a:ea typeface="Calibri"/>
                <a:cs typeface="Arial"/>
              </a:rPr>
              <a:t>terminar</a:t>
            </a:r>
            <a:r>
              <a:rPr kumimoji="0" lang="en-US" sz="2100" b="0" i="0" u="none" strike="noStrike" kern="1200" cap="none" spc="0" normalizeH="0" baseline="0" noProof="0" dirty="0">
                <a:ln>
                  <a:noFill/>
                </a:ln>
                <a:solidFill>
                  <a:srgbClr val="000000"/>
                </a:solidFill>
                <a:effectLst/>
                <a:uLnTx/>
                <a:uFillTx/>
                <a:latin typeface="Agrandir Medium Italics"/>
                <a:ea typeface="Calibri"/>
                <a:cs typeface="Arial"/>
              </a:rPr>
              <a:t> </a:t>
            </a:r>
            <a:r>
              <a:rPr kumimoji="0" lang="en-US" sz="2100" b="0" i="0" u="none" strike="noStrike" kern="1200" cap="none" spc="0" normalizeH="0" baseline="0" noProof="0" dirty="0" err="1">
                <a:ln>
                  <a:noFill/>
                </a:ln>
                <a:solidFill>
                  <a:srgbClr val="000000"/>
                </a:solidFill>
                <a:effectLst/>
                <a:uLnTx/>
                <a:uFillTx/>
                <a:latin typeface="Agrandir Medium Italics"/>
                <a:ea typeface="Calibri"/>
                <a:cs typeface="Arial"/>
              </a:rPr>
              <a:t>el</a:t>
            </a:r>
            <a:r>
              <a:rPr kumimoji="0" lang="en-US" sz="2100" b="0" i="0" u="none" strike="noStrike" kern="1200" cap="none" spc="0" normalizeH="0" baseline="0" noProof="0" dirty="0">
                <a:ln>
                  <a:noFill/>
                </a:ln>
                <a:solidFill>
                  <a:srgbClr val="000000"/>
                </a:solidFill>
                <a:effectLst/>
                <a:uLnTx/>
                <a:uFillTx/>
                <a:latin typeface="Agrandir Medium Italics"/>
                <a:ea typeface="Calibri"/>
                <a:cs typeface="Arial"/>
              </a:rPr>
              <a:t> </a:t>
            </a:r>
            <a:r>
              <a:rPr kumimoji="0" lang="en-US" sz="2100" b="0" i="0" u="none" strike="noStrike" kern="1200" cap="none" spc="0" normalizeH="0" baseline="0" noProof="0" dirty="0" err="1">
                <a:ln>
                  <a:noFill/>
                </a:ln>
                <a:solidFill>
                  <a:srgbClr val="000000"/>
                </a:solidFill>
                <a:effectLst/>
                <a:uLnTx/>
                <a:uFillTx/>
                <a:latin typeface="Agrandir Medium Italics"/>
                <a:ea typeface="Calibri"/>
                <a:cs typeface="Arial"/>
              </a:rPr>
              <a:t>trabajo</a:t>
            </a:r>
            <a:endParaRPr kumimoji="0" lang="en-US" sz="2100" b="0" i="0" u="none" strike="noStrike" kern="1200" cap="none" spc="0" normalizeH="0" baseline="0" noProof="0" dirty="0">
              <a:ln>
                <a:noFill/>
              </a:ln>
              <a:solidFill>
                <a:srgbClr val="000000"/>
              </a:solidFill>
              <a:effectLst/>
              <a:uLnTx/>
              <a:uFillTx/>
              <a:latin typeface="Agrandir Medium Italics"/>
              <a:ea typeface="Calibri"/>
              <a:cs typeface="Arial"/>
            </a:endParaRPr>
          </a:p>
        </p:txBody>
      </p:sp>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2491" y="5114601"/>
            <a:ext cx="300164" cy="440458"/>
          </a:xfrm>
          <a:prstGeom prst="rect">
            <a:avLst/>
          </a:prstGeom>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6EFD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357565" y="6658514"/>
            <a:ext cx="2351999" cy="652885"/>
          </a:xfrm>
          <a:prstGeom prst="rect">
            <a:avLst/>
          </a:prstGeom>
        </p:spPr>
      </p:pic>
      <p:sp>
        <p:nvSpPr>
          <p:cNvPr id="3" name="TextBox 3"/>
          <p:cNvSpPr txBox="1"/>
          <p:nvPr/>
        </p:nvSpPr>
        <p:spPr>
          <a:xfrm>
            <a:off x="438150" y="202882"/>
            <a:ext cx="854505" cy="760914"/>
          </a:xfrm>
          <a:prstGeom prst="rect">
            <a:avLst/>
          </a:prstGeom>
        </p:spPr>
        <p:txBody>
          <a:bodyPr wrap="square" lIns="0" tIns="0" rIns="0" bIns="0" rtlCol="0" anchor="t">
            <a:spAutoFit/>
          </a:bodyPr>
          <a:lstStyle/>
          <a:p>
            <a:pPr algn="ctr">
              <a:lnSpc>
                <a:spcPts val="6299"/>
              </a:lnSpc>
            </a:pPr>
            <a:r>
              <a:rPr lang="en-US" sz="4499" dirty="0">
                <a:solidFill>
                  <a:srgbClr val="000000"/>
                </a:solidFill>
                <a:latin typeface="Agrandir Tight Bold"/>
              </a:rPr>
              <a:t>10</a:t>
            </a:r>
          </a:p>
        </p:txBody>
      </p:sp>
      <p:sp>
        <p:nvSpPr>
          <p:cNvPr id="4" name="TextBox 4"/>
          <p:cNvSpPr txBox="1"/>
          <p:nvPr/>
        </p:nvSpPr>
        <p:spPr>
          <a:xfrm>
            <a:off x="1224901" y="1643781"/>
            <a:ext cx="2411492" cy="405765"/>
          </a:xfrm>
          <a:prstGeom prst="rect">
            <a:avLst/>
          </a:prstGeom>
        </p:spPr>
        <p:txBody>
          <a:bodyPr lIns="0" tIns="0" rIns="0" bIns="0" rtlCol="0" anchor="t">
            <a:spAutoFit/>
          </a:bodyPr>
          <a:lstStyle/>
          <a:p>
            <a:pPr algn="ctr">
              <a:lnSpc>
                <a:spcPts val="3360"/>
              </a:lnSpc>
            </a:pPr>
            <a:r>
              <a:rPr lang="en-US" sz="2400">
                <a:solidFill>
                  <a:srgbClr val="000000"/>
                </a:solidFill>
                <a:latin typeface="Better Saturday"/>
              </a:rPr>
              <a:t> Sugerencia de oración</a:t>
            </a:r>
          </a:p>
        </p:txBody>
      </p:sp>
      <p:sp>
        <p:nvSpPr>
          <p:cNvPr id="5" name="TextBox 5"/>
          <p:cNvSpPr txBox="1"/>
          <p:nvPr/>
        </p:nvSpPr>
        <p:spPr>
          <a:xfrm>
            <a:off x="1371903" y="374332"/>
            <a:ext cx="1058744" cy="567800"/>
          </a:xfrm>
          <a:prstGeom prst="rect">
            <a:avLst/>
          </a:prstGeom>
        </p:spPr>
        <p:txBody>
          <a:bodyPr wrap="square" lIns="0" tIns="0" rIns="0" bIns="0" rtlCol="0" anchor="t">
            <a:spAutoFit/>
          </a:bodyPr>
          <a:lstStyle/>
          <a:p>
            <a:pPr>
              <a:lnSpc>
                <a:spcPts val="2303"/>
              </a:lnSpc>
            </a:pPr>
            <a:r>
              <a:rPr lang="en-US" sz="1645" dirty="0">
                <a:solidFill>
                  <a:srgbClr val="000000"/>
                </a:solidFill>
                <a:latin typeface="Open Sans"/>
              </a:rPr>
              <a:t>DÍAS DE</a:t>
            </a:r>
          </a:p>
          <a:p>
            <a:pPr>
              <a:lnSpc>
                <a:spcPts val="2303"/>
              </a:lnSpc>
            </a:pPr>
            <a:r>
              <a:rPr lang="en-US" sz="1645" dirty="0">
                <a:solidFill>
                  <a:srgbClr val="000000"/>
                </a:solidFill>
                <a:latin typeface="Open Sans"/>
              </a:rPr>
              <a:t>ORACIÓN</a:t>
            </a:r>
          </a:p>
        </p:txBody>
      </p:sp>
      <p:sp>
        <p:nvSpPr>
          <p:cNvPr id="6" name="TextBox 6"/>
          <p:cNvSpPr txBox="1"/>
          <p:nvPr/>
        </p:nvSpPr>
        <p:spPr>
          <a:xfrm>
            <a:off x="568348" y="2442250"/>
            <a:ext cx="4433901" cy="3651256"/>
          </a:xfrm>
          <a:prstGeom prst="rect">
            <a:avLst/>
          </a:prstGeom>
        </p:spPr>
        <p:txBody>
          <a:bodyPr lIns="0" tIns="0" rIns="0" bIns="0" rtlCol="0" anchor="t">
            <a:spAutoFit/>
          </a:bodyPr>
          <a:lstStyle/>
          <a:p>
            <a:pPr>
              <a:lnSpc>
                <a:spcPts val="2198"/>
              </a:lnSpc>
            </a:pPr>
            <a:r>
              <a:rPr lang="en-US" sz="1570" dirty="0" err="1">
                <a:solidFill>
                  <a:srgbClr val="000000"/>
                </a:solidFill>
                <a:latin typeface="Agrandir Medium Bold"/>
              </a:rPr>
              <a:t>Alabanza</a:t>
            </a:r>
            <a:r>
              <a:rPr lang="en-US" sz="1570" dirty="0">
                <a:solidFill>
                  <a:srgbClr val="000000"/>
                </a:solidFill>
                <a:latin typeface="Agrandir Medium Bold"/>
              </a:rPr>
              <a:t> y </a:t>
            </a:r>
            <a:r>
              <a:rPr lang="en-US" sz="1570" dirty="0" err="1">
                <a:solidFill>
                  <a:srgbClr val="000000"/>
                </a:solidFill>
                <a:latin typeface="Agrandir Medium Bold"/>
              </a:rPr>
              <a:t>agradecimiento</a:t>
            </a:r>
            <a:r>
              <a:rPr lang="en-US" sz="1570" dirty="0">
                <a:solidFill>
                  <a:srgbClr val="000000"/>
                </a:solidFill>
                <a:latin typeface="Agrandir Medium Bold"/>
              </a:rPr>
              <a:t> </a:t>
            </a:r>
            <a:r>
              <a:rPr lang="en-US" sz="1570" dirty="0">
                <a:solidFill>
                  <a:srgbClr val="000000"/>
                </a:solidFill>
                <a:latin typeface="Agrandir Medium"/>
              </a:rPr>
              <a:t>Da gracias </a:t>
            </a:r>
            <a:r>
              <a:rPr lang="en-US" sz="1570" dirty="0" err="1">
                <a:solidFill>
                  <a:srgbClr val="000000"/>
                </a:solidFill>
                <a:latin typeface="Agrandir Medium"/>
              </a:rPr>
              <a:t>por</a:t>
            </a:r>
            <a:r>
              <a:rPr lang="en-US" sz="1570" dirty="0">
                <a:solidFill>
                  <a:srgbClr val="000000"/>
                </a:solidFill>
                <a:latin typeface="Agrandir Medium"/>
              </a:rPr>
              <a:t> </a:t>
            </a:r>
            <a:r>
              <a:rPr lang="en-US" sz="1570" dirty="0" err="1">
                <a:solidFill>
                  <a:srgbClr val="000000"/>
                </a:solidFill>
                <a:latin typeface="Agrandir Medium"/>
              </a:rPr>
              <a:t>bendiciones</a:t>
            </a:r>
            <a:r>
              <a:rPr lang="en-US" sz="1570" dirty="0">
                <a:solidFill>
                  <a:srgbClr val="000000"/>
                </a:solidFill>
                <a:latin typeface="Agrandir Medium"/>
              </a:rPr>
              <a:t> </a:t>
            </a:r>
            <a:r>
              <a:rPr lang="en-US" sz="1570" dirty="0" err="1">
                <a:solidFill>
                  <a:srgbClr val="000000"/>
                </a:solidFill>
                <a:latin typeface="Agrandir Medium"/>
              </a:rPr>
              <a:t>específicas</a:t>
            </a:r>
            <a:r>
              <a:rPr lang="en-US" sz="1570" dirty="0">
                <a:solidFill>
                  <a:srgbClr val="000000"/>
                </a:solidFill>
                <a:latin typeface="Agrandir Medium"/>
              </a:rPr>
              <a:t> y </a:t>
            </a:r>
            <a:r>
              <a:rPr lang="en-US" sz="1570" dirty="0" err="1">
                <a:solidFill>
                  <a:srgbClr val="000000"/>
                </a:solidFill>
                <a:latin typeface="Agrandir Medium"/>
              </a:rPr>
              <a:t>alaba</a:t>
            </a:r>
            <a:r>
              <a:rPr lang="en-US" sz="1570" dirty="0">
                <a:solidFill>
                  <a:srgbClr val="000000"/>
                </a:solidFill>
                <a:latin typeface="Agrandir Medium"/>
              </a:rPr>
              <a:t> a Dios </a:t>
            </a:r>
            <a:r>
              <a:rPr lang="en-US" sz="1570" dirty="0" err="1">
                <a:solidFill>
                  <a:srgbClr val="000000"/>
                </a:solidFill>
                <a:latin typeface="Agrandir Medium"/>
              </a:rPr>
              <a:t>por</a:t>
            </a:r>
            <a:r>
              <a:rPr lang="en-US" sz="1570" dirty="0">
                <a:solidFill>
                  <a:srgbClr val="000000"/>
                </a:solidFill>
                <a:latin typeface="Agrandir Medium"/>
              </a:rPr>
              <a:t> </a:t>
            </a:r>
            <a:r>
              <a:rPr lang="en-US" sz="1570" dirty="0" err="1">
                <a:solidFill>
                  <a:srgbClr val="000000"/>
                </a:solidFill>
                <a:latin typeface="Agrandir Medium"/>
              </a:rPr>
              <a:t>su</a:t>
            </a:r>
            <a:r>
              <a:rPr lang="en-US" sz="1570" dirty="0">
                <a:solidFill>
                  <a:srgbClr val="000000"/>
                </a:solidFill>
                <a:latin typeface="Agrandir Medium"/>
              </a:rPr>
              <a:t> </a:t>
            </a:r>
            <a:r>
              <a:rPr lang="en-US" sz="1570" dirty="0" err="1">
                <a:solidFill>
                  <a:srgbClr val="000000"/>
                </a:solidFill>
                <a:latin typeface="Agrandir Medium"/>
              </a:rPr>
              <a:t>bondad</a:t>
            </a:r>
            <a:endParaRPr lang="en-US" sz="1570" dirty="0">
              <a:solidFill>
                <a:srgbClr val="000000"/>
              </a:solidFill>
              <a:latin typeface="Agrandir Medium"/>
            </a:endParaRPr>
          </a:p>
          <a:p>
            <a:pPr>
              <a:lnSpc>
                <a:spcPts val="2198"/>
              </a:lnSpc>
            </a:pPr>
            <a:r>
              <a:rPr lang="en-US" sz="1570" dirty="0" err="1">
                <a:solidFill>
                  <a:srgbClr val="000000"/>
                </a:solidFill>
                <a:latin typeface="Agrandir Medium Bold"/>
              </a:rPr>
              <a:t>Confesión</a:t>
            </a:r>
            <a:r>
              <a:rPr lang="en-US" sz="1570" dirty="0">
                <a:solidFill>
                  <a:srgbClr val="000000"/>
                </a:solidFill>
                <a:latin typeface="Agrandir Medium Bold"/>
              </a:rPr>
              <a:t> </a:t>
            </a:r>
            <a:r>
              <a:rPr lang="en-US" sz="1570" dirty="0" err="1">
                <a:solidFill>
                  <a:srgbClr val="000000"/>
                </a:solidFill>
                <a:latin typeface="Agrandir Medium"/>
              </a:rPr>
              <a:t>Confiesa</a:t>
            </a:r>
            <a:r>
              <a:rPr lang="en-US" sz="1570" dirty="0">
                <a:solidFill>
                  <a:srgbClr val="000000"/>
                </a:solidFill>
                <a:latin typeface="Agrandir Medium"/>
              </a:rPr>
              <a:t> </a:t>
            </a:r>
            <a:r>
              <a:rPr lang="en-US" sz="1570" dirty="0" err="1">
                <a:solidFill>
                  <a:srgbClr val="000000"/>
                </a:solidFill>
                <a:latin typeface="Agrandir Medium"/>
              </a:rPr>
              <a:t>tus</a:t>
            </a:r>
            <a:r>
              <a:rPr lang="en-US" sz="1570" dirty="0">
                <a:solidFill>
                  <a:srgbClr val="000000"/>
                </a:solidFill>
                <a:latin typeface="Agrandir Medium"/>
              </a:rPr>
              <a:t> </a:t>
            </a:r>
            <a:r>
              <a:rPr lang="en-US" sz="1570" dirty="0" err="1">
                <a:solidFill>
                  <a:srgbClr val="000000"/>
                </a:solidFill>
                <a:latin typeface="Agrandir Medium"/>
              </a:rPr>
              <a:t>errores</a:t>
            </a:r>
            <a:r>
              <a:rPr lang="en-US" sz="1570" dirty="0">
                <a:solidFill>
                  <a:srgbClr val="000000"/>
                </a:solidFill>
                <a:latin typeface="Agrandir Medium"/>
              </a:rPr>
              <a:t> y </a:t>
            </a:r>
            <a:r>
              <a:rPr lang="en-US" sz="1570" dirty="0" err="1">
                <a:solidFill>
                  <a:srgbClr val="000000"/>
                </a:solidFill>
                <a:latin typeface="Agrandir Medium"/>
              </a:rPr>
              <a:t>pide</a:t>
            </a:r>
            <a:r>
              <a:rPr lang="en-US" sz="1570" dirty="0">
                <a:solidFill>
                  <a:srgbClr val="000000"/>
                </a:solidFill>
                <a:latin typeface="Agrandir Medium"/>
              </a:rPr>
              <a:t> </a:t>
            </a:r>
            <a:r>
              <a:rPr lang="en-US" sz="1570" dirty="0" err="1">
                <a:solidFill>
                  <a:srgbClr val="000000"/>
                </a:solidFill>
                <a:latin typeface="Agrandir Medium"/>
              </a:rPr>
              <a:t>perdón</a:t>
            </a:r>
            <a:r>
              <a:rPr lang="en-US" sz="1570" dirty="0">
                <a:solidFill>
                  <a:srgbClr val="000000"/>
                </a:solidFill>
                <a:latin typeface="Agrandir Medium"/>
              </a:rPr>
              <a:t> a Dios</a:t>
            </a:r>
          </a:p>
          <a:p>
            <a:pPr>
              <a:lnSpc>
                <a:spcPts val="2198"/>
              </a:lnSpc>
            </a:pPr>
            <a:r>
              <a:rPr lang="en-US" sz="1570" dirty="0" err="1">
                <a:solidFill>
                  <a:srgbClr val="000000"/>
                </a:solidFill>
                <a:latin typeface="Agrandir Medium Bold"/>
              </a:rPr>
              <a:t>Guía</a:t>
            </a:r>
            <a:r>
              <a:rPr lang="en-US" sz="1570" dirty="0">
                <a:solidFill>
                  <a:srgbClr val="000000"/>
                </a:solidFill>
                <a:latin typeface="Agrandir Medium Bold"/>
              </a:rPr>
              <a:t> </a:t>
            </a:r>
            <a:r>
              <a:rPr lang="en-US" sz="1570" dirty="0" err="1">
                <a:solidFill>
                  <a:srgbClr val="000000"/>
                </a:solidFill>
                <a:latin typeface="Agrandir Medium"/>
              </a:rPr>
              <a:t>Pide</a:t>
            </a:r>
            <a:r>
              <a:rPr lang="en-US" sz="1570" dirty="0">
                <a:solidFill>
                  <a:srgbClr val="000000"/>
                </a:solidFill>
                <a:latin typeface="Agrandir Medium"/>
              </a:rPr>
              <a:t> a Dios </a:t>
            </a:r>
            <a:r>
              <a:rPr lang="en-US" sz="1570" dirty="0" err="1">
                <a:solidFill>
                  <a:srgbClr val="000000"/>
                </a:solidFill>
                <a:latin typeface="Agrandir Medium"/>
              </a:rPr>
              <a:t>sabiduría</a:t>
            </a:r>
            <a:r>
              <a:rPr lang="en-US" sz="1570" dirty="0">
                <a:solidFill>
                  <a:srgbClr val="000000"/>
                </a:solidFill>
                <a:latin typeface="Agrandir Medium"/>
              </a:rPr>
              <a:t> para </a:t>
            </a:r>
            <a:r>
              <a:rPr lang="en-US" sz="1570" dirty="0" err="1">
                <a:solidFill>
                  <a:srgbClr val="000000"/>
                </a:solidFill>
                <a:latin typeface="Agrandir Medium"/>
              </a:rPr>
              <a:t>tomar</a:t>
            </a:r>
            <a:r>
              <a:rPr lang="en-US" sz="1570" dirty="0">
                <a:solidFill>
                  <a:srgbClr val="000000"/>
                </a:solidFill>
                <a:latin typeface="Agrandir Medium"/>
              </a:rPr>
              <a:t> </a:t>
            </a:r>
            <a:r>
              <a:rPr lang="en-US" sz="1570" dirty="0" err="1">
                <a:solidFill>
                  <a:srgbClr val="000000"/>
                </a:solidFill>
                <a:latin typeface="Agrandir Medium"/>
              </a:rPr>
              <a:t>decisiones</a:t>
            </a:r>
            <a:r>
              <a:rPr lang="en-US" sz="1570" dirty="0">
                <a:solidFill>
                  <a:srgbClr val="000000"/>
                </a:solidFill>
                <a:latin typeface="Agrandir Medium"/>
              </a:rPr>
              <a:t> </a:t>
            </a:r>
            <a:r>
              <a:rPr lang="en-US" sz="1570" dirty="0" err="1">
                <a:solidFill>
                  <a:srgbClr val="000000"/>
                </a:solidFill>
                <a:latin typeface="Agrandir Medium"/>
              </a:rPr>
              <a:t>correctas</a:t>
            </a:r>
            <a:endParaRPr lang="en-US" sz="1570" dirty="0">
              <a:solidFill>
                <a:srgbClr val="000000"/>
              </a:solidFill>
              <a:latin typeface="Agrandir Medium"/>
            </a:endParaRPr>
          </a:p>
          <a:p>
            <a:pPr>
              <a:lnSpc>
                <a:spcPts val="2198"/>
              </a:lnSpc>
            </a:pPr>
            <a:r>
              <a:rPr lang="en-US" sz="1570" dirty="0" err="1">
                <a:solidFill>
                  <a:srgbClr val="000000"/>
                </a:solidFill>
                <a:latin typeface="Agrandir Medium Bold"/>
              </a:rPr>
              <a:t>Iglesia</a:t>
            </a:r>
            <a:r>
              <a:rPr lang="en-US" sz="1570" dirty="0">
                <a:solidFill>
                  <a:srgbClr val="000000"/>
                </a:solidFill>
                <a:latin typeface="Agrandir Medium Bold"/>
              </a:rPr>
              <a:t> </a:t>
            </a:r>
            <a:r>
              <a:rPr lang="en-US" sz="1570" dirty="0" err="1">
                <a:solidFill>
                  <a:srgbClr val="000000"/>
                </a:solidFill>
                <a:latin typeface="Agrandir Medium"/>
              </a:rPr>
              <a:t>Orar</a:t>
            </a:r>
            <a:r>
              <a:rPr lang="en-US" sz="1570" dirty="0">
                <a:solidFill>
                  <a:srgbClr val="000000"/>
                </a:solidFill>
                <a:latin typeface="Agrandir Medium"/>
              </a:rPr>
              <a:t> </a:t>
            </a:r>
            <a:r>
              <a:rPr lang="en-US" sz="1570" dirty="0" err="1">
                <a:solidFill>
                  <a:srgbClr val="000000"/>
                </a:solidFill>
                <a:latin typeface="Agrandir Medium"/>
              </a:rPr>
              <a:t>por</a:t>
            </a:r>
            <a:r>
              <a:rPr lang="en-US" sz="1570" dirty="0">
                <a:solidFill>
                  <a:srgbClr val="000000"/>
                </a:solidFill>
                <a:latin typeface="Agrandir Medium"/>
              </a:rPr>
              <a:t> la </a:t>
            </a:r>
            <a:r>
              <a:rPr lang="en-US" sz="1570" dirty="0" err="1">
                <a:solidFill>
                  <a:srgbClr val="000000"/>
                </a:solidFill>
                <a:latin typeface="Agrandir Medium"/>
              </a:rPr>
              <a:t>Iglesia</a:t>
            </a:r>
            <a:r>
              <a:rPr lang="en-US" sz="1570" dirty="0">
                <a:solidFill>
                  <a:srgbClr val="000000"/>
                </a:solidFill>
                <a:latin typeface="Agrandir Medium"/>
              </a:rPr>
              <a:t> </a:t>
            </a:r>
            <a:r>
              <a:rPr lang="en-US" sz="1570" dirty="0" err="1">
                <a:solidFill>
                  <a:srgbClr val="000000"/>
                </a:solidFill>
                <a:latin typeface="Agrandir Medium"/>
              </a:rPr>
              <a:t>mundial</a:t>
            </a:r>
            <a:r>
              <a:rPr lang="en-US" sz="1570" dirty="0">
                <a:solidFill>
                  <a:srgbClr val="000000"/>
                </a:solidFill>
                <a:latin typeface="Agrandir Medium"/>
              </a:rPr>
              <a:t> y </a:t>
            </a:r>
            <a:r>
              <a:rPr lang="en-US" sz="1570" dirty="0" err="1">
                <a:solidFill>
                  <a:srgbClr val="000000"/>
                </a:solidFill>
                <a:latin typeface="Agrandir Medium"/>
              </a:rPr>
              <a:t>por</a:t>
            </a:r>
            <a:r>
              <a:rPr lang="en-US" sz="1570" dirty="0">
                <a:solidFill>
                  <a:srgbClr val="000000"/>
                </a:solidFill>
                <a:latin typeface="Agrandir Medium"/>
              </a:rPr>
              <a:t> </a:t>
            </a:r>
            <a:r>
              <a:rPr lang="en-US" sz="1570" dirty="0" err="1">
                <a:solidFill>
                  <a:srgbClr val="000000"/>
                </a:solidFill>
                <a:latin typeface="Agrandir Medium"/>
              </a:rPr>
              <a:t>nuestro</a:t>
            </a:r>
            <a:r>
              <a:rPr lang="en-US" sz="1570" dirty="0">
                <a:solidFill>
                  <a:srgbClr val="000000"/>
                </a:solidFill>
                <a:latin typeface="Agrandir Medium"/>
              </a:rPr>
              <a:t> </a:t>
            </a:r>
            <a:r>
              <a:rPr lang="en-US" sz="1570" dirty="0" err="1">
                <a:solidFill>
                  <a:srgbClr val="000000"/>
                </a:solidFill>
                <a:latin typeface="Agrandir Medium"/>
              </a:rPr>
              <a:t>país</a:t>
            </a:r>
            <a:endParaRPr lang="en-US" sz="1570" dirty="0">
              <a:solidFill>
                <a:srgbClr val="000000"/>
              </a:solidFill>
              <a:latin typeface="Agrandir Medium"/>
            </a:endParaRPr>
          </a:p>
          <a:p>
            <a:pPr>
              <a:lnSpc>
                <a:spcPts val="2198"/>
              </a:lnSpc>
            </a:pPr>
            <a:r>
              <a:rPr lang="en-US" sz="1570" dirty="0" err="1">
                <a:solidFill>
                  <a:srgbClr val="000000"/>
                </a:solidFill>
                <a:latin typeface="Agrandir Medium Bold"/>
              </a:rPr>
              <a:t>Peticiones</a:t>
            </a:r>
            <a:r>
              <a:rPr lang="en-US" sz="1570" dirty="0">
                <a:solidFill>
                  <a:srgbClr val="000000"/>
                </a:solidFill>
                <a:latin typeface="Agrandir Medium Bold"/>
              </a:rPr>
              <a:t> </a:t>
            </a:r>
            <a:r>
              <a:rPr lang="en-US" sz="1570" dirty="0" err="1">
                <a:solidFill>
                  <a:srgbClr val="000000"/>
                </a:solidFill>
                <a:latin typeface="Agrandir Medium"/>
              </a:rPr>
              <a:t>Oremos</a:t>
            </a:r>
            <a:r>
              <a:rPr lang="en-US" sz="1570" dirty="0">
                <a:solidFill>
                  <a:srgbClr val="000000"/>
                </a:solidFill>
                <a:latin typeface="Agrandir Medium"/>
              </a:rPr>
              <a:t> </a:t>
            </a:r>
            <a:r>
              <a:rPr lang="en-US" sz="1570" dirty="0" err="1">
                <a:solidFill>
                  <a:srgbClr val="000000"/>
                </a:solidFill>
                <a:latin typeface="Agrandir Medium"/>
              </a:rPr>
              <a:t>por</a:t>
            </a:r>
            <a:r>
              <a:rPr lang="en-US" sz="1570" dirty="0">
                <a:solidFill>
                  <a:srgbClr val="000000"/>
                </a:solidFill>
                <a:latin typeface="Agrandir Medium"/>
              </a:rPr>
              <a:t> las </a:t>
            </a:r>
            <a:r>
              <a:rPr lang="en-US" sz="1570" dirty="0" err="1">
                <a:solidFill>
                  <a:srgbClr val="000000"/>
                </a:solidFill>
                <a:latin typeface="Agrandir Medium"/>
              </a:rPr>
              <a:t>necesidades</a:t>
            </a:r>
            <a:r>
              <a:rPr lang="en-US" sz="1570" dirty="0">
                <a:solidFill>
                  <a:srgbClr val="000000"/>
                </a:solidFill>
                <a:latin typeface="Agrandir Medium"/>
              </a:rPr>
              <a:t> de </a:t>
            </a:r>
            <a:r>
              <a:rPr lang="en-US" sz="1570" dirty="0" err="1">
                <a:solidFill>
                  <a:srgbClr val="000000"/>
                </a:solidFill>
                <a:latin typeface="Agrandir Medium"/>
              </a:rPr>
              <a:t>los</a:t>
            </a:r>
            <a:r>
              <a:rPr lang="en-US" sz="1570" dirty="0">
                <a:solidFill>
                  <a:srgbClr val="000000"/>
                </a:solidFill>
                <a:latin typeface="Agrandir Medium"/>
              </a:rPr>
              <a:t> </a:t>
            </a:r>
            <a:r>
              <a:rPr lang="en-US" sz="1570" dirty="0" err="1">
                <a:solidFill>
                  <a:srgbClr val="000000"/>
                </a:solidFill>
                <a:latin typeface="Agrandir Medium"/>
              </a:rPr>
              <a:t>miembros</a:t>
            </a:r>
            <a:r>
              <a:rPr lang="en-US" sz="1570" dirty="0">
                <a:solidFill>
                  <a:srgbClr val="000000"/>
                </a:solidFill>
                <a:latin typeface="Agrandir Medium"/>
              </a:rPr>
              <a:t> de la </a:t>
            </a:r>
            <a:r>
              <a:rPr lang="en-US" sz="1570" dirty="0" err="1">
                <a:solidFill>
                  <a:srgbClr val="000000"/>
                </a:solidFill>
                <a:latin typeface="Agrandir Medium"/>
              </a:rPr>
              <a:t>iglesia</a:t>
            </a:r>
            <a:r>
              <a:rPr lang="en-US" sz="1570" dirty="0">
                <a:solidFill>
                  <a:srgbClr val="000000"/>
                </a:solidFill>
                <a:latin typeface="Agrandir Medium"/>
              </a:rPr>
              <a:t>, </a:t>
            </a:r>
            <a:r>
              <a:rPr lang="en-US" sz="1570" dirty="0" err="1">
                <a:solidFill>
                  <a:srgbClr val="000000"/>
                </a:solidFill>
                <a:latin typeface="Agrandir Medium"/>
              </a:rPr>
              <a:t>familiares</a:t>
            </a:r>
            <a:r>
              <a:rPr lang="en-US" sz="1570" dirty="0">
                <a:solidFill>
                  <a:srgbClr val="000000"/>
                </a:solidFill>
                <a:latin typeface="Agrandir Medium"/>
              </a:rPr>
              <a:t> y </a:t>
            </a:r>
            <a:r>
              <a:rPr lang="en-US" sz="1570" dirty="0" err="1">
                <a:solidFill>
                  <a:srgbClr val="000000"/>
                </a:solidFill>
                <a:latin typeface="Agrandir Medium"/>
              </a:rPr>
              <a:t>vecinos</a:t>
            </a:r>
            <a:r>
              <a:rPr lang="en-US" sz="1570" dirty="0">
                <a:solidFill>
                  <a:srgbClr val="000000"/>
                </a:solidFill>
                <a:latin typeface="Agrandir Medium"/>
              </a:rPr>
              <a:t> y para que las </a:t>
            </a:r>
            <a:r>
              <a:rPr lang="en-US" sz="1570" dirty="0" err="1">
                <a:solidFill>
                  <a:srgbClr val="000000"/>
                </a:solidFill>
                <a:latin typeface="Agrandir Medium"/>
              </a:rPr>
              <a:t>necesidades</a:t>
            </a:r>
            <a:r>
              <a:rPr lang="en-US" sz="1570" dirty="0">
                <a:solidFill>
                  <a:srgbClr val="000000"/>
                </a:solidFill>
                <a:latin typeface="Agrandir Medium"/>
              </a:rPr>
              <a:t> de </a:t>
            </a:r>
            <a:r>
              <a:rPr lang="en-US" sz="1570" dirty="0" err="1">
                <a:solidFill>
                  <a:srgbClr val="000000"/>
                </a:solidFill>
                <a:latin typeface="Agrandir Medium"/>
              </a:rPr>
              <a:t>todos</a:t>
            </a:r>
            <a:r>
              <a:rPr lang="en-US" sz="1570" dirty="0">
                <a:solidFill>
                  <a:srgbClr val="000000"/>
                </a:solidFill>
                <a:latin typeface="Agrandir Medium"/>
              </a:rPr>
              <a:t> </a:t>
            </a:r>
            <a:r>
              <a:rPr lang="en-US" sz="1570" dirty="0" err="1">
                <a:solidFill>
                  <a:srgbClr val="000000"/>
                </a:solidFill>
                <a:latin typeface="Agrandir Medium"/>
              </a:rPr>
              <a:t>los</a:t>
            </a:r>
            <a:r>
              <a:rPr lang="en-US" sz="1570" dirty="0">
                <a:solidFill>
                  <a:srgbClr val="000000"/>
                </a:solidFill>
                <a:latin typeface="Agrandir Medium"/>
              </a:rPr>
              <a:t> </a:t>
            </a:r>
            <a:r>
              <a:rPr lang="en-US" sz="1570" dirty="0" err="1">
                <a:solidFill>
                  <a:srgbClr val="000000"/>
                </a:solidFill>
                <a:latin typeface="Agrandir Medium"/>
              </a:rPr>
              <a:t>niños</a:t>
            </a:r>
            <a:r>
              <a:rPr lang="en-US" sz="1570" dirty="0">
                <a:solidFill>
                  <a:srgbClr val="000000"/>
                </a:solidFill>
                <a:latin typeface="Agrandir Medium"/>
              </a:rPr>
              <a:t> </a:t>
            </a:r>
            <a:r>
              <a:rPr lang="en-US" sz="1570" dirty="0" err="1">
                <a:solidFill>
                  <a:srgbClr val="000000"/>
                </a:solidFill>
                <a:latin typeface="Agrandir Medium"/>
              </a:rPr>
              <a:t>sean</a:t>
            </a:r>
            <a:r>
              <a:rPr lang="en-US" sz="1570" dirty="0">
                <a:solidFill>
                  <a:srgbClr val="000000"/>
                </a:solidFill>
                <a:latin typeface="Agrandir Medium"/>
              </a:rPr>
              <a:t> </a:t>
            </a:r>
            <a:r>
              <a:rPr lang="en-US" sz="1570" dirty="0" err="1">
                <a:solidFill>
                  <a:srgbClr val="000000"/>
                </a:solidFill>
                <a:latin typeface="Agrandir Medium"/>
              </a:rPr>
              <a:t>satisfechas</a:t>
            </a:r>
            <a:r>
              <a:rPr lang="en-US" sz="1570" dirty="0">
                <a:solidFill>
                  <a:srgbClr val="000000"/>
                </a:solidFill>
                <a:latin typeface="Agrandir Medium"/>
              </a:rPr>
              <a:t>.</a:t>
            </a:r>
          </a:p>
        </p:txBody>
      </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46091" y="2210970"/>
            <a:ext cx="628821" cy="723823"/>
          </a:xfrm>
          <a:prstGeom prst="rect">
            <a:avLst/>
          </a:prstGeom>
        </p:spPr>
      </p:pic>
      <p:sp>
        <p:nvSpPr>
          <p:cNvPr id="8" name="TextBox 8"/>
          <p:cNvSpPr txBox="1"/>
          <p:nvPr/>
        </p:nvSpPr>
        <p:spPr>
          <a:xfrm>
            <a:off x="6127103" y="2419736"/>
            <a:ext cx="2336929" cy="405765"/>
          </a:xfrm>
          <a:prstGeom prst="rect">
            <a:avLst/>
          </a:prstGeom>
        </p:spPr>
        <p:txBody>
          <a:bodyPr wrap="square" lIns="0" tIns="0" rIns="0" bIns="0" rtlCol="0" anchor="t">
            <a:spAutoFit/>
          </a:bodyPr>
          <a:lstStyle/>
          <a:p>
            <a:pPr algn="ctr">
              <a:lnSpc>
                <a:spcPts val="3360"/>
              </a:lnSpc>
            </a:pPr>
            <a:r>
              <a:rPr lang="en-US" sz="2400" dirty="0">
                <a:solidFill>
                  <a:srgbClr val="000000"/>
                </a:solidFill>
                <a:latin typeface="Better Saturday"/>
              </a:rPr>
              <a:t> </a:t>
            </a:r>
            <a:r>
              <a:rPr lang="en-US" sz="2400" dirty="0" err="1">
                <a:solidFill>
                  <a:srgbClr val="000000"/>
                </a:solidFill>
                <a:latin typeface="Better Saturday"/>
              </a:rPr>
              <a:t>Canta</a:t>
            </a:r>
            <a:r>
              <a:rPr lang="en-US" sz="2400" dirty="0">
                <a:solidFill>
                  <a:srgbClr val="000000"/>
                </a:solidFill>
                <a:latin typeface="Better Saturday"/>
              </a:rPr>
              <a:t> </a:t>
            </a:r>
            <a:r>
              <a:rPr lang="en-US" sz="2400" dirty="0" err="1">
                <a:solidFill>
                  <a:srgbClr val="000000"/>
                </a:solidFill>
                <a:latin typeface="Better Saturday"/>
              </a:rPr>
              <a:t>alabanzas</a:t>
            </a:r>
            <a:endParaRPr lang="en-US" sz="2400" dirty="0">
              <a:solidFill>
                <a:srgbClr val="000000"/>
              </a:solidFill>
              <a:latin typeface="Better Saturday"/>
            </a:endParaRPr>
          </a:p>
        </p:txBody>
      </p:sp>
      <p:sp>
        <p:nvSpPr>
          <p:cNvPr id="9" name="TextBox 9"/>
          <p:cNvSpPr txBox="1"/>
          <p:nvPr/>
        </p:nvSpPr>
        <p:spPr>
          <a:xfrm>
            <a:off x="5446091" y="3002474"/>
            <a:ext cx="3220831" cy="1417447"/>
          </a:xfrm>
          <a:prstGeom prst="rect">
            <a:avLst/>
          </a:prstGeom>
        </p:spPr>
        <p:txBody>
          <a:bodyPr lIns="0" tIns="0" rIns="0" bIns="0" rtlCol="0" anchor="t">
            <a:spAutoFit/>
          </a:bodyPr>
          <a:lstStyle/>
          <a:p>
            <a:pPr algn="ctr">
              <a:lnSpc>
                <a:spcPts val="2198"/>
              </a:lnSpc>
            </a:pPr>
            <a:r>
              <a:rPr lang="en-US" sz="1570">
                <a:solidFill>
                  <a:srgbClr val="000000"/>
                </a:solidFill>
                <a:latin typeface="Agrandir Medium"/>
              </a:rPr>
              <a:t>SDAH 499 Qué amigo tenemos en Jesús</a:t>
            </a:r>
          </a:p>
          <a:p>
            <a:pPr algn="ctr">
              <a:lnSpc>
                <a:spcPts val="2198"/>
              </a:lnSpc>
            </a:pPr>
            <a:r>
              <a:rPr lang="en-US" sz="1570">
                <a:solidFill>
                  <a:srgbClr val="000000"/>
                </a:solidFill>
                <a:latin typeface="Agrandir Medium"/>
              </a:rPr>
              <a:t>Cambia mi corazón, oh Dios</a:t>
            </a:r>
          </a:p>
          <a:p>
            <a:pPr algn="ctr">
              <a:lnSpc>
                <a:spcPts val="2198"/>
              </a:lnSpc>
            </a:pPr>
            <a:r>
              <a:rPr lang="en-US" sz="1570">
                <a:solidFill>
                  <a:srgbClr val="000000"/>
                </a:solidFill>
                <a:latin typeface="Agrandir Medium"/>
              </a:rPr>
              <a:t>Jesús me ama</a:t>
            </a:r>
          </a:p>
          <a:p>
            <a:pPr algn="ctr">
              <a:lnSpc>
                <a:spcPts val="2198"/>
              </a:lnSpc>
            </a:pPr>
            <a:r>
              <a:rPr lang="en-US" sz="1570">
                <a:solidFill>
                  <a:srgbClr val="000000"/>
                </a:solidFill>
                <a:latin typeface="Agrandir Medium"/>
              </a:rPr>
              <a:t>Te quiero, Señor</a:t>
            </a:r>
          </a:p>
        </p:txBody>
      </p:sp>
      <p:pic>
        <p:nvPicPr>
          <p:cNvPr id="10" name="Picture 10"/>
          <p:cNvPicPr>
            <a:picLocks noChangeAspect="1"/>
          </p:cNvPicPr>
          <p:nvPr/>
        </p:nvPicPr>
        <p:blipFill>
          <a:blip r:embed="rId5"/>
          <a:stretch>
            <a:fillRect/>
          </a:stretch>
        </p:blipFill>
        <p:spPr>
          <a:xfrm rot="354252">
            <a:off x="7797506" y="5456925"/>
            <a:ext cx="1419376" cy="2307929"/>
          </a:xfrm>
          <a:prstGeom prst="rect">
            <a:avLst/>
          </a:prstGeom>
        </p:spPr>
      </p:pic>
      <p:sp>
        <p:nvSpPr>
          <p:cNvPr id="11" name="TextBox 11"/>
          <p:cNvSpPr txBox="1"/>
          <p:nvPr/>
        </p:nvSpPr>
        <p:spPr>
          <a:xfrm>
            <a:off x="2456096" y="405185"/>
            <a:ext cx="2858853" cy="338234"/>
          </a:xfrm>
          <a:prstGeom prst="rect">
            <a:avLst/>
          </a:prstGeom>
        </p:spPr>
        <p:txBody>
          <a:bodyPr wrap="square" lIns="0" tIns="0" rIns="0" bIns="0" rtlCol="0" anchor="t">
            <a:spAutoFit/>
          </a:bodyPr>
          <a:lstStyle/>
          <a:p>
            <a:pPr algn="ctr">
              <a:lnSpc>
                <a:spcPts val="2800"/>
              </a:lnSpc>
            </a:pPr>
            <a:r>
              <a:rPr lang="en-US" sz="2000" dirty="0">
                <a:solidFill>
                  <a:srgbClr val="000000"/>
                </a:solidFill>
                <a:latin typeface="Agrandir Medium Italics"/>
              </a:rPr>
              <a:t>DE VUELTA AL ALTAR</a:t>
            </a:r>
          </a:p>
        </p:txBody>
      </p:sp>
      <p:sp>
        <p:nvSpPr>
          <p:cNvPr id="12" name="AutoShape 12"/>
          <p:cNvSpPr/>
          <p:nvPr/>
        </p:nvSpPr>
        <p:spPr>
          <a:xfrm>
            <a:off x="2430647" y="792534"/>
            <a:ext cx="2980944" cy="0"/>
          </a:xfrm>
          <a:prstGeom prst="line">
            <a:avLst/>
          </a:prstGeom>
          <a:ln w="38100" cap="flat">
            <a:solidFill>
              <a:srgbClr val="000000"/>
            </a:solidFill>
            <a:prstDash val="solid"/>
            <a:headEnd type="none" w="sm" len="sm"/>
            <a:tailEnd type="arrow" w="med" len="sm"/>
          </a:ln>
        </p:spPr>
        <p:txBody>
          <a:bodyPr/>
          <a:lstStyle/>
          <a:p>
            <a:endParaRPr/>
          </a:p>
        </p:txBody>
      </p:sp>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2834" y="1650247"/>
            <a:ext cx="300164" cy="440458"/>
          </a:xfrm>
          <a:prstGeom prst="rect">
            <a:avLst/>
          </a:prstGeom>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6170"/>
          <a:stretch>
            <a:fillRect/>
          </a:stretch>
        </p:blipFill>
        <p:spPr>
          <a:xfrm>
            <a:off x="0" y="0"/>
            <a:ext cx="8953500" cy="7861760"/>
          </a:xfrm>
          <a:prstGeom prst="rect">
            <a:avLst/>
          </a:prstGeom>
        </p:spPr>
      </p:pic>
      <p:pic>
        <p:nvPicPr>
          <p:cNvPr id="3" name="Picture 3"/>
          <p:cNvPicPr>
            <a:picLocks noChangeAspect="1"/>
          </p:cNvPicPr>
          <p:nvPr/>
        </p:nvPicPr>
        <p:blipFill>
          <a:blip r:embed="rId3"/>
          <a:stretch>
            <a:fillRect/>
          </a:stretch>
        </p:blipFill>
        <p:spPr>
          <a:xfrm>
            <a:off x="483320" y="6588818"/>
            <a:ext cx="2351999" cy="652885"/>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25866" y="4177037"/>
            <a:ext cx="538834" cy="620241"/>
          </a:xfrm>
          <a:prstGeom prst="rect">
            <a:avLst/>
          </a:prstGeom>
        </p:spPr>
      </p:pic>
      <p:sp>
        <p:nvSpPr>
          <p:cNvPr id="5" name="TextBox 5"/>
          <p:cNvSpPr txBox="1"/>
          <p:nvPr/>
        </p:nvSpPr>
        <p:spPr>
          <a:xfrm>
            <a:off x="2439736" y="405185"/>
            <a:ext cx="2799013" cy="338234"/>
          </a:xfrm>
          <a:prstGeom prst="rect">
            <a:avLst/>
          </a:prstGeom>
        </p:spPr>
        <p:txBody>
          <a:bodyPr wrap="square" lIns="0" tIns="0" rIns="0" bIns="0" rtlCol="0" anchor="t">
            <a:sp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grandir Medium Italics"/>
                <a:ea typeface="Calibri"/>
                <a:cs typeface="Arial"/>
              </a:rPr>
              <a:t>DE VUELTA AL ALTAR</a:t>
            </a:r>
          </a:p>
        </p:txBody>
      </p:sp>
      <p:sp>
        <p:nvSpPr>
          <p:cNvPr id="6" name="AutoShape 6"/>
          <p:cNvSpPr/>
          <p:nvPr/>
        </p:nvSpPr>
        <p:spPr>
          <a:xfrm>
            <a:off x="2430647" y="792534"/>
            <a:ext cx="2980944" cy="0"/>
          </a:xfrm>
          <a:prstGeom prst="line">
            <a:avLst/>
          </a:prstGeom>
          <a:ln w="38100" cap="flat">
            <a:solidFill>
              <a:srgbClr val="000000"/>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Arial"/>
            </a:endParaRPr>
          </a:p>
        </p:txBody>
      </p:sp>
      <p:sp>
        <p:nvSpPr>
          <p:cNvPr id="7" name="TextBox 7"/>
          <p:cNvSpPr txBox="1"/>
          <p:nvPr/>
        </p:nvSpPr>
        <p:spPr>
          <a:xfrm>
            <a:off x="483320" y="202882"/>
            <a:ext cx="809335" cy="760914"/>
          </a:xfrm>
          <a:prstGeom prst="rect">
            <a:avLst/>
          </a:prstGeom>
        </p:spPr>
        <p:txBody>
          <a:bodyPr wrap="square" lIns="0" tIns="0" rIns="0" bIns="0" rtlCol="0" anchor="t">
            <a:spAutoFit/>
          </a:bodyPr>
          <a:lstStyle/>
          <a:p>
            <a:pPr marL="0" marR="0" lvl="0" indent="0" algn="ctr" defTabSz="914400" rtl="0" eaLnBrk="1" fontAlgn="auto" latinLnBrk="0" hangingPunct="1">
              <a:lnSpc>
                <a:spcPts val="6299"/>
              </a:lnSpc>
              <a:spcBef>
                <a:spcPts val="0"/>
              </a:spcBef>
              <a:spcAft>
                <a:spcPts val="0"/>
              </a:spcAft>
              <a:buClrTx/>
              <a:buSzTx/>
              <a:buFontTx/>
              <a:buNone/>
              <a:tabLst/>
              <a:defRPr/>
            </a:pPr>
            <a:r>
              <a:rPr kumimoji="0" lang="en-US" sz="4499" b="0" i="0" u="none" strike="noStrike" kern="1200" cap="none" spc="0" normalizeH="0" baseline="0" noProof="0" dirty="0">
                <a:ln>
                  <a:noFill/>
                </a:ln>
                <a:solidFill>
                  <a:srgbClr val="000000"/>
                </a:solidFill>
                <a:effectLst/>
                <a:uLnTx/>
                <a:uFillTx/>
                <a:latin typeface="Agrandir Tight Bold"/>
                <a:ea typeface="Calibri"/>
                <a:cs typeface="Arial"/>
              </a:rPr>
              <a:t>10</a:t>
            </a:r>
          </a:p>
        </p:txBody>
      </p:sp>
      <p:sp>
        <p:nvSpPr>
          <p:cNvPr id="8" name="TextBox 8"/>
          <p:cNvSpPr txBox="1"/>
          <p:nvPr/>
        </p:nvSpPr>
        <p:spPr>
          <a:xfrm>
            <a:off x="1152998" y="1531390"/>
            <a:ext cx="2980944" cy="398892"/>
          </a:xfrm>
          <a:prstGeom prst="rect">
            <a:avLst/>
          </a:prstGeom>
        </p:spPr>
        <p:txBody>
          <a:bodyPr wrap="square" lIns="0" tIns="0" rIns="0" bIns="0" rtlCol="0" anchor="t">
            <a:spAutoFit/>
          </a:bodyPr>
          <a:lstStyle/>
          <a:p>
            <a:pPr marL="0" marR="0" lvl="0" indent="0" algn="ctr" defTabSz="914400" rtl="0" eaLnBrk="1" fontAlgn="auto" latinLnBrk="0" hangingPunct="1">
              <a:lnSpc>
                <a:spcPts val="336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Better Saturday"/>
                <a:ea typeface="Calibri"/>
                <a:cs typeface="Arial"/>
              </a:rPr>
              <a:t>Sugerencia</a:t>
            </a:r>
            <a:r>
              <a:rPr kumimoji="0" lang="en-US" sz="2400" b="0" i="0" u="none" strike="noStrike" kern="1200" cap="none" spc="0" normalizeH="0" baseline="0" noProof="0" dirty="0">
                <a:ln>
                  <a:noFill/>
                </a:ln>
                <a:solidFill>
                  <a:srgbClr val="000000"/>
                </a:solidFill>
                <a:effectLst/>
                <a:uLnTx/>
                <a:uFillTx/>
                <a:latin typeface="Better Saturday"/>
                <a:ea typeface="Calibri"/>
                <a:cs typeface="Arial"/>
              </a:rPr>
              <a:t> de </a:t>
            </a:r>
            <a:r>
              <a:rPr kumimoji="0" lang="en-US" sz="2400" b="0" i="0" u="none" strike="noStrike" kern="1200" cap="none" spc="0" normalizeH="0" baseline="0" noProof="0" dirty="0" err="1">
                <a:ln>
                  <a:noFill/>
                </a:ln>
                <a:solidFill>
                  <a:srgbClr val="000000"/>
                </a:solidFill>
                <a:effectLst/>
                <a:uLnTx/>
                <a:uFillTx/>
                <a:latin typeface="Better Saturday"/>
                <a:ea typeface="Calibri"/>
                <a:cs typeface="Arial"/>
              </a:rPr>
              <a:t>oración</a:t>
            </a:r>
            <a:endParaRPr kumimoji="0" lang="en-US" sz="2400" b="0" i="0" u="none" strike="noStrike" kern="1200" cap="none" spc="0" normalizeH="0" baseline="0" noProof="0" dirty="0">
              <a:ln>
                <a:noFill/>
              </a:ln>
              <a:solidFill>
                <a:srgbClr val="000000"/>
              </a:solidFill>
              <a:effectLst/>
              <a:uLnTx/>
              <a:uFillTx/>
              <a:latin typeface="Better Saturday"/>
              <a:ea typeface="Calibri"/>
              <a:cs typeface="Arial"/>
            </a:endParaRPr>
          </a:p>
        </p:txBody>
      </p:sp>
      <p:sp>
        <p:nvSpPr>
          <p:cNvPr id="9" name="TextBox 9"/>
          <p:cNvSpPr txBox="1"/>
          <p:nvPr/>
        </p:nvSpPr>
        <p:spPr>
          <a:xfrm>
            <a:off x="1371902" y="374332"/>
            <a:ext cx="971247" cy="567800"/>
          </a:xfrm>
          <a:prstGeom prst="rect">
            <a:avLst/>
          </a:prstGeom>
        </p:spPr>
        <p:txBody>
          <a:bodyPr wrap="square" lIns="0" tIns="0" rIns="0" bIns="0" rtlCol="0" anchor="t">
            <a:spAutoFit/>
          </a:bodyPr>
          <a:lstStyle/>
          <a:p>
            <a:pPr marL="0" marR="0" lvl="0" indent="0" algn="l" defTabSz="914400" rtl="0" eaLnBrk="1" fontAlgn="auto" latinLnBrk="0" hangingPunct="1">
              <a:lnSpc>
                <a:spcPts val="2303"/>
              </a:lnSpc>
              <a:spcBef>
                <a:spcPts val="0"/>
              </a:spcBef>
              <a:spcAft>
                <a:spcPts val="0"/>
              </a:spcAft>
              <a:buClrTx/>
              <a:buSzTx/>
              <a:buFontTx/>
              <a:buNone/>
              <a:tabLst/>
              <a:defRPr/>
            </a:pPr>
            <a:r>
              <a:rPr kumimoji="0" lang="en-US" sz="1645" b="0" i="0" u="none" strike="noStrike" kern="1200" cap="none" spc="0" normalizeH="0" baseline="0" noProof="0" dirty="0">
                <a:ln>
                  <a:noFill/>
                </a:ln>
                <a:solidFill>
                  <a:srgbClr val="000000"/>
                </a:solidFill>
                <a:effectLst/>
                <a:uLnTx/>
                <a:uFillTx/>
                <a:latin typeface="Open Sans"/>
                <a:ea typeface="Calibri"/>
                <a:cs typeface="Arial"/>
              </a:rPr>
              <a:t>DÍAS DE</a:t>
            </a:r>
          </a:p>
          <a:p>
            <a:pPr marL="0" marR="0" lvl="0" indent="0" algn="l" defTabSz="914400" rtl="0" eaLnBrk="1" fontAlgn="auto" latinLnBrk="0" hangingPunct="1">
              <a:lnSpc>
                <a:spcPts val="2303"/>
              </a:lnSpc>
              <a:spcBef>
                <a:spcPts val="0"/>
              </a:spcBef>
              <a:spcAft>
                <a:spcPts val="0"/>
              </a:spcAft>
              <a:buClrTx/>
              <a:buSzTx/>
              <a:buFontTx/>
              <a:buNone/>
              <a:tabLst/>
              <a:defRPr/>
            </a:pPr>
            <a:r>
              <a:rPr kumimoji="0" lang="en-US" sz="1645" b="0" i="0" u="none" strike="noStrike" kern="1200" cap="none" spc="0" normalizeH="0" baseline="0" noProof="0" dirty="0">
                <a:ln>
                  <a:noFill/>
                </a:ln>
                <a:solidFill>
                  <a:srgbClr val="000000"/>
                </a:solidFill>
                <a:effectLst/>
                <a:uLnTx/>
                <a:uFillTx/>
                <a:latin typeface="Open Sans"/>
                <a:ea typeface="Calibri"/>
                <a:cs typeface="Arial"/>
              </a:rPr>
              <a:t>ORACIÓN</a:t>
            </a:r>
          </a:p>
        </p:txBody>
      </p:sp>
      <p:sp>
        <p:nvSpPr>
          <p:cNvPr id="10" name="TextBox 10"/>
          <p:cNvSpPr txBox="1"/>
          <p:nvPr/>
        </p:nvSpPr>
        <p:spPr>
          <a:xfrm>
            <a:off x="5579234" y="4246886"/>
            <a:ext cx="2847301" cy="824865"/>
          </a:xfrm>
          <a:prstGeom prst="rect">
            <a:avLst/>
          </a:prstGeom>
        </p:spPr>
        <p:txBody>
          <a:bodyPr lIns="0" tIns="0" rIns="0" bIns="0" rtlCol="0" anchor="t">
            <a:spAutoFit/>
          </a:bodyPr>
          <a:lstStyle/>
          <a:p>
            <a:pPr marL="0" marR="0" lvl="0" indent="0" algn="ctr" defTabSz="914400" rtl="0" eaLnBrk="1" fontAlgn="auto" latinLnBrk="0" hangingPunct="1">
              <a:lnSpc>
                <a:spcPts val="336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Better Saturday"/>
                <a:ea typeface="Calibri"/>
                <a:cs typeface="Arial"/>
              </a:rPr>
              <a:t>Canta</a:t>
            </a:r>
            <a:r>
              <a:rPr kumimoji="0" lang="en-US" sz="2400" b="0" i="0" u="none" strike="noStrike" kern="1200" cap="none" spc="0" normalizeH="0" baseline="0" noProof="0" dirty="0">
                <a:ln>
                  <a:noFill/>
                </a:ln>
                <a:solidFill>
                  <a:srgbClr val="000000"/>
                </a:solidFill>
                <a:effectLst/>
                <a:uLnTx/>
                <a:uFillTx/>
                <a:latin typeface="Better Saturday"/>
                <a:ea typeface="Calibri"/>
                <a:cs typeface="Arial"/>
              </a:rPr>
              <a:t> </a:t>
            </a:r>
            <a:r>
              <a:rPr kumimoji="0" lang="en-US" sz="2400" b="0" i="0" u="none" strike="noStrike" kern="1200" cap="none" spc="0" normalizeH="0" baseline="0" noProof="0" dirty="0" err="1">
                <a:ln>
                  <a:noFill/>
                </a:ln>
                <a:solidFill>
                  <a:srgbClr val="000000"/>
                </a:solidFill>
                <a:effectLst/>
                <a:uLnTx/>
                <a:uFillTx/>
                <a:latin typeface="Better Saturday"/>
                <a:ea typeface="Calibri"/>
                <a:cs typeface="Arial"/>
              </a:rPr>
              <a:t>alabanzas</a:t>
            </a:r>
            <a:endParaRPr kumimoji="0" lang="en-US" sz="2400" b="0" i="0" u="none" strike="noStrike" kern="1200" cap="none" spc="0" normalizeH="0" baseline="0" noProof="0" dirty="0">
              <a:ln>
                <a:noFill/>
              </a:ln>
              <a:solidFill>
                <a:srgbClr val="000000"/>
              </a:solidFill>
              <a:effectLst/>
              <a:uLnTx/>
              <a:uFillTx/>
              <a:latin typeface="Better Saturday"/>
              <a:ea typeface="Calibri"/>
              <a:cs typeface="Arial"/>
            </a:endParaRPr>
          </a:p>
          <a:p>
            <a:pPr marL="0" marR="0" lvl="0" indent="0" algn="ctr" defTabSz="914400" rtl="0" eaLnBrk="1" fontAlgn="auto" latinLnBrk="0" hangingPunct="1">
              <a:lnSpc>
                <a:spcPts val="336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Better Saturday"/>
              <a:ea typeface="Calibri"/>
              <a:cs typeface="Arial"/>
            </a:endParaRPr>
          </a:p>
        </p:txBody>
      </p:sp>
      <p:sp>
        <p:nvSpPr>
          <p:cNvPr id="11" name="TextBox 11"/>
          <p:cNvSpPr txBox="1"/>
          <p:nvPr/>
        </p:nvSpPr>
        <p:spPr>
          <a:xfrm>
            <a:off x="4281350" y="4794276"/>
            <a:ext cx="4161234" cy="1693672"/>
          </a:xfrm>
          <a:prstGeom prst="rect">
            <a:avLst/>
          </a:prstGeom>
        </p:spPr>
        <p:txBody>
          <a:bodyPr lIns="0" tIns="0" rIns="0" bIns="0" rtlCol="0" anchor="t">
            <a:spAutoFit/>
          </a:bodyPr>
          <a:lstStyle/>
          <a:p>
            <a:pPr marL="0" marR="0" lvl="0" indent="0" algn="ctr" defTabSz="914400" rtl="0" eaLnBrk="1" fontAlgn="auto" latinLnBrk="0" hangingPunct="1">
              <a:lnSpc>
                <a:spcPts val="2198"/>
              </a:lnSpc>
              <a:spcBef>
                <a:spcPts val="0"/>
              </a:spcBef>
              <a:spcAft>
                <a:spcPts val="0"/>
              </a:spcAft>
              <a:buClrTx/>
              <a:buSzTx/>
              <a:buFontTx/>
              <a:buNone/>
              <a:tabLst/>
              <a:defRPr/>
            </a:pPr>
            <a:r>
              <a:rPr kumimoji="0" lang="en-US" sz="1570" b="0" i="0" u="none" strike="noStrike" kern="1200" cap="none" spc="0" normalizeH="0" baseline="0" noProof="0">
                <a:ln>
                  <a:noFill/>
                </a:ln>
                <a:solidFill>
                  <a:srgbClr val="000000"/>
                </a:solidFill>
                <a:effectLst/>
                <a:uLnTx/>
                <a:uFillTx/>
                <a:latin typeface="Agrandir Medium"/>
                <a:ea typeface="Calibri"/>
                <a:cs typeface="Arial"/>
              </a:rPr>
              <a:t>SDAH #330 Toma mi vida y déjala ser</a:t>
            </a:r>
          </a:p>
          <a:p>
            <a:pPr marL="0" marR="0" lvl="0" indent="0" algn="ctr" defTabSz="914400" rtl="0" eaLnBrk="1" fontAlgn="auto" latinLnBrk="0" hangingPunct="1">
              <a:lnSpc>
                <a:spcPts val="2198"/>
              </a:lnSpc>
              <a:spcBef>
                <a:spcPts val="0"/>
              </a:spcBef>
              <a:spcAft>
                <a:spcPts val="0"/>
              </a:spcAft>
              <a:buClrTx/>
              <a:buSzTx/>
              <a:buFontTx/>
              <a:buNone/>
              <a:tabLst/>
              <a:defRPr/>
            </a:pPr>
            <a:r>
              <a:rPr kumimoji="0" lang="en-US" sz="1570" b="0" i="0" u="none" strike="noStrike" kern="1200" cap="none" spc="0" normalizeH="0" baseline="0" noProof="0">
                <a:ln>
                  <a:noFill/>
                </a:ln>
                <a:solidFill>
                  <a:srgbClr val="000000"/>
                </a:solidFill>
                <a:effectLst/>
                <a:uLnTx/>
                <a:uFillTx/>
                <a:latin typeface="Agrandir Medium"/>
                <a:ea typeface="Calibri"/>
                <a:cs typeface="Arial"/>
              </a:rPr>
              <a:t>SDAH #618 Levántate, levántate por Jesús</a:t>
            </a:r>
          </a:p>
          <a:p>
            <a:pPr marL="0" marR="0" lvl="0" indent="0" algn="ctr" defTabSz="914400" rtl="0" eaLnBrk="1" fontAlgn="auto" latinLnBrk="0" hangingPunct="1">
              <a:lnSpc>
                <a:spcPts val="2198"/>
              </a:lnSpc>
              <a:spcBef>
                <a:spcPts val="0"/>
              </a:spcBef>
              <a:spcAft>
                <a:spcPts val="0"/>
              </a:spcAft>
              <a:buClrTx/>
              <a:buSzTx/>
              <a:buFontTx/>
              <a:buNone/>
              <a:tabLst/>
              <a:defRPr/>
            </a:pPr>
            <a:r>
              <a:rPr kumimoji="0" lang="en-US" sz="1570" b="0" i="0" u="none" strike="noStrike" kern="1200" cap="none" spc="0" normalizeH="0" baseline="0" noProof="0">
                <a:ln>
                  <a:noFill/>
                </a:ln>
                <a:solidFill>
                  <a:srgbClr val="000000"/>
                </a:solidFill>
                <a:effectLst/>
                <a:uLnTx/>
                <a:uFillTx/>
                <a:latin typeface="Agrandir Medium"/>
                <a:ea typeface="Calibri"/>
                <a:cs typeface="Arial"/>
              </a:rPr>
              <a:t>Padre, te adoro</a:t>
            </a:r>
          </a:p>
          <a:p>
            <a:pPr marL="0" marR="0" lvl="0" indent="0" algn="ctr" defTabSz="914400" rtl="0" eaLnBrk="1" fontAlgn="auto" latinLnBrk="0" hangingPunct="1">
              <a:lnSpc>
                <a:spcPts val="2198"/>
              </a:lnSpc>
              <a:spcBef>
                <a:spcPts val="0"/>
              </a:spcBef>
              <a:spcAft>
                <a:spcPts val="0"/>
              </a:spcAft>
              <a:buClrTx/>
              <a:buSzTx/>
              <a:buFontTx/>
              <a:buNone/>
              <a:tabLst/>
              <a:defRPr/>
            </a:pPr>
            <a:r>
              <a:rPr kumimoji="0" lang="en-US" sz="1570" b="0" i="0" u="none" strike="noStrike" kern="1200" cap="none" spc="0" normalizeH="0" baseline="0" noProof="0">
                <a:ln>
                  <a:noFill/>
                </a:ln>
                <a:solidFill>
                  <a:srgbClr val="000000"/>
                </a:solidFill>
                <a:effectLst/>
                <a:uLnTx/>
                <a:uFillTx/>
                <a:latin typeface="Agrandir Medium"/>
                <a:ea typeface="Calibri"/>
                <a:cs typeface="Arial"/>
              </a:rPr>
              <a:t>Pásalo</a:t>
            </a:r>
          </a:p>
          <a:p>
            <a:pPr marL="0" marR="0" lvl="0" indent="0" algn="ctr" defTabSz="914400" rtl="0" eaLnBrk="1" fontAlgn="auto" latinLnBrk="0" hangingPunct="1">
              <a:lnSpc>
                <a:spcPts val="2198"/>
              </a:lnSpc>
              <a:spcBef>
                <a:spcPts val="0"/>
              </a:spcBef>
              <a:spcAft>
                <a:spcPts val="0"/>
              </a:spcAft>
              <a:buClrTx/>
              <a:buSzTx/>
              <a:buFontTx/>
              <a:buNone/>
              <a:tabLst/>
              <a:defRPr/>
            </a:pPr>
            <a:r>
              <a:rPr kumimoji="0" lang="en-US" sz="1570" b="0" i="0" u="none" strike="noStrike" kern="1200" cap="none" spc="0" normalizeH="0" baseline="0" noProof="0">
                <a:ln>
                  <a:noFill/>
                </a:ln>
                <a:solidFill>
                  <a:srgbClr val="000000"/>
                </a:solidFill>
                <a:effectLst/>
                <a:uLnTx/>
                <a:uFillTx/>
                <a:latin typeface="Agrandir Medium"/>
                <a:ea typeface="Calibri"/>
                <a:cs typeface="Arial"/>
              </a:rPr>
              <a:t>Hazme siervo</a:t>
            </a:r>
          </a:p>
          <a:p>
            <a:pPr marL="0" marR="0" lvl="0" indent="0" algn="ctr" defTabSz="914400" rtl="0" eaLnBrk="1" fontAlgn="auto" latinLnBrk="0" hangingPunct="1">
              <a:lnSpc>
                <a:spcPts val="2198"/>
              </a:lnSpc>
              <a:spcBef>
                <a:spcPts val="0"/>
              </a:spcBef>
              <a:spcAft>
                <a:spcPts val="0"/>
              </a:spcAft>
              <a:buClrTx/>
              <a:buSzTx/>
              <a:buFontTx/>
              <a:buNone/>
              <a:tabLst/>
              <a:defRPr/>
            </a:pPr>
            <a:r>
              <a:rPr kumimoji="0" lang="en-US" sz="1570" b="0" i="0" u="none" strike="noStrike" kern="1200" cap="none" spc="0" normalizeH="0" baseline="0" noProof="0">
                <a:ln>
                  <a:noFill/>
                </a:ln>
                <a:solidFill>
                  <a:srgbClr val="000000"/>
                </a:solidFill>
                <a:effectLst/>
                <a:uLnTx/>
                <a:uFillTx/>
                <a:latin typeface="Agrandir Medium"/>
                <a:ea typeface="Calibri"/>
                <a:cs typeface="Arial"/>
              </a:rPr>
              <a:t>Esta lucecita mía</a:t>
            </a:r>
          </a:p>
        </p:txBody>
      </p:sp>
      <p:sp>
        <p:nvSpPr>
          <p:cNvPr id="12" name="TextBox 12"/>
          <p:cNvSpPr txBox="1"/>
          <p:nvPr/>
        </p:nvSpPr>
        <p:spPr>
          <a:xfrm>
            <a:off x="618369" y="1998706"/>
            <a:ext cx="4433901" cy="3086935"/>
          </a:xfrm>
          <a:prstGeom prst="rect">
            <a:avLst/>
          </a:prstGeom>
        </p:spPr>
        <p:txBody>
          <a:bodyPr lIns="0" tIns="0" rIns="0" bIns="0" rtlCol="0" anchor="t">
            <a:spAutoFit/>
          </a:bodyPr>
          <a:lstStyle/>
          <a:p>
            <a:pPr marL="0" marR="0" lvl="0" indent="0" algn="l" defTabSz="914400" rtl="0" eaLnBrk="1" fontAlgn="auto" latinLnBrk="0" hangingPunct="1">
              <a:lnSpc>
                <a:spcPts val="2197"/>
              </a:lnSpc>
              <a:spcBef>
                <a:spcPts val="0"/>
              </a:spcBef>
              <a:spcAft>
                <a:spcPts val="0"/>
              </a:spcAft>
              <a:buClrTx/>
              <a:buSzTx/>
              <a:buFontTx/>
              <a:buNone/>
              <a:tabLst/>
              <a:defRPr/>
            </a:pPr>
            <a:r>
              <a:rPr kumimoji="0" lang="en-US" sz="1569" b="0" i="0" u="none" strike="noStrike" kern="1200" cap="none" spc="0" normalizeH="0" baseline="0" noProof="0" dirty="0" err="1">
                <a:ln>
                  <a:noFill/>
                </a:ln>
                <a:solidFill>
                  <a:srgbClr val="000000"/>
                </a:solidFill>
                <a:effectLst/>
                <a:uLnTx/>
                <a:uFillTx/>
                <a:latin typeface="Agrandir Medium Bold"/>
                <a:ea typeface="Calibri"/>
                <a:cs typeface="Arial"/>
              </a:rPr>
              <a:t>Alabanza</a:t>
            </a:r>
            <a:r>
              <a:rPr kumimoji="0" lang="en-US" sz="1569" b="0" i="0" u="none" strike="noStrike" kern="1200" cap="none" spc="0" normalizeH="0" baseline="0" noProof="0" dirty="0">
                <a:ln>
                  <a:noFill/>
                </a:ln>
                <a:solidFill>
                  <a:srgbClr val="000000"/>
                </a:solidFill>
                <a:effectLst/>
                <a:uLnTx/>
                <a:uFillTx/>
                <a:latin typeface="Agrandir Medium Bold"/>
                <a:ea typeface="Calibri"/>
                <a:cs typeface="Arial"/>
              </a:rPr>
              <a:t> y </a:t>
            </a:r>
            <a:r>
              <a:rPr kumimoji="0" lang="en-US" sz="1569" b="0" i="0" u="none" strike="noStrike" kern="1200" cap="none" spc="0" normalizeH="0" baseline="0" noProof="0" dirty="0" err="1">
                <a:ln>
                  <a:noFill/>
                </a:ln>
                <a:solidFill>
                  <a:srgbClr val="000000"/>
                </a:solidFill>
                <a:effectLst/>
                <a:uLnTx/>
                <a:uFillTx/>
                <a:latin typeface="Agrandir Medium Bold"/>
                <a:ea typeface="Calibri"/>
                <a:cs typeface="Arial"/>
              </a:rPr>
              <a:t>agradecimiento</a:t>
            </a:r>
            <a:r>
              <a:rPr kumimoji="0" lang="en-US" sz="1569" b="0" i="0" u="none" strike="noStrike" kern="1200" cap="none" spc="0" normalizeH="0" baseline="0" noProof="0" dirty="0">
                <a:ln>
                  <a:noFill/>
                </a:ln>
                <a:solidFill>
                  <a:srgbClr val="000000"/>
                </a:solidFill>
                <a:effectLst/>
                <a:uLnTx/>
                <a:uFillTx/>
                <a:latin typeface="Agrandir Medium Bold"/>
                <a:ea typeface="Calibri"/>
                <a:cs typeface="Arial"/>
              </a:rPr>
              <a:t> </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Da gracias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bendiciones</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específicas</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y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alaba</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 Dios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su</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bondad</a:t>
            </a:r>
            <a:endParaRPr kumimoji="0" lang="en-US" sz="1569" b="0" i="0" u="none" strike="noStrike" kern="1200" cap="none" spc="0" normalizeH="0" baseline="0" noProof="0" dirty="0">
              <a:ln>
                <a:noFill/>
              </a:ln>
              <a:solidFill>
                <a:srgbClr val="000000"/>
              </a:solidFill>
              <a:effectLst/>
              <a:uLnTx/>
              <a:uFillTx/>
              <a:latin typeface="Agrandir Medium"/>
              <a:ea typeface="Calibri"/>
              <a:cs typeface="Arial"/>
            </a:endParaRPr>
          </a:p>
          <a:p>
            <a:pPr marL="0" marR="0" lvl="0" indent="0" algn="l" defTabSz="914400" rtl="0" eaLnBrk="1" fontAlgn="auto" latinLnBrk="0" hangingPunct="1">
              <a:lnSpc>
                <a:spcPts val="2197"/>
              </a:lnSpc>
              <a:spcBef>
                <a:spcPts val="0"/>
              </a:spcBef>
              <a:spcAft>
                <a:spcPts val="0"/>
              </a:spcAft>
              <a:buClrTx/>
              <a:buSzTx/>
              <a:buFontTx/>
              <a:buNone/>
              <a:tabLst/>
              <a:defRPr/>
            </a:pPr>
            <a:r>
              <a:rPr kumimoji="0" lang="en-US" sz="1569" b="0" i="0" u="none" strike="noStrike" kern="1200" cap="none" spc="0" normalizeH="0" baseline="0" noProof="0" dirty="0" err="1">
                <a:ln>
                  <a:noFill/>
                </a:ln>
                <a:solidFill>
                  <a:srgbClr val="000000"/>
                </a:solidFill>
                <a:effectLst/>
                <a:uLnTx/>
                <a:uFillTx/>
                <a:latin typeface="Agrandir Medium Bold"/>
                <a:ea typeface="Calibri"/>
                <a:cs typeface="Arial"/>
              </a:rPr>
              <a:t>Confesión</a:t>
            </a:r>
            <a:r>
              <a:rPr kumimoji="0" lang="en-US" sz="1569" b="0" i="0" u="none" strike="noStrike" kern="1200" cap="none" spc="0" normalizeH="0" baseline="0" noProof="0" dirty="0">
                <a:ln>
                  <a:noFill/>
                </a:ln>
                <a:solidFill>
                  <a:srgbClr val="000000"/>
                </a:solidFill>
                <a:effectLst/>
                <a:uLnTx/>
                <a:uFillTx/>
                <a:latin typeface="Agrandir Medium Bold"/>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Confiesa</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tus</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errores</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y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pide</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perdón</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 Dios</a:t>
            </a:r>
          </a:p>
          <a:p>
            <a:pPr marL="0" marR="0" lvl="0" indent="0" algn="l" defTabSz="914400" rtl="0" eaLnBrk="1" fontAlgn="auto" latinLnBrk="0" hangingPunct="1">
              <a:lnSpc>
                <a:spcPts val="2197"/>
              </a:lnSpc>
              <a:spcBef>
                <a:spcPts val="0"/>
              </a:spcBef>
              <a:spcAft>
                <a:spcPts val="0"/>
              </a:spcAft>
              <a:buClrTx/>
              <a:buSzTx/>
              <a:buFontTx/>
              <a:buNone/>
              <a:tabLst/>
              <a:defRPr/>
            </a:pPr>
            <a:r>
              <a:rPr kumimoji="0" lang="en-US" sz="1569" b="0" i="0" u="none" strike="noStrike" kern="1200" cap="none" spc="0" normalizeH="0" baseline="0" noProof="0" dirty="0" err="1">
                <a:ln>
                  <a:noFill/>
                </a:ln>
                <a:solidFill>
                  <a:srgbClr val="000000"/>
                </a:solidFill>
                <a:effectLst/>
                <a:uLnTx/>
                <a:uFillTx/>
                <a:latin typeface="Agrandir Medium Bold"/>
                <a:ea typeface="Calibri"/>
                <a:cs typeface="Arial"/>
              </a:rPr>
              <a:t>Guía</a:t>
            </a:r>
            <a:r>
              <a:rPr kumimoji="0" lang="en-US" sz="1569" b="0" i="0" u="none" strike="noStrike" kern="1200" cap="none" spc="0" normalizeH="0" baseline="0" noProof="0" dirty="0">
                <a:ln>
                  <a:noFill/>
                </a:ln>
                <a:solidFill>
                  <a:srgbClr val="000000"/>
                </a:solidFill>
                <a:effectLst/>
                <a:uLnTx/>
                <a:uFillTx/>
                <a:latin typeface="Agrandir Medium Bold"/>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Pide</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 Dios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sabiduría</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para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tomar</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decisiones</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correctas</a:t>
            </a:r>
            <a:endParaRPr kumimoji="0" lang="en-US" sz="1569" b="0" i="0" u="none" strike="noStrike" kern="1200" cap="none" spc="0" normalizeH="0" baseline="0" noProof="0" dirty="0">
              <a:ln>
                <a:noFill/>
              </a:ln>
              <a:solidFill>
                <a:srgbClr val="000000"/>
              </a:solidFill>
              <a:effectLst/>
              <a:uLnTx/>
              <a:uFillTx/>
              <a:latin typeface="Agrandir Medium"/>
              <a:ea typeface="Calibri"/>
              <a:cs typeface="Arial"/>
            </a:endParaRPr>
          </a:p>
          <a:p>
            <a:pPr marL="0" marR="0" lvl="0" indent="0" algn="l" defTabSz="914400" rtl="0" eaLnBrk="1" fontAlgn="auto" latinLnBrk="0" hangingPunct="1">
              <a:lnSpc>
                <a:spcPts val="2197"/>
              </a:lnSpc>
              <a:spcBef>
                <a:spcPts val="0"/>
              </a:spcBef>
              <a:spcAft>
                <a:spcPts val="0"/>
              </a:spcAft>
              <a:buClrTx/>
              <a:buSzTx/>
              <a:buFontTx/>
              <a:buNone/>
              <a:tabLst/>
              <a:defRPr/>
            </a:pPr>
            <a:r>
              <a:rPr kumimoji="0" lang="en-US" sz="1569" b="0" i="0" u="none" strike="noStrike" kern="1200" cap="none" spc="0" normalizeH="0" baseline="0" noProof="0" dirty="0" err="1">
                <a:ln>
                  <a:noFill/>
                </a:ln>
                <a:solidFill>
                  <a:srgbClr val="000000"/>
                </a:solidFill>
                <a:effectLst/>
                <a:uLnTx/>
                <a:uFillTx/>
                <a:latin typeface="Agrandir Medium Bold"/>
                <a:ea typeface="Calibri"/>
                <a:cs typeface="Arial"/>
              </a:rPr>
              <a:t>Iglesia</a:t>
            </a:r>
            <a:r>
              <a:rPr kumimoji="0" lang="en-US" sz="1569" b="0" i="0" u="none" strike="noStrike" kern="1200" cap="none" spc="0" normalizeH="0" baseline="0" noProof="0" dirty="0">
                <a:ln>
                  <a:noFill/>
                </a:ln>
                <a:solidFill>
                  <a:srgbClr val="000000"/>
                </a:solidFill>
                <a:effectLst/>
                <a:uLnTx/>
                <a:uFillTx/>
                <a:latin typeface="Agrandir Medium Bold"/>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Orar</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la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Iglesia</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mundial</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y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nuestro</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país</a:t>
            </a:r>
            <a:endParaRPr kumimoji="0" lang="en-US" sz="1569" b="0" i="0" u="none" strike="noStrike" kern="1200" cap="none" spc="0" normalizeH="0" baseline="0" noProof="0" dirty="0">
              <a:ln>
                <a:noFill/>
              </a:ln>
              <a:solidFill>
                <a:srgbClr val="000000"/>
              </a:solidFill>
              <a:effectLst/>
              <a:uLnTx/>
              <a:uFillTx/>
              <a:latin typeface="Agrandir Medium"/>
              <a:ea typeface="Calibri"/>
              <a:cs typeface="Arial"/>
            </a:endParaRPr>
          </a:p>
          <a:p>
            <a:pPr marL="0" marR="0" lvl="0" indent="0" algn="l" defTabSz="914400" rtl="0" eaLnBrk="1" fontAlgn="auto" latinLnBrk="0" hangingPunct="1">
              <a:lnSpc>
                <a:spcPts val="2197"/>
              </a:lnSpc>
              <a:spcBef>
                <a:spcPts val="0"/>
              </a:spcBef>
              <a:spcAft>
                <a:spcPts val="0"/>
              </a:spcAft>
              <a:buClrTx/>
              <a:buSzTx/>
              <a:buFontTx/>
              <a:buNone/>
              <a:tabLst/>
              <a:defRPr/>
            </a:pPr>
            <a:r>
              <a:rPr kumimoji="0" lang="en-US" sz="1569" b="0" i="0" u="none" strike="noStrike" kern="1200" cap="none" spc="0" normalizeH="0" baseline="0" noProof="0" dirty="0" err="1">
                <a:ln>
                  <a:noFill/>
                </a:ln>
                <a:solidFill>
                  <a:srgbClr val="000000"/>
                </a:solidFill>
                <a:effectLst/>
                <a:uLnTx/>
                <a:uFillTx/>
                <a:latin typeface="Agrandir Medium Bold"/>
                <a:ea typeface="Calibri"/>
                <a:cs typeface="Arial"/>
              </a:rPr>
              <a:t>Peticiones</a:t>
            </a:r>
            <a:r>
              <a:rPr kumimoji="0" lang="en-US" sz="1569" b="0" i="0" u="none" strike="noStrike" kern="1200" cap="none" spc="0" normalizeH="0" baseline="0" noProof="0" dirty="0">
                <a:ln>
                  <a:noFill/>
                </a:ln>
                <a:solidFill>
                  <a:srgbClr val="000000"/>
                </a:solidFill>
                <a:effectLst/>
                <a:uLnTx/>
                <a:uFillTx/>
                <a:latin typeface="Agrandir Medium Bold"/>
                <a:ea typeface="Calibri"/>
                <a:cs typeface="Arial"/>
              </a:rPr>
              <a:t> </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Ore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las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necesidades</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de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los</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miembros</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de la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iglesia</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familiares</a:t>
            </a:r>
            <a:r>
              <a:rPr kumimoji="0" lang="en-US" sz="1569" b="0" i="0" u="none" strike="noStrike" kern="1200" cap="none" spc="0" normalizeH="0" baseline="0" noProof="0" dirty="0">
                <a:ln>
                  <a:noFill/>
                </a:ln>
                <a:solidFill>
                  <a:srgbClr val="000000"/>
                </a:solidFill>
                <a:effectLst/>
                <a:uLnTx/>
                <a:uFillTx/>
                <a:latin typeface="Agrandir Medium"/>
                <a:ea typeface="Calibri"/>
                <a:cs typeface="Arial"/>
              </a:rPr>
              <a:t> y </a:t>
            </a:r>
            <a:r>
              <a:rPr kumimoji="0" lang="en-US" sz="1569" b="0" i="0" u="none" strike="noStrike" kern="1200" cap="none" spc="0" normalizeH="0" baseline="0" noProof="0" dirty="0" err="1">
                <a:ln>
                  <a:noFill/>
                </a:ln>
                <a:solidFill>
                  <a:srgbClr val="000000"/>
                </a:solidFill>
                <a:effectLst/>
                <a:uLnTx/>
                <a:uFillTx/>
                <a:latin typeface="Agrandir Medium"/>
                <a:ea typeface="Calibri"/>
                <a:cs typeface="Arial"/>
              </a:rPr>
              <a:t>vecinos</a:t>
            </a:r>
            <a:endParaRPr kumimoji="0" lang="en-US" sz="1569" b="0" i="0" u="none" strike="noStrike" kern="1200" cap="none" spc="0" normalizeH="0" baseline="0" noProof="0" dirty="0">
              <a:ln>
                <a:noFill/>
              </a:ln>
              <a:solidFill>
                <a:srgbClr val="000000"/>
              </a:solidFill>
              <a:effectLst/>
              <a:uLnTx/>
              <a:uFillTx/>
              <a:latin typeface="Agrandir Medium"/>
              <a:ea typeface="Calibri"/>
              <a:cs typeface="Arial"/>
            </a:endParaRPr>
          </a:p>
        </p:txBody>
      </p:sp>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2834" y="1393839"/>
            <a:ext cx="300164" cy="440458"/>
          </a:xfrm>
          <a:prstGeom prst="rect">
            <a:avLst/>
          </a:prstGeom>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AF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309940" y="6639464"/>
            <a:ext cx="2351999" cy="652885"/>
          </a:xfrm>
          <a:prstGeom prst="rect">
            <a:avLst/>
          </a:prstGeom>
        </p:spPr>
      </p:pic>
      <p:sp>
        <p:nvSpPr>
          <p:cNvPr id="3" name="TextBox 3"/>
          <p:cNvSpPr txBox="1"/>
          <p:nvPr/>
        </p:nvSpPr>
        <p:spPr>
          <a:xfrm>
            <a:off x="2461342" y="405185"/>
            <a:ext cx="2853608" cy="338234"/>
          </a:xfrm>
          <a:prstGeom prst="rect">
            <a:avLst/>
          </a:prstGeom>
        </p:spPr>
        <p:txBody>
          <a:bodyPr wrap="square" lIns="0" tIns="0" rIns="0" bIns="0" rtlCol="0" anchor="t">
            <a:spAutoFit/>
          </a:bodyPr>
          <a:lstStyle/>
          <a:p>
            <a:pPr algn="ctr">
              <a:lnSpc>
                <a:spcPts val="2800"/>
              </a:lnSpc>
            </a:pPr>
            <a:r>
              <a:rPr lang="en-US" sz="2000" dirty="0">
                <a:solidFill>
                  <a:srgbClr val="000000"/>
                </a:solidFill>
                <a:latin typeface="Agrandir Medium Italics"/>
              </a:rPr>
              <a:t>DE VUELTA AL ALTAR</a:t>
            </a:r>
          </a:p>
        </p:txBody>
      </p:sp>
      <p:sp>
        <p:nvSpPr>
          <p:cNvPr id="4" name="AutoShape 4"/>
          <p:cNvSpPr/>
          <p:nvPr/>
        </p:nvSpPr>
        <p:spPr>
          <a:xfrm>
            <a:off x="2430647" y="792534"/>
            <a:ext cx="2980944" cy="0"/>
          </a:xfrm>
          <a:prstGeom prst="line">
            <a:avLst/>
          </a:prstGeom>
          <a:ln w="38100" cap="flat">
            <a:solidFill>
              <a:srgbClr val="000000"/>
            </a:solidFill>
            <a:prstDash val="solid"/>
            <a:headEnd type="none" w="sm" len="sm"/>
            <a:tailEnd type="arrow" w="med" len="sm"/>
          </a:ln>
        </p:spPr>
        <p:txBody>
          <a:bodyPr/>
          <a:lstStyle/>
          <a:p>
            <a:endParaRPr/>
          </a:p>
        </p:txBody>
      </p:sp>
      <p:pic>
        <p:nvPicPr>
          <p:cNvPr id="5" name="Picture 5"/>
          <p:cNvPicPr>
            <a:picLocks noChangeAspect="1"/>
          </p:cNvPicPr>
          <p:nvPr/>
        </p:nvPicPr>
        <p:blipFill>
          <a:blip r:embed="rId3"/>
          <a:stretch>
            <a:fillRect/>
          </a:stretch>
        </p:blipFill>
        <p:spPr>
          <a:xfrm>
            <a:off x="4476750" y="3070983"/>
            <a:ext cx="4240698" cy="4434717"/>
          </a:xfrm>
          <a:prstGeom prst="rect">
            <a:avLst/>
          </a:prstGeom>
        </p:spPr>
      </p:pic>
      <p:sp>
        <p:nvSpPr>
          <p:cNvPr id="6" name="TextBox 6"/>
          <p:cNvSpPr txBox="1"/>
          <p:nvPr/>
        </p:nvSpPr>
        <p:spPr>
          <a:xfrm>
            <a:off x="637696" y="4193259"/>
            <a:ext cx="3567084" cy="1610995"/>
          </a:xfrm>
          <a:prstGeom prst="rect">
            <a:avLst/>
          </a:prstGeom>
        </p:spPr>
        <p:txBody>
          <a:bodyPr lIns="0" tIns="0" rIns="0" bIns="0" rtlCol="0" anchor="t">
            <a:spAutoFit/>
          </a:bodyPr>
          <a:lstStyle/>
          <a:p>
            <a:pPr algn="ctr">
              <a:lnSpc>
                <a:spcPts val="3080"/>
              </a:lnSpc>
              <a:spcBef>
                <a:spcPct val="0"/>
              </a:spcBef>
            </a:pPr>
            <a:r>
              <a:rPr lang="en-US" sz="2200">
                <a:solidFill>
                  <a:srgbClr val="000000"/>
                </a:solidFill>
                <a:latin typeface="Agrandir Black Bold"/>
              </a:rPr>
              <a:t>"Y allí construyó un altar al Señor, que se le había aparecido"  </a:t>
            </a:r>
          </a:p>
          <a:p>
            <a:pPr algn="ctr">
              <a:lnSpc>
                <a:spcPts val="3080"/>
              </a:lnSpc>
              <a:spcBef>
                <a:spcPct val="0"/>
              </a:spcBef>
            </a:pPr>
            <a:r>
              <a:rPr lang="en-US" sz="2200">
                <a:solidFill>
                  <a:srgbClr val="000000"/>
                </a:solidFill>
                <a:latin typeface="Agrandir Black Bold"/>
              </a:rPr>
              <a:t> Génesis 12:7 (NVI)</a:t>
            </a:r>
          </a:p>
        </p:txBody>
      </p:sp>
      <p:sp>
        <p:nvSpPr>
          <p:cNvPr id="7" name="TextBox 7"/>
          <p:cNvSpPr txBox="1"/>
          <p:nvPr/>
        </p:nvSpPr>
        <p:spPr>
          <a:xfrm>
            <a:off x="1445997" y="1670219"/>
            <a:ext cx="1950482" cy="979107"/>
          </a:xfrm>
          <a:prstGeom prst="rect">
            <a:avLst/>
          </a:prstGeom>
        </p:spPr>
        <p:txBody>
          <a:bodyPr lIns="0" tIns="0" rIns="0" bIns="0" rtlCol="0" anchor="t">
            <a:spAutoFit/>
          </a:bodyPr>
          <a:lstStyle/>
          <a:p>
            <a:pPr algn="ctr">
              <a:lnSpc>
                <a:spcPts val="6933"/>
              </a:lnSpc>
            </a:pPr>
            <a:r>
              <a:rPr lang="en-US" sz="4952">
                <a:solidFill>
                  <a:srgbClr val="995B46"/>
                </a:solidFill>
                <a:latin typeface="Agrandir Black"/>
              </a:rPr>
              <a:t> Día 2</a:t>
            </a:r>
          </a:p>
        </p:txBody>
      </p:sp>
      <p:sp>
        <p:nvSpPr>
          <p:cNvPr id="8" name="TextBox 8"/>
          <p:cNvSpPr txBox="1"/>
          <p:nvPr/>
        </p:nvSpPr>
        <p:spPr>
          <a:xfrm>
            <a:off x="637696" y="202882"/>
            <a:ext cx="654959" cy="760914"/>
          </a:xfrm>
          <a:prstGeom prst="rect">
            <a:avLst/>
          </a:prstGeom>
        </p:spPr>
        <p:txBody>
          <a:bodyPr wrap="square" lIns="0" tIns="0" rIns="0" bIns="0" rtlCol="0" anchor="t">
            <a:spAutoFit/>
          </a:bodyPr>
          <a:lstStyle/>
          <a:p>
            <a:pPr algn="ctr">
              <a:lnSpc>
                <a:spcPts val="6299"/>
              </a:lnSpc>
            </a:pPr>
            <a:r>
              <a:rPr lang="en-US" sz="4499" dirty="0">
                <a:solidFill>
                  <a:srgbClr val="000000"/>
                </a:solidFill>
                <a:latin typeface="Agrandir Tight Bold"/>
              </a:rPr>
              <a:t>10</a:t>
            </a:r>
          </a:p>
        </p:txBody>
      </p:sp>
      <p:sp>
        <p:nvSpPr>
          <p:cNvPr id="9" name="TextBox 9"/>
          <p:cNvSpPr txBox="1"/>
          <p:nvPr/>
        </p:nvSpPr>
        <p:spPr>
          <a:xfrm>
            <a:off x="0" y="2896976"/>
            <a:ext cx="4842476" cy="1016497"/>
          </a:xfrm>
          <a:prstGeom prst="rect">
            <a:avLst/>
          </a:prstGeom>
        </p:spPr>
        <p:txBody>
          <a:bodyPr lIns="0" tIns="0" rIns="0" bIns="0" rtlCol="0" anchor="t">
            <a:spAutoFit/>
          </a:bodyPr>
          <a:lstStyle/>
          <a:p>
            <a:pPr algn="ctr">
              <a:lnSpc>
                <a:spcPts val="3822"/>
              </a:lnSpc>
            </a:pPr>
            <a:r>
              <a:rPr lang="en-US" sz="2730">
                <a:solidFill>
                  <a:srgbClr val="000000"/>
                </a:solidFill>
                <a:latin typeface="Agrandir Medium"/>
              </a:rPr>
              <a:t> Consagración y conmemoración</a:t>
            </a:r>
          </a:p>
        </p:txBody>
      </p:sp>
      <p:sp>
        <p:nvSpPr>
          <p:cNvPr id="10" name="TextBox 10"/>
          <p:cNvSpPr txBox="1"/>
          <p:nvPr/>
        </p:nvSpPr>
        <p:spPr>
          <a:xfrm>
            <a:off x="1371903" y="374332"/>
            <a:ext cx="1058744" cy="567800"/>
          </a:xfrm>
          <a:prstGeom prst="rect">
            <a:avLst/>
          </a:prstGeom>
        </p:spPr>
        <p:txBody>
          <a:bodyPr wrap="square" lIns="0" tIns="0" rIns="0" bIns="0" rtlCol="0" anchor="t">
            <a:spAutoFit/>
          </a:bodyPr>
          <a:lstStyle/>
          <a:p>
            <a:pPr>
              <a:lnSpc>
                <a:spcPts val="2303"/>
              </a:lnSpc>
            </a:pPr>
            <a:r>
              <a:rPr lang="en-US" sz="1645" dirty="0">
                <a:solidFill>
                  <a:srgbClr val="000000"/>
                </a:solidFill>
                <a:latin typeface="Open Sans"/>
              </a:rPr>
              <a:t>DÍAS DE</a:t>
            </a:r>
          </a:p>
          <a:p>
            <a:pPr>
              <a:lnSpc>
                <a:spcPts val="2303"/>
              </a:lnSpc>
            </a:pPr>
            <a:r>
              <a:rPr lang="en-US" sz="1645" dirty="0">
                <a:solidFill>
                  <a:srgbClr val="000000"/>
                </a:solidFill>
                <a:latin typeface="Open Sans"/>
              </a:rPr>
              <a:t>ORACIÓN</a:t>
            </a:r>
          </a:p>
        </p:txBody>
      </p:sp>
      <p:sp>
        <p:nvSpPr>
          <p:cNvPr id="11" name="TextBox 11"/>
          <p:cNvSpPr txBox="1"/>
          <p:nvPr/>
        </p:nvSpPr>
        <p:spPr>
          <a:xfrm>
            <a:off x="4476750" y="1985461"/>
            <a:ext cx="3897213" cy="838944"/>
          </a:xfrm>
          <a:prstGeom prst="rect">
            <a:avLst/>
          </a:prstGeom>
        </p:spPr>
        <p:txBody>
          <a:bodyPr lIns="0" tIns="0" rIns="0" bIns="0" rtlCol="0" anchor="t">
            <a:spAutoFit/>
          </a:bodyPr>
          <a:lstStyle/>
          <a:p>
            <a:pPr algn="ctr">
              <a:lnSpc>
                <a:spcPts val="3108"/>
              </a:lnSpc>
            </a:pPr>
            <a:r>
              <a:rPr lang="en-US" sz="2220">
                <a:solidFill>
                  <a:srgbClr val="995B46"/>
                </a:solidFill>
                <a:latin typeface="Agrandir Medium Bold"/>
              </a:rPr>
              <a:t>Enfoque clave:</a:t>
            </a:r>
          </a:p>
          <a:p>
            <a:pPr algn="ctr">
              <a:lnSpc>
                <a:spcPts val="3108"/>
              </a:lnSpc>
            </a:pPr>
            <a:r>
              <a:rPr lang="en-US" sz="2220">
                <a:solidFill>
                  <a:srgbClr val="995B46"/>
                </a:solidFill>
                <a:latin typeface="Agrandir Medium Bold"/>
              </a:rPr>
              <a:t>Dios quiere que recordemos</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AF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6285272" y="6674316"/>
            <a:ext cx="2192352" cy="608569"/>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18687" y="1073350"/>
            <a:ext cx="658307" cy="619866"/>
          </a:xfrm>
          <a:prstGeom prst="rect">
            <a:avLst/>
          </a:prstGeom>
        </p:spPr>
      </p:pic>
      <p:sp>
        <p:nvSpPr>
          <p:cNvPr id="4" name="TextBox 4"/>
          <p:cNvSpPr txBox="1"/>
          <p:nvPr/>
        </p:nvSpPr>
        <p:spPr>
          <a:xfrm>
            <a:off x="2464192" y="405185"/>
            <a:ext cx="2850758" cy="338234"/>
          </a:xfrm>
          <a:prstGeom prst="rect">
            <a:avLst/>
          </a:prstGeom>
        </p:spPr>
        <p:txBody>
          <a:bodyPr wrap="square" lIns="0" tIns="0" rIns="0" bIns="0" rtlCol="0" anchor="t">
            <a:spAutoFit/>
          </a:bodyPr>
          <a:lstStyle/>
          <a:p>
            <a:pPr algn="ctr">
              <a:lnSpc>
                <a:spcPts val="2800"/>
              </a:lnSpc>
            </a:pPr>
            <a:r>
              <a:rPr lang="en-US" sz="2000" dirty="0">
                <a:solidFill>
                  <a:srgbClr val="000000"/>
                </a:solidFill>
                <a:latin typeface="Agrandir Medium Italics"/>
              </a:rPr>
              <a:t>DE VUELTA AL ALTAR</a:t>
            </a:r>
          </a:p>
        </p:txBody>
      </p:sp>
      <p:sp>
        <p:nvSpPr>
          <p:cNvPr id="5" name="AutoShape 5"/>
          <p:cNvSpPr/>
          <p:nvPr/>
        </p:nvSpPr>
        <p:spPr>
          <a:xfrm>
            <a:off x="2430647" y="792534"/>
            <a:ext cx="2980944" cy="0"/>
          </a:xfrm>
          <a:prstGeom prst="line">
            <a:avLst/>
          </a:prstGeom>
          <a:ln w="38100" cap="flat">
            <a:solidFill>
              <a:srgbClr val="000000"/>
            </a:solidFill>
            <a:prstDash val="solid"/>
            <a:headEnd type="none" w="sm" len="sm"/>
            <a:tailEnd type="arrow" w="med" len="sm"/>
          </a:ln>
        </p:spPr>
        <p:txBody>
          <a:bodyPr/>
          <a:lstStyle/>
          <a:p>
            <a:endParaRPr/>
          </a:p>
        </p:txBody>
      </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48484" y="4479426"/>
            <a:ext cx="1054446" cy="1735714"/>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6078" y="1507775"/>
            <a:ext cx="1488870" cy="2583213"/>
          </a:xfrm>
          <a:prstGeom prst="rect">
            <a:avLst/>
          </a:prstGeom>
        </p:spPr>
      </p:pic>
      <p:sp>
        <p:nvSpPr>
          <p:cNvPr id="8" name="TextBox 8"/>
          <p:cNvSpPr txBox="1"/>
          <p:nvPr/>
        </p:nvSpPr>
        <p:spPr>
          <a:xfrm>
            <a:off x="631114" y="202882"/>
            <a:ext cx="661541" cy="760914"/>
          </a:xfrm>
          <a:prstGeom prst="rect">
            <a:avLst/>
          </a:prstGeom>
        </p:spPr>
        <p:txBody>
          <a:bodyPr wrap="square" lIns="0" tIns="0" rIns="0" bIns="0" rtlCol="0" anchor="t">
            <a:spAutoFit/>
          </a:bodyPr>
          <a:lstStyle/>
          <a:p>
            <a:pPr algn="ctr">
              <a:lnSpc>
                <a:spcPts val="6299"/>
              </a:lnSpc>
            </a:pPr>
            <a:r>
              <a:rPr lang="en-US" sz="4499" dirty="0">
                <a:solidFill>
                  <a:srgbClr val="000000"/>
                </a:solidFill>
                <a:latin typeface="Agrandir Tight Bold"/>
              </a:rPr>
              <a:t>10</a:t>
            </a:r>
          </a:p>
        </p:txBody>
      </p:sp>
      <p:sp>
        <p:nvSpPr>
          <p:cNvPr id="9" name="TextBox 9"/>
          <p:cNvSpPr txBox="1"/>
          <p:nvPr/>
        </p:nvSpPr>
        <p:spPr>
          <a:xfrm>
            <a:off x="5140986" y="1140078"/>
            <a:ext cx="2155164" cy="405764"/>
          </a:xfrm>
          <a:prstGeom prst="rect">
            <a:avLst/>
          </a:prstGeom>
        </p:spPr>
        <p:txBody>
          <a:bodyPr wrap="square" lIns="0" tIns="0" rIns="0" bIns="0" rtlCol="0" anchor="t">
            <a:spAutoFit/>
          </a:bodyPr>
          <a:lstStyle/>
          <a:p>
            <a:pPr algn="ctr">
              <a:lnSpc>
                <a:spcPts val="3360"/>
              </a:lnSpc>
            </a:pPr>
            <a:r>
              <a:rPr lang="en-US" sz="2400" dirty="0">
                <a:solidFill>
                  <a:srgbClr val="000000"/>
                </a:solidFill>
                <a:latin typeface="Better Saturday"/>
              </a:rPr>
              <a:t> </a:t>
            </a:r>
            <a:r>
              <a:rPr lang="en-US" sz="2400" dirty="0" err="1">
                <a:solidFill>
                  <a:srgbClr val="000000"/>
                </a:solidFill>
                <a:latin typeface="Better Saturday"/>
              </a:rPr>
              <a:t>Pensamiento</a:t>
            </a:r>
            <a:r>
              <a:rPr lang="en-US" sz="2400" dirty="0">
                <a:solidFill>
                  <a:srgbClr val="000000"/>
                </a:solidFill>
                <a:latin typeface="Better Saturday"/>
              </a:rPr>
              <a:t> clave</a:t>
            </a:r>
          </a:p>
        </p:txBody>
      </p:sp>
      <p:sp>
        <p:nvSpPr>
          <p:cNvPr id="10" name="TextBox 10"/>
          <p:cNvSpPr txBox="1"/>
          <p:nvPr/>
        </p:nvSpPr>
        <p:spPr>
          <a:xfrm>
            <a:off x="1371902" y="374332"/>
            <a:ext cx="933045" cy="567800"/>
          </a:xfrm>
          <a:prstGeom prst="rect">
            <a:avLst/>
          </a:prstGeom>
        </p:spPr>
        <p:txBody>
          <a:bodyPr wrap="square" lIns="0" tIns="0" rIns="0" bIns="0" rtlCol="0" anchor="t">
            <a:spAutoFit/>
          </a:bodyPr>
          <a:lstStyle/>
          <a:p>
            <a:pPr>
              <a:lnSpc>
                <a:spcPts val="2303"/>
              </a:lnSpc>
            </a:pPr>
            <a:r>
              <a:rPr lang="en-US" sz="1645" dirty="0">
                <a:solidFill>
                  <a:srgbClr val="000000"/>
                </a:solidFill>
                <a:latin typeface="Open Sans"/>
              </a:rPr>
              <a:t>DÍAS DE</a:t>
            </a:r>
          </a:p>
          <a:p>
            <a:pPr>
              <a:lnSpc>
                <a:spcPts val="2303"/>
              </a:lnSpc>
            </a:pPr>
            <a:r>
              <a:rPr lang="en-US" sz="1645" dirty="0">
                <a:solidFill>
                  <a:srgbClr val="000000"/>
                </a:solidFill>
                <a:latin typeface="Open Sans"/>
              </a:rPr>
              <a:t>ORACIÓN</a:t>
            </a:r>
          </a:p>
        </p:txBody>
      </p:sp>
      <p:sp>
        <p:nvSpPr>
          <p:cNvPr id="11" name="TextBox 11"/>
          <p:cNvSpPr txBox="1"/>
          <p:nvPr/>
        </p:nvSpPr>
        <p:spPr>
          <a:xfrm>
            <a:off x="2331389" y="1632373"/>
            <a:ext cx="5959066" cy="2798552"/>
          </a:xfrm>
          <a:prstGeom prst="rect">
            <a:avLst/>
          </a:prstGeom>
        </p:spPr>
        <p:txBody>
          <a:bodyPr lIns="0" tIns="0" rIns="0" bIns="0" rtlCol="0" anchor="t">
            <a:spAutoFit/>
          </a:bodyPr>
          <a:lstStyle/>
          <a:p>
            <a:pPr algn="r">
              <a:lnSpc>
                <a:spcPts val="2199"/>
              </a:lnSpc>
            </a:pPr>
            <a:r>
              <a:rPr lang="en-US" sz="1570">
                <a:solidFill>
                  <a:srgbClr val="000000"/>
                </a:solidFill>
                <a:latin typeface="Agrandir Medium"/>
              </a:rPr>
              <a:t>Los altares siempre han representado lugares de dedicación y recuerdo. Es un símbolo de conexión personal con Dios. Dios prometió a Abraham que sería padre de muchos hijos y que daría la Tierra de Canaán a sus descendientes. Para honrar y adorar a Dios, Abraham construyó un altar. Esta promesa y acto de adoración se transmitió al hijo de Abraham, Isaac, y también a su nieto Jacob. A través de sus ejemplos, los israelitas construyeron altares para honrar y adorar a Dios. A nosotros también se nos recuerda que debemos adorar y hablar con Dios a diario. </a:t>
            </a:r>
          </a:p>
        </p:txBody>
      </p:sp>
      <p:sp>
        <p:nvSpPr>
          <p:cNvPr id="12" name="TextBox 12"/>
          <p:cNvSpPr txBox="1"/>
          <p:nvPr/>
        </p:nvSpPr>
        <p:spPr>
          <a:xfrm>
            <a:off x="1353496" y="4459500"/>
            <a:ext cx="1460897" cy="405764"/>
          </a:xfrm>
          <a:prstGeom prst="rect">
            <a:avLst/>
          </a:prstGeom>
        </p:spPr>
        <p:txBody>
          <a:bodyPr lIns="0" tIns="0" rIns="0" bIns="0" rtlCol="0" anchor="t">
            <a:spAutoFit/>
          </a:bodyPr>
          <a:lstStyle/>
          <a:p>
            <a:pPr algn="ctr">
              <a:lnSpc>
                <a:spcPts val="3360"/>
              </a:lnSpc>
            </a:pPr>
            <a:r>
              <a:rPr lang="en-US" sz="2400">
                <a:solidFill>
                  <a:srgbClr val="000000"/>
                </a:solidFill>
                <a:latin typeface="Better Saturday"/>
              </a:rPr>
              <a:t> Tiempo de oración</a:t>
            </a:r>
          </a:p>
        </p:txBody>
      </p:sp>
      <p:sp>
        <p:nvSpPr>
          <p:cNvPr id="13" name="TextBox 13"/>
          <p:cNvSpPr txBox="1"/>
          <p:nvPr/>
        </p:nvSpPr>
        <p:spPr>
          <a:xfrm>
            <a:off x="3235390" y="4469025"/>
            <a:ext cx="3163193" cy="356235"/>
          </a:xfrm>
          <a:prstGeom prst="rect">
            <a:avLst/>
          </a:prstGeom>
        </p:spPr>
        <p:txBody>
          <a:bodyPr lIns="0" tIns="0" rIns="0" bIns="0" rtlCol="0" anchor="t">
            <a:spAutoFit/>
          </a:bodyPr>
          <a:lstStyle/>
          <a:p>
            <a:pPr algn="ctr">
              <a:lnSpc>
                <a:spcPts val="2940"/>
              </a:lnSpc>
            </a:pPr>
            <a:r>
              <a:rPr lang="en-US" sz="2100">
                <a:solidFill>
                  <a:srgbClr val="000000"/>
                </a:solidFill>
                <a:latin typeface="Open Sans Bold Italics"/>
              </a:rPr>
              <a:t>Un lugar para el recuerdo</a:t>
            </a:r>
          </a:p>
        </p:txBody>
      </p:sp>
      <p:sp>
        <p:nvSpPr>
          <p:cNvPr id="14" name="TextBox 14"/>
          <p:cNvSpPr txBox="1"/>
          <p:nvPr/>
        </p:nvSpPr>
        <p:spPr>
          <a:xfrm>
            <a:off x="631114" y="5506416"/>
            <a:ext cx="5383046" cy="1417447"/>
          </a:xfrm>
          <a:prstGeom prst="rect">
            <a:avLst/>
          </a:prstGeom>
        </p:spPr>
        <p:txBody>
          <a:bodyPr lIns="0" tIns="0" rIns="0" bIns="0" rtlCol="0" anchor="t">
            <a:spAutoFit/>
          </a:bodyPr>
          <a:lstStyle/>
          <a:p>
            <a:pPr>
              <a:lnSpc>
                <a:spcPts val="2197"/>
              </a:lnSpc>
            </a:pPr>
            <a:r>
              <a:rPr lang="en-US" sz="1569">
                <a:solidFill>
                  <a:srgbClr val="000000"/>
                </a:solidFill>
                <a:latin typeface="Agrandir Medium"/>
              </a:rPr>
              <a:t>Querido Dios, nuestro Padre celestial, gracias por todo lo que has hecho por mí. Quiero darte honor, alabanza y adoración. Ayúdame a recordar tu amor y bondad y de ahora en adelante a adorarte cada día. En el nombre de Jesús, te lo ruego, Amén</a:t>
            </a:r>
          </a:p>
        </p:txBody>
      </p:sp>
      <p:pic>
        <p:nvPicPr>
          <p:cNvPr id="15"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53332" y="4424806"/>
            <a:ext cx="300164" cy="440458"/>
          </a:xfrm>
          <a:prstGeom prst="rect">
            <a:avLst/>
          </a:prstGeom>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AF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11763" y="1329963"/>
            <a:ext cx="1289967" cy="2123402"/>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9822" y="1508956"/>
            <a:ext cx="360980" cy="529698"/>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95539" y="4029174"/>
            <a:ext cx="538834" cy="620241"/>
          </a:xfrm>
          <a:prstGeom prst="rect">
            <a:avLst/>
          </a:prstGeom>
        </p:spPr>
      </p:pic>
      <p:sp>
        <p:nvSpPr>
          <p:cNvPr id="5" name="TextBox 5"/>
          <p:cNvSpPr txBox="1"/>
          <p:nvPr/>
        </p:nvSpPr>
        <p:spPr>
          <a:xfrm>
            <a:off x="590550" y="202882"/>
            <a:ext cx="702105" cy="760914"/>
          </a:xfrm>
          <a:prstGeom prst="rect">
            <a:avLst/>
          </a:prstGeom>
        </p:spPr>
        <p:txBody>
          <a:bodyPr wrap="square" lIns="0" tIns="0" rIns="0" bIns="0" rtlCol="0" anchor="t">
            <a:spAutoFit/>
          </a:bodyPr>
          <a:lstStyle/>
          <a:p>
            <a:pPr algn="ctr">
              <a:lnSpc>
                <a:spcPts val="6299"/>
              </a:lnSpc>
            </a:pPr>
            <a:r>
              <a:rPr lang="en-US" sz="4499" dirty="0">
                <a:solidFill>
                  <a:srgbClr val="000000"/>
                </a:solidFill>
                <a:latin typeface="Agrandir Tight Bold"/>
              </a:rPr>
              <a:t>10</a:t>
            </a:r>
          </a:p>
        </p:txBody>
      </p:sp>
      <p:sp>
        <p:nvSpPr>
          <p:cNvPr id="6" name="TextBox 6"/>
          <p:cNvSpPr txBox="1"/>
          <p:nvPr/>
        </p:nvSpPr>
        <p:spPr>
          <a:xfrm>
            <a:off x="1657350" y="1819944"/>
            <a:ext cx="2613756" cy="398892"/>
          </a:xfrm>
          <a:prstGeom prst="rect">
            <a:avLst/>
          </a:prstGeom>
        </p:spPr>
        <p:txBody>
          <a:bodyPr wrap="square" lIns="0" tIns="0" rIns="0" bIns="0" rtlCol="0" anchor="t">
            <a:spAutoFit/>
          </a:bodyPr>
          <a:lstStyle/>
          <a:p>
            <a:pPr algn="ctr">
              <a:lnSpc>
                <a:spcPts val="3360"/>
              </a:lnSpc>
            </a:pPr>
            <a:r>
              <a:rPr lang="en-US" sz="2400">
                <a:solidFill>
                  <a:srgbClr val="000000"/>
                </a:solidFill>
                <a:latin typeface="Better Saturday"/>
              </a:rPr>
              <a:t>Sugerencia de oración</a:t>
            </a:r>
          </a:p>
        </p:txBody>
      </p:sp>
      <p:sp>
        <p:nvSpPr>
          <p:cNvPr id="7" name="TextBox 7"/>
          <p:cNvSpPr txBox="1"/>
          <p:nvPr/>
        </p:nvSpPr>
        <p:spPr>
          <a:xfrm>
            <a:off x="1371903" y="374332"/>
            <a:ext cx="1058744" cy="567800"/>
          </a:xfrm>
          <a:prstGeom prst="rect">
            <a:avLst/>
          </a:prstGeom>
        </p:spPr>
        <p:txBody>
          <a:bodyPr wrap="square" lIns="0" tIns="0" rIns="0" bIns="0" rtlCol="0" anchor="t">
            <a:spAutoFit/>
          </a:bodyPr>
          <a:lstStyle/>
          <a:p>
            <a:pPr>
              <a:lnSpc>
                <a:spcPts val="2303"/>
              </a:lnSpc>
            </a:pPr>
            <a:r>
              <a:rPr lang="en-US" sz="1645" dirty="0">
                <a:solidFill>
                  <a:srgbClr val="000000"/>
                </a:solidFill>
                <a:latin typeface="Open Sans"/>
              </a:rPr>
              <a:t>DÍAS DE</a:t>
            </a:r>
          </a:p>
          <a:p>
            <a:pPr>
              <a:lnSpc>
                <a:spcPts val="2303"/>
              </a:lnSpc>
            </a:pPr>
            <a:r>
              <a:rPr lang="en-US" sz="1645" dirty="0">
                <a:solidFill>
                  <a:srgbClr val="000000"/>
                </a:solidFill>
                <a:latin typeface="Open Sans"/>
              </a:rPr>
              <a:t>ORACIÓN</a:t>
            </a:r>
          </a:p>
        </p:txBody>
      </p:sp>
      <p:sp>
        <p:nvSpPr>
          <p:cNvPr id="8" name="TextBox 8"/>
          <p:cNvSpPr txBox="1"/>
          <p:nvPr/>
        </p:nvSpPr>
        <p:spPr>
          <a:xfrm>
            <a:off x="5737813" y="4221764"/>
            <a:ext cx="2847301" cy="824865"/>
          </a:xfrm>
          <a:prstGeom prst="rect">
            <a:avLst/>
          </a:prstGeom>
        </p:spPr>
        <p:txBody>
          <a:bodyPr lIns="0" tIns="0" rIns="0" bIns="0" rtlCol="0" anchor="t">
            <a:spAutoFit/>
          </a:bodyPr>
          <a:lstStyle/>
          <a:p>
            <a:pPr algn="ctr">
              <a:lnSpc>
                <a:spcPts val="3359"/>
              </a:lnSpc>
            </a:pPr>
            <a:r>
              <a:rPr lang="en-US" sz="2400">
                <a:solidFill>
                  <a:srgbClr val="000000"/>
                </a:solidFill>
                <a:latin typeface="Better Saturday"/>
              </a:rPr>
              <a:t>Canta alabanzas</a:t>
            </a:r>
          </a:p>
          <a:p>
            <a:pPr algn="ctr">
              <a:lnSpc>
                <a:spcPts val="3359"/>
              </a:lnSpc>
            </a:pPr>
            <a:endParaRPr lang="en-US" sz="2400">
              <a:solidFill>
                <a:srgbClr val="000000"/>
              </a:solidFill>
              <a:latin typeface="Better Saturday"/>
            </a:endParaRPr>
          </a:p>
        </p:txBody>
      </p:sp>
      <p:sp>
        <p:nvSpPr>
          <p:cNvPr id="9" name="TextBox 9"/>
          <p:cNvSpPr txBox="1"/>
          <p:nvPr/>
        </p:nvSpPr>
        <p:spPr>
          <a:xfrm>
            <a:off x="5108978" y="4816843"/>
            <a:ext cx="3352754" cy="1417447"/>
          </a:xfrm>
          <a:prstGeom prst="rect">
            <a:avLst/>
          </a:prstGeom>
        </p:spPr>
        <p:txBody>
          <a:bodyPr lIns="0" tIns="0" rIns="0" bIns="0" rtlCol="0" anchor="t">
            <a:spAutoFit/>
          </a:bodyPr>
          <a:lstStyle/>
          <a:p>
            <a:pPr algn="ctr">
              <a:lnSpc>
                <a:spcPts val="2198"/>
              </a:lnSpc>
            </a:pPr>
            <a:r>
              <a:rPr lang="en-US" sz="1570">
                <a:solidFill>
                  <a:srgbClr val="000000"/>
                </a:solidFill>
                <a:latin typeface="Agrandir Medium"/>
              </a:rPr>
              <a:t>SDAH #343 Canto a mi Redentor</a:t>
            </a:r>
          </a:p>
          <a:p>
            <a:pPr algn="ctr">
              <a:lnSpc>
                <a:spcPts val="2198"/>
              </a:lnSpc>
            </a:pPr>
            <a:r>
              <a:rPr lang="en-US" sz="1570">
                <a:solidFill>
                  <a:srgbClr val="000000"/>
                </a:solidFill>
                <a:latin typeface="Agrandir Medium"/>
              </a:rPr>
              <a:t>Dar las gracias con un corazón agradecido</a:t>
            </a:r>
          </a:p>
          <a:p>
            <a:pPr algn="ctr">
              <a:lnSpc>
                <a:spcPts val="2198"/>
              </a:lnSpc>
            </a:pPr>
            <a:r>
              <a:rPr lang="en-US" sz="1570">
                <a:solidFill>
                  <a:srgbClr val="000000"/>
                </a:solidFill>
                <a:latin typeface="Agrandir Medium"/>
              </a:rPr>
              <a:t>Cuente sus bendiciones</a:t>
            </a:r>
          </a:p>
          <a:p>
            <a:pPr algn="ctr">
              <a:lnSpc>
                <a:spcPts val="2198"/>
              </a:lnSpc>
            </a:pPr>
            <a:r>
              <a:rPr lang="en-US" sz="1570">
                <a:solidFill>
                  <a:srgbClr val="000000"/>
                </a:solidFill>
                <a:latin typeface="Agrandir Medium"/>
              </a:rPr>
              <a:t>Quiero Alabarte Señor</a:t>
            </a:r>
          </a:p>
        </p:txBody>
      </p:sp>
      <p:sp>
        <p:nvSpPr>
          <p:cNvPr id="10" name="TextBox 10"/>
          <p:cNvSpPr txBox="1"/>
          <p:nvPr/>
        </p:nvSpPr>
        <p:spPr>
          <a:xfrm>
            <a:off x="713178" y="2712285"/>
            <a:ext cx="4433901" cy="3657540"/>
          </a:xfrm>
          <a:prstGeom prst="rect">
            <a:avLst/>
          </a:prstGeom>
        </p:spPr>
        <p:txBody>
          <a:bodyPr lIns="0" tIns="0" rIns="0" bIns="0" rtlCol="0" anchor="t">
            <a:spAutoFit/>
          </a:bodyPr>
          <a:lstStyle/>
          <a:p>
            <a:pPr>
              <a:lnSpc>
                <a:spcPts val="2198"/>
              </a:lnSpc>
            </a:pPr>
            <a:r>
              <a:rPr lang="en-US" sz="1570">
                <a:solidFill>
                  <a:srgbClr val="000000"/>
                </a:solidFill>
                <a:latin typeface="Agrandir Medium Bold"/>
              </a:rPr>
              <a:t>Alabanza y agradecimiento </a:t>
            </a:r>
            <a:r>
              <a:rPr lang="en-US" sz="1570">
                <a:solidFill>
                  <a:srgbClr val="000000"/>
                </a:solidFill>
                <a:latin typeface="Agrandir Medium"/>
              </a:rPr>
              <a:t>Da gracias por bendiciones específicas y alaba a Dios por su bondad</a:t>
            </a:r>
          </a:p>
          <a:p>
            <a:pPr>
              <a:lnSpc>
                <a:spcPts val="2198"/>
              </a:lnSpc>
            </a:pPr>
            <a:r>
              <a:rPr lang="en-US" sz="1570">
                <a:solidFill>
                  <a:srgbClr val="000000"/>
                </a:solidFill>
                <a:latin typeface="Agrandir Medium Bold"/>
              </a:rPr>
              <a:t>Confesión </a:t>
            </a:r>
            <a:r>
              <a:rPr lang="en-US" sz="1570">
                <a:solidFill>
                  <a:srgbClr val="000000"/>
                </a:solidFill>
                <a:latin typeface="Agrandir Medium"/>
              </a:rPr>
              <a:t>Confiesa tus errores y pide perdón a Dios</a:t>
            </a:r>
          </a:p>
          <a:p>
            <a:pPr>
              <a:lnSpc>
                <a:spcPts val="2198"/>
              </a:lnSpc>
            </a:pPr>
            <a:r>
              <a:rPr lang="en-US" sz="1570">
                <a:solidFill>
                  <a:srgbClr val="000000"/>
                </a:solidFill>
                <a:latin typeface="Agrandir Medium Bold"/>
              </a:rPr>
              <a:t>Guía </a:t>
            </a:r>
            <a:r>
              <a:rPr lang="en-US" sz="1570">
                <a:solidFill>
                  <a:srgbClr val="000000"/>
                </a:solidFill>
                <a:latin typeface="Agrandir Medium"/>
              </a:rPr>
              <a:t>Pide a Dios sabiduría para tomar decisiones correctas</a:t>
            </a:r>
          </a:p>
          <a:p>
            <a:pPr>
              <a:lnSpc>
                <a:spcPts val="2198"/>
              </a:lnSpc>
            </a:pPr>
            <a:r>
              <a:rPr lang="en-US" sz="1570">
                <a:solidFill>
                  <a:srgbClr val="000000"/>
                </a:solidFill>
                <a:latin typeface="Agrandir Medium Bold"/>
              </a:rPr>
              <a:t>Iglesia </a:t>
            </a:r>
            <a:r>
              <a:rPr lang="en-US" sz="1570">
                <a:solidFill>
                  <a:srgbClr val="000000"/>
                </a:solidFill>
                <a:latin typeface="Agrandir Medium"/>
              </a:rPr>
              <a:t>Ore para que todos los niños y familias ASD encuentren a Dios, lo pongan en primer lugar en sus vidas y lo sigan.</a:t>
            </a:r>
          </a:p>
          <a:p>
            <a:pPr>
              <a:lnSpc>
                <a:spcPts val="2198"/>
              </a:lnSpc>
            </a:pPr>
            <a:r>
              <a:rPr lang="en-US" sz="1570">
                <a:solidFill>
                  <a:srgbClr val="000000"/>
                </a:solidFill>
                <a:latin typeface="Agrandir Medium Bold"/>
              </a:rPr>
              <a:t>Peticiones </a:t>
            </a:r>
            <a:r>
              <a:rPr lang="en-US" sz="1570">
                <a:solidFill>
                  <a:srgbClr val="000000"/>
                </a:solidFill>
                <a:latin typeface="Agrandir Medium"/>
              </a:rPr>
              <a:t>Oremos para que el Espíritu Santo guíe en la toma de decisiones de todos los niños y seamos bendecidos por sus elecciones al seguir alegremente los mandamientos de Dios.</a:t>
            </a:r>
          </a:p>
        </p:txBody>
      </p:sp>
      <p:sp>
        <p:nvSpPr>
          <p:cNvPr id="11" name="TextBox 11"/>
          <p:cNvSpPr txBox="1"/>
          <p:nvPr/>
        </p:nvSpPr>
        <p:spPr>
          <a:xfrm>
            <a:off x="2439737" y="405185"/>
            <a:ext cx="2707342" cy="338234"/>
          </a:xfrm>
          <a:prstGeom prst="rect">
            <a:avLst/>
          </a:prstGeom>
        </p:spPr>
        <p:txBody>
          <a:bodyPr wrap="square" lIns="0" tIns="0" rIns="0" bIns="0" rtlCol="0" anchor="t">
            <a:spAutoFit/>
          </a:bodyPr>
          <a:lstStyle/>
          <a:p>
            <a:pPr algn="ctr">
              <a:lnSpc>
                <a:spcPts val="2800"/>
              </a:lnSpc>
            </a:pPr>
            <a:r>
              <a:rPr lang="en-US" sz="2000" dirty="0">
                <a:solidFill>
                  <a:srgbClr val="000000"/>
                </a:solidFill>
                <a:latin typeface="Agrandir Medium Italics"/>
              </a:rPr>
              <a:t>DE VUELTA AL ALTAR</a:t>
            </a:r>
          </a:p>
        </p:txBody>
      </p:sp>
      <p:sp>
        <p:nvSpPr>
          <p:cNvPr id="12" name="AutoShape 12"/>
          <p:cNvSpPr/>
          <p:nvPr/>
        </p:nvSpPr>
        <p:spPr>
          <a:xfrm>
            <a:off x="2430647" y="792534"/>
            <a:ext cx="2980944" cy="0"/>
          </a:xfrm>
          <a:prstGeom prst="line">
            <a:avLst/>
          </a:prstGeom>
          <a:ln w="38100" cap="flat">
            <a:solidFill>
              <a:srgbClr val="000000"/>
            </a:solidFill>
            <a:prstDash val="solid"/>
            <a:headEnd type="none" w="sm" len="sm"/>
            <a:tailEnd type="arrow" w="med" len="sm"/>
          </a:ln>
        </p:spPr>
        <p:txBody>
          <a:bodyPr/>
          <a:lstStyle/>
          <a:p>
            <a:endParaRPr/>
          </a:p>
        </p:txBody>
      </p:sp>
      <p:pic>
        <p:nvPicPr>
          <p:cNvPr id="13" name="Picture 13"/>
          <p:cNvPicPr>
            <a:picLocks noChangeAspect="1"/>
          </p:cNvPicPr>
          <p:nvPr/>
        </p:nvPicPr>
        <p:blipFill>
          <a:blip r:embed="rId8"/>
          <a:stretch>
            <a:fillRect/>
          </a:stretch>
        </p:blipFill>
        <p:spPr>
          <a:xfrm>
            <a:off x="521329" y="6695186"/>
            <a:ext cx="2351999" cy="652885"/>
          </a:xfrm>
          <a:prstGeom prst="rect">
            <a:avLst/>
          </a:prstGeom>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6B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6169531" y="6640348"/>
            <a:ext cx="2351999" cy="652885"/>
          </a:xfrm>
          <a:prstGeom prst="rect">
            <a:avLst/>
          </a:prstGeom>
        </p:spPr>
      </p:pic>
      <p:sp>
        <p:nvSpPr>
          <p:cNvPr id="3" name="TextBox 3"/>
          <p:cNvSpPr txBox="1"/>
          <p:nvPr/>
        </p:nvSpPr>
        <p:spPr>
          <a:xfrm>
            <a:off x="2457732" y="405185"/>
            <a:ext cx="2704817" cy="338234"/>
          </a:xfrm>
          <a:prstGeom prst="rect">
            <a:avLst/>
          </a:prstGeom>
        </p:spPr>
        <p:txBody>
          <a:bodyPr wrap="square" lIns="0" tIns="0" rIns="0" bIns="0" rtlCol="0" anchor="t">
            <a:sp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grandir Medium Italics"/>
                <a:ea typeface="Calibri"/>
                <a:cs typeface="Arial"/>
              </a:rPr>
              <a:t>DE VUELTA AL ALTAR</a:t>
            </a:r>
          </a:p>
        </p:txBody>
      </p:sp>
      <p:sp>
        <p:nvSpPr>
          <p:cNvPr id="4" name="AutoShape 4"/>
          <p:cNvSpPr/>
          <p:nvPr/>
        </p:nvSpPr>
        <p:spPr>
          <a:xfrm>
            <a:off x="2430647" y="792534"/>
            <a:ext cx="2980944" cy="0"/>
          </a:xfrm>
          <a:prstGeom prst="line">
            <a:avLst/>
          </a:prstGeom>
          <a:ln w="38100" cap="flat">
            <a:solidFill>
              <a:srgbClr val="000000"/>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Arial"/>
            </a:endParaRPr>
          </a:p>
        </p:txBody>
      </p:sp>
      <p:pic>
        <p:nvPicPr>
          <p:cNvPr id="5" name="Picture 5"/>
          <p:cNvPicPr>
            <a:picLocks noChangeAspect="1"/>
          </p:cNvPicPr>
          <p:nvPr/>
        </p:nvPicPr>
        <p:blipFill>
          <a:blip r:embed="rId3"/>
          <a:srcRect l="27286" t="25365" r="28208"/>
          <a:stretch>
            <a:fillRect/>
          </a:stretch>
        </p:blipFill>
        <p:spPr>
          <a:xfrm>
            <a:off x="1106219" y="2699126"/>
            <a:ext cx="2996602" cy="502526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91801" y="110965"/>
            <a:ext cx="1422258" cy="1132634"/>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647" y="4019781"/>
            <a:ext cx="1528433" cy="3002280"/>
          </a:xfrm>
          <a:prstGeom prst="rect">
            <a:avLst/>
          </a:prstGeom>
        </p:spPr>
      </p:pic>
      <p:sp>
        <p:nvSpPr>
          <p:cNvPr id="8" name="TextBox 8"/>
          <p:cNvSpPr txBox="1"/>
          <p:nvPr/>
        </p:nvSpPr>
        <p:spPr>
          <a:xfrm>
            <a:off x="4567090" y="2805104"/>
            <a:ext cx="3490198" cy="548818"/>
          </a:xfrm>
          <a:prstGeom prst="rect">
            <a:avLst/>
          </a:prstGeom>
        </p:spPr>
        <p:txBody>
          <a:bodyPr lIns="0" tIns="0" rIns="0" bIns="0" rtlCol="0" anchor="t">
            <a:spAutoFit/>
          </a:bodyPr>
          <a:lstStyle/>
          <a:p>
            <a:pPr marL="0" marR="0" lvl="0" indent="0" algn="ctr" defTabSz="914400" rtl="0" eaLnBrk="1" fontAlgn="auto" latinLnBrk="0" hangingPunct="1">
              <a:lnSpc>
                <a:spcPts val="3875"/>
              </a:lnSpc>
              <a:spcBef>
                <a:spcPts val="0"/>
              </a:spcBef>
              <a:spcAft>
                <a:spcPts val="0"/>
              </a:spcAft>
              <a:buClrTx/>
              <a:buSzTx/>
              <a:buFontTx/>
              <a:buNone/>
              <a:tabLst/>
              <a:defRPr/>
            </a:pPr>
            <a:r>
              <a:rPr kumimoji="0" lang="en-US" sz="2767" b="0" i="0" u="none" strike="noStrike" kern="1200" cap="none" spc="0" normalizeH="0" baseline="0" noProof="0">
                <a:ln>
                  <a:noFill/>
                </a:ln>
                <a:solidFill>
                  <a:srgbClr val="000000"/>
                </a:solidFill>
                <a:effectLst/>
                <a:uLnTx/>
                <a:uFillTx/>
                <a:latin typeface="Agrandir Medium"/>
                <a:ea typeface="Calibri"/>
                <a:cs typeface="Arial"/>
              </a:rPr>
              <a:t>Mañana y tarde</a:t>
            </a:r>
          </a:p>
        </p:txBody>
      </p:sp>
      <p:sp>
        <p:nvSpPr>
          <p:cNvPr id="9" name="TextBox 9"/>
          <p:cNvSpPr txBox="1"/>
          <p:nvPr/>
        </p:nvSpPr>
        <p:spPr>
          <a:xfrm>
            <a:off x="4302873" y="3800706"/>
            <a:ext cx="4228183" cy="1610995"/>
          </a:xfrm>
          <a:prstGeom prst="rect">
            <a:avLst/>
          </a:prstGeom>
        </p:spPr>
        <p:txBody>
          <a:bodyPr lIns="0" tIns="0" rIns="0" bIns="0" rtlCol="0" anchor="t">
            <a:spAutoFit/>
          </a:bodyPr>
          <a:lstStyle/>
          <a:p>
            <a:pPr marL="0" marR="0" lvl="0" indent="0" algn="ctr" defTabSz="914400" rtl="0" eaLnBrk="1" fontAlgn="auto" latinLnBrk="0" hangingPunct="1">
              <a:lnSpc>
                <a:spcPts val="3080"/>
              </a:lnSpc>
              <a:spcBef>
                <a:spcPts val="0"/>
              </a:spcBef>
              <a:spcAft>
                <a:spcPts val="0"/>
              </a:spcAft>
              <a:buClrTx/>
              <a:buSzTx/>
              <a:buFontTx/>
              <a:buNone/>
              <a:tabLst/>
              <a:defRPr/>
            </a:pPr>
            <a:r>
              <a:rPr kumimoji="0" lang="en-US" sz="2200" b="0" i="0" u="none" strike="noStrike" kern="1200" cap="none" spc="0" normalizeH="0" baseline="0" noProof="0">
                <a:ln>
                  <a:noFill/>
                </a:ln>
                <a:solidFill>
                  <a:srgbClr val="B24F2D"/>
                </a:solidFill>
                <a:effectLst/>
                <a:uLnTx/>
                <a:uFillTx/>
                <a:latin typeface="Agrandir Black Bold"/>
                <a:ea typeface="Calibri"/>
                <a:cs typeface="Arial"/>
              </a:rPr>
              <a:t>"Levántate cada mañana para dar gracias y alabar al Señor y lo mismo al atardecer" </a:t>
            </a:r>
          </a:p>
          <a:p>
            <a:pPr marL="0" marR="0" lvl="0" indent="0" algn="ctr" defTabSz="914400" rtl="0" eaLnBrk="1" fontAlgn="auto" latinLnBrk="0" hangingPunct="1">
              <a:lnSpc>
                <a:spcPts val="3080"/>
              </a:lnSpc>
              <a:spcBef>
                <a:spcPct val="0"/>
              </a:spcBef>
              <a:spcAft>
                <a:spcPts val="0"/>
              </a:spcAft>
              <a:buClrTx/>
              <a:buSzTx/>
              <a:buFontTx/>
              <a:buNone/>
              <a:tabLst/>
              <a:defRPr/>
            </a:pPr>
            <a:r>
              <a:rPr kumimoji="0" lang="en-US" sz="2200" b="0" i="0" u="none" strike="noStrike" kern="1200" cap="none" spc="0" normalizeH="0" baseline="0" noProof="0">
                <a:ln>
                  <a:noFill/>
                </a:ln>
                <a:solidFill>
                  <a:srgbClr val="B24F2D"/>
                </a:solidFill>
                <a:effectLst/>
                <a:uLnTx/>
                <a:uFillTx/>
                <a:latin typeface="Agrandir Black Bold"/>
                <a:ea typeface="Calibri"/>
                <a:cs typeface="Arial"/>
              </a:rPr>
              <a:t>1 Crónicas 23:30 (NVI)</a:t>
            </a:r>
          </a:p>
        </p:txBody>
      </p:sp>
      <p:sp>
        <p:nvSpPr>
          <p:cNvPr id="10" name="TextBox 10"/>
          <p:cNvSpPr txBox="1"/>
          <p:nvPr/>
        </p:nvSpPr>
        <p:spPr>
          <a:xfrm>
            <a:off x="5458288" y="1470663"/>
            <a:ext cx="1946672" cy="979107"/>
          </a:xfrm>
          <a:prstGeom prst="rect">
            <a:avLst/>
          </a:prstGeom>
        </p:spPr>
        <p:txBody>
          <a:bodyPr lIns="0" tIns="0" rIns="0" bIns="0" rtlCol="0" anchor="t">
            <a:spAutoFit/>
          </a:bodyPr>
          <a:lstStyle/>
          <a:p>
            <a:pPr marL="0" marR="0" lvl="0" indent="0" algn="ctr" defTabSz="914400" rtl="0" eaLnBrk="1" fontAlgn="auto" latinLnBrk="0" hangingPunct="1">
              <a:lnSpc>
                <a:spcPts val="6933"/>
              </a:lnSpc>
              <a:spcBef>
                <a:spcPts val="0"/>
              </a:spcBef>
              <a:spcAft>
                <a:spcPts val="0"/>
              </a:spcAft>
              <a:buClrTx/>
              <a:buSzTx/>
              <a:buFontTx/>
              <a:buNone/>
              <a:tabLst/>
              <a:defRPr/>
            </a:pPr>
            <a:r>
              <a:rPr kumimoji="0" lang="en-US" sz="4952" b="0" i="0" u="none" strike="noStrike" kern="1200" cap="none" spc="0" normalizeH="0" baseline="0" noProof="0">
                <a:ln>
                  <a:noFill/>
                </a:ln>
                <a:solidFill>
                  <a:srgbClr val="B24F2D"/>
                </a:solidFill>
                <a:effectLst/>
                <a:uLnTx/>
                <a:uFillTx/>
                <a:latin typeface="Agrandir Black"/>
                <a:ea typeface="Calibri"/>
                <a:cs typeface="Arial"/>
              </a:rPr>
              <a:t> Día 3</a:t>
            </a:r>
          </a:p>
        </p:txBody>
      </p:sp>
      <p:sp>
        <p:nvSpPr>
          <p:cNvPr id="11" name="TextBox 11"/>
          <p:cNvSpPr txBox="1"/>
          <p:nvPr/>
        </p:nvSpPr>
        <p:spPr>
          <a:xfrm>
            <a:off x="583642" y="202882"/>
            <a:ext cx="709014" cy="760914"/>
          </a:xfrm>
          <a:prstGeom prst="rect">
            <a:avLst/>
          </a:prstGeom>
        </p:spPr>
        <p:txBody>
          <a:bodyPr wrap="square" lIns="0" tIns="0" rIns="0" bIns="0" rtlCol="0" anchor="t">
            <a:spAutoFit/>
          </a:bodyPr>
          <a:lstStyle/>
          <a:p>
            <a:pPr marL="0" marR="0" lvl="0" indent="0" algn="ctr" defTabSz="914400" rtl="0" eaLnBrk="1" fontAlgn="auto" latinLnBrk="0" hangingPunct="1">
              <a:lnSpc>
                <a:spcPts val="6299"/>
              </a:lnSpc>
              <a:spcBef>
                <a:spcPts val="0"/>
              </a:spcBef>
              <a:spcAft>
                <a:spcPts val="0"/>
              </a:spcAft>
              <a:buClrTx/>
              <a:buSzTx/>
              <a:buFontTx/>
              <a:buNone/>
              <a:tabLst/>
              <a:defRPr/>
            </a:pPr>
            <a:r>
              <a:rPr kumimoji="0" lang="en-US" sz="4499" b="0" i="0" u="none" strike="noStrike" kern="1200" cap="none" spc="0" normalizeH="0" baseline="0" noProof="0" dirty="0">
                <a:ln>
                  <a:noFill/>
                </a:ln>
                <a:solidFill>
                  <a:srgbClr val="000000"/>
                </a:solidFill>
                <a:effectLst/>
                <a:uLnTx/>
                <a:uFillTx/>
                <a:latin typeface="Agrandir Tight Bold"/>
                <a:ea typeface="Calibri"/>
                <a:cs typeface="Arial"/>
              </a:rPr>
              <a:t>10</a:t>
            </a:r>
          </a:p>
        </p:txBody>
      </p:sp>
      <p:sp>
        <p:nvSpPr>
          <p:cNvPr id="12" name="TextBox 12"/>
          <p:cNvSpPr txBox="1"/>
          <p:nvPr/>
        </p:nvSpPr>
        <p:spPr>
          <a:xfrm>
            <a:off x="1371903" y="374332"/>
            <a:ext cx="1058744" cy="567800"/>
          </a:xfrm>
          <a:prstGeom prst="rect">
            <a:avLst/>
          </a:prstGeom>
        </p:spPr>
        <p:txBody>
          <a:bodyPr wrap="square" lIns="0" tIns="0" rIns="0" bIns="0" rtlCol="0" anchor="t">
            <a:spAutoFit/>
          </a:bodyPr>
          <a:lstStyle/>
          <a:p>
            <a:pPr marL="0" marR="0" lvl="0" indent="0" algn="l" defTabSz="914400" rtl="0" eaLnBrk="1" fontAlgn="auto" latinLnBrk="0" hangingPunct="1">
              <a:lnSpc>
                <a:spcPts val="2303"/>
              </a:lnSpc>
              <a:spcBef>
                <a:spcPts val="0"/>
              </a:spcBef>
              <a:spcAft>
                <a:spcPts val="0"/>
              </a:spcAft>
              <a:buClrTx/>
              <a:buSzTx/>
              <a:buFontTx/>
              <a:buNone/>
              <a:tabLst/>
              <a:defRPr/>
            </a:pPr>
            <a:r>
              <a:rPr kumimoji="0" lang="en-US" sz="1645" b="0" i="0" u="none" strike="noStrike" kern="1200" cap="none" spc="0" normalizeH="0" baseline="0" noProof="0" dirty="0">
                <a:ln>
                  <a:noFill/>
                </a:ln>
                <a:solidFill>
                  <a:srgbClr val="000000"/>
                </a:solidFill>
                <a:effectLst/>
                <a:uLnTx/>
                <a:uFillTx/>
                <a:latin typeface="Open Sans"/>
                <a:ea typeface="Calibri"/>
                <a:cs typeface="Arial"/>
              </a:rPr>
              <a:t>DÍAS DE</a:t>
            </a:r>
          </a:p>
          <a:p>
            <a:pPr marL="0" marR="0" lvl="0" indent="0" algn="l" defTabSz="914400" rtl="0" eaLnBrk="1" fontAlgn="auto" latinLnBrk="0" hangingPunct="1">
              <a:lnSpc>
                <a:spcPts val="2303"/>
              </a:lnSpc>
              <a:spcBef>
                <a:spcPts val="0"/>
              </a:spcBef>
              <a:spcAft>
                <a:spcPts val="0"/>
              </a:spcAft>
              <a:buClrTx/>
              <a:buSzTx/>
              <a:buFontTx/>
              <a:buNone/>
              <a:tabLst/>
              <a:defRPr/>
            </a:pPr>
            <a:r>
              <a:rPr kumimoji="0" lang="en-US" sz="1645" b="0" i="0" u="none" strike="noStrike" kern="1200" cap="none" spc="0" normalizeH="0" baseline="0" noProof="0" dirty="0">
                <a:ln>
                  <a:noFill/>
                </a:ln>
                <a:solidFill>
                  <a:srgbClr val="000000"/>
                </a:solidFill>
                <a:effectLst/>
                <a:uLnTx/>
                <a:uFillTx/>
                <a:latin typeface="Open Sans"/>
                <a:ea typeface="Calibri"/>
                <a:cs typeface="Arial"/>
              </a:rPr>
              <a:t>ORACIÓN</a:t>
            </a:r>
          </a:p>
        </p:txBody>
      </p:sp>
      <p:sp>
        <p:nvSpPr>
          <p:cNvPr id="13" name="TextBox 13"/>
          <p:cNvSpPr txBox="1"/>
          <p:nvPr/>
        </p:nvSpPr>
        <p:spPr>
          <a:xfrm>
            <a:off x="583641" y="1327984"/>
            <a:ext cx="4041759" cy="1536809"/>
          </a:xfrm>
          <a:prstGeom prst="rect">
            <a:avLst/>
          </a:prstGeom>
        </p:spPr>
        <p:txBody>
          <a:bodyPr lIns="0" tIns="0" rIns="0" bIns="0" rtlCol="0" anchor="t">
            <a:spAutoFit/>
          </a:bodyPr>
          <a:lstStyle/>
          <a:p>
            <a:pPr marL="0" marR="0" lvl="0" indent="0" algn="ctr" defTabSz="914400" rtl="0" eaLnBrk="1" fontAlgn="auto" latinLnBrk="0" hangingPunct="1">
              <a:lnSpc>
                <a:spcPts val="2968"/>
              </a:lnSpc>
              <a:spcBef>
                <a:spcPts val="0"/>
              </a:spcBef>
              <a:spcAft>
                <a:spcPts val="0"/>
              </a:spcAft>
              <a:buClrTx/>
              <a:buSzTx/>
              <a:buFontTx/>
              <a:buNone/>
              <a:tabLst/>
              <a:defRPr/>
            </a:pPr>
            <a:r>
              <a:rPr kumimoji="0" lang="en-US" sz="2120" b="0" i="0" u="none" strike="noStrike" kern="1200" cap="none" spc="0" normalizeH="0" baseline="0" noProof="0">
                <a:ln>
                  <a:noFill/>
                </a:ln>
                <a:solidFill>
                  <a:srgbClr val="B24F2D"/>
                </a:solidFill>
                <a:effectLst/>
                <a:uLnTx/>
                <a:uFillTx/>
                <a:latin typeface="Agrandir Medium Bold"/>
                <a:ea typeface="Calibri"/>
                <a:cs typeface="Arial"/>
              </a:rPr>
              <a:t>Enfoque clave:</a:t>
            </a:r>
          </a:p>
          <a:p>
            <a:pPr marL="0" marR="0" lvl="0" indent="0" algn="ctr" defTabSz="914400" rtl="0" eaLnBrk="1" fontAlgn="auto" latinLnBrk="0" hangingPunct="1">
              <a:lnSpc>
                <a:spcPts val="2968"/>
              </a:lnSpc>
              <a:spcBef>
                <a:spcPts val="0"/>
              </a:spcBef>
              <a:spcAft>
                <a:spcPts val="0"/>
              </a:spcAft>
              <a:buClrTx/>
              <a:buSzTx/>
              <a:buFontTx/>
              <a:buNone/>
              <a:tabLst/>
              <a:defRPr/>
            </a:pPr>
            <a:r>
              <a:rPr kumimoji="0" lang="en-US" sz="2120" b="0" i="0" u="none" strike="noStrike" kern="1200" cap="none" spc="0" normalizeH="0" baseline="0" noProof="0">
                <a:ln>
                  <a:noFill/>
                </a:ln>
                <a:solidFill>
                  <a:srgbClr val="B24F2D"/>
                </a:solidFill>
                <a:effectLst/>
                <a:uLnTx/>
                <a:uFillTx/>
                <a:latin typeface="Agrandir Medium Bold"/>
                <a:ea typeface="Calibri"/>
                <a:cs typeface="Arial"/>
              </a:rPr>
              <a:t>Dios quiere que empecemos y acabemos el día con Él</a:t>
            </a:r>
          </a:p>
          <a:p>
            <a:pPr marL="0" marR="0" lvl="0" indent="0" algn="ctr" defTabSz="914400" rtl="0" eaLnBrk="1" fontAlgn="auto" latinLnBrk="0" hangingPunct="1">
              <a:lnSpc>
                <a:spcPts val="2968"/>
              </a:lnSpc>
              <a:spcBef>
                <a:spcPts val="0"/>
              </a:spcBef>
              <a:spcAft>
                <a:spcPts val="0"/>
              </a:spcAft>
              <a:buClrTx/>
              <a:buSzTx/>
              <a:buFontTx/>
              <a:buNone/>
              <a:tabLst/>
              <a:defRPr/>
            </a:pPr>
            <a:endParaRPr kumimoji="0" lang="en-US" sz="2120" b="0" i="0" u="none" strike="noStrike" kern="1200" cap="none" spc="0" normalizeH="0" baseline="0" noProof="0">
              <a:ln>
                <a:noFill/>
              </a:ln>
              <a:solidFill>
                <a:srgbClr val="B24F2D"/>
              </a:solidFill>
              <a:effectLst/>
              <a:uLnTx/>
              <a:uFillTx/>
              <a:latin typeface="Agrandir Medium Bold"/>
              <a:ea typeface="Calibri"/>
              <a:cs typeface="Arial"/>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C6B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332413" y="6654541"/>
            <a:ext cx="2351999" cy="652885"/>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84422" y="1072249"/>
            <a:ext cx="542840" cy="511142"/>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83534" y="1911077"/>
            <a:ext cx="2455697" cy="1841773"/>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46449" y="4659381"/>
            <a:ext cx="324786" cy="476587"/>
          </a:xfrm>
          <a:prstGeom prst="rect">
            <a:avLst/>
          </a:prstGeom>
        </p:spPr>
      </p:pic>
      <p:sp>
        <p:nvSpPr>
          <p:cNvPr id="6" name="TextBox 6"/>
          <p:cNvSpPr txBox="1"/>
          <p:nvPr/>
        </p:nvSpPr>
        <p:spPr>
          <a:xfrm>
            <a:off x="2446460" y="405185"/>
            <a:ext cx="2792290" cy="338234"/>
          </a:xfrm>
          <a:prstGeom prst="rect">
            <a:avLst/>
          </a:prstGeom>
        </p:spPr>
        <p:txBody>
          <a:bodyPr wrap="square" lIns="0" tIns="0" rIns="0" bIns="0" rtlCol="0" anchor="t">
            <a:sp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grandir Medium Italics"/>
                <a:ea typeface="Calibri"/>
                <a:cs typeface="Arial"/>
              </a:rPr>
              <a:t>DE VUELTA AL ALTAR</a:t>
            </a:r>
          </a:p>
        </p:txBody>
      </p:sp>
      <p:sp>
        <p:nvSpPr>
          <p:cNvPr id="7" name="AutoShape 7"/>
          <p:cNvSpPr/>
          <p:nvPr/>
        </p:nvSpPr>
        <p:spPr>
          <a:xfrm>
            <a:off x="2430647" y="792534"/>
            <a:ext cx="2980944" cy="0"/>
          </a:xfrm>
          <a:prstGeom prst="line">
            <a:avLst/>
          </a:prstGeom>
          <a:ln w="38100" cap="flat">
            <a:solidFill>
              <a:srgbClr val="000000"/>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Arial"/>
            </a:endParaRPr>
          </a:p>
        </p:txBody>
      </p:sp>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0" y="4511228"/>
            <a:ext cx="1142350" cy="2243902"/>
          </a:xfrm>
          <a:prstGeom prst="rect">
            <a:avLst/>
          </a:prstGeom>
        </p:spPr>
      </p:pic>
      <p:sp>
        <p:nvSpPr>
          <p:cNvPr id="9" name="TextBox 9"/>
          <p:cNvSpPr txBox="1"/>
          <p:nvPr/>
        </p:nvSpPr>
        <p:spPr>
          <a:xfrm>
            <a:off x="415553" y="1792922"/>
            <a:ext cx="5229133" cy="2804614"/>
          </a:xfrm>
          <a:prstGeom prst="rect">
            <a:avLst/>
          </a:prstGeom>
        </p:spPr>
        <p:txBody>
          <a:bodyPr wrap="square" lIns="0" tIns="0" rIns="0" bIns="0" rtlCol="0" anchor="t">
            <a:spAutoFit/>
          </a:bodyPr>
          <a:lstStyle/>
          <a:p>
            <a:pPr marL="0" marR="0" lvl="0" indent="0" algn="l" defTabSz="914400" rtl="0" eaLnBrk="1" fontAlgn="auto" latinLnBrk="0" hangingPunct="1">
              <a:lnSpc>
                <a:spcPts val="2198"/>
              </a:lnSpc>
              <a:spcBef>
                <a:spcPct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grandir Medium"/>
                <a:ea typeface="Calibri"/>
                <a:cs typeface="Arial"/>
              </a:rPr>
              <a:t>De camino a la Tierra Prometida, los israelitas vagaban por el desierto. Dios les ordenó que se mantuvieran en contacto con Él rezando cada día por la mañana y por la noche. Necesitaban la protección, el valor y la fuerza de Dios para el difícil viaje. Debían adorar y ofrecer sacrificios en el altar por la mañana y por la tarde. Era un tiempo de acción de gracias y arrepentimiento. También era un momento especial para escuchar la voz de Dios y recibir sus bendiciones.  Es lo mismo para nosotros hoy. Dios quiere tener ese tiempo especial con nosotros también.</a:t>
            </a:r>
          </a:p>
        </p:txBody>
      </p:sp>
      <p:sp>
        <p:nvSpPr>
          <p:cNvPr id="10" name="TextBox 10"/>
          <p:cNvSpPr txBox="1"/>
          <p:nvPr/>
        </p:nvSpPr>
        <p:spPr>
          <a:xfrm>
            <a:off x="590550" y="202882"/>
            <a:ext cx="702105" cy="760914"/>
          </a:xfrm>
          <a:prstGeom prst="rect">
            <a:avLst/>
          </a:prstGeom>
        </p:spPr>
        <p:txBody>
          <a:bodyPr wrap="square" lIns="0" tIns="0" rIns="0" bIns="0" rtlCol="0" anchor="t">
            <a:spAutoFit/>
          </a:bodyPr>
          <a:lstStyle/>
          <a:p>
            <a:pPr marL="0" marR="0" lvl="0" indent="0" algn="ctr" defTabSz="914400" rtl="0" eaLnBrk="1" fontAlgn="auto" latinLnBrk="0" hangingPunct="1">
              <a:lnSpc>
                <a:spcPts val="6299"/>
              </a:lnSpc>
              <a:spcBef>
                <a:spcPts val="0"/>
              </a:spcBef>
              <a:spcAft>
                <a:spcPts val="0"/>
              </a:spcAft>
              <a:buClrTx/>
              <a:buSzTx/>
              <a:buFontTx/>
              <a:buNone/>
              <a:tabLst/>
              <a:defRPr/>
            </a:pPr>
            <a:r>
              <a:rPr kumimoji="0" lang="en-US" sz="4499" b="0" i="0" u="none" strike="noStrike" kern="1200" cap="none" spc="0" normalizeH="0" baseline="0" noProof="0" dirty="0">
                <a:ln>
                  <a:noFill/>
                </a:ln>
                <a:solidFill>
                  <a:srgbClr val="000000"/>
                </a:solidFill>
                <a:effectLst/>
                <a:uLnTx/>
                <a:uFillTx/>
                <a:latin typeface="Agrandir Tight Bold"/>
                <a:ea typeface="Calibri"/>
                <a:cs typeface="Arial"/>
              </a:rPr>
              <a:t>10</a:t>
            </a:r>
          </a:p>
        </p:txBody>
      </p:sp>
      <p:sp>
        <p:nvSpPr>
          <p:cNvPr id="11" name="TextBox 11"/>
          <p:cNvSpPr txBox="1"/>
          <p:nvPr/>
        </p:nvSpPr>
        <p:spPr>
          <a:xfrm>
            <a:off x="2921831" y="1087018"/>
            <a:ext cx="1660327" cy="405765"/>
          </a:xfrm>
          <a:prstGeom prst="rect">
            <a:avLst/>
          </a:prstGeom>
        </p:spPr>
        <p:txBody>
          <a:bodyPr lIns="0" tIns="0" rIns="0" bIns="0" rtlCol="0" anchor="t">
            <a:spAutoFit/>
          </a:bodyPr>
          <a:lstStyle/>
          <a:p>
            <a:pPr marL="0" marR="0" lvl="0" indent="0" algn="ctr" defTabSz="914400" rtl="0" eaLnBrk="1" fontAlgn="auto" latinLnBrk="0" hangingPunct="1">
              <a:lnSpc>
                <a:spcPts val="336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Better Saturday"/>
                <a:ea typeface="Calibri"/>
                <a:cs typeface="Arial"/>
              </a:rPr>
              <a:t>Pensamiento clave</a:t>
            </a:r>
          </a:p>
        </p:txBody>
      </p:sp>
      <p:sp>
        <p:nvSpPr>
          <p:cNvPr id="12" name="TextBox 12"/>
          <p:cNvSpPr txBox="1"/>
          <p:nvPr/>
        </p:nvSpPr>
        <p:spPr>
          <a:xfrm>
            <a:off x="1371903" y="374332"/>
            <a:ext cx="1058744" cy="567800"/>
          </a:xfrm>
          <a:prstGeom prst="rect">
            <a:avLst/>
          </a:prstGeom>
        </p:spPr>
        <p:txBody>
          <a:bodyPr wrap="square" lIns="0" tIns="0" rIns="0" bIns="0" rtlCol="0" anchor="t">
            <a:spAutoFit/>
          </a:bodyPr>
          <a:lstStyle/>
          <a:p>
            <a:pPr marL="0" marR="0" lvl="0" indent="0" algn="l" defTabSz="914400" rtl="0" eaLnBrk="1" fontAlgn="auto" latinLnBrk="0" hangingPunct="1">
              <a:lnSpc>
                <a:spcPts val="2303"/>
              </a:lnSpc>
              <a:spcBef>
                <a:spcPts val="0"/>
              </a:spcBef>
              <a:spcAft>
                <a:spcPts val="0"/>
              </a:spcAft>
              <a:buClrTx/>
              <a:buSzTx/>
              <a:buFontTx/>
              <a:buNone/>
              <a:tabLst/>
              <a:defRPr/>
            </a:pPr>
            <a:r>
              <a:rPr kumimoji="0" lang="en-US" sz="1645" b="0" i="0" u="none" strike="noStrike" kern="1200" cap="none" spc="0" normalizeH="0" baseline="0" noProof="0" dirty="0">
                <a:ln>
                  <a:noFill/>
                </a:ln>
                <a:solidFill>
                  <a:srgbClr val="000000"/>
                </a:solidFill>
                <a:effectLst/>
                <a:uLnTx/>
                <a:uFillTx/>
                <a:latin typeface="Open Sans"/>
                <a:ea typeface="Calibri"/>
                <a:cs typeface="Arial"/>
              </a:rPr>
              <a:t>DÍAS DE</a:t>
            </a:r>
          </a:p>
          <a:p>
            <a:pPr marL="0" marR="0" lvl="0" indent="0" algn="l" defTabSz="914400" rtl="0" eaLnBrk="1" fontAlgn="auto" latinLnBrk="0" hangingPunct="1">
              <a:lnSpc>
                <a:spcPts val="2303"/>
              </a:lnSpc>
              <a:spcBef>
                <a:spcPts val="0"/>
              </a:spcBef>
              <a:spcAft>
                <a:spcPts val="0"/>
              </a:spcAft>
              <a:buClrTx/>
              <a:buSzTx/>
              <a:buFontTx/>
              <a:buNone/>
              <a:tabLst/>
              <a:defRPr/>
            </a:pPr>
            <a:r>
              <a:rPr kumimoji="0" lang="en-US" sz="1645" b="0" i="0" u="none" strike="noStrike" kern="1200" cap="none" spc="0" normalizeH="0" baseline="0" noProof="0" dirty="0">
                <a:ln>
                  <a:noFill/>
                </a:ln>
                <a:solidFill>
                  <a:srgbClr val="000000"/>
                </a:solidFill>
                <a:effectLst/>
                <a:uLnTx/>
                <a:uFillTx/>
                <a:latin typeface="Open Sans"/>
                <a:ea typeface="Calibri"/>
                <a:cs typeface="Arial"/>
              </a:rPr>
              <a:t>ORACIÓN</a:t>
            </a:r>
          </a:p>
        </p:txBody>
      </p:sp>
      <p:sp>
        <p:nvSpPr>
          <p:cNvPr id="13" name="TextBox 13"/>
          <p:cNvSpPr txBox="1"/>
          <p:nvPr/>
        </p:nvSpPr>
        <p:spPr>
          <a:xfrm>
            <a:off x="2213139" y="5259578"/>
            <a:ext cx="6084045" cy="1964769"/>
          </a:xfrm>
          <a:prstGeom prst="rect">
            <a:avLst/>
          </a:prstGeom>
        </p:spPr>
        <p:txBody>
          <a:bodyPr lIns="0" tIns="0" rIns="0" bIns="0" rtlCol="0" anchor="t">
            <a:spAutoFit/>
          </a:bodyPr>
          <a:lstStyle/>
          <a:p>
            <a:pPr marL="0" marR="0" lvl="0" indent="0" algn="r" defTabSz="914400" rtl="0" eaLnBrk="1" fontAlgn="auto" latinLnBrk="0" hangingPunct="1">
              <a:lnSpc>
                <a:spcPts val="2197"/>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grandir Medium"/>
                <a:ea typeface="Calibri"/>
                <a:cs typeface="Arial"/>
              </a:rPr>
              <a:t>Querido Dios, nuestro Padre celestial, gracias por recordarme que puedo hablar contigo en cualquier momento. Sé que me amas mucho y que quieres hablar conmigo.  No permitas que me distraiga con cosas que me alejen de Ti. Necesito Tu ayuda para crear el hábito de empezar y terminar cada día Contigo. Que mis oídos se abran para escuchar Tu voz y que mi corazón esté listo para seguirte.  En el nombre de Jesús, Amén.</a:t>
            </a:r>
          </a:p>
          <a:p>
            <a:pPr marL="0" marR="0" lvl="0" indent="0" algn="r" defTabSz="914400" rtl="0" eaLnBrk="1" fontAlgn="auto" latinLnBrk="0" hangingPunct="1">
              <a:lnSpc>
                <a:spcPts val="2197"/>
              </a:lnSpc>
              <a:spcBef>
                <a:spcPct val="0"/>
              </a:spcBef>
              <a:spcAft>
                <a:spcPts val="0"/>
              </a:spcAft>
              <a:buClrTx/>
              <a:buSzTx/>
              <a:buFontTx/>
              <a:buNone/>
              <a:tabLst/>
              <a:defRPr/>
            </a:pPr>
            <a:endParaRPr kumimoji="0" lang="en-US" sz="1569" b="0" i="0" u="none" strike="noStrike" kern="1200" cap="none" spc="0" normalizeH="0" baseline="0" noProof="0">
              <a:ln>
                <a:noFill/>
              </a:ln>
              <a:solidFill>
                <a:srgbClr val="000000"/>
              </a:solidFill>
              <a:effectLst/>
              <a:uLnTx/>
              <a:uFillTx/>
              <a:latin typeface="Agrandir Medium"/>
              <a:ea typeface="Calibri"/>
              <a:cs typeface="Arial"/>
            </a:endParaRPr>
          </a:p>
        </p:txBody>
      </p:sp>
      <p:sp>
        <p:nvSpPr>
          <p:cNvPr id="14" name="TextBox 14"/>
          <p:cNvSpPr txBox="1"/>
          <p:nvPr/>
        </p:nvSpPr>
        <p:spPr>
          <a:xfrm>
            <a:off x="3450120" y="4748491"/>
            <a:ext cx="2053259" cy="405765"/>
          </a:xfrm>
          <a:prstGeom prst="rect">
            <a:avLst/>
          </a:prstGeom>
        </p:spPr>
        <p:txBody>
          <a:bodyPr wrap="square" lIns="0" tIns="0" rIns="0" bIns="0" rtlCol="0" anchor="t">
            <a:spAutoFit/>
          </a:bodyPr>
          <a:lstStyle/>
          <a:p>
            <a:pPr marL="0" marR="0" lvl="0" indent="0" algn="ctr" defTabSz="914400" rtl="0" eaLnBrk="1" fontAlgn="auto" latinLnBrk="0" hangingPunct="1">
              <a:lnSpc>
                <a:spcPts val="336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Better Saturday"/>
                <a:ea typeface="Calibri"/>
                <a:cs typeface="Arial"/>
              </a:rPr>
              <a:t>Tiempo</a:t>
            </a:r>
            <a:r>
              <a:rPr kumimoji="0" lang="en-US" sz="2400" b="0" i="0" u="none" strike="noStrike" kern="1200" cap="none" spc="0" normalizeH="0" baseline="0" noProof="0" dirty="0">
                <a:ln>
                  <a:noFill/>
                </a:ln>
                <a:solidFill>
                  <a:srgbClr val="000000"/>
                </a:solidFill>
                <a:effectLst/>
                <a:uLnTx/>
                <a:uFillTx/>
                <a:latin typeface="Better Saturday"/>
                <a:ea typeface="Calibri"/>
                <a:cs typeface="Arial"/>
              </a:rPr>
              <a:t> de </a:t>
            </a:r>
            <a:r>
              <a:rPr kumimoji="0" lang="en-US" sz="2400" b="0" i="0" u="none" strike="noStrike" kern="1200" cap="none" spc="0" normalizeH="0" baseline="0" noProof="0" dirty="0" err="1">
                <a:ln>
                  <a:noFill/>
                </a:ln>
                <a:solidFill>
                  <a:srgbClr val="000000"/>
                </a:solidFill>
                <a:effectLst/>
                <a:uLnTx/>
                <a:uFillTx/>
                <a:latin typeface="Better Saturday"/>
                <a:ea typeface="Calibri"/>
                <a:cs typeface="Arial"/>
              </a:rPr>
              <a:t>oración</a:t>
            </a:r>
            <a:endParaRPr kumimoji="0" lang="en-US" sz="2400" b="0" i="0" u="none" strike="noStrike" kern="1200" cap="none" spc="0" normalizeH="0" baseline="0" noProof="0" dirty="0">
              <a:ln>
                <a:noFill/>
              </a:ln>
              <a:solidFill>
                <a:srgbClr val="000000"/>
              </a:solidFill>
              <a:effectLst/>
              <a:uLnTx/>
              <a:uFillTx/>
              <a:latin typeface="Better Saturday"/>
              <a:ea typeface="Calibri"/>
              <a:cs typeface="Arial"/>
            </a:endParaRPr>
          </a:p>
        </p:txBody>
      </p:sp>
      <p:sp>
        <p:nvSpPr>
          <p:cNvPr id="15" name="TextBox 15"/>
          <p:cNvSpPr txBox="1"/>
          <p:nvPr/>
        </p:nvSpPr>
        <p:spPr>
          <a:xfrm>
            <a:off x="4461527" y="4477307"/>
            <a:ext cx="4491973" cy="422909"/>
          </a:xfrm>
          <a:prstGeom prst="rect">
            <a:avLst/>
          </a:prstGeom>
        </p:spPr>
        <p:txBody>
          <a:bodyPr lIns="0" tIns="0" rIns="0" bIns="0" rtlCol="0" anchor="t">
            <a:spAutoFit/>
          </a:bodyPr>
          <a:lstStyle/>
          <a:p>
            <a:pPr marL="0" marR="0" lvl="0" indent="0" algn="ctr" defTabSz="914400" rtl="0" eaLnBrk="1" fontAlgn="auto" latinLnBrk="0" hangingPunct="1">
              <a:lnSpc>
                <a:spcPts val="2940"/>
              </a:lnSpc>
              <a:spcBef>
                <a:spcPts val="0"/>
              </a:spcBef>
              <a:spcAft>
                <a:spcPts val="0"/>
              </a:spcAft>
              <a:buClrTx/>
              <a:buSzTx/>
              <a:buFontTx/>
              <a:buNone/>
              <a:tabLst/>
              <a:defRPr/>
            </a:pPr>
            <a:r>
              <a:rPr kumimoji="0" lang="en-US" sz="2100" b="0" i="0" u="none" strike="noStrike" kern="1200" cap="none" spc="0" normalizeH="0" baseline="0" noProof="0">
                <a:ln>
                  <a:noFill/>
                </a:ln>
                <a:solidFill>
                  <a:srgbClr val="000000"/>
                </a:solidFill>
                <a:effectLst/>
                <a:uLnTx/>
                <a:uFillTx/>
                <a:latin typeface="Agrandir Medium Italics"/>
                <a:ea typeface="Calibri"/>
                <a:cs typeface="Arial"/>
              </a:rPr>
              <a:t>El ritmo de la vida</a:t>
            </a:r>
          </a:p>
        </p:txBody>
      </p:sp>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5400000">
            <a:off x="3262514" y="6054742"/>
            <a:ext cx="978960" cy="1922957"/>
          </a:xfrm>
          <a:prstGeom prst="rect">
            <a:avLst/>
          </a:prstGeom>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6B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92513" y="4029174"/>
            <a:ext cx="538834" cy="620241"/>
          </a:xfrm>
          <a:prstGeom prst="rect">
            <a:avLst/>
          </a:prstGeom>
        </p:spPr>
      </p:pic>
      <p:sp>
        <p:nvSpPr>
          <p:cNvPr id="3" name="TextBox 3"/>
          <p:cNvSpPr txBox="1"/>
          <p:nvPr/>
        </p:nvSpPr>
        <p:spPr>
          <a:xfrm>
            <a:off x="571176" y="202882"/>
            <a:ext cx="721480" cy="760914"/>
          </a:xfrm>
          <a:prstGeom prst="rect">
            <a:avLst/>
          </a:prstGeom>
        </p:spPr>
        <p:txBody>
          <a:bodyPr wrap="square" lIns="0" tIns="0" rIns="0" bIns="0" rtlCol="0" anchor="t">
            <a:spAutoFit/>
          </a:bodyPr>
          <a:lstStyle/>
          <a:p>
            <a:pPr marL="0" marR="0" lvl="0" indent="0" algn="ctr" defTabSz="914400" rtl="0" eaLnBrk="1" fontAlgn="auto" latinLnBrk="0" hangingPunct="1">
              <a:lnSpc>
                <a:spcPts val="6299"/>
              </a:lnSpc>
              <a:spcBef>
                <a:spcPts val="0"/>
              </a:spcBef>
              <a:spcAft>
                <a:spcPts val="0"/>
              </a:spcAft>
              <a:buClrTx/>
              <a:buSzTx/>
              <a:buFontTx/>
              <a:buNone/>
              <a:tabLst/>
              <a:defRPr/>
            </a:pPr>
            <a:r>
              <a:rPr kumimoji="0" lang="en-US" sz="4499" b="0" i="0" u="none" strike="noStrike" kern="1200" cap="none" spc="0" normalizeH="0" baseline="0" noProof="0" dirty="0">
                <a:ln>
                  <a:noFill/>
                </a:ln>
                <a:solidFill>
                  <a:srgbClr val="000000"/>
                </a:solidFill>
                <a:effectLst/>
                <a:uLnTx/>
                <a:uFillTx/>
                <a:latin typeface="Agrandir Tight Bold"/>
                <a:ea typeface="Calibri"/>
                <a:cs typeface="Arial"/>
              </a:rPr>
              <a:t>10</a:t>
            </a:r>
          </a:p>
        </p:txBody>
      </p:sp>
      <p:sp>
        <p:nvSpPr>
          <p:cNvPr id="4" name="TextBox 4"/>
          <p:cNvSpPr txBox="1"/>
          <p:nvPr/>
        </p:nvSpPr>
        <p:spPr>
          <a:xfrm>
            <a:off x="1710594" y="1512489"/>
            <a:ext cx="2325469" cy="405765"/>
          </a:xfrm>
          <a:prstGeom prst="rect">
            <a:avLst/>
          </a:prstGeom>
        </p:spPr>
        <p:txBody>
          <a:bodyPr lIns="0" tIns="0" rIns="0" bIns="0" rtlCol="0" anchor="t">
            <a:spAutoFit/>
          </a:bodyPr>
          <a:lstStyle/>
          <a:p>
            <a:pPr marL="0" marR="0" lvl="0" indent="0" algn="ctr" defTabSz="914400" rtl="0" eaLnBrk="1" fontAlgn="auto" latinLnBrk="0" hangingPunct="1">
              <a:lnSpc>
                <a:spcPts val="336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Better Saturday"/>
                <a:ea typeface="Calibri"/>
                <a:cs typeface="Arial"/>
              </a:rPr>
              <a:t>Sugerencia de oración</a:t>
            </a:r>
          </a:p>
        </p:txBody>
      </p:sp>
      <p:sp>
        <p:nvSpPr>
          <p:cNvPr id="5" name="TextBox 5"/>
          <p:cNvSpPr txBox="1"/>
          <p:nvPr/>
        </p:nvSpPr>
        <p:spPr>
          <a:xfrm>
            <a:off x="1371903" y="374332"/>
            <a:ext cx="1058744" cy="567800"/>
          </a:xfrm>
          <a:prstGeom prst="rect">
            <a:avLst/>
          </a:prstGeom>
        </p:spPr>
        <p:txBody>
          <a:bodyPr wrap="square" lIns="0" tIns="0" rIns="0" bIns="0" rtlCol="0" anchor="t">
            <a:spAutoFit/>
          </a:bodyPr>
          <a:lstStyle/>
          <a:p>
            <a:pPr marL="0" marR="0" lvl="0" indent="0" algn="l" defTabSz="914400" rtl="0" eaLnBrk="1" fontAlgn="auto" latinLnBrk="0" hangingPunct="1">
              <a:lnSpc>
                <a:spcPts val="2303"/>
              </a:lnSpc>
              <a:spcBef>
                <a:spcPts val="0"/>
              </a:spcBef>
              <a:spcAft>
                <a:spcPts val="0"/>
              </a:spcAft>
              <a:buClrTx/>
              <a:buSzTx/>
              <a:buFontTx/>
              <a:buNone/>
              <a:tabLst/>
              <a:defRPr/>
            </a:pPr>
            <a:r>
              <a:rPr kumimoji="0" lang="en-US" sz="1645" b="0" i="0" u="none" strike="noStrike" kern="1200" cap="none" spc="0" normalizeH="0" baseline="0" noProof="0" dirty="0">
                <a:ln>
                  <a:noFill/>
                </a:ln>
                <a:solidFill>
                  <a:srgbClr val="000000"/>
                </a:solidFill>
                <a:effectLst/>
                <a:uLnTx/>
                <a:uFillTx/>
                <a:latin typeface="Open Sans"/>
                <a:ea typeface="Calibri"/>
                <a:cs typeface="Arial"/>
              </a:rPr>
              <a:t>DÍAS DE</a:t>
            </a:r>
          </a:p>
          <a:p>
            <a:pPr marL="0" marR="0" lvl="0" indent="0" algn="l" defTabSz="914400" rtl="0" eaLnBrk="1" fontAlgn="auto" latinLnBrk="0" hangingPunct="1">
              <a:lnSpc>
                <a:spcPts val="2303"/>
              </a:lnSpc>
              <a:spcBef>
                <a:spcPts val="0"/>
              </a:spcBef>
              <a:spcAft>
                <a:spcPts val="0"/>
              </a:spcAft>
              <a:buClrTx/>
              <a:buSzTx/>
              <a:buFontTx/>
              <a:buNone/>
              <a:tabLst/>
              <a:defRPr/>
            </a:pPr>
            <a:r>
              <a:rPr kumimoji="0" lang="en-US" sz="1645" b="0" i="0" u="none" strike="noStrike" kern="1200" cap="none" spc="0" normalizeH="0" baseline="0" noProof="0" dirty="0">
                <a:ln>
                  <a:noFill/>
                </a:ln>
                <a:solidFill>
                  <a:srgbClr val="000000"/>
                </a:solidFill>
                <a:effectLst/>
                <a:uLnTx/>
                <a:uFillTx/>
                <a:latin typeface="Open Sans"/>
                <a:ea typeface="Calibri"/>
                <a:cs typeface="Arial"/>
              </a:rPr>
              <a:t>ORACIÓN</a:t>
            </a:r>
          </a:p>
        </p:txBody>
      </p:sp>
      <p:sp>
        <p:nvSpPr>
          <p:cNvPr id="6" name="TextBox 6"/>
          <p:cNvSpPr txBox="1"/>
          <p:nvPr/>
        </p:nvSpPr>
        <p:spPr>
          <a:xfrm>
            <a:off x="5850370" y="4099260"/>
            <a:ext cx="2847301" cy="639403"/>
          </a:xfrm>
          <a:prstGeom prst="rect">
            <a:avLst/>
          </a:prstGeom>
        </p:spPr>
        <p:txBody>
          <a:bodyPr lIns="0" tIns="0" rIns="0" bIns="0" rtlCol="0" anchor="t">
            <a:spAutoFit/>
          </a:bodyPr>
          <a:lstStyle/>
          <a:p>
            <a:pPr marL="0" marR="0" lvl="0" indent="0" algn="ctr" defTabSz="914400" rtl="0" eaLnBrk="1" fontAlgn="auto" latinLnBrk="0" hangingPunct="1">
              <a:lnSpc>
                <a:spcPts val="3220"/>
              </a:lnSpc>
              <a:spcBef>
                <a:spcPts val="0"/>
              </a:spcBef>
              <a:spcAft>
                <a:spcPts val="0"/>
              </a:spcAft>
              <a:buClrTx/>
              <a:buSzTx/>
              <a:buFontTx/>
              <a:buNone/>
              <a:tabLst/>
              <a:defRPr/>
            </a:pPr>
            <a:r>
              <a:rPr kumimoji="0" lang="en-US" sz="2300" b="0" i="0" u="none" strike="noStrike" kern="1200" cap="none" spc="0" normalizeH="0" baseline="0" noProof="0">
                <a:ln>
                  <a:noFill/>
                </a:ln>
                <a:solidFill>
                  <a:srgbClr val="000000"/>
                </a:solidFill>
                <a:effectLst/>
                <a:uLnTx/>
                <a:uFillTx/>
                <a:latin typeface="Better Saturday"/>
                <a:ea typeface="Calibri"/>
                <a:cs typeface="Arial"/>
              </a:rPr>
              <a:t>Canta alabanzas</a:t>
            </a:r>
          </a:p>
          <a:p>
            <a:pPr marL="0" marR="0" lvl="0" indent="0" algn="ctr" defTabSz="914400" rtl="0" eaLnBrk="1" fontAlgn="auto" latinLnBrk="0" hangingPunct="1">
              <a:lnSpc>
                <a:spcPts val="1894"/>
              </a:lnSpc>
              <a:spcBef>
                <a:spcPts val="0"/>
              </a:spcBef>
              <a:spcAft>
                <a:spcPts val="0"/>
              </a:spcAft>
              <a:buClrTx/>
              <a:buSzTx/>
              <a:buFontTx/>
              <a:buNone/>
              <a:tabLst/>
              <a:defRPr/>
            </a:pPr>
            <a:endParaRPr kumimoji="0" lang="en-US" sz="2300" b="0" i="0" u="none" strike="noStrike" kern="1200" cap="none" spc="0" normalizeH="0" baseline="0" noProof="0">
              <a:ln>
                <a:noFill/>
              </a:ln>
              <a:solidFill>
                <a:srgbClr val="000000"/>
              </a:solidFill>
              <a:effectLst/>
              <a:uLnTx/>
              <a:uFillTx/>
              <a:latin typeface="Better Saturday"/>
              <a:ea typeface="Calibri"/>
              <a:cs typeface="Arial"/>
            </a:endParaRPr>
          </a:p>
        </p:txBody>
      </p:sp>
      <p:sp>
        <p:nvSpPr>
          <p:cNvPr id="7" name="TextBox 7"/>
          <p:cNvSpPr txBox="1"/>
          <p:nvPr/>
        </p:nvSpPr>
        <p:spPr>
          <a:xfrm>
            <a:off x="5344916" y="4816843"/>
            <a:ext cx="3352754" cy="1417447"/>
          </a:xfrm>
          <a:prstGeom prst="rect">
            <a:avLst/>
          </a:prstGeom>
        </p:spPr>
        <p:txBody>
          <a:bodyPr lIns="0" tIns="0" rIns="0" bIns="0" rtlCol="0" anchor="t">
            <a:spAutoFit/>
          </a:bodyPr>
          <a:lstStyle/>
          <a:p>
            <a:pPr marL="0" marR="0" lvl="0" indent="0" algn="ctr" defTabSz="914400" rtl="0" eaLnBrk="1" fontAlgn="auto" latinLnBrk="0" hangingPunct="1">
              <a:lnSpc>
                <a:spcPts val="2198"/>
              </a:lnSpc>
              <a:spcBef>
                <a:spcPts val="0"/>
              </a:spcBef>
              <a:spcAft>
                <a:spcPts val="0"/>
              </a:spcAft>
              <a:buClrTx/>
              <a:buSzTx/>
              <a:buFontTx/>
              <a:buNone/>
              <a:tabLst/>
              <a:defRPr/>
            </a:pPr>
            <a:r>
              <a:rPr kumimoji="0" lang="en-US" sz="1570" b="0" i="0" u="none" strike="noStrike" kern="1200" cap="none" spc="0" normalizeH="0" baseline="0" noProof="0">
                <a:ln>
                  <a:noFill/>
                </a:ln>
                <a:solidFill>
                  <a:srgbClr val="000000"/>
                </a:solidFill>
                <a:effectLst/>
                <a:uLnTx/>
                <a:uFillTx/>
                <a:latin typeface="Agrandir Medium"/>
                <a:ea typeface="Calibri"/>
                <a:cs typeface="Arial"/>
              </a:rPr>
              <a:t>SDAH #482 Padre, guíame día a día</a:t>
            </a:r>
          </a:p>
          <a:p>
            <a:pPr marL="0" marR="0" lvl="0" indent="0" algn="ctr" defTabSz="914400" rtl="0" eaLnBrk="1" fontAlgn="auto" latinLnBrk="0" hangingPunct="1">
              <a:lnSpc>
                <a:spcPts val="2198"/>
              </a:lnSpc>
              <a:spcBef>
                <a:spcPts val="0"/>
              </a:spcBef>
              <a:spcAft>
                <a:spcPts val="0"/>
              </a:spcAft>
              <a:buClrTx/>
              <a:buSzTx/>
              <a:buFontTx/>
              <a:buNone/>
              <a:tabLst/>
              <a:defRPr/>
            </a:pPr>
            <a:r>
              <a:rPr kumimoji="0" lang="en-US" sz="1570" b="0" i="0" u="none" strike="noStrike" kern="1200" cap="none" spc="0" normalizeH="0" baseline="0" noProof="0">
                <a:ln>
                  <a:noFill/>
                </a:ln>
                <a:solidFill>
                  <a:srgbClr val="000000"/>
                </a:solidFill>
                <a:effectLst/>
                <a:uLnTx/>
                <a:uFillTx/>
                <a:latin typeface="Agrandir Medium"/>
                <a:ea typeface="Calibri"/>
                <a:cs typeface="Arial"/>
              </a:rPr>
              <a:t>Susurrar una oración</a:t>
            </a:r>
          </a:p>
          <a:p>
            <a:pPr marL="0" marR="0" lvl="0" indent="0" algn="ctr" defTabSz="914400" rtl="0" eaLnBrk="1" fontAlgn="auto" latinLnBrk="0" hangingPunct="1">
              <a:lnSpc>
                <a:spcPts val="2198"/>
              </a:lnSpc>
              <a:spcBef>
                <a:spcPts val="0"/>
              </a:spcBef>
              <a:spcAft>
                <a:spcPts val="0"/>
              </a:spcAft>
              <a:buClrTx/>
              <a:buSzTx/>
              <a:buFontTx/>
              <a:buNone/>
              <a:tabLst/>
              <a:defRPr/>
            </a:pPr>
            <a:r>
              <a:rPr kumimoji="0" lang="en-US" sz="1570" b="0" i="0" u="none" strike="noStrike" kern="1200" cap="none" spc="0" normalizeH="0" baseline="0" noProof="0">
                <a:ln>
                  <a:noFill/>
                </a:ln>
                <a:solidFill>
                  <a:srgbClr val="000000"/>
                </a:solidFill>
                <a:effectLst/>
                <a:uLnTx/>
                <a:uFillTx/>
                <a:latin typeface="Agrandir Medium"/>
                <a:ea typeface="Calibri"/>
                <a:cs typeface="Arial"/>
              </a:rPr>
              <a:t>Abre mis ojos, Señor</a:t>
            </a:r>
          </a:p>
          <a:p>
            <a:pPr marL="0" marR="0" lvl="0" indent="0" algn="ctr" defTabSz="914400" rtl="0" eaLnBrk="1" fontAlgn="auto" latinLnBrk="0" hangingPunct="1">
              <a:lnSpc>
                <a:spcPts val="2198"/>
              </a:lnSpc>
              <a:spcBef>
                <a:spcPts val="0"/>
              </a:spcBef>
              <a:spcAft>
                <a:spcPts val="0"/>
              </a:spcAft>
              <a:buClrTx/>
              <a:buSzTx/>
              <a:buFontTx/>
              <a:buNone/>
              <a:tabLst/>
              <a:defRPr/>
            </a:pPr>
            <a:r>
              <a:rPr kumimoji="0" lang="en-US" sz="1570" b="0" i="0" u="none" strike="noStrike" kern="1200" cap="none" spc="0" normalizeH="0" baseline="0" noProof="0">
                <a:ln>
                  <a:noFill/>
                </a:ln>
                <a:solidFill>
                  <a:srgbClr val="000000"/>
                </a:solidFill>
                <a:effectLst/>
                <a:uLnTx/>
                <a:uFillTx/>
                <a:latin typeface="Agrandir Medium"/>
                <a:ea typeface="Calibri"/>
                <a:cs typeface="Arial"/>
              </a:rPr>
              <a:t>Caminando con Jesús</a:t>
            </a:r>
          </a:p>
        </p:txBody>
      </p:sp>
      <p:sp>
        <p:nvSpPr>
          <p:cNvPr id="8" name="TextBox 8"/>
          <p:cNvSpPr txBox="1"/>
          <p:nvPr/>
        </p:nvSpPr>
        <p:spPr>
          <a:xfrm>
            <a:off x="750570" y="2304038"/>
            <a:ext cx="4433901" cy="3086999"/>
          </a:xfrm>
          <a:prstGeom prst="rect">
            <a:avLst/>
          </a:prstGeom>
        </p:spPr>
        <p:txBody>
          <a:bodyPr lIns="0" tIns="0" rIns="0" bIns="0" rtlCol="0" anchor="t">
            <a:spAutoFit/>
          </a:bodyPr>
          <a:lstStyle/>
          <a:p>
            <a:pPr marL="0" marR="0" lvl="0" indent="0" algn="l" defTabSz="914400" rtl="0" eaLnBrk="1" fontAlgn="auto" latinLnBrk="0" hangingPunct="1">
              <a:lnSpc>
                <a:spcPts val="2198"/>
              </a:lnSpc>
              <a:spcBef>
                <a:spcPts val="0"/>
              </a:spcBef>
              <a:spcAft>
                <a:spcPts val="0"/>
              </a:spcAft>
              <a:buClrTx/>
              <a:buSzTx/>
              <a:buFontTx/>
              <a:buNone/>
              <a:tabLst/>
              <a:defRPr/>
            </a:pPr>
            <a:r>
              <a:rPr kumimoji="0" lang="en-US" sz="1570" b="0" i="0" u="none" strike="noStrike" kern="1200" cap="none" spc="0" normalizeH="0" baseline="0" noProof="0" dirty="0" err="1">
                <a:ln>
                  <a:noFill/>
                </a:ln>
                <a:solidFill>
                  <a:srgbClr val="000000"/>
                </a:solidFill>
                <a:effectLst/>
                <a:uLnTx/>
                <a:uFillTx/>
                <a:latin typeface="Agrandir Medium Bold"/>
                <a:ea typeface="Calibri"/>
                <a:cs typeface="Arial"/>
              </a:rPr>
              <a:t>Alabanza</a:t>
            </a:r>
            <a:r>
              <a:rPr kumimoji="0" lang="en-US" sz="1570" b="0" i="0" u="none" strike="noStrike" kern="1200" cap="none" spc="0" normalizeH="0" baseline="0" noProof="0" dirty="0">
                <a:ln>
                  <a:noFill/>
                </a:ln>
                <a:solidFill>
                  <a:srgbClr val="000000"/>
                </a:solidFill>
                <a:effectLst/>
                <a:uLnTx/>
                <a:uFillTx/>
                <a:latin typeface="Agrandir Medium Bold"/>
                <a:ea typeface="Calibri"/>
                <a:cs typeface="Arial"/>
              </a:rPr>
              <a:t> y </a:t>
            </a:r>
            <a:r>
              <a:rPr kumimoji="0" lang="en-US" sz="1570" b="0" i="0" u="none" strike="noStrike" kern="1200" cap="none" spc="0" normalizeH="0" baseline="0" noProof="0" dirty="0" err="1">
                <a:ln>
                  <a:noFill/>
                </a:ln>
                <a:solidFill>
                  <a:srgbClr val="000000"/>
                </a:solidFill>
                <a:effectLst/>
                <a:uLnTx/>
                <a:uFillTx/>
                <a:latin typeface="Agrandir Medium Bold"/>
                <a:ea typeface="Calibri"/>
                <a:cs typeface="Arial"/>
              </a:rPr>
              <a:t>agradecimiento</a:t>
            </a:r>
            <a:r>
              <a:rPr kumimoji="0" lang="en-US" sz="1570" b="0" i="0" u="none" strike="noStrike" kern="1200" cap="none" spc="0" normalizeH="0" baseline="0" noProof="0" dirty="0">
                <a:ln>
                  <a:noFill/>
                </a:ln>
                <a:solidFill>
                  <a:srgbClr val="000000"/>
                </a:solidFill>
                <a:effectLst/>
                <a:uLnTx/>
                <a:uFillTx/>
                <a:latin typeface="Agrandir Medium Bold"/>
                <a:ea typeface="Calibri"/>
                <a:cs typeface="Arial"/>
              </a:rPr>
              <a:t> </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Da gracias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bendiciones</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específicas</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y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alaba</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a Dios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su</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bondad</a:t>
            </a:r>
            <a:endParaRPr kumimoji="0" lang="en-US" sz="1570" b="0" i="0" u="none" strike="noStrike" kern="1200" cap="none" spc="0" normalizeH="0" baseline="0" noProof="0" dirty="0">
              <a:ln>
                <a:noFill/>
              </a:ln>
              <a:solidFill>
                <a:srgbClr val="000000"/>
              </a:solidFill>
              <a:effectLst/>
              <a:uLnTx/>
              <a:uFillTx/>
              <a:latin typeface="Agrandir Medium"/>
              <a:ea typeface="Calibri"/>
              <a:cs typeface="Arial"/>
            </a:endParaRPr>
          </a:p>
          <a:p>
            <a:pPr marL="0" marR="0" lvl="0" indent="0" algn="l" defTabSz="914400" rtl="0" eaLnBrk="1" fontAlgn="auto" latinLnBrk="0" hangingPunct="1">
              <a:lnSpc>
                <a:spcPts val="2198"/>
              </a:lnSpc>
              <a:spcBef>
                <a:spcPts val="0"/>
              </a:spcBef>
              <a:spcAft>
                <a:spcPts val="0"/>
              </a:spcAft>
              <a:buClrTx/>
              <a:buSzTx/>
              <a:buFontTx/>
              <a:buNone/>
              <a:tabLst/>
              <a:defRPr/>
            </a:pPr>
            <a:r>
              <a:rPr kumimoji="0" lang="en-US" sz="1570" b="0" i="0" u="none" strike="noStrike" kern="1200" cap="none" spc="0" normalizeH="0" baseline="0" noProof="0" dirty="0" err="1">
                <a:ln>
                  <a:noFill/>
                </a:ln>
                <a:solidFill>
                  <a:srgbClr val="000000"/>
                </a:solidFill>
                <a:effectLst/>
                <a:uLnTx/>
                <a:uFillTx/>
                <a:latin typeface="Agrandir Medium Bold"/>
                <a:ea typeface="Calibri"/>
                <a:cs typeface="Arial"/>
              </a:rPr>
              <a:t>Confesión</a:t>
            </a:r>
            <a:r>
              <a:rPr kumimoji="0" lang="en-US" sz="1570" b="0" i="0" u="none" strike="noStrike" kern="1200" cap="none" spc="0" normalizeH="0" baseline="0" noProof="0" dirty="0">
                <a:ln>
                  <a:noFill/>
                </a:ln>
                <a:solidFill>
                  <a:srgbClr val="000000"/>
                </a:solidFill>
                <a:effectLst/>
                <a:uLnTx/>
                <a:uFillTx/>
                <a:latin typeface="Agrandir Medium Bold"/>
                <a:ea typeface="Calibri"/>
                <a:cs typeface="Arial"/>
              </a:rPr>
              <a:t>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Confiesa</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tus</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errores</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y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pide</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perdón</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a Dios</a:t>
            </a:r>
          </a:p>
          <a:p>
            <a:pPr marL="0" marR="0" lvl="0" indent="0" algn="l" defTabSz="914400" rtl="0" eaLnBrk="1" fontAlgn="auto" latinLnBrk="0" hangingPunct="1">
              <a:lnSpc>
                <a:spcPts val="2198"/>
              </a:lnSpc>
              <a:spcBef>
                <a:spcPts val="0"/>
              </a:spcBef>
              <a:spcAft>
                <a:spcPts val="0"/>
              </a:spcAft>
              <a:buClrTx/>
              <a:buSzTx/>
              <a:buFontTx/>
              <a:buNone/>
              <a:tabLst/>
              <a:defRPr/>
            </a:pPr>
            <a:r>
              <a:rPr kumimoji="0" lang="en-US" sz="1570" b="0" i="0" u="none" strike="noStrike" kern="1200" cap="none" spc="0" normalizeH="0" baseline="0" noProof="0" dirty="0" err="1">
                <a:ln>
                  <a:noFill/>
                </a:ln>
                <a:solidFill>
                  <a:srgbClr val="000000"/>
                </a:solidFill>
                <a:effectLst/>
                <a:uLnTx/>
                <a:uFillTx/>
                <a:latin typeface="Agrandir Medium Bold"/>
                <a:ea typeface="Calibri"/>
                <a:cs typeface="Arial"/>
              </a:rPr>
              <a:t>Guía</a:t>
            </a:r>
            <a:r>
              <a:rPr kumimoji="0" lang="en-US" sz="1570" b="0" i="0" u="none" strike="noStrike" kern="1200" cap="none" spc="0" normalizeH="0" baseline="0" noProof="0" dirty="0">
                <a:ln>
                  <a:noFill/>
                </a:ln>
                <a:solidFill>
                  <a:srgbClr val="000000"/>
                </a:solidFill>
                <a:effectLst/>
                <a:uLnTx/>
                <a:uFillTx/>
                <a:latin typeface="Agrandir Medium Bold"/>
                <a:ea typeface="Calibri"/>
                <a:cs typeface="Arial"/>
              </a:rPr>
              <a:t>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Pide</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a Dios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sabiduría</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para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tomar</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decisiones</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correctas</a:t>
            </a:r>
            <a:endParaRPr kumimoji="0" lang="en-US" sz="1570" b="0" i="0" u="none" strike="noStrike" kern="1200" cap="none" spc="0" normalizeH="0" baseline="0" noProof="0" dirty="0">
              <a:ln>
                <a:noFill/>
              </a:ln>
              <a:solidFill>
                <a:srgbClr val="000000"/>
              </a:solidFill>
              <a:effectLst/>
              <a:uLnTx/>
              <a:uFillTx/>
              <a:latin typeface="Agrandir Medium"/>
              <a:ea typeface="Calibri"/>
              <a:cs typeface="Arial"/>
            </a:endParaRPr>
          </a:p>
          <a:p>
            <a:pPr marL="0" marR="0" lvl="0" indent="0" algn="l" defTabSz="914400" rtl="0" eaLnBrk="1" fontAlgn="auto" latinLnBrk="0" hangingPunct="1">
              <a:lnSpc>
                <a:spcPts val="2198"/>
              </a:lnSpc>
              <a:spcBef>
                <a:spcPts val="0"/>
              </a:spcBef>
              <a:spcAft>
                <a:spcPts val="0"/>
              </a:spcAft>
              <a:buClrTx/>
              <a:buSzTx/>
              <a:buFontTx/>
              <a:buNone/>
              <a:tabLst/>
              <a:defRPr/>
            </a:pPr>
            <a:r>
              <a:rPr kumimoji="0" lang="en-US" sz="1570" b="0" i="0" u="none" strike="noStrike" kern="1200" cap="none" spc="0" normalizeH="0" baseline="0" noProof="0" dirty="0" err="1">
                <a:ln>
                  <a:noFill/>
                </a:ln>
                <a:solidFill>
                  <a:srgbClr val="000000"/>
                </a:solidFill>
                <a:effectLst/>
                <a:uLnTx/>
                <a:uFillTx/>
                <a:latin typeface="Agrandir Medium Bold"/>
                <a:ea typeface="Calibri"/>
                <a:cs typeface="Arial"/>
              </a:rPr>
              <a:t>Iglesia</a:t>
            </a:r>
            <a:r>
              <a:rPr kumimoji="0" lang="en-US" sz="1570" b="0" i="0" u="none" strike="noStrike" kern="1200" cap="none" spc="0" normalizeH="0" baseline="0" noProof="0" dirty="0">
                <a:ln>
                  <a:noFill/>
                </a:ln>
                <a:solidFill>
                  <a:srgbClr val="000000"/>
                </a:solidFill>
                <a:effectLst/>
                <a:uLnTx/>
                <a:uFillTx/>
                <a:latin typeface="Agrandir Medium Bold"/>
                <a:ea typeface="Calibri"/>
                <a:cs typeface="Arial"/>
              </a:rPr>
              <a:t>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Orar</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la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Iglesia</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mundial</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y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nuestro</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país</a:t>
            </a:r>
            <a:endParaRPr kumimoji="0" lang="en-US" sz="1570" b="0" i="0" u="none" strike="noStrike" kern="1200" cap="none" spc="0" normalizeH="0" baseline="0" noProof="0" dirty="0">
              <a:ln>
                <a:noFill/>
              </a:ln>
              <a:solidFill>
                <a:srgbClr val="000000"/>
              </a:solidFill>
              <a:effectLst/>
              <a:uLnTx/>
              <a:uFillTx/>
              <a:latin typeface="Agrandir Medium"/>
              <a:ea typeface="Calibri"/>
              <a:cs typeface="Arial"/>
            </a:endParaRPr>
          </a:p>
          <a:p>
            <a:pPr marL="0" marR="0" lvl="0" indent="0" algn="l" defTabSz="914400" rtl="0" eaLnBrk="1" fontAlgn="auto" latinLnBrk="0" hangingPunct="1">
              <a:lnSpc>
                <a:spcPts val="2198"/>
              </a:lnSpc>
              <a:spcBef>
                <a:spcPts val="0"/>
              </a:spcBef>
              <a:spcAft>
                <a:spcPts val="0"/>
              </a:spcAft>
              <a:buClrTx/>
              <a:buSzTx/>
              <a:buFontTx/>
              <a:buNone/>
              <a:tabLst/>
              <a:defRPr/>
            </a:pPr>
            <a:r>
              <a:rPr kumimoji="0" lang="en-US" sz="1570" b="0" i="0" u="none" strike="noStrike" kern="1200" cap="none" spc="0" normalizeH="0" baseline="0" noProof="0" dirty="0" err="1">
                <a:ln>
                  <a:noFill/>
                </a:ln>
                <a:solidFill>
                  <a:srgbClr val="000000"/>
                </a:solidFill>
                <a:effectLst/>
                <a:uLnTx/>
                <a:uFillTx/>
                <a:latin typeface="Agrandir Medium Bold"/>
                <a:ea typeface="Calibri"/>
                <a:cs typeface="Arial"/>
              </a:rPr>
              <a:t>Peticiones</a:t>
            </a:r>
            <a:r>
              <a:rPr kumimoji="0" lang="en-US" sz="1570" b="0" i="0" u="none" strike="noStrike" kern="1200" cap="none" spc="0" normalizeH="0" baseline="0" noProof="0" dirty="0">
                <a:ln>
                  <a:noFill/>
                </a:ln>
                <a:solidFill>
                  <a:srgbClr val="000000"/>
                </a:solidFill>
                <a:effectLst/>
                <a:uLnTx/>
                <a:uFillTx/>
                <a:latin typeface="Agrandir Medium Bold"/>
                <a:ea typeface="Calibri"/>
                <a:cs typeface="Arial"/>
              </a:rPr>
              <a:t> </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Ore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por</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las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necesidades</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de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los</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miembros</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de la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iglesia</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familiares</a:t>
            </a:r>
            <a:r>
              <a:rPr kumimoji="0" lang="en-US" sz="1570" b="0" i="0" u="none" strike="noStrike" kern="1200" cap="none" spc="0" normalizeH="0" baseline="0" noProof="0" dirty="0">
                <a:ln>
                  <a:noFill/>
                </a:ln>
                <a:solidFill>
                  <a:srgbClr val="000000"/>
                </a:solidFill>
                <a:effectLst/>
                <a:uLnTx/>
                <a:uFillTx/>
                <a:latin typeface="Agrandir Medium"/>
                <a:ea typeface="Calibri"/>
                <a:cs typeface="Arial"/>
              </a:rPr>
              <a:t> y </a:t>
            </a:r>
            <a:r>
              <a:rPr kumimoji="0" lang="en-US" sz="1570" b="0" i="0" u="none" strike="noStrike" kern="1200" cap="none" spc="0" normalizeH="0" baseline="0" noProof="0" dirty="0" err="1">
                <a:ln>
                  <a:noFill/>
                </a:ln>
                <a:solidFill>
                  <a:srgbClr val="000000"/>
                </a:solidFill>
                <a:effectLst/>
                <a:uLnTx/>
                <a:uFillTx/>
                <a:latin typeface="Agrandir Medium"/>
                <a:ea typeface="Calibri"/>
                <a:cs typeface="Arial"/>
              </a:rPr>
              <a:t>vecinos</a:t>
            </a:r>
            <a:endParaRPr kumimoji="0" lang="en-US" sz="1570" b="0" i="0" u="none" strike="noStrike" kern="1200" cap="none" spc="0" normalizeH="0" baseline="0" noProof="0" dirty="0">
              <a:ln>
                <a:noFill/>
              </a:ln>
              <a:solidFill>
                <a:srgbClr val="000000"/>
              </a:solidFill>
              <a:effectLst/>
              <a:uLnTx/>
              <a:uFillTx/>
              <a:latin typeface="Agrandir Medium"/>
              <a:ea typeface="Calibri"/>
              <a:cs typeface="Arial"/>
            </a:endParaRPr>
          </a:p>
        </p:txBody>
      </p:sp>
      <p:sp>
        <p:nvSpPr>
          <p:cNvPr id="9" name="TextBox 9"/>
          <p:cNvSpPr txBox="1"/>
          <p:nvPr/>
        </p:nvSpPr>
        <p:spPr>
          <a:xfrm>
            <a:off x="2439736" y="405185"/>
            <a:ext cx="2646613" cy="338234"/>
          </a:xfrm>
          <a:prstGeom prst="rect">
            <a:avLst/>
          </a:prstGeom>
        </p:spPr>
        <p:txBody>
          <a:bodyPr wrap="square" lIns="0" tIns="0" rIns="0" bIns="0" rtlCol="0" anchor="t">
            <a:sp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grandir Medium Italics"/>
                <a:ea typeface="Calibri"/>
                <a:cs typeface="Arial"/>
              </a:rPr>
              <a:t>DE VUELTA AL ALTAR</a:t>
            </a:r>
          </a:p>
        </p:txBody>
      </p:sp>
      <p:sp>
        <p:nvSpPr>
          <p:cNvPr id="10" name="AutoShape 10"/>
          <p:cNvSpPr/>
          <p:nvPr/>
        </p:nvSpPr>
        <p:spPr>
          <a:xfrm>
            <a:off x="2430647" y="792534"/>
            <a:ext cx="2980944" cy="0"/>
          </a:xfrm>
          <a:prstGeom prst="line">
            <a:avLst/>
          </a:prstGeom>
          <a:ln w="38100" cap="flat">
            <a:solidFill>
              <a:srgbClr val="000000"/>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Arial"/>
            </a:endParaRPr>
          </a:p>
        </p:txBody>
      </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4649415"/>
            <a:ext cx="1142350" cy="2243902"/>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68538" y="302249"/>
            <a:ext cx="1422258" cy="1132634"/>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21821" y="1518955"/>
            <a:ext cx="300164" cy="440458"/>
          </a:xfrm>
          <a:prstGeom prst="rect">
            <a:avLst/>
          </a:prstGeom>
        </p:spPr>
      </p:pic>
      <p:pic>
        <p:nvPicPr>
          <p:cNvPr id="14" name="Picture 14"/>
          <p:cNvPicPr>
            <a:picLocks noChangeAspect="1"/>
          </p:cNvPicPr>
          <p:nvPr/>
        </p:nvPicPr>
        <p:blipFill>
          <a:blip r:embed="rId10"/>
          <a:stretch>
            <a:fillRect/>
          </a:stretch>
        </p:blipFill>
        <p:spPr>
          <a:xfrm>
            <a:off x="571175" y="6566875"/>
            <a:ext cx="2351999" cy="652885"/>
          </a:xfrm>
          <a:prstGeom prst="rect">
            <a:avLst/>
          </a:prstGeom>
        </p:spPr>
      </p:pic>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6.0.8"/>
  <p:tag name="AS_OS" val="Unix 5.15.0.1019"/>
  <p:tag name="AS_RELEASE_DATE" val="2022.10.14"/>
  <p:tag name="AS_TITLE" val="Aspose.Slides for .NET5"/>
  <p:tag name="AS_VERSION" val="22.1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20972</TotalTime>
  <Words>3606</Words>
  <Application>Microsoft Office PowerPoint</Application>
  <PresentationFormat>Personalizado</PresentationFormat>
  <Paragraphs>355</Paragraphs>
  <Slides>30</Slides>
  <Notes>0</Notes>
  <HiddenSlides>0</HiddenSlides>
  <MMClips>0</MMClips>
  <ScaleCrop>false</ScaleCrop>
  <HeadingPairs>
    <vt:vector size="6" baseType="variant">
      <vt:variant>
        <vt:lpstr>Fuentes usadas</vt:lpstr>
      </vt:variant>
      <vt:variant>
        <vt:i4>12</vt:i4>
      </vt:variant>
      <vt:variant>
        <vt:lpstr>Tema</vt:lpstr>
      </vt:variant>
      <vt:variant>
        <vt:i4>2</vt:i4>
      </vt:variant>
      <vt:variant>
        <vt:lpstr>Títulos de diapositiva</vt:lpstr>
      </vt:variant>
      <vt:variant>
        <vt:i4>30</vt:i4>
      </vt:variant>
    </vt:vector>
  </HeadingPairs>
  <TitlesOfParts>
    <vt:vector size="44" baseType="lpstr">
      <vt:lpstr>Agrandir Tight Bold</vt:lpstr>
      <vt:lpstr>Agrandir Medium</vt:lpstr>
      <vt:lpstr>Agrandir Medium Bold</vt:lpstr>
      <vt:lpstr>Agrandir Medium Italics</vt:lpstr>
      <vt:lpstr>Arial</vt:lpstr>
      <vt:lpstr>Better Saturday</vt:lpstr>
      <vt:lpstr>Agrandir Black</vt:lpstr>
      <vt:lpstr>Agrandir Black Bold</vt:lpstr>
      <vt:lpstr>Open Sans Bold Italics</vt:lpstr>
      <vt:lpstr>Agrandir Medium Bold Italics</vt:lpstr>
      <vt:lpstr>Calibri</vt:lpstr>
      <vt:lpstr>Open Sans</vt:lpstr>
      <vt:lpstr>Office Theme</vt:lpstr>
      <vt:lpstr>1_Office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Ten Days of Prayer Kids 2023 1</dc:title>
  <cp:lastModifiedBy>Diego Castilla</cp:lastModifiedBy>
  <cp:revision>11</cp:revision>
  <dcterms:created xsi:type="dcterms:W3CDTF">2006-08-16T00:00:00Z</dcterms:created>
  <dcterms:modified xsi:type="dcterms:W3CDTF">2023-01-11T19:40:24Z</dcterms:modified>
</cp:coreProperties>
</file>