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svg" ContentType="image/svg"/>
  <Override PartName="/ppt/media/image13.svg" ContentType="image/svg"/>
  <Override PartName="/ppt/media/image15.svg" ContentType="image/svg"/>
  <Override PartName="/ppt/media/image17.svg" ContentType="image/sv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0" r:id="rId2"/>
    <p:sldId id="281" r:id="rId3"/>
    <p:sldId id="282" r:id="rId4"/>
    <p:sldId id="283" r:id="rId5"/>
  </p:sldIdLst>
  <p:sldSz cx="8953500" cy="7505700"/>
  <p:notesSz cx="6858000" cy="9144000"/>
  <p:embeddedFontLst>
    <p:embeddedFont>
      <p:font typeface="Agrandir Black" panose="020B0604020202020204" charset="0"/>
      <p:regular r:id="rId6"/>
      <p:bold r:id="rId7"/>
    </p:embeddedFont>
    <p:embeddedFont>
      <p:font typeface="Agrandir Medium" panose="020B0604020202020204" charset="0"/>
      <p:regular r:id="rId8"/>
    </p:embeddedFont>
    <p:embeddedFont>
      <p:font typeface="Agrandir Medium Bold" panose="020B0604020202020204" charset="0"/>
      <p:regular r:id="rId9"/>
      <p:bold r:id="rId10"/>
    </p:embeddedFont>
    <p:embeddedFont>
      <p:font typeface="Agrandir Medium Italics" panose="020B0604020202020204" charset="0"/>
      <p:regular r:id="rId11"/>
      <p:italic r:id="rId12"/>
    </p:embeddedFont>
    <p:embeddedFont>
      <p:font typeface="Agrandir Tight Bold" panose="020B0604020202020204" charset="0"/>
      <p:regular r:id="rId13"/>
      <p:bold r:id="rId14"/>
    </p:embeddedFont>
    <p:embeddedFont>
      <p:font typeface="Better Saturday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4626" autoAdjust="0"/>
  </p:normalViewPr>
  <p:slideViewPr>
    <p:cSldViewPr>
      <p:cViewPr varScale="1">
        <p:scale>
          <a:sx n="91" d="100"/>
          <a:sy n="91" d="100"/>
        </p:scale>
        <p:origin x="20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06" y="6621298"/>
            <a:ext cx="2351999" cy="6528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7732" y="405185"/>
            <a:ext cx="2781017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4" name="AutoShape 4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0" y="4260707"/>
            <a:ext cx="4870534" cy="32449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84968" y="1815925"/>
            <a:ext cx="3543955" cy="54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No pierda la cabeza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35382" y="2559320"/>
            <a:ext cx="3243126" cy="2158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4" b="0" i="0" u="none" strike="noStrike" kern="1200" cap="none" spc="0" normalizeH="0" baseline="0" noProof="0">
                <a:ln>
                  <a:noFill/>
                </a:ln>
                <a:solidFill>
                  <a:srgbClr val="6D1E4B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"Guarda tu corazón con toda diligencia, porque de él mana la vida" </a:t>
            </a:r>
          </a:p>
          <a:p>
            <a:pPr marL="0" marR="0" lvl="0" indent="0" algn="ctr" defTabSz="914400" rtl="0" eaLnBrk="1" fontAlgn="auto" latinLnBrk="0" hangingPunct="1">
              <a:lnSpc>
                <a:spcPts val="335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4" b="0" i="0" u="none" strike="noStrike" kern="1200" cap="none" spc="0" normalizeH="0" baseline="0" noProof="0">
                <a:ln>
                  <a:noFill/>
                </a:ln>
                <a:solidFill>
                  <a:srgbClr val="6D1E4B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Proverbios 4:23 (NVI)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2655" y="1266921"/>
            <a:ext cx="1975604" cy="97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2" b="0" i="0" u="none" strike="noStrike" kern="1200" cap="none" spc="0" normalizeH="0" baseline="0" noProof="0">
                <a:ln>
                  <a:noFill/>
                </a:ln>
                <a:solidFill>
                  <a:srgbClr val="6D1E4B"/>
                </a:solidFill>
                <a:effectLst/>
                <a:uLnTx/>
                <a:uFillTx/>
                <a:latin typeface="Agrandir Black"/>
                <a:ea typeface="Calibri"/>
                <a:cs typeface="Arial"/>
              </a:rPr>
              <a:t> Día 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902" y="374332"/>
            <a:ext cx="971247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204" y="2449061"/>
            <a:ext cx="4598887" cy="1229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20" b="0" i="0" u="none" strike="noStrike" kern="1200" cap="none" spc="0" normalizeH="0" baseline="0" noProof="0">
                <a:ln>
                  <a:noFill/>
                </a:ln>
                <a:solidFill>
                  <a:srgbClr val="6D1E4B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Enfoque clave:</a:t>
            </a:r>
          </a:p>
          <a:p>
            <a:pPr marL="0" marR="0" lvl="0" indent="0" algn="ctr" defTabSz="914400" rtl="0" eaLnBrk="1" fontAlgn="auto" latinLnBrk="0" hangingPunct="1">
              <a:lnSpc>
                <a:spcPts val="31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20" b="0" i="0" u="none" strike="noStrike" kern="1200" cap="none" spc="0" normalizeH="0" baseline="0" noProof="0">
                <a:ln>
                  <a:noFill/>
                </a:ln>
                <a:solidFill>
                  <a:srgbClr val="6D1E4B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Dios quiere que mantengamos puros el corazón y la mente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5" y="6625966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709" y="1237745"/>
            <a:ext cx="573480" cy="5399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46460" y="405185"/>
            <a:ext cx="2412802" cy="40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5" name="AutoShape 5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7403" y="1818180"/>
            <a:ext cx="6080996" cy="243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Muchas cosas malas están sucediendo a nuestro alrededor y vemos gente mala que está haciendo cosas malas. Esto sucede cuando no tienen a Dios en sus corazones. Ellos permiten que malos pensamientos llenen sus mentes haciendo cosas que van en contra de las instrucciones de Dios. Nuestras mentes controlan nuestras palabras y acciones. Cuando llenamos nuestras mentes con buenos pensamientos y nos enfocamos en Dios, permitimos que Dios entre en nuestros corazones. Pasando tiempo en alabanza, oracion y leyendo nuestra Biblia y compartiendo Su amor a otros nos mantiene cerca de El. A través de nuestro amor y estilo de vida, la gente puede ver el amor de Dios en nosotros.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79441" y="1359965"/>
            <a:ext cx="2190466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Pensamiento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clave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1903" y="374332"/>
            <a:ext cx="841236" cy="56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70524" y="5209691"/>
            <a:ext cx="6078511" cy="20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querido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Padre celestial, Rey del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Universo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Perdóname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tener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malos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pensamientos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Ayúdame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partir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hoy 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permitirte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entrar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mi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mente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mi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corazón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Quiero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que Tú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vivas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mi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corazón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que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todo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lo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demás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sea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secundario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Aleja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mí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cualquier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cosa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que me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distraiga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estar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contigo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Ayúdame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tomar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decisiones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correctas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mantener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puro mi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corazón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Guárdame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protégeme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del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maligno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ts val="2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nombre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Jesús,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Amén</a:t>
            </a:r>
            <a:endParaRPr kumimoji="0" lang="en-US" sz="147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ts val="206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51091" y="5188627"/>
            <a:ext cx="137487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Tiempo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oración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054375" y="4858281"/>
            <a:ext cx="5350101" cy="42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La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adoración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mantiene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la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mente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 Italics"/>
              <a:ea typeface="Calibri"/>
              <a:cs typeface="Arial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0674" y="-31135"/>
            <a:ext cx="3581400" cy="26815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8400" y="1703321"/>
            <a:ext cx="1990635" cy="2073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7049" y="5296351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5" y="6625966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709" y="1237745"/>
            <a:ext cx="573480" cy="5399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46460" y="405185"/>
            <a:ext cx="2884214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5" name="AutoShape 5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7403" y="1818180"/>
            <a:ext cx="6080996" cy="243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1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Muchas cosas malas están sucediendo a nuestro alrededor y vemos gente mala que está haciendo cosas malas. Esto sucede cuando no tienen a Dios en sus corazones. Ellos permiten que malos pensamientos llenen sus mentes haciendo cosas que van en contra de las instrucciones de Dios. Nuestras mentes controlan nuestras palabras y acciones. Cuando llenamos nuestras mentes con buenos pensamientos y nos enfocamos en Dios, permitimos que Dios entre en nuestros corazones. Pasando tiempo en alabanza, oracion y leyendo nuestra Biblia y compartiendo Su amor a otros nos mantiene cerca de El. A través de nuestro amor y estilo de vida, la gente puede ver el amor de Dios en nosotros.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5558" y="1360036"/>
            <a:ext cx="2022343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Pensamiento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clave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30647" y="5194139"/>
            <a:ext cx="6078511" cy="20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querido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Padre celestial, Rey del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Universo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Perdóname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tener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malos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pensamientos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Ayúdame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partir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hoy 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permitirte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entrar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mi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mente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mi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corazón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Quiero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que Tú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vivas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mi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corazón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que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todo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lo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demás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sea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secundario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Aleja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mí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cualquier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cosa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que me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distraiga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estar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contigo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Ayúdame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tomar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decisiones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correctas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mantener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puro mi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corazón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Guárdame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protégeme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del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maligno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ts val="2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nombre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Jesús,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Amén</a:t>
            </a:r>
            <a:endParaRPr kumimoji="0" lang="en-US" sz="147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ts val="206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32890" y="5178587"/>
            <a:ext cx="137487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Tiempo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oración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050885" y="4806392"/>
            <a:ext cx="5350101" cy="42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La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adoración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mantiene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la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mente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 Italics"/>
              <a:ea typeface="Calibri"/>
              <a:cs typeface="Arial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0674" y="-31135"/>
            <a:ext cx="3581400" cy="26815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8400" y="1703321"/>
            <a:ext cx="1990635" cy="2073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0031" y="5297159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0" y="6586008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7949" y="4050256"/>
            <a:ext cx="538834" cy="6202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39736" y="405185"/>
            <a:ext cx="2673429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5" name="AutoShape 5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0674" y="-31135"/>
            <a:ext cx="3581400" cy="268157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7674" y="202882"/>
            <a:ext cx="814981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6195" y="1376337"/>
            <a:ext cx="232546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Sugerencia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oración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11583" y="4258064"/>
            <a:ext cx="2847301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Canta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alabanzas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94699" y="4809151"/>
            <a:ext cx="3707447" cy="1805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SDAH #311 Quisiera ser como Jesús</a:t>
            </a:r>
          </a:p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SDAH #327 Prefiero a Jesús</a:t>
            </a:r>
          </a:p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Buscad primero</a:t>
            </a:r>
          </a:p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Tú eres mi todo en todo</a:t>
            </a:r>
          </a:p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 mi corazón</a:t>
            </a:r>
          </a:p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Crea en mí un corazón limpio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7674" y="2143679"/>
            <a:ext cx="4433901" cy="322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Alabanza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agradecimiento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Da gracias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bendiciones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específicas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alaba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bondad</a:t>
            </a:r>
            <a:endParaRPr kumimoji="0" lang="en-US" sz="16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Confesión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Confiesa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tus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errores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perdón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</a:t>
            </a:r>
          </a:p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Guía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sabiduría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tomar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decisiones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correctas</a:t>
            </a:r>
            <a:endParaRPr kumimoji="0" lang="en-US" sz="16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Iglesia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Orar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mundial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país</a:t>
            </a:r>
            <a:endParaRPr kumimoji="0" lang="en-US" sz="16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Peticiones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Ore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las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necesidades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los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miembros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la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familiares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vecinos</a:t>
            </a:r>
            <a:endParaRPr kumimoji="0" lang="en-US" sz="16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834" y="1393839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15.0.1019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20972</TotalTime>
  <Words>593</Words>
  <Application>Microsoft Office PowerPoint</Application>
  <PresentationFormat>Personalizado</PresentationFormat>
  <Paragraphs>47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5" baseType="lpstr">
      <vt:lpstr>Agrandir Medium</vt:lpstr>
      <vt:lpstr>Open Sans</vt:lpstr>
      <vt:lpstr>Agrandir Black Bold</vt:lpstr>
      <vt:lpstr>Agrandir Black</vt:lpstr>
      <vt:lpstr>Agrandir Tight Bold</vt:lpstr>
      <vt:lpstr>Better Saturday</vt:lpstr>
      <vt:lpstr>Arial</vt:lpstr>
      <vt:lpstr>Agrandir Medium Italics</vt:lpstr>
      <vt:lpstr>Agrandir Medium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Ten Days of Prayer Kids 2023 1</dc:title>
  <cp:lastModifiedBy>Diego Castilla</cp:lastModifiedBy>
  <cp:revision>11</cp:revision>
  <dcterms:created xsi:type="dcterms:W3CDTF">2006-08-16T00:00:00Z</dcterms:created>
  <dcterms:modified xsi:type="dcterms:W3CDTF">2023-01-11T19:32:00Z</dcterms:modified>
</cp:coreProperties>
</file>