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8.svg" ContentType="image/svg"/>
  <Override PartName="/ppt/media/image9.svg" ContentType="image/svg"/>
  <Override PartName="/ppt/media/image12.svg" ContentType="image/sv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74" r:id="rId3"/>
    <p:sldId id="275" r:id="rId4"/>
    <p:sldId id="276" r:id="rId5"/>
  </p:sldIdLst>
  <p:sldSz cx="8953500" cy="7505700"/>
  <p:notesSz cx="6858000" cy="9144000"/>
  <p:embeddedFontLst>
    <p:embeddedFont>
      <p:font typeface="Agrandir Black" panose="020B0604020202020204" charset="0"/>
      <p:regular r:id="rId6"/>
      <p:bold r:id="rId7"/>
    </p:embeddedFont>
    <p:embeddedFont>
      <p:font typeface="Agrandir Medium" panose="020B0604020202020204" charset="0"/>
      <p:regular r:id="rId8"/>
    </p:embeddedFont>
    <p:embeddedFont>
      <p:font typeface="Agrandir Medium Bold" panose="020B0604020202020204" charset="0"/>
      <p:regular r:id="rId9"/>
      <p:bold r:id="rId10"/>
    </p:embeddedFont>
    <p:embeddedFont>
      <p:font typeface="Agrandir Medium Italics" panose="020B0604020202020204" charset="0"/>
      <p:regular r:id="rId11"/>
      <p:italic r:id="rId12"/>
    </p:embeddedFont>
    <p:embeddedFont>
      <p:font typeface="Agrandir Tight Bold" panose="020B0604020202020204" charset="0"/>
      <p:regular r:id="rId13"/>
      <p:bold r:id="rId14"/>
    </p:embeddedFont>
    <p:embeddedFont>
      <p:font typeface="Better Saturday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68" d="100"/>
          <a:sy n="68" d="100"/>
        </p:scale>
        <p:origin x="5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1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6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5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3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1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6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2.png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88581" y="6603889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600226">
            <a:off x="-494600" y="3744931"/>
            <a:ext cx="1111325" cy="23814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46057" y="460057"/>
            <a:ext cx="671760" cy="30022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l="38407" r="10136"/>
          <a:stretch>
            <a:fillRect/>
          </a:stretch>
        </p:blipFill>
        <p:spPr>
          <a:xfrm>
            <a:off x="526540" y="3448929"/>
            <a:ext cx="3950210" cy="404365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80126" y="3076251"/>
            <a:ext cx="4297918" cy="48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Una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Iglesia</a:t>
            </a:r>
            <a:r>
              <a:rPr kumimoji="0" lang="en-US" sz="2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 que </a:t>
            </a:r>
            <a:r>
              <a:rPr kumimoji="0" lang="en-US" sz="2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adora</a:t>
            </a:r>
            <a:endParaRPr kumimoji="0" lang="en-US" sz="2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79763" y="3927016"/>
            <a:ext cx="4166293" cy="196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36" b="0" i="0" u="none" strike="noStrike" kern="1200" cap="none" spc="0" normalizeH="0" baseline="0" noProof="0" dirty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Black Bold"/>
                <a:ea typeface="+mn-ea"/>
                <a:cs typeface="+mn-cs"/>
              </a:rPr>
              <a:t>"Venid, adoremos y postrémonos; arrodillémonos ante el Señor, nuestro Hacedor" </a:t>
            </a:r>
          </a:p>
          <a:p>
            <a:pPr marL="0" marR="0" lvl="0" indent="0" algn="ctr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36" b="0" i="0" u="none" strike="noStrike" kern="1200" cap="none" spc="0" normalizeH="0" baseline="0" noProof="0" dirty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Black Bold"/>
                <a:ea typeface="+mn-ea"/>
                <a:cs typeface="+mn-cs"/>
              </a:rPr>
              <a:t>Salmo 95:6 (NVI)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21011" y="1975741"/>
            <a:ext cx="1881307" cy="83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 dirty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Black"/>
                <a:ea typeface="+mn-ea"/>
                <a:cs typeface="+mn-cs"/>
              </a:rPr>
              <a:t> Día 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1304" y="1614046"/>
            <a:ext cx="3461932" cy="145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20" b="0" i="0" u="none" strike="noStrike" kern="1200" cap="none" spc="0" normalizeH="0" baseline="0" noProof="0" dirty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Medium Bold"/>
                <a:ea typeface="+mn-ea"/>
                <a:cs typeface="+mn-cs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28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20" b="0" i="0" u="none" strike="noStrike" kern="1200" cap="none" spc="0" normalizeH="0" baseline="0" noProof="0" dirty="0">
                <a:ln>
                  <a:noFill/>
                </a:ln>
                <a:solidFill>
                  <a:srgbClr val="481059"/>
                </a:solidFill>
                <a:effectLst/>
                <a:uLnTx/>
                <a:uFillTx/>
                <a:latin typeface="Agrandir Medium Bold"/>
                <a:ea typeface="+mn-ea"/>
                <a:cs typeface="+mn-cs"/>
              </a:rPr>
              <a:t>Dios quiere que tengamos una adoración personal y familiar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BFF75F5-5F44-7DBA-7D5D-13E0D6894D2E}"/>
              </a:ext>
            </a:extLst>
          </p:cNvPr>
          <p:cNvSpPr txBox="1"/>
          <p:nvPr/>
        </p:nvSpPr>
        <p:spPr>
          <a:xfrm>
            <a:off x="2446460" y="405185"/>
            <a:ext cx="2792290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BD8E5862-7C5B-E60F-16F8-289CA71A03E4}"/>
              </a:ext>
            </a:extLst>
          </p:cNvPr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897DE7BB-34DA-680C-7CCE-D5DA3D565BE5}"/>
              </a:ext>
            </a:extLst>
          </p:cNvPr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0B77FCA2-F948-B89D-1941-89C129F9789F}"/>
              </a:ext>
            </a:extLst>
          </p:cNvPr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0" y="6635491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5235" y="1159159"/>
            <a:ext cx="560374" cy="5276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6810">
            <a:off x="-555663" y="5139321"/>
            <a:ext cx="1111325" cy="23814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46460" y="405185"/>
            <a:ext cx="2792290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6" name="AutoShape 6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400" y="2106693"/>
            <a:ext cx="2204255" cy="135010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8354" y="1708391"/>
            <a:ext cx="6135771" cy="252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8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 tiempos bíblicos, los israelitas erigían altares para adorar a Dios, honrarlo y alabarlo. Los padres y las madres siempre deben orar por sí mismos y por sus hijos. Dios instruye a los padres para que sean el sacerdote en el hogar, donde dirige el culto familiar, cada mañana y cada noche. La unidad familiar, que consiste de padre, madre e hijos, deben reunirse en tiempos regulares para orar juntos. Dios habita en un hogar donde las familias se reúnen cada día para adorarle y cantarle alabanzas. Él envía ángeles a los hogares donde se cantan himnos y se pronuncian oraciones.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82255" y="1179780"/>
            <a:ext cx="2194495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clave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8631" y="5418833"/>
            <a:ext cx="7254510" cy="1814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Dios,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favor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no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honrarte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primer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lugar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corazón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adoro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porque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Tú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eres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Dios,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Creador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del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Universo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Rey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Poderoso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Gracias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bendecirme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con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una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amorosa.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Ayúdanos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hacer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centro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hogar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Danos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deseo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reunirnos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honrarte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diariamente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ser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transformados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la imagen de Jesús.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nombre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Jesús,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Amén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25858" y="4620092"/>
            <a:ext cx="137487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14750" y="5010301"/>
            <a:ext cx="4491973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Nuestra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necesidad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más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urgente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 Italics"/>
              <a:ea typeface="Calibri"/>
              <a:cs typeface="Arial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527" y="4713216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88" y="6578011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0159" y="3054804"/>
            <a:ext cx="538834" cy="6202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4798" y="1387258"/>
            <a:ext cx="23254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 de oración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11992" y="3224512"/>
            <a:ext cx="284730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alabanzas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94699" y="3915329"/>
            <a:ext cx="3707447" cy="151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SDAH#483 Te necesito cada hora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SDAH#672 Espíritu del Dios vivo 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Te amo Señor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 Ti, Señor</a:t>
            </a:r>
          </a:p>
          <a:p>
            <a:pPr marL="0" marR="0" lvl="0" indent="0" algn="ctr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Seguramente la Presencia del Señor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7674" y="2143679"/>
            <a:ext cx="4433901" cy="322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3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6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6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6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159959" y="5482824"/>
            <a:ext cx="671760" cy="300228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439736" y="405185"/>
            <a:ext cx="2646613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739" y="1393724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20979</TotalTime>
  <Words>361</Words>
  <Application>Microsoft Office PowerPoint</Application>
  <PresentationFormat>Personalizado</PresentationFormat>
  <Paragraphs>35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5" baseType="lpstr">
      <vt:lpstr>Agrandir Tight Bold</vt:lpstr>
      <vt:lpstr>Agrandir Black Bold</vt:lpstr>
      <vt:lpstr>Better Saturday</vt:lpstr>
      <vt:lpstr>Open Sans</vt:lpstr>
      <vt:lpstr>Agrandir Medium</vt:lpstr>
      <vt:lpstr>Arial</vt:lpstr>
      <vt:lpstr>Agrandir Medium Italics</vt:lpstr>
      <vt:lpstr>Agrandir Medium Bold</vt:lpstr>
      <vt:lpstr>Agrandir Black</vt:lpstr>
      <vt:lpstr>Calibri</vt:lpstr>
      <vt:lpstr>Office Theme</vt:lpstr>
      <vt:lpstr>1_Office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12</cp:revision>
  <dcterms:created xsi:type="dcterms:W3CDTF">2006-08-16T00:00:00Z</dcterms:created>
  <dcterms:modified xsi:type="dcterms:W3CDTF">2023-01-11T19:40:45Z</dcterms:modified>
</cp:coreProperties>
</file>