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72" r:id="rId3"/>
    <p:sldId id="273" r:id="rId4"/>
  </p:sldIdLst>
  <p:sldSz cx="8953500" cy="7505700"/>
  <p:notesSz cx="6858000" cy="9144000"/>
  <p:embeddedFontLst>
    <p:embeddedFont>
      <p:font typeface="Agrandir Black" panose="020B0604020202020204" charset="0"/>
      <p:regular r:id="rId5"/>
      <p:bold r:id="rId6"/>
    </p:embeddedFont>
    <p:embeddedFont>
      <p:font typeface="Agrandir Medium" panose="020B0604020202020204" charset="0"/>
      <p:regular r:id="rId7"/>
    </p:embeddedFont>
    <p:embeddedFont>
      <p:font typeface="Agrandir Medium Bold" panose="020B0604020202020204" charset="0"/>
      <p:regular r:id="rId8"/>
      <p:bold r:id="rId9"/>
    </p:embeddedFont>
    <p:embeddedFont>
      <p:font typeface="Agrandir Medium Italics" panose="020B0604020202020204" charset="0"/>
      <p:regular r:id="rId10"/>
      <p:italic r:id="rId11"/>
    </p:embeddedFont>
    <p:embeddedFont>
      <p:font typeface="Agrandir Tight Bold" panose="020B0604020202020204" charset="0"/>
      <p:regular r:id="rId12"/>
      <p:bold r:id="rId13"/>
    </p:embeddedFont>
    <p:embeddedFont>
      <p:font typeface="Better Saturday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91" d="100"/>
          <a:sy n="91" d="100"/>
        </p:scale>
        <p:origin x="22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581" y="6602248"/>
            <a:ext cx="2351999" cy="6528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57732" y="405185"/>
            <a:ext cx="2628617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4" name="AutoShape 4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353" y="3503699"/>
            <a:ext cx="5800001" cy="400200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03138" y="2757090"/>
            <a:ext cx="5068907" cy="565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 </a:t>
            </a:r>
            <a:r>
              <a:rPr kumimoji="0" lang="en-US" sz="2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guerrero</a:t>
            </a:r>
            <a:r>
              <a:rPr kumimoji="0" lang="en-US" sz="2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que </a:t>
            </a:r>
            <a:r>
              <a:rPr kumimoji="0" lang="en-US" sz="2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reza</a:t>
            </a:r>
            <a:r>
              <a:rPr kumimoji="0" lang="en-US" sz="2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2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toda</a:t>
            </a:r>
            <a:r>
              <a:rPr kumimoji="0" lang="en-US" sz="2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 </a:t>
            </a:r>
            <a:r>
              <a:rPr kumimoji="0" lang="en-US" sz="2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noche</a:t>
            </a:r>
            <a:endParaRPr kumimoji="0" lang="en-US" sz="2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51616" y="3706467"/>
            <a:ext cx="4873931" cy="2001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7" b="0" i="0" u="none" strike="noStrike" kern="1200" cap="none" spc="0" normalizeH="0" baseline="0" noProof="0">
                <a:ln>
                  <a:noFill/>
                </a:ln>
                <a:solidFill>
                  <a:srgbClr val="083672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"Aconteció en aquellos días que salió al monte a orar, y pasó toda la noche orando a Dios" </a:t>
            </a:r>
          </a:p>
          <a:p>
            <a:pPr marL="0" marR="0" lvl="0" indent="0" algn="ctr" defTabSz="914400" rtl="0" eaLnBrk="1" fontAlgn="auto" latinLnBrk="0" hangingPunct="1">
              <a:lnSpc>
                <a:spcPts val="30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7" b="0" i="0" u="none" strike="noStrike" kern="1200" cap="none" spc="0" normalizeH="0" baseline="0" noProof="0">
                <a:ln>
                  <a:noFill/>
                </a:ln>
                <a:solidFill>
                  <a:srgbClr val="083672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Lucas 6:12 (NVI)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07060" y="1619741"/>
            <a:ext cx="1963043" cy="97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2" b="0" i="0" u="none" strike="noStrike" kern="1200" cap="none" spc="0" normalizeH="0" baseline="0" noProof="0">
                <a:ln>
                  <a:noFill/>
                </a:ln>
                <a:solidFill>
                  <a:srgbClr val="083672"/>
                </a:solidFill>
                <a:effectLst/>
                <a:uLnTx/>
                <a:uFillTx/>
                <a:latin typeface="Agrandir Black"/>
                <a:ea typeface="Calibri"/>
                <a:cs typeface="Arial"/>
              </a:rPr>
              <a:t> Día 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0550" y="202882"/>
            <a:ext cx="70210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0320" y="1433513"/>
            <a:ext cx="3754260" cy="1165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20" b="0" i="0" u="none" strike="noStrike" kern="1200" cap="none" spc="0" normalizeH="0" baseline="0" noProof="0">
                <a:ln>
                  <a:noFill/>
                </a:ln>
                <a:solidFill>
                  <a:srgbClr val="083672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Enfoque clave:</a:t>
            </a:r>
          </a:p>
          <a:p>
            <a:pPr marL="0" marR="0" lvl="0" indent="0" algn="ctr" defTabSz="914400" rtl="0" eaLnBrk="1" fontAlgn="auto" latinLnBrk="0" hangingPunct="1">
              <a:lnSpc>
                <a:spcPts val="29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20" b="0" i="0" u="none" strike="noStrike" kern="1200" cap="none" spc="0" normalizeH="0" baseline="0" noProof="0">
                <a:ln>
                  <a:noFill/>
                </a:ln>
                <a:solidFill>
                  <a:srgbClr val="083672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Dios quiere que terminemos el día con Él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20" y="6631529"/>
            <a:ext cx="2351999" cy="6528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70" y="1675416"/>
            <a:ext cx="556332" cy="5238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46460" y="405185"/>
            <a:ext cx="2792290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5" name="AutoShape 5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193" y="101496"/>
            <a:ext cx="613474" cy="115157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22940" y="5055904"/>
            <a:ext cx="7200014" cy="169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8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Querido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Dios,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nuestro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Padre celestial,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enséñanos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orar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a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hacer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del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tiempo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oración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una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prioridad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Cuando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termine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día,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sólo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quiero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darte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las gracias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todo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lo que has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hecho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mí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No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podría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haber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superado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día sin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Ti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Gracias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Tu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protección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guía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Ayúdame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tomar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decisiones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correctas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porque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no soy nada sin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Ti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Sé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que Tú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quieres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lo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mejor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mí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que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siempre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puedo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depender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Ti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nombre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Jesús, </a:t>
            </a:r>
            <a:r>
              <a:rPr kumimoji="0" lang="en-US" sz="1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Amén</a:t>
            </a:r>
            <a:r>
              <a:rPr kumimoji="0" lang="en-US" sz="1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60093" y="4350451"/>
            <a:ext cx="4491973" cy="42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Terminar el día con Dios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265" y="4698907"/>
            <a:ext cx="613474" cy="11515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265" y="2331758"/>
            <a:ext cx="2088352" cy="183775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637725" y="1372273"/>
            <a:ext cx="5836493" cy="252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Jesús era conocido por pasarse toda la noche rezando. En una ocasión, se quedó despierto toda la noche para orar antes de elegir a 12 hombres para que fueran sus discípulos. No era fácil elegir a los hombres que continuarían la obra cuando Él regresara al cielo. Después de elegir a sus discípulos, oró por ellos. También oró por los necesitados. ¿Sabías que Jesús también oraba por sí mismo?  Le pedía a Dios sabiduría y fortaleza. La oración era su fuente de fortaleza para superar las tentaciones y los desafíos que tenía por delante.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3266" y="202882"/>
            <a:ext cx="759390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9655" y="1688503"/>
            <a:ext cx="166032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Pensamiento clave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1902" y="374332"/>
            <a:ext cx="1056077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27980" y="4407601"/>
            <a:ext cx="137487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Tiempo de oración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12975" y="4407632"/>
            <a:ext cx="300164" cy="4404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88" y="6609767"/>
            <a:ext cx="2351999" cy="6528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3096" y="4150657"/>
            <a:ext cx="538834" cy="6202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7674" y="2143679"/>
            <a:ext cx="4433901" cy="322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Alabanza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y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agradecimiento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Da gracias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bendiciones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específicas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alaba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bondad</a:t>
            </a:r>
            <a:endParaRPr kumimoji="0" lang="en-US" sz="16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Confesión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Confiesa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tus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errores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perdón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</a:t>
            </a:r>
          </a:p>
          <a:p>
            <a:pPr marL="0" marR="0" lvl="0" indent="0" algn="l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Guía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sabiduría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tomar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decisiones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correctas</a:t>
            </a:r>
            <a:endParaRPr kumimoji="0" lang="en-US" sz="16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Iglesia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Orar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mundial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nuestro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país</a:t>
            </a:r>
            <a:endParaRPr kumimoji="0" lang="en-US" sz="16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Peticiones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Ore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las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necesidades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los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miembros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la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familiares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vecinos</a:t>
            </a:r>
            <a:endParaRPr kumimoji="0" lang="en-US" sz="16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439737" y="405185"/>
            <a:ext cx="2412802" cy="40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6" name="AutoShape 6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9694" y="1168715"/>
            <a:ext cx="1252538" cy="235118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63096" y="202882"/>
            <a:ext cx="729559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0404" y="1427599"/>
            <a:ext cx="232546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Sugerencia de oración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17462" y="4212060"/>
            <a:ext cx="2847301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Canta alabanzas</a:t>
            </a:r>
          </a:p>
          <a:p>
            <a:pPr marL="0" marR="0" lvl="0" indent="0" algn="ctr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994699" y="4890079"/>
            <a:ext cx="3707447" cy="151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SDAH #469 Apoyado en los brazos eternos</a:t>
            </a:r>
          </a:p>
          <a:p>
            <a:pPr marL="0" marR="0" lvl="0" indent="0" algn="ctr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 momentos como éste</a:t>
            </a:r>
          </a:p>
          <a:p>
            <a:pPr marL="0" marR="0" lvl="0" indent="0" algn="ctr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 oveja soy yo</a:t>
            </a:r>
          </a:p>
          <a:p>
            <a:pPr marL="0" marR="0" lvl="0" indent="0" algn="ctr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Mi paz os doy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272" y="4966279"/>
            <a:ext cx="606597" cy="11386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096" y="1434064"/>
            <a:ext cx="300164" cy="44045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8"/>
  <p:tag name="AS_OS" val="Unix 5.15.0.1019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20972</TotalTime>
  <Words>360</Words>
  <Application>Microsoft Office PowerPoint</Application>
  <PresentationFormat>Personalizado</PresentationFormat>
  <Paragraphs>34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Agrandir Medium Italics</vt:lpstr>
      <vt:lpstr>Open Sans</vt:lpstr>
      <vt:lpstr>Agrandir Black</vt:lpstr>
      <vt:lpstr>Agrandir Tight Bold</vt:lpstr>
      <vt:lpstr>Agrandir Black Bold</vt:lpstr>
      <vt:lpstr>Arial</vt:lpstr>
      <vt:lpstr>Agrandir Medium</vt:lpstr>
      <vt:lpstr>Better Saturday</vt:lpstr>
      <vt:lpstr>Agrandir Medium Bold</vt:lpstr>
      <vt:lpstr>Calibri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Ten Days of Prayer Kids 2023 1</dc:title>
  <cp:lastModifiedBy>Diego Castilla</cp:lastModifiedBy>
  <cp:revision>11</cp:revision>
  <dcterms:created xsi:type="dcterms:W3CDTF">2006-08-16T00:00:00Z</dcterms:created>
  <dcterms:modified xsi:type="dcterms:W3CDTF">2023-01-11T19:41:27Z</dcterms:modified>
</cp:coreProperties>
</file>