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svg" ContentType="image/svg+xml"/>
  <Override PartName="/ppt/media/image8.svg" ContentType="image/svg+xml"/>
  <Override PartName="/ppt/media/image10.svg" ContentType="image/svg+xml"/>
  <Override PartName="/ppt/media/image12.svg" ContentType="image/svg+xml"/>
  <Override PartName="/ppt/media/image14.svg" ContentType="image/sv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69" r:id="rId3"/>
    <p:sldId id="270" r:id="rId4"/>
  </p:sldIdLst>
  <p:sldSz cx="8953500" cy="7505700"/>
  <p:notesSz cx="6858000" cy="9144000"/>
  <p:embeddedFontLst>
    <p:embeddedFont>
      <p:font typeface="Agrandir Black" panose="020B0604020202020204" charset="0"/>
      <p:regular r:id="rId5"/>
      <p:bold r:id="rId6"/>
    </p:embeddedFont>
    <p:embeddedFont>
      <p:font typeface="Agrandir Medium" panose="020B0604020202020204" charset="0"/>
      <p:regular r:id="rId7"/>
    </p:embeddedFont>
    <p:embeddedFont>
      <p:font typeface="Agrandir Medium Bold" panose="020B0604020202020204" charset="0"/>
      <p:regular r:id="rId8"/>
      <p:bold r:id="rId9"/>
    </p:embeddedFont>
    <p:embeddedFont>
      <p:font typeface="Agrandir Medium Italics" panose="020B0604020202020204" charset="0"/>
      <p:regular r:id="rId10"/>
      <p:italic r:id="rId11"/>
    </p:embeddedFont>
    <p:embeddedFont>
      <p:font typeface="Agrandir Tight Bold" panose="020B0604020202020204" charset="0"/>
      <p:regular r:id="rId12"/>
      <p:bold r:id="rId13"/>
    </p:embeddedFont>
    <p:embeddedFont>
      <p:font typeface="Better Saturda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1" d="100"/>
          <a:sy n="91" d="100"/>
        </p:scale>
        <p:origin x="22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056" y="6649873"/>
            <a:ext cx="2351999" cy="65288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57732" y="405185"/>
            <a:ext cx="2704817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4" name="AutoShape 4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8988" y="5779533"/>
            <a:ext cx="1155523" cy="12276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9614" y="214617"/>
            <a:ext cx="870967" cy="9253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66" y="3131902"/>
            <a:ext cx="2921698" cy="436074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296738" y="2361751"/>
            <a:ext cx="3783687" cy="56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Jesús, el madrugador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19052" y="3178087"/>
            <a:ext cx="4274825" cy="2585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85" b="0" i="0" u="none" strike="noStrike" kern="1200" cap="none" spc="0" normalizeH="0" baseline="0" noProof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"Pero llega la hora, y ahora es, en que los verdaderos adoradores adorarán al Padre en espíritu y en verdad; </a:t>
            </a:r>
          </a:p>
          <a:p>
            <a:pPr marL="0" marR="0" lvl="0" indent="0" algn="ctr" defTabSz="914400" rtl="0" eaLnBrk="1" fontAlgn="auto" latinLnBrk="0" hangingPunct="1">
              <a:lnSpc>
                <a:spcPts val="2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85" b="0" i="0" u="none" strike="noStrike" kern="1200" cap="none" spc="0" normalizeH="0" baseline="0" noProof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porque el Padre busca a los tales para que le adoren" </a:t>
            </a:r>
          </a:p>
          <a:p>
            <a:pPr marL="0" marR="0" lvl="0" indent="0" algn="ctr" defTabSz="914400" rtl="0" eaLnBrk="1" fontAlgn="auto" latinLnBrk="0" hangingPunct="1">
              <a:lnSpc>
                <a:spcPts val="29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85" b="0" i="0" u="none" strike="noStrike" kern="1200" cap="none" spc="0" normalizeH="0" baseline="0" noProof="0">
                <a:ln>
                  <a:noFill/>
                </a:ln>
                <a:solidFill>
                  <a:srgbClr val="030303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Juan 4:23 (NVI)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54512" y="1262667"/>
            <a:ext cx="1978759" cy="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2" b="0" i="0" u="none" strike="noStrike" kern="1200" cap="none" spc="0" normalizeH="0" baseline="0" noProof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grandir Black"/>
                <a:ea typeface="Calibri"/>
                <a:cs typeface="Arial"/>
              </a:rPr>
              <a:t> Día 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71902" y="374332"/>
            <a:ext cx="1085829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5038" y="1761745"/>
            <a:ext cx="3434823" cy="116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Enfoque clave:</a:t>
            </a:r>
          </a:p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004AAD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Dios quiere que le demos prioridad a Él cada día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85" y="6645016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5318" y="1107758"/>
            <a:ext cx="566664" cy="5335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46460" y="405185"/>
            <a:ext cx="2792290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5" name="AutoShape 5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213139" y="1725065"/>
            <a:ext cx="6318862" cy="2798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Cuando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Jesús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estaba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tierra, se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levantaba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temprano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mañana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antes de que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saliera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sol. Se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iba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un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lugar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tranquilo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apartado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hablar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escuchar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padre celestial. Un día,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después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día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trabajando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ministrando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gente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sus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discípulos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no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pudieron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encontrarlo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Lo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buscaron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todas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partes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cuando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fin lo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encontraron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le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preguntaron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dónde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había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estado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ese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tiempo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Él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les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recordó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que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había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venido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la tierra para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predicar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Evangelio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traer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salvación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gente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Rezaba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que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Padre celestial le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guiara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le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diera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poder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valor para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llevar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cabo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misión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cada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día.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55018" y="1947976"/>
            <a:ext cx="1952577" cy="189888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80275" y="1055917"/>
            <a:ext cx="1660327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clave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416" y="5274693"/>
            <a:ext cx="1155523" cy="122764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13146" y="5112627"/>
            <a:ext cx="6918855" cy="169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Querido Dios, Padre celestial, perdóname por no pasar tiempo contigo. Gracias por tu paciencia. Es un privilegio y un honor para mí comenzar cada día contigo. Ayúdame a seguir el ejemplo de Jesús de pasar tiempo en silencio contigo para que pueda escuchar Tu dirección. Por favor, guíame y dirígeme para que siempre esté en línea con Tu propósito para mí.</a:t>
            </a:r>
          </a:p>
          <a:p>
            <a:pPr marL="0" marR="0" lvl="0" indent="0" algn="r" defTabSz="914400" rtl="0" eaLnBrk="1" fontAlgn="auto" latinLnBrk="0" hangingPunct="1">
              <a:lnSpc>
                <a:spcPts val="219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En el nombre de Jesús, Amén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34931" y="4482262"/>
            <a:ext cx="1374874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Tiempo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13125" y="4553183"/>
            <a:ext cx="4491973" cy="4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Temprano Te Buscaré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9614" y="214617"/>
            <a:ext cx="870967" cy="92533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92357" y="4575639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1F1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8" y="6621298"/>
            <a:ext cx="2351999" cy="6528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2834" y="1393839"/>
            <a:ext cx="300164" cy="4404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3991" y="3364924"/>
            <a:ext cx="538834" cy="6202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7913" y="1428533"/>
            <a:ext cx="2325469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Sugerencia de oración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36782" y="3477800"/>
            <a:ext cx="284730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Canta alabanzas</a:t>
            </a:r>
          </a:p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11574" y="4136087"/>
            <a:ext cx="3657913" cy="1969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 #539 Buscaré temprano al Salvador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SDAH#305 Dame a Jesús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Dame aceite para mi lámpara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 capaz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 mi corazón</a:t>
            </a:r>
          </a:p>
          <a:p>
            <a:pPr marL="0" marR="0" lvl="0" indent="0" algn="ctr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Lámpara es a mis pies tu palabra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7674" y="2143679"/>
            <a:ext cx="4433901" cy="308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Alabanza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agradecimiento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 gracias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bendiciones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específicas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bondad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Confesión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Confiesa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tus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errores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</a:t>
            </a: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Guía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sabiduría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mundial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país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Peticiones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necesidades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miembros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familiares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vecinos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439736" y="405185"/>
            <a:ext cx="2646613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76250" y="5492161"/>
            <a:ext cx="1155523" cy="12276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9614" y="214617"/>
            <a:ext cx="870967" cy="925330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387</Words>
  <Application>Microsoft Office PowerPoint</Application>
  <PresentationFormat>Personalizado</PresentationFormat>
  <Paragraphs>38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Agrandir Tight Bold</vt:lpstr>
      <vt:lpstr>Agrandir Black Bold</vt:lpstr>
      <vt:lpstr>Better Saturday</vt:lpstr>
      <vt:lpstr>Open Sans</vt:lpstr>
      <vt:lpstr>Arial</vt:lpstr>
      <vt:lpstr>Agrandir Medium Italics</vt:lpstr>
      <vt:lpstr>Agrandir Medium Bold</vt:lpstr>
      <vt:lpstr>Agrandir Black</vt:lpstr>
      <vt:lpstr>Agrandir Medium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Ten Days of Prayer Kids 2023 1</dc:title>
  <cp:lastModifiedBy>Diego Castilla</cp:lastModifiedBy>
  <cp:revision>11</cp:revision>
  <dcterms:created xsi:type="dcterms:W3CDTF">2006-08-16T00:00:00Z</dcterms:created>
  <dcterms:modified xsi:type="dcterms:W3CDTF">2023-01-11T19:42:02Z</dcterms:modified>
</cp:coreProperties>
</file>