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svg" ContentType="image/svg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6" r:id="rId3"/>
    <p:sldId id="267" r:id="rId4"/>
  </p:sldIdLst>
  <p:sldSz cx="8953500" cy="7505700"/>
  <p:notesSz cx="6858000" cy="9144000"/>
  <p:embeddedFontLst>
    <p:embeddedFont>
      <p:font typeface="Agrandir Black" panose="020B0604020202020204" charset="0"/>
      <p:regular r:id="rId5"/>
      <p:bold r:id="rId6"/>
    </p:embeddedFont>
    <p:embeddedFont>
      <p:font typeface="Agrandir Medium" panose="020B0604020202020204" charset="0"/>
      <p:regular r:id="rId7"/>
    </p:embeddedFont>
    <p:embeddedFont>
      <p:font typeface="Agrandir Medium Bold" panose="020B0604020202020204" charset="0"/>
      <p:regular r:id="rId8"/>
      <p:bold r:id="rId9"/>
    </p:embeddedFont>
    <p:embeddedFont>
      <p:font typeface="Agrandir Medium Italics" panose="020B0604020202020204" charset="0"/>
      <p:regular r:id="rId10"/>
      <p:italic r:id="rId11"/>
    </p:embeddedFont>
    <p:embeddedFont>
      <p:font typeface="Agrandir Tight Bold" panose="020B0604020202020204" charset="0"/>
      <p:regular r:id="rId12"/>
      <p:bold r:id="rId13"/>
    </p:embeddedFont>
    <p:embeddedFont>
      <p:font typeface="Better Saturday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91" d="100"/>
          <a:sy n="91" d="100"/>
        </p:scale>
        <p:origin x="22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sv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640" y="6584857"/>
            <a:ext cx="2351999" cy="6528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7733" y="405185"/>
            <a:ext cx="2953858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4" name="AutoShape 4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2001011">
            <a:off x="-876825" y="6373074"/>
            <a:ext cx="2251990" cy="17483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-1779880">
            <a:off x="7775912" y="-251136"/>
            <a:ext cx="1529336" cy="2163539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307092" y="3173626"/>
            <a:ext cx="4382079" cy="3967207"/>
            <a:chOff x="0" y="0"/>
            <a:chExt cx="5580380" cy="5052060"/>
          </a:xfrm>
        </p:grpSpPr>
        <p:sp>
          <p:nvSpPr>
            <p:cNvPr id="8" name="Freeform 8"/>
            <p:cNvSpPr/>
            <p:nvPr/>
          </p:nvSpPr>
          <p:spPr>
            <a:xfrm>
              <a:off x="-635000" y="-673100"/>
              <a:ext cx="6488430" cy="6027420"/>
            </a:xfrm>
            <a:custGeom>
              <a:avLst/>
              <a:gdLst/>
              <a:ahLst/>
              <a:cxnLst/>
              <a:rect l="l" t="t" r="r" b="b"/>
              <a:pathLst>
                <a:path w="6488430" h="602742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7"/>
              <a:stretch>
                <a:fillRect r="-66874" b="-1520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55141" y="2692785"/>
            <a:ext cx="3985439" cy="565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Lo que </a:t>
            </a:r>
            <a:r>
              <a:rPr kumimoji="0" lang="en-US" sz="2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trae</a:t>
            </a:r>
            <a:r>
              <a:rPr kumimoji="0" lang="en-US" sz="2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2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vuelta</a:t>
            </a:r>
            <a:r>
              <a:rPr kumimoji="0" lang="en-US" sz="2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22587" y="3648075"/>
            <a:ext cx="4331659" cy="200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81059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"Entonces todo el pueblo se acercó a él. Y él reparó el altar del Señor que estaba derribado" </a:t>
            </a:r>
          </a:p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81059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 1 Reyes 18:30 (NVI)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01404" y="1528712"/>
            <a:ext cx="1974354" cy="97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2" b="0" i="0" u="none" strike="noStrike" kern="1200" cap="none" spc="0" normalizeH="0" baseline="0" noProof="0">
                <a:ln>
                  <a:noFill/>
                </a:ln>
                <a:solidFill>
                  <a:srgbClr val="481059"/>
                </a:solidFill>
                <a:effectLst/>
                <a:uLnTx/>
                <a:uFillTx/>
                <a:latin typeface="Agrandir Black"/>
                <a:ea typeface="Calibri"/>
                <a:cs typeface="Arial"/>
              </a:rPr>
              <a:t> Día 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8586" y="202882"/>
            <a:ext cx="764070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2667" y="1636817"/>
            <a:ext cx="3321467" cy="1536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0" b="0" i="0" u="none" strike="noStrike" kern="1200" cap="none" spc="0" normalizeH="0" baseline="0" noProof="0">
                <a:ln>
                  <a:noFill/>
                </a:ln>
                <a:solidFill>
                  <a:srgbClr val="481059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Enfoque clave:</a:t>
            </a:r>
          </a:p>
          <a:p>
            <a:pPr marL="0" marR="0" lvl="0" indent="0" algn="ctr" defTabSz="914400" rtl="0" eaLnBrk="1" fontAlgn="auto" latinLnBrk="0" hangingPunct="1">
              <a:lnSpc>
                <a:spcPts val="29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0" b="0" i="0" u="none" strike="noStrike" kern="1200" cap="none" spc="0" normalizeH="0" baseline="0" noProof="0">
                <a:ln>
                  <a:noFill/>
                </a:ln>
                <a:solidFill>
                  <a:srgbClr val="481059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Dios quiere que volvamos a Él</a:t>
            </a:r>
          </a:p>
          <a:p>
            <a:pPr marL="0" marR="0" lvl="0" indent="0" algn="ctr" defTabSz="914400" rtl="0" eaLnBrk="1" fontAlgn="auto" latinLnBrk="0" hangingPunct="1">
              <a:lnSpc>
                <a:spcPts val="29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20" b="0" i="0" u="none" strike="noStrike" kern="1200" cap="none" spc="0" normalizeH="0" baseline="0" noProof="0">
              <a:ln>
                <a:noFill/>
              </a:ln>
              <a:solidFill>
                <a:srgbClr val="481059"/>
              </a:solidFill>
              <a:effectLst/>
              <a:uLnTx/>
              <a:uFillTx/>
              <a:latin typeface="Agrandir Medium Bold"/>
              <a:ea typeface="Calibri"/>
              <a:cs typeface="Arial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60" y="6652407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949" y="1273534"/>
            <a:ext cx="476285" cy="44847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46459" y="405185"/>
            <a:ext cx="2965131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5" name="AutoShape 5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7745" y="1409034"/>
            <a:ext cx="2152354" cy="264092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65904" y="1821149"/>
            <a:ext cx="5182560" cy="224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malvado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rey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Acab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esposa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Jezabel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gobernaron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Israel.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Debido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mala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influencia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muchos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del pueblo de Dios se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olvidaron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Dios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descuidaron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culto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Dios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llamó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al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profeta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Elías para que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reconstruyera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los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altares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rotos.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Cuando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Elías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reconstruyó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los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altares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estaba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mostrando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al pueblo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necesidad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reconstruir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relación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con Dios y de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volver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Él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Elías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recordó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al pueblo que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volviera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adorar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al Dios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verdadero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5904" y="202882"/>
            <a:ext cx="726751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97686" y="1271076"/>
            <a:ext cx="166032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Pensamiento clave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902" y="374332"/>
            <a:ext cx="1031169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36305" y="5082560"/>
            <a:ext cx="6166625" cy="141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Querido Dios, nuestro Padre celestial, gracias por amarme incluso cuando hago el mal. Nunca me abandonas y me llamas de nuevo a Ti. Dame un corazón nuevo y un deseo de querer tener ese tiempo a solas contigo. Ayúdame a decidirme a adorarte cada día. En el nombre de Jesús, Amén.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03072" y="4394220"/>
            <a:ext cx="137487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Tiempo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oración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16369" y="4418072"/>
            <a:ext cx="4491973" cy="42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Reconstrúyela y Él vendrá... ¡de nuevo!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-2001011">
            <a:off x="-731258" y="4650786"/>
            <a:ext cx="2251990" cy="17483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-1779880">
            <a:off x="7848449" y="-139638"/>
            <a:ext cx="1529336" cy="21635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12928" y="4359527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0372" y="3992901"/>
            <a:ext cx="538834" cy="62024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39737" y="405185"/>
            <a:ext cx="2412802" cy="40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4" name="AutoShape 4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1779880">
            <a:off x="7638612" y="6938"/>
            <a:ext cx="1529336" cy="2163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0651" y="6483904"/>
            <a:ext cx="3581400" cy="169920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7674" y="202882"/>
            <a:ext cx="814981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4798" y="1387258"/>
            <a:ext cx="232546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Sugerencia de oración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1903" y="374332"/>
            <a:ext cx="841236" cy="56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55979" y="4009281"/>
            <a:ext cx="2847301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Canta alabanzas</a:t>
            </a:r>
          </a:p>
          <a:p>
            <a:pPr marL="0" marR="0" lvl="0" indent="0" algn="ctr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19642" y="4712314"/>
            <a:ext cx="3707447" cy="114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 #500 Confiar y obedecer</a:t>
            </a:r>
          </a:p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He decidido seguir a Jesús</a:t>
            </a:r>
          </a:p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No me moverán</a:t>
            </a:r>
          </a:p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Lee la Biblia y reza todos los días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7674" y="2143679"/>
            <a:ext cx="4433901" cy="308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Alabanza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agradecimiento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Da gracias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bendiciones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específicas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alaba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bondad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Confesión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Confiesa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tus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errores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perdón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</a:t>
            </a: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Guía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sabiduría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tomar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decisiones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correctas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Iglesia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mundial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país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Peticiones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necesidades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los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miembros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familiares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vecinos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1739" y="1393724"/>
            <a:ext cx="300164" cy="44045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674" y="6680620"/>
            <a:ext cx="2351999" cy="65288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15.0.1019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308</Words>
  <Application>Microsoft Office PowerPoint</Application>
  <PresentationFormat>Personalizado</PresentationFormat>
  <Paragraphs>34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Agrandir Black Bold</vt:lpstr>
      <vt:lpstr>Open Sans</vt:lpstr>
      <vt:lpstr>Agrandir Black</vt:lpstr>
      <vt:lpstr>Agrandir Medium Bold</vt:lpstr>
      <vt:lpstr>Agrandir Tight Bold</vt:lpstr>
      <vt:lpstr>Agrandir Medium Italics</vt:lpstr>
      <vt:lpstr>Better Saturday</vt:lpstr>
      <vt:lpstr>Arial</vt:lpstr>
      <vt:lpstr>Calibri</vt:lpstr>
      <vt:lpstr>Agrandir Medium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Ten Days of Prayer Kids 2023 1</dc:title>
  <cp:lastModifiedBy>Diego Castilla</cp:lastModifiedBy>
  <cp:revision>11</cp:revision>
  <dcterms:created xsi:type="dcterms:W3CDTF">2006-08-16T00:00:00Z</dcterms:created>
  <dcterms:modified xsi:type="dcterms:W3CDTF">2023-01-11T19:42:31Z</dcterms:modified>
</cp:coreProperties>
</file>