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64" r:id="rId4"/>
  </p:sldIdLst>
  <p:sldSz cx="8953500" cy="7505700"/>
  <p:notesSz cx="6858000" cy="9144000"/>
  <p:embeddedFontLst>
    <p:embeddedFont>
      <p:font typeface="Agrandir Black" panose="020B0604020202020204" charset="0"/>
      <p:regular r:id="rId5"/>
      <p:bold r:id="rId6"/>
    </p:embeddedFont>
    <p:embeddedFont>
      <p:font typeface="Agrandir Medium" panose="020B0604020202020204" charset="0"/>
      <p:regular r:id="rId7"/>
    </p:embeddedFont>
    <p:embeddedFont>
      <p:font typeface="Agrandir Medium Bold" panose="020B0604020202020204" charset="0"/>
      <p:regular r:id="rId8"/>
      <p:bold r:id="rId9"/>
    </p:embeddedFont>
    <p:embeddedFont>
      <p:font typeface="Agrandir Medium Italics" panose="020B0604020202020204" charset="0"/>
      <p:regular r:id="rId10"/>
      <p:italic r:id="rId11"/>
    </p:embeddedFont>
    <p:embeddedFont>
      <p:font typeface="Agrandir Tight Bold" panose="020B0604020202020204" charset="0"/>
      <p:regular r:id="rId12"/>
      <p:bold r:id="rId13"/>
    </p:embeddedFont>
    <p:embeddedFont>
      <p:font typeface="Better Saturd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6.svg"/><Relationship Id="rId4" Type="http://schemas.openxmlformats.org/officeDocument/2006/relationships/image" Target="../media/image8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531" y="6640348"/>
            <a:ext cx="2351999" cy="652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7732" y="405185"/>
            <a:ext cx="2704817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27286" t="25365" r="28208"/>
          <a:stretch>
            <a:fillRect/>
          </a:stretch>
        </p:blipFill>
        <p:spPr>
          <a:xfrm>
            <a:off x="1106219" y="2699126"/>
            <a:ext cx="2996602" cy="50252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1801" y="110965"/>
            <a:ext cx="1422258" cy="11326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647" y="4019781"/>
            <a:ext cx="1528433" cy="30022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67090" y="2805104"/>
            <a:ext cx="3490198" cy="54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Mañana y tarde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02873" y="3800706"/>
            <a:ext cx="4228183" cy="161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B24F2D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"Levántate cada mañana para dar gracias y alabar al Señor y lo mismo al atardecer" </a:t>
            </a:r>
          </a:p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B24F2D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1 Crónicas 23:30 (NVI)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58288" y="1470663"/>
            <a:ext cx="1946672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>
                <a:ln>
                  <a:noFill/>
                </a:ln>
                <a:solidFill>
                  <a:srgbClr val="B24F2D"/>
                </a:solidFill>
                <a:effectLst/>
                <a:uLnTx/>
                <a:uFillTx/>
                <a:latin typeface="Agrandir Black"/>
                <a:ea typeface="Calibri"/>
                <a:cs typeface="Arial"/>
              </a:rPr>
              <a:t> Día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3642" y="202882"/>
            <a:ext cx="709014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641" y="1327984"/>
            <a:ext cx="4041759" cy="153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B24F2D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B24F2D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Dios quiere que empecemos y acabemos el día con Él</a:t>
            </a:r>
          </a:p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0" b="0" i="0" u="none" strike="noStrike" kern="1200" cap="none" spc="0" normalizeH="0" baseline="0" noProof="0">
              <a:ln>
                <a:noFill/>
              </a:ln>
              <a:solidFill>
                <a:srgbClr val="B24F2D"/>
              </a:solidFill>
              <a:effectLst/>
              <a:uLnTx/>
              <a:uFillTx/>
              <a:latin typeface="Agrandir Medium Bold"/>
              <a:ea typeface="Calibri"/>
              <a:cs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13" y="6654541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4422" y="1072249"/>
            <a:ext cx="542840" cy="511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3534" y="1911077"/>
            <a:ext cx="2455697" cy="18417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6449" y="4659381"/>
            <a:ext cx="324786" cy="47658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46460" y="405185"/>
            <a:ext cx="2792290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7" name="AutoShape 7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511228"/>
            <a:ext cx="1142350" cy="22439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5553" y="1792922"/>
            <a:ext cx="5229133" cy="280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 camino a la Tierra Prometida, los israelitas vagaban por el desierto. Dios les ordenó que se mantuvieran en contacto con Él rezando cada día por la mañana y por la noche. Necesitaban la protección, el valor y la fuerza de Dios para el difícil viaje. Debían adorar y ofrecer sacrificios en el altar por la mañana y por la tarde. Era un tiempo de acción de gracias y arrepentimiento. También era un momento especial para escuchar la voz de Dios y recibir sus bendiciones.  Es lo mismo para nosotros hoy. Dios quiere tener ese tiempo especial con nosotros también.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21831" y="1087018"/>
            <a:ext cx="16603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 clave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13139" y="5259578"/>
            <a:ext cx="6084045" cy="1964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 Dios, nuestro Padre celestial, gracias por recordarme que puedo hablar contigo en cualquier momento. Sé que me amas mucho y que quieres hablar conmigo.  No permitas que me distraiga con cosas que me alejen de Ti. Necesito Tu ayuda para crear el hábito de empezar y terminar cada día Contigo. Que mis oídos se abran para escuchar Tu voz y que mi corazón esté listo para seguirte.  En el nombre de Jesús, Amén.</a:t>
            </a:r>
          </a:p>
          <a:p>
            <a:pPr marL="0" marR="0" lvl="0" indent="0" algn="r" defTabSz="914400" rtl="0" eaLnBrk="1" fontAlgn="auto" latinLnBrk="0" hangingPunct="1">
              <a:lnSpc>
                <a:spcPts val="21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50120" y="4748491"/>
            <a:ext cx="2053259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1527" y="4477307"/>
            <a:ext cx="4491973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El ritmo de la vida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-5400000">
            <a:off x="3262514" y="6054742"/>
            <a:ext cx="978960" cy="19229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13" y="4029174"/>
            <a:ext cx="538834" cy="6202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1176" y="202882"/>
            <a:ext cx="721480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10594" y="1512489"/>
            <a:ext cx="23254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 de oración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50370" y="4099260"/>
            <a:ext cx="2847301" cy="63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 alabanzas</a:t>
            </a:r>
          </a:p>
          <a:p>
            <a:pPr marL="0" marR="0" lvl="0" indent="0" algn="ctr" defTabSz="914400" rtl="0" eaLnBrk="1" fontAlgn="auto" latinLnBrk="0" hangingPunct="1">
              <a:lnSpc>
                <a:spcPts val="189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44916" y="4816843"/>
            <a:ext cx="3352754" cy="141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#482 Padre, guíame día a día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Susurrar una oración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Abre mis ojos, Señor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Caminando con Jesús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0570" y="2304038"/>
            <a:ext cx="4433901" cy="308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39736" y="405185"/>
            <a:ext cx="2646613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649415"/>
            <a:ext cx="1142350" cy="22439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8538" y="302249"/>
            <a:ext cx="1422258" cy="11326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1821" y="1518955"/>
            <a:ext cx="300164" cy="4404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175" y="6566875"/>
            <a:ext cx="2351999" cy="65288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352</Words>
  <Application>Microsoft Office PowerPoint</Application>
  <PresentationFormat>Personalizado</PresentationFormat>
  <Paragraphs>34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Agrandir Medium</vt:lpstr>
      <vt:lpstr>Open Sans</vt:lpstr>
      <vt:lpstr>Agrandir Black Bold</vt:lpstr>
      <vt:lpstr>Agrandir Black</vt:lpstr>
      <vt:lpstr>Agrandir Medium Bold</vt:lpstr>
      <vt:lpstr>Agrandir Tight Bold</vt:lpstr>
      <vt:lpstr>Agrandir Medium Italics</vt:lpstr>
      <vt:lpstr>Arial</vt:lpstr>
      <vt:lpstr>Better Saturday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2023-01-11T19:43:06Z</dcterms:modified>
</cp:coreProperties>
</file>