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0" r:id="rId3"/>
    <p:sldId id="261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 Italics" panose="020B060402020202020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font" Target="fonts/font20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font" Target="fonts/font19.fntdata"/><Relationship Id="rId28" Type="http://schemas.openxmlformats.org/officeDocument/2006/relationships/presProps" Target="presProp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40" y="6639464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61342" y="405185"/>
            <a:ext cx="2853608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grandir Medium Italics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070983"/>
            <a:ext cx="4240698" cy="44347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37696" y="4193259"/>
            <a:ext cx="3567084" cy="1610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Black Bold"/>
              </a:rPr>
              <a:t>"Y allí construyó un altar al Señor, que se le había aparecido"  </a:t>
            </a:r>
          </a:p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200">
                <a:solidFill>
                  <a:srgbClr val="000000"/>
                </a:solidFill>
                <a:latin typeface="Agrandir Black Bold"/>
              </a:rPr>
              <a:t> Génesis 12:7 (NVI)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5997" y="1670219"/>
            <a:ext cx="1950482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3"/>
              </a:lnSpc>
            </a:pPr>
            <a:r>
              <a:rPr lang="en-US" sz="4952">
                <a:solidFill>
                  <a:srgbClr val="995B46"/>
                </a:solidFill>
                <a:latin typeface="Agrandir Black"/>
              </a:rPr>
              <a:t> Día 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7696" y="202882"/>
            <a:ext cx="654959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grandir Tight Bold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2896976"/>
            <a:ext cx="4842476" cy="1016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2730">
                <a:solidFill>
                  <a:srgbClr val="000000"/>
                </a:solidFill>
                <a:latin typeface="Agrandir Medium"/>
              </a:rPr>
              <a:t> Consagración y conmemoración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DÍAS DE</a:t>
            </a:r>
          </a:p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76750" y="1985461"/>
            <a:ext cx="3897213" cy="838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995B46"/>
                </a:solidFill>
                <a:latin typeface="Agrandir Medium Bold"/>
              </a:rPr>
              <a:t>Enfoque clave:</a:t>
            </a:r>
          </a:p>
          <a:p>
            <a:pPr algn="ctr">
              <a:lnSpc>
                <a:spcPts val="3108"/>
              </a:lnSpc>
            </a:pPr>
            <a:r>
              <a:rPr lang="en-US" sz="2220">
                <a:solidFill>
                  <a:srgbClr val="995B46"/>
                </a:solidFill>
                <a:latin typeface="Agrandir Medium Bold"/>
              </a:rPr>
              <a:t>Dios quiere que recordemos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272" y="6674316"/>
            <a:ext cx="2192352" cy="6085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8687" y="1073350"/>
            <a:ext cx="658307" cy="61986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64192" y="405185"/>
            <a:ext cx="2850758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grandir Medium Italics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48484" y="4479426"/>
            <a:ext cx="1054446" cy="17357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078" y="1507775"/>
            <a:ext cx="1488870" cy="258321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31114" y="202882"/>
            <a:ext cx="661541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grandir Tight Bold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40986" y="1140078"/>
            <a:ext cx="2155164" cy="405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Better Saturday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Better Saturday"/>
              </a:rPr>
              <a:t>Pensamiento</a:t>
            </a:r>
            <a:r>
              <a:rPr lang="en-US" sz="2400" dirty="0">
                <a:solidFill>
                  <a:srgbClr val="000000"/>
                </a:solidFill>
                <a:latin typeface="Better Saturday"/>
              </a:rPr>
              <a:t> clave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2" y="374332"/>
            <a:ext cx="933045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DÍAS DE</a:t>
            </a:r>
          </a:p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ORACIÓN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31389" y="1632373"/>
            <a:ext cx="5959066" cy="279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99"/>
              </a:lnSpc>
            </a:pPr>
            <a:r>
              <a:rPr lang="en-US" sz="1570">
                <a:solidFill>
                  <a:srgbClr val="000000"/>
                </a:solidFill>
                <a:latin typeface="Agrandir Medium"/>
              </a:rPr>
              <a:t>Los altares siempre han representado lugares de dedicación y recuerdo. Es un símbolo de conexión personal con Dios. Dios prometió a Abraham que sería padre de muchos hijos y que daría la Tierra de Canaán a sus descendientes. Para honrar y adorar a Dios, Abraham construyó un altar. Esta promesa y acto de adoración se transmitió al hijo de Abraham, Isaac, y también a su nieto Jacob. A través de sus ejemplos, los israelitas construyeron altares para honrar y adorar a Dios. A nosotros también se nos recuerda que debemos adorar y hablar con Dios a diario.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3496" y="4459500"/>
            <a:ext cx="1460897" cy="405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Better Saturday"/>
              </a:rPr>
              <a:t> Tiempo de oración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35390" y="4469025"/>
            <a:ext cx="3163193" cy="356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Open Sans Bold Italics"/>
              </a:rPr>
              <a:t>Un lugar para el recuerdo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1114" y="5506416"/>
            <a:ext cx="5383046" cy="141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7"/>
              </a:lnSpc>
            </a:pPr>
            <a:r>
              <a:rPr lang="en-US" sz="1569">
                <a:solidFill>
                  <a:srgbClr val="000000"/>
                </a:solidFill>
                <a:latin typeface="Agrandir Medium"/>
              </a:rPr>
              <a:t>Querido Dios, nuestro Padre celestial, gracias por todo lo que has hecho por mí. Quiero darte honor, alabanza y adoración. Ayúdame a recordar tu amor y bondad y de ahora en adelante a adorarte cada día. En el nombre de Jesús, te lo ruego, Amén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332" y="4424806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1763" y="1329963"/>
            <a:ext cx="1289967" cy="21234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9822" y="1508956"/>
            <a:ext cx="360980" cy="5296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5539" y="4029174"/>
            <a:ext cx="538834" cy="6202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dirty="0">
                <a:solidFill>
                  <a:srgbClr val="000000"/>
                </a:solidFill>
                <a:latin typeface="Agrandir Tight Bold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7350" y="1819944"/>
            <a:ext cx="2613756" cy="39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Better Saturday"/>
              </a:rPr>
              <a:t>Sugerencia de oración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DÍAS DE</a:t>
            </a:r>
          </a:p>
          <a:p>
            <a:pPr>
              <a:lnSpc>
                <a:spcPts val="2303"/>
              </a:lnSpc>
            </a:pPr>
            <a:r>
              <a:rPr lang="en-US" sz="1645" dirty="0">
                <a:solidFill>
                  <a:srgbClr val="000000"/>
                </a:solidFill>
                <a:latin typeface="Open Sans"/>
              </a:rPr>
              <a:t>ORACIÓN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37813" y="4221764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000000"/>
                </a:solidFill>
                <a:latin typeface="Better Saturday"/>
              </a:rPr>
              <a:t>Canta alabanzas</a:t>
            </a:r>
          </a:p>
          <a:p>
            <a:pPr algn="ctr">
              <a:lnSpc>
                <a:spcPts val="3359"/>
              </a:lnSpc>
            </a:pPr>
            <a:endParaRPr lang="en-US" sz="2400">
              <a:solidFill>
                <a:srgbClr val="000000"/>
              </a:solidFill>
              <a:latin typeface="Better Saturda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08978" y="4816843"/>
            <a:ext cx="3352754" cy="1417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"/>
              </a:rPr>
              <a:t>SDAH #343 Canto a mi Redentor</a:t>
            </a:r>
          </a:p>
          <a:p>
            <a:pPr algn="ctr"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"/>
              </a:rPr>
              <a:t>Dar las gracias con un corazón agradecido</a:t>
            </a:r>
          </a:p>
          <a:p>
            <a:pPr algn="ctr"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"/>
              </a:rPr>
              <a:t>Cuente sus bendiciones</a:t>
            </a:r>
          </a:p>
          <a:p>
            <a:pPr algn="ctr"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"/>
              </a:rPr>
              <a:t>Quiero Alabarte Señor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3178" y="2712285"/>
            <a:ext cx="4433901" cy="365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 Bold"/>
              </a:rPr>
              <a:t>Alabanza y agradecimiento </a:t>
            </a:r>
            <a:r>
              <a:rPr lang="en-US" sz="1570">
                <a:solidFill>
                  <a:srgbClr val="000000"/>
                </a:solidFill>
                <a:latin typeface="Agrandir Medium"/>
              </a:rPr>
              <a:t>Da gracias por bendiciones específicas y alaba a Dios por su bondad</a:t>
            </a:r>
          </a:p>
          <a:p>
            <a:pPr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 Bold"/>
              </a:rPr>
              <a:t>Confesión </a:t>
            </a:r>
            <a:r>
              <a:rPr lang="en-US" sz="1570">
                <a:solidFill>
                  <a:srgbClr val="000000"/>
                </a:solidFill>
                <a:latin typeface="Agrandir Medium"/>
              </a:rPr>
              <a:t>Confiesa tus errores y pide perdón a Dios</a:t>
            </a:r>
          </a:p>
          <a:p>
            <a:pPr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 Bold"/>
              </a:rPr>
              <a:t>Guía </a:t>
            </a:r>
            <a:r>
              <a:rPr lang="en-US" sz="1570">
                <a:solidFill>
                  <a:srgbClr val="000000"/>
                </a:solidFill>
                <a:latin typeface="Agrandir Medium"/>
              </a:rPr>
              <a:t>Pide a Dios sabiduría para tomar decisiones correctas</a:t>
            </a:r>
          </a:p>
          <a:p>
            <a:pPr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 Bold"/>
              </a:rPr>
              <a:t>Iglesia </a:t>
            </a:r>
            <a:r>
              <a:rPr lang="en-US" sz="1570">
                <a:solidFill>
                  <a:srgbClr val="000000"/>
                </a:solidFill>
                <a:latin typeface="Agrandir Medium"/>
              </a:rPr>
              <a:t>Ore para que todos los niños y familias ASD encuentren a Dios, lo pongan en primer lugar en sus vidas y lo sigan.</a:t>
            </a:r>
          </a:p>
          <a:p>
            <a:pPr>
              <a:lnSpc>
                <a:spcPts val="2198"/>
              </a:lnSpc>
            </a:pPr>
            <a:r>
              <a:rPr lang="en-US" sz="1570">
                <a:solidFill>
                  <a:srgbClr val="000000"/>
                </a:solidFill>
                <a:latin typeface="Agrandir Medium Bold"/>
              </a:rPr>
              <a:t>Peticiones </a:t>
            </a:r>
            <a:r>
              <a:rPr lang="en-US" sz="1570">
                <a:solidFill>
                  <a:srgbClr val="000000"/>
                </a:solidFill>
                <a:latin typeface="Agrandir Medium"/>
              </a:rPr>
              <a:t>Oremos para que el Espíritu Santo guíe en la toma de decisiones de todos los niños y seamos bendecidos por sus elecciones al seguir alegremente los mandamientos de Dios.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9737" y="405185"/>
            <a:ext cx="2707342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grandir Medium Italics"/>
              </a:rPr>
              <a:t>DE VUELTA AL ALTAR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329" y="6695186"/>
            <a:ext cx="2351999" cy="652885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347</Words>
  <Application>Microsoft Office PowerPoint</Application>
  <PresentationFormat>Personalizado</PresentationFormat>
  <Paragraphs>34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5" baseType="lpstr">
      <vt:lpstr>Open Sans</vt:lpstr>
      <vt:lpstr>Arial</vt:lpstr>
      <vt:lpstr>Open Sans Bold Italics</vt:lpstr>
      <vt:lpstr>Agrandir Medium</vt:lpstr>
      <vt:lpstr>Agrandir Medium Bold</vt:lpstr>
      <vt:lpstr>Agrandir Medium Italics</vt:lpstr>
      <vt:lpstr>Agrandir Black Bold</vt:lpstr>
      <vt:lpstr>Better Saturday</vt:lpstr>
      <vt:lpstr>Calibri</vt:lpstr>
      <vt:lpstr>Agrandir Tight Bold</vt:lpstr>
      <vt:lpstr>Agrandir Black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2023-01-11T19:43:33Z</dcterms:modified>
</cp:coreProperties>
</file>