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4" r:id="rId2"/>
    <p:sldId id="285" r:id="rId3"/>
    <p:sldId id="286" r:id="rId4"/>
  </p:sldIdLst>
  <p:sldSz cx="8953500" cy="7505700"/>
  <p:notesSz cx="6858000" cy="9144000"/>
  <p:embeddedFontLst>
    <p:embeddedFont>
      <p:font typeface="Agrandir Black" panose="020B0604020202020204" charset="0"/>
      <p:regular r:id="rId5"/>
      <p:bold r:id="rId6"/>
    </p:embeddedFont>
    <p:embeddedFont>
      <p:font typeface="Agrandir Medium" panose="020B0604020202020204" charset="0"/>
      <p:regular r:id="rId7"/>
    </p:embeddedFont>
    <p:embeddedFont>
      <p:font typeface="Agrandir Medium Bold" panose="020B0604020202020204" charset="0"/>
      <p:regular r:id="rId8"/>
      <p:bold r:id="rId9"/>
    </p:embeddedFont>
    <p:embeddedFont>
      <p:font typeface="Agrandir Medium Italics" panose="020B0604020202020204" charset="0"/>
      <p:regular r:id="rId10"/>
      <p:italic r:id="rId11"/>
    </p:embeddedFont>
    <p:embeddedFont>
      <p:font typeface="Agrandir Tight Bold" panose="020B0604020202020204" charset="0"/>
      <p:regular r:id="rId12"/>
      <p:bold r:id="rId13"/>
    </p:embeddedFont>
    <p:embeddedFont>
      <p:font typeface="Better Saturday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26" autoAdjust="0"/>
  </p:normalViewPr>
  <p:slideViewPr>
    <p:cSldViewPr>
      <p:cViewPr varScale="1">
        <p:scale>
          <a:sx n="91" d="100"/>
          <a:sy n="91" d="100"/>
        </p:scale>
        <p:origin x="223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7.fntdata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gs" Target="tags/tag1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font" Target="fonts/font1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Haga clic para editar el estilo del título principal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Haga clic para editar los estilos de texto maestro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1" t="16859" r="411"/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252" y="6592723"/>
            <a:ext cx="2351999" cy="65288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457732" y="405185"/>
            <a:ext cx="2781017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5" name="AutoShape 5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95533" y="2546357"/>
            <a:ext cx="7452360" cy="49651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248541" y="2551731"/>
            <a:ext cx="3880081" cy="565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6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¡Iré!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21119" y="3600735"/>
            <a:ext cx="4808814" cy="157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4" b="0" i="0" u="none" strike="noStrike" kern="1200" cap="none" spc="0" normalizeH="0" baseline="0" noProof="0">
                <a:ln>
                  <a:noFill/>
                </a:ln>
                <a:solidFill>
                  <a:srgbClr val="B2301B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"A quién enviaré, </a:t>
            </a:r>
          </a:p>
          <a:p>
            <a:pPr marL="0" marR="0" lvl="0" indent="0" algn="ctr" defTabSz="914400" rtl="0" eaLnBrk="1" fontAlgn="auto" latinLnBrk="0" hangingPunct="1">
              <a:lnSpc>
                <a:spcPts val="30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4" b="0" i="0" u="none" strike="noStrike" kern="1200" cap="none" spc="0" normalizeH="0" baseline="0" noProof="0">
                <a:ln>
                  <a:noFill/>
                </a:ln>
                <a:solidFill>
                  <a:srgbClr val="B2301B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y ¿quién irá por Nosotros?" </a:t>
            </a:r>
          </a:p>
          <a:p>
            <a:pPr marL="0" marR="0" lvl="0" indent="0" algn="ctr" defTabSz="914400" rtl="0" eaLnBrk="1" fontAlgn="auto" latinLnBrk="0" hangingPunct="1">
              <a:lnSpc>
                <a:spcPts val="307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94" b="0" i="0" u="none" strike="noStrike" kern="1200" cap="none" spc="0" normalizeH="0" baseline="0" noProof="0">
                <a:ln>
                  <a:noFill/>
                </a:ln>
                <a:solidFill>
                  <a:srgbClr val="B2301B"/>
                </a:solidFill>
                <a:effectLst/>
                <a:uLnTx/>
                <a:uFillTx/>
                <a:latin typeface="Agrandir Black Bold"/>
                <a:ea typeface="Calibri"/>
                <a:cs typeface="Arial"/>
              </a:rPr>
              <a:t>Entonces dije: ¡Aquí estoy! Envíame a mí" Isaías 6:8 (NVI)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70534" y="1412224"/>
            <a:ext cx="2378809" cy="97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52" b="0" i="0" u="none" strike="noStrike" kern="1200" cap="none" spc="0" normalizeH="0" baseline="0" noProof="0">
                <a:ln>
                  <a:noFill/>
                </a:ln>
                <a:solidFill>
                  <a:srgbClr val="B2301B"/>
                </a:solidFill>
                <a:effectLst/>
                <a:uLnTx/>
                <a:uFillTx/>
                <a:latin typeface="Agrandir Black"/>
                <a:ea typeface="Calibri"/>
                <a:cs typeface="Arial"/>
              </a:rPr>
              <a:t> Día 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90550" y="202882"/>
            <a:ext cx="70210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903" y="374332"/>
            <a:ext cx="1085830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9389" y="1381023"/>
            <a:ext cx="3082517" cy="1165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B2301B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Enfoque clave:</a:t>
            </a:r>
          </a:p>
          <a:p>
            <a:pPr marL="0" marR="0" lvl="0" indent="0" algn="ctr" defTabSz="914400" rtl="0" eaLnBrk="1" fontAlgn="auto" latinLnBrk="0" hangingPunct="1">
              <a:lnSpc>
                <a:spcPts val="296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20" b="0" i="0" u="none" strike="noStrike" kern="1200" cap="none" spc="0" normalizeH="0" baseline="0" noProof="0">
                <a:ln>
                  <a:noFill/>
                </a:ln>
                <a:solidFill>
                  <a:srgbClr val="B2301B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Dios me llama a compartir Su Amor con los demás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11" t="16859" r="411"/>
          <a:stretch>
            <a:fillRect/>
          </a:stretch>
        </p:blipFill>
        <p:spPr>
          <a:xfrm>
            <a:off x="0" y="0"/>
            <a:ext cx="8953500" cy="75057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11" y="6559291"/>
            <a:ext cx="2351999" cy="6528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916" y="1123934"/>
            <a:ext cx="560374" cy="52765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46460" y="405185"/>
            <a:ext cx="2716090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6" name="AutoShape 6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949949" y="399262"/>
            <a:ext cx="1676465" cy="137889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60195" y="1751505"/>
            <a:ext cx="7227986" cy="2522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8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Dios le mostró al profeta Isaías una visión de sí mismo en el trono. Era una imagen hermosa y gloriosa y, sin embargo, el profeta Isaías se sentía indigno de estar en la magnífica presencia de Dios. Sin embargo, Dios reveló esta visión para llamar a Isaías a difundir el mensaje de amor y advertencia al mismo tiempo. Dios es digno de nuestra adoración y quiere estar con nosotros en el cielo para siempre. Este mensaje debe ser compartido con los demás antes de que sea demasiado tarde. Dios nos llama a cada uno de nosotros a ser sus mensajeros. Pero primero, tenemos que volver a Él en adoración y oración. Cuando lo hagamos, estaremos capacitados para ir. Debemos ir ahora porque Él vendrá muy pronto.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0196" y="202882"/>
            <a:ext cx="732460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15827" y="1244003"/>
            <a:ext cx="2088678" cy="39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Pensamiento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clave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1903" y="374332"/>
            <a:ext cx="1058744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47950" y="5269724"/>
            <a:ext cx="5708808" cy="2579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querido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Padre celestial,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Poderoso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Dios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Creador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gracias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llamarme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servirte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compartir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importante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mensaje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Aunque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sea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joven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todavía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puedo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hacer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parte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 Por favor,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perdóname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mis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no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seguir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Tu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llamada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Tu amor no es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sólo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mí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sino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Quieres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que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todos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estemos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contigo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cielo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. Por favor, dame valor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ser Tu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mensajero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compartir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Tu amor.</a:t>
            </a: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En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el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nombre</a:t>
            </a:r>
            <a:r>
              <a:rPr kumimoji="0" lang="en-US" sz="1472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Jesús, </a:t>
            </a:r>
            <a:r>
              <a:rPr kumimoji="0" lang="en-US" sz="1472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Amén</a:t>
            </a: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ts val="2062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13700" y="5010806"/>
            <a:ext cx="1793552" cy="405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Tiempo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347695" y="4769695"/>
            <a:ext cx="5350101" cy="422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9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Poder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para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terminar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el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trabajo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 Italics"/>
              <a:ea typeface="Calibri"/>
              <a:cs typeface="Arial"/>
            </a:endParaR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2491" y="5114601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170"/>
          <a:stretch>
            <a:fillRect/>
          </a:stretch>
        </p:blipFill>
        <p:spPr>
          <a:xfrm>
            <a:off x="0" y="0"/>
            <a:ext cx="8953500" cy="786176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320" y="6588818"/>
            <a:ext cx="2351999" cy="6528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5866" y="4177037"/>
            <a:ext cx="538834" cy="62024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439736" y="405185"/>
            <a:ext cx="2799013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Italics"/>
                <a:ea typeface="Calibri"/>
                <a:cs typeface="Arial"/>
              </a:rPr>
              <a:t>DE VUELTA AL ALTAR</a:t>
            </a:r>
          </a:p>
        </p:txBody>
      </p:sp>
      <p:sp>
        <p:nvSpPr>
          <p:cNvPr id="6" name="AutoShape 6"/>
          <p:cNvSpPr/>
          <p:nvPr/>
        </p:nvSpPr>
        <p:spPr>
          <a:xfrm>
            <a:off x="2430647" y="792534"/>
            <a:ext cx="2980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Arial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83320" y="202882"/>
            <a:ext cx="809335" cy="760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Tight Bold"/>
                <a:ea typeface="Calibri"/>
                <a:cs typeface="Arial"/>
              </a:rPr>
              <a:t>10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2998" y="1531390"/>
            <a:ext cx="2980944" cy="398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Sugerencia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de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oración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71902" y="374332"/>
            <a:ext cx="971247" cy="567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DÍAS DE</a:t>
            </a:r>
          </a:p>
          <a:p>
            <a:pPr marL="0" marR="0" lvl="0" indent="0" algn="l" defTabSz="914400" rtl="0" eaLnBrk="1" fontAlgn="auto" latinLnBrk="0" hangingPunct="1">
              <a:lnSpc>
                <a:spcPts val="23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4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Calibri"/>
                <a:cs typeface="Arial"/>
              </a:rPr>
              <a:t>ORACIÓN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79234" y="4246886"/>
            <a:ext cx="2847301" cy="8248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Canta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tter Saturday"/>
                <a:ea typeface="Calibri"/>
                <a:cs typeface="Arial"/>
              </a:rPr>
              <a:t>alabanzas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tter Saturday"/>
              <a:ea typeface="Calibri"/>
              <a:cs typeface="Arial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281350" y="4794276"/>
            <a:ext cx="4161234" cy="1693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#330 Toma mi vida y déjala ser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SDAH #618 Levántate, levántate por Jesús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Padre, te adoro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Pásalo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Hazme siervo</a:t>
            </a:r>
          </a:p>
          <a:p>
            <a:pPr marL="0" marR="0" lvl="0" indent="0" algn="ctr" defTabSz="914400" rtl="0" eaLnBrk="1" fontAlgn="auto" latinLnBrk="0" hangingPunct="1">
              <a:lnSpc>
                <a:spcPts val="219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7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Esta lucecita mía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8369" y="1998706"/>
            <a:ext cx="4433901" cy="3086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Alabanza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agradecimiento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Da gracias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bendiciones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específicas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alaba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su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bondad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Confesión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Confiesa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tus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errores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perdón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</a:t>
            </a: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Guía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Pide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a Dios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sabiduría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para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tomar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decisiones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correctas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Orar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mundial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nuestro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país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219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Peticiones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 Bold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Ore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por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las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necesidades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los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miembros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de la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iglesia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,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familiares</a:t>
            </a:r>
            <a:r>
              <a:rPr kumimoji="0" lang="en-US" sz="156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 y </a:t>
            </a:r>
            <a:r>
              <a:rPr kumimoji="0" lang="en-US" sz="1569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grandir Medium"/>
                <a:ea typeface="Calibri"/>
                <a:cs typeface="Arial"/>
              </a:rPr>
              <a:t>vecinos</a:t>
            </a:r>
            <a:endParaRPr kumimoji="0" lang="en-US" sz="156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grandir Medium"/>
              <a:ea typeface="Calibri"/>
              <a:cs typeface="Arial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2834" y="1393839"/>
            <a:ext cx="300164" cy="440458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8"/>
  <p:tag name="AS_OS" val="Unix 5.15.0.1019"/>
  <p:tag name="AS_RELEASE_DATE" val="2022.10.14"/>
  <p:tag name="AS_TITLE" val="Aspose.Slides for .NET5"/>
  <p:tag name="AS_VERSION" val="22.1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20972</TotalTime>
  <Words>400</Words>
  <Application>Microsoft Office PowerPoint</Application>
  <PresentationFormat>Personalizado</PresentationFormat>
  <Paragraphs>38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Agrandir Medium Italics</vt:lpstr>
      <vt:lpstr>Agrandir Medium Bold</vt:lpstr>
      <vt:lpstr>Better Saturday</vt:lpstr>
      <vt:lpstr>Agrandir Tight Bold</vt:lpstr>
      <vt:lpstr>Arial</vt:lpstr>
      <vt:lpstr>Open Sans</vt:lpstr>
      <vt:lpstr>Agrandir Medium</vt:lpstr>
      <vt:lpstr>Agrandir Black</vt:lpstr>
      <vt:lpstr>Agrandir Black Bold</vt:lpstr>
      <vt:lpstr>Calibri</vt:lpstr>
      <vt:lpstr>Office Theme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Ten Days of Prayer Kids 2023 1</dc:title>
  <cp:lastModifiedBy>Diego Castilla</cp:lastModifiedBy>
  <cp:revision>11</cp:revision>
  <dcterms:created xsi:type="dcterms:W3CDTF">2006-08-16T00:00:00Z</dcterms:created>
  <dcterms:modified xsi:type="dcterms:W3CDTF">2023-01-11T19:31:02Z</dcterms:modified>
</cp:coreProperties>
</file>