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8953500" cy="7505700"/>
  <p:notesSz cx="6858000" cy="9144000"/>
  <p:embeddedFontLst>
    <p:embeddedFont>
      <p:font typeface="Agrandir Black" panose="020B0604020202020204" charset="0"/>
      <p:regular r:id="rId5"/>
      <p:bold r:id="rId6"/>
    </p:embeddedFont>
    <p:embeddedFont>
      <p:font typeface="Agrandir Medium" panose="020B0604020202020204" charset="0"/>
      <p:regular r:id="rId7"/>
    </p:embeddedFont>
    <p:embeddedFont>
      <p:font typeface="Agrandir Medium Bold" panose="020B0604020202020204" charset="0"/>
      <p:regular r:id="rId8"/>
      <p:bold r:id="rId9"/>
    </p:embeddedFont>
    <p:embeddedFont>
      <p:font typeface="Agrandir Medium Bold Italics" panose="020B0604020202020204" charset="0"/>
      <p:regular r:id="rId10"/>
      <p:bold r:id="rId11"/>
      <p:italic r:id="rId12"/>
      <p:boldItalic r:id="rId13"/>
    </p:embeddedFont>
    <p:embeddedFont>
      <p:font typeface="Agrandir Medium Italics" panose="020B0604020202020204" charset="0"/>
      <p:regular r:id="rId14"/>
      <p:italic r:id="rId15"/>
    </p:embeddedFont>
    <p:embeddedFont>
      <p:font typeface="Agrandir Tight Bold" panose="020B0604020202020204" charset="0"/>
      <p:regular r:id="rId16"/>
      <p:bold r:id="rId17"/>
    </p:embeddedFont>
    <p:embeddedFont>
      <p:font typeface="Better Saturday" panose="020B0604020202020204" charset="0"/>
      <p:regular r:id="rId18"/>
    </p:embeddedFont>
    <p:embeddedFont>
      <p:font typeface="Calibri" panose="020F050202020403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26" autoAdjust="0"/>
  </p:normalViewPr>
  <p:slideViewPr>
    <p:cSldViewPr>
      <p:cViewPr varScale="1">
        <p:scale>
          <a:sx n="91" d="100"/>
          <a:sy n="91" d="100"/>
        </p:scale>
        <p:origin x="223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presProps" Target="presProps.xml"/><Relationship Id="rId10" Type="http://schemas.openxmlformats.org/officeDocument/2006/relationships/font" Target="fonts/font6.fntdata"/><Relationship Id="rId19" Type="http://schemas.openxmlformats.org/officeDocument/2006/relationships/font" Target="fonts/font1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6EF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6013" y="1046191"/>
            <a:ext cx="4220912" cy="4220912"/>
          </a:xfrm>
          <a:prstGeom prst="rect">
            <a:avLst/>
          </a:prstGeom>
        </p:spPr>
      </p:pic>
      <p:grpSp>
        <p:nvGrpSpPr>
          <p:cNvPr id="3" name="Group 3"/>
          <p:cNvGrpSpPr>
            <a:grpSpLocks noChangeAspect="1"/>
          </p:cNvGrpSpPr>
          <p:nvPr/>
        </p:nvGrpSpPr>
        <p:grpSpPr>
          <a:xfrm>
            <a:off x="4786597" y="1476790"/>
            <a:ext cx="3790328" cy="3790313"/>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t="-16666" b="-16666"/>
              </a:stretch>
            </a:blipFill>
          </p:spPr>
          <p:txBody>
            <a:bodyPr/>
            <a:lstStyle/>
            <a:p>
              <a:endParaRPr/>
            </a:p>
          </p:txBody>
        </p:sp>
      </p:grpSp>
      <p:pic>
        <p:nvPicPr>
          <p:cNvPr id="5" name="Picture 5"/>
          <p:cNvPicPr>
            <a:picLocks noChangeAspect="1"/>
          </p:cNvPicPr>
          <p:nvPr/>
        </p:nvPicPr>
        <p:blipFill>
          <a:blip r:embed="rId5"/>
          <a:stretch>
            <a:fillRect/>
          </a:stretch>
        </p:blipFill>
        <p:spPr>
          <a:xfrm>
            <a:off x="328990" y="6591839"/>
            <a:ext cx="2351999" cy="652885"/>
          </a:xfrm>
          <a:prstGeom prst="rect">
            <a:avLst/>
          </a:prstGeom>
        </p:spPr>
      </p:pic>
      <p:pic>
        <p:nvPicPr>
          <p:cNvPr id="6" name="Picture 6"/>
          <p:cNvPicPr>
            <a:picLocks noChangeAspect="1"/>
          </p:cNvPicPr>
          <p:nvPr/>
        </p:nvPicPr>
        <p:blipFill>
          <a:blip r:embed="rId6"/>
          <a:stretch>
            <a:fillRect/>
          </a:stretch>
        </p:blipFill>
        <p:spPr>
          <a:xfrm rot="354252">
            <a:off x="7718372" y="5333984"/>
            <a:ext cx="1419376" cy="2307929"/>
          </a:xfrm>
          <a:prstGeom prst="rect">
            <a:avLst/>
          </a:prstGeom>
        </p:spPr>
      </p:pic>
      <p:sp>
        <p:nvSpPr>
          <p:cNvPr id="7" name="TextBox 7"/>
          <p:cNvSpPr txBox="1"/>
          <p:nvPr/>
        </p:nvSpPr>
        <p:spPr>
          <a:xfrm>
            <a:off x="441410" y="3720244"/>
            <a:ext cx="4039864" cy="1610995"/>
          </a:xfrm>
          <a:prstGeom prst="rect">
            <a:avLst/>
          </a:prstGeom>
        </p:spPr>
        <p:txBody>
          <a:bodyPr lIns="0" tIns="0" rIns="0" bIns="0" rtlCol="0" anchor="t">
            <a:spAutoFit/>
          </a:bodyPr>
          <a:lstStyle/>
          <a:p>
            <a:pPr algn="ctr">
              <a:lnSpc>
                <a:spcPts val="3080"/>
              </a:lnSpc>
              <a:spcBef>
                <a:spcPct val="0"/>
              </a:spcBef>
            </a:pPr>
            <a:r>
              <a:rPr lang="en-US" sz="2200" dirty="0">
                <a:solidFill>
                  <a:srgbClr val="000000"/>
                </a:solidFill>
                <a:latin typeface="Agrandir Black Bold"/>
              </a:rPr>
              <a:t>"</a:t>
            </a:r>
            <a:r>
              <a:rPr lang="en-US" sz="2200" dirty="0" err="1">
                <a:solidFill>
                  <a:srgbClr val="000000"/>
                </a:solidFill>
                <a:latin typeface="Agrandir Black Bold"/>
              </a:rPr>
              <a:t>Entonces</a:t>
            </a:r>
            <a:r>
              <a:rPr lang="en-US" sz="2200" dirty="0">
                <a:solidFill>
                  <a:srgbClr val="000000"/>
                </a:solidFill>
                <a:latin typeface="Agrandir Black Bold"/>
              </a:rPr>
              <a:t> </a:t>
            </a:r>
            <a:r>
              <a:rPr lang="en-US" sz="2200" dirty="0" err="1">
                <a:solidFill>
                  <a:srgbClr val="000000"/>
                </a:solidFill>
                <a:latin typeface="Agrandir Black Bold"/>
              </a:rPr>
              <a:t>el</a:t>
            </a:r>
            <a:r>
              <a:rPr lang="en-US" sz="2200" dirty="0">
                <a:solidFill>
                  <a:srgbClr val="000000"/>
                </a:solidFill>
                <a:latin typeface="Agrandir Black Bold"/>
              </a:rPr>
              <a:t> </a:t>
            </a:r>
            <a:r>
              <a:rPr lang="en-US" sz="2200" dirty="0" err="1">
                <a:solidFill>
                  <a:srgbClr val="000000"/>
                </a:solidFill>
                <a:latin typeface="Agrandir Black Bold"/>
              </a:rPr>
              <a:t>Señor</a:t>
            </a:r>
            <a:r>
              <a:rPr lang="en-US" sz="2200" dirty="0">
                <a:solidFill>
                  <a:srgbClr val="000000"/>
                </a:solidFill>
                <a:latin typeface="Agrandir Black Bold"/>
              </a:rPr>
              <a:t> Dios </a:t>
            </a:r>
            <a:r>
              <a:rPr lang="en-US" sz="2200" dirty="0" err="1">
                <a:solidFill>
                  <a:srgbClr val="000000"/>
                </a:solidFill>
                <a:latin typeface="Agrandir Black Bold"/>
              </a:rPr>
              <a:t>llamó</a:t>
            </a:r>
            <a:r>
              <a:rPr lang="en-US" sz="2200" dirty="0">
                <a:solidFill>
                  <a:srgbClr val="000000"/>
                </a:solidFill>
                <a:latin typeface="Agrandir Black Bold"/>
              </a:rPr>
              <a:t> a </a:t>
            </a:r>
            <a:r>
              <a:rPr lang="en-US" sz="2200" dirty="0" err="1">
                <a:solidFill>
                  <a:srgbClr val="000000"/>
                </a:solidFill>
                <a:latin typeface="Agrandir Black Bold"/>
              </a:rPr>
              <a:t>Adán</a:t>
            </a:r>
            <a:r>
              <a:rPr lang="en-US" sz="2200" dirty="0">
                <a:solidFill>
                  <a:srgbClr val="000000"/>
                </a:solidFill>
                <a:latin typeface="Agrandir Black Bold"/>
              </a:rPr>
              <a:t> y le </a:t>
            </a:r>
            <a:r>
              <a:rPr lang="en-US" sz="2200" dirty="0" err="1">
                <a:solidFill>
                  <a:srgbClr val="000000"/>
                </a:solidFill>
                <a:latin typeface="Agrandir Black Bold"/>
              </a:rPr>
              <a:t>dijo</a:t>
            </a:r>
            <a:r>
              <a:rPr lang="en-US" sz="2200" dirty="0">
                <a:solidFill>
                  <a:srgbClr val="000000"/>
                </a:solidFill>
                <a:latin typeface="Agrandir Black Bold"/>
              </a:rPr>
              <a:t>: '¿</a:t>
            </a:r>
            <a:r>
              <a:rPr lang="en-US" sz="2200" dirty="0" err="1">
                <a:solidFill>
                  <a:srgbClr val="000000"/>
                </a:solidFill>
                <a:latin typeface="Agrandir Black Bold"/>
              </a:rPr>
              <a:t>Dónde</a:t>
            </a:r>
            <a:r>
              <a:rPr lang="en-US" sz="2200" dirty="0">
                <a:solidFill>
                  <a:srgbClr val="000000"/>
                </a:solidFill>
                <a:latin typeface="Agrandir Black Bold"/>
              </a:rPr>
              <a:t> </a:t>
            </a:r>
            <a:r>
              <a:rPr lang="en-US" sz="2200" dirty="0" err="1">
                <a:solidFill>
                  <a:srgbClr val="000000"/>
                </a:solidFill>
                <a:latin typeface="Agrandir Black Bold"/>
              </a:rPr>
              <a:t>estás</a:t>
            </a:r>
            <a:r>
              <a:rPr lang="en-US" sz="2200" dirty="0">
                <a:solidFill>
                  <a:srgbClr val="000000"/>
                </a:solidFill>
                <a:latin typeface="Agrandir Black Bold"/>
              </a:rPr>
              <a:t>? " </a:t>
            </a:r>
          </a:p>
          <a:p>
            <a:pPr algn="ctr">
              <a:lnSpc>
                <a:spcPts val="3080"/>
              </a:lnSpc>
              <a:spcBef>
                <a:spcPct val="0"/>
              </a:spcBef>
            </a:pPr>
            <a:r>
              <a:rPr lang="en-US" sz="2200" dirty="0">
                <a:solidFill>
                  <a:srgbClr val="000000"/>
                </a:solidFill>
                <a:latin typeface="Agrandir Black Bold"/>
              </a:rPr>
              <a:t> </a:t>
            </a:r>
            <a:r>
              <a:rPr lang="en-US" sz="2200" dirty="0" err="1">
                <a:solidFill>
                  <a:srgbClr val="000000"/>
                </a:solidFill>
                <a:latin typeface="Agrandir Black Bold"/>
              </a:rPr>
              <a:t>Génesis</a:t>
            </a:r>
            <a:r>
              <a:rPr lang="en-US" sz="2200" dirty="0">
                <a:solidFill>
                  <a:srgbClr val="000000"/>
                </a:solidFill>
                <a:latin typeface="Agrandir Black Bold"/>
              </a:rPr>
              <a:t> 3:9 (NVI)</a:t>
            </a:r>
          </a:p>
        </p:txBody>
      </p:sp>
      <p:sp>
        <p:nvSpPr>
          <p:cNvPr id="8" name="TextBox 8"/>
          <p:cNvSpPr txBox="1"/>
          <p:nvPr/>
        </p:nvSpPr>
        <p:spPr>
          <a:xfrm>
            <a:off x="1209264" y="1528853"/>
            <a:ext cx="2007751" cy="979107"/>
          </a:xfrm>
          <a:prstGeom prst="rect">
            <a:avLst/>
          </a:prstGeom>
        </p:spPr>
        <p:txBody>
          <a:bodyPr lIns="0" tIns="0" rIns="0" bIns="0" rtlCol="0" anchor="t">
            <a:spAutoFit/>
          </a:bodyPr>
          <a:lstStyle/>
          <a:p>
            <a:pPr algn="ctr">
              <a:lnSpc>
                <a:spcPts val="6933"/>
              </a:lnSpc>
            </a:pPr>
            <a:r>
              <a:rPr lang="en-US" sz="4952" dirty="0">
                <a:solidFill>
                  <a:srgbClr val="6A9462"/>
                </a:solidFill>
                <a:latin typeface="Agrandir Black"/>
              </a:rPr>
              <a:t> Día 1</a:t>
            </a:r>
          </a:p>
        </p:txBody>
      </p:sp>
      <p:sp>
        <p:nvSpPr>
          <p:cNvPr id="9" name="TextBox 9"/>
          <p:cNvSpPr txBox="1"/>
          <p:nvPr/>
        </p:nvSpPr>
        <p:spPr>
          <a:xfrm>
            <a:off x="590550" y="202882"/>
            <a:ext cx="702105" cy="760914"/>
          </a:xfrm>
          <a:prstGeom prst="rect">
            <a:avLst/>
          </a:prstGeom>
        </p:spPr>
        <p:txBody>
          <a:bodyPr wrap="square" lIns="0" tIns="0" rIns="0" bIns="0" rtlCol="0" anchor="t">
            <a:spAutoFit/>
          </a:bodyPr>
          <a:lstStyle/>
          <a:p>
            <a:pPr algn="ctr">
              <a:lnSpc>
                <a:spcPts val="6299"/>
              </a:lnSpc>
            </a:pPr>
            <a:r>
              <a:rPr lang="en-US" sz="4499" dirty="0">
                <a:solidFill>
                  <a:srgbClr val="000000"/>
                </a:solidFill>
                <a:latin typeface="Agrandir Tight Bold"/>
              </a:rPr>
              <a:t>10</a:t>
            </a:r>
          </a:p>
        </p:txBody>
      </p:sp>
      <p:sp>
        <p:nvSpPr>
          <p:cNvPr id="10" name="TextBox 10"/>
          <p:cNvSpPr txBox="1"/>
          <p:nvPr/>
        </p:nvSpPr>
        <p:spPr>
          <a:xfrm>
            <a:off x="750570" y="2705467"/>
            <a:ext cx="2832676" cy="548005"/>
          </a:xfrm>
          <a:prstGeom prst="rect">
            <a:avLst/>
          </a:prstGeom>
        </p:spPr>
        <p:txBody>
          <a:bodyPr lIns="0" tIns="0" rIns="0" bIns="0" rtlCol="0" anchor="t">
            <a:spAutoFit/>
          </a:bodyPr>
          <a:lstStyle/>
          <a:p>
            <a:pPr algn="ctr">
              <a:lnSpc>
                <a:spcPts val="3920"/>
              </a:lnSpc>
            </a:pPr>
            <a:r>
              <a:rPr lang="en-US" sz="2800" dirty="0">
                <a:solidFill>
                  <a:srgbClr val="000000"/>
                </a:solidFill>
                <a:latin typeface="Agrandir Medium"/>
              </a:rPr>
              <a:t> ¿</a:t>
            </a:r>
            <a:r>
              <a:rPr lang="en-US" sz="2800" dirty="0" err="1">
                <a:solidFill>
                  <a:srgbClr val="000000"/>
                </a:solidFill>
                <a:latin typeface="Agrandir Medium"/>
              </a:rPr>
              <a:t>Dónde</a:t>
            </a:r>
            <a:r>
              <a:rPr lang="en-US" sz="2800" dirty="0">
                <a:solidFill>
                  <a:srgbClr val="000000"/>
                </a:solidFill>
                <a:latin typeface="Agrandir Medium"/>
              </a:rPr>
              <a:t> </a:t>
            </a:r>
            <a:r>
              <a:rPr lang="en-US" sz="2800" dirty="0" err="1">
                <a:solidFill>
                  <a:srgbClr val="000000"/>
                </a:solidFill>
                <a:latin typeface="Agrandir Medium"/>
              </a:rPr>
              <a:t>estás</a:t>
            </a:r>
            <a:r>
              <a:rPr lang="en-US" sz="2800" dirty="0">
                <a:solidFill>
                  <a:srgbClr val="000000"/>
                </a:solidFill>
                <a:latin typeface="Agrandir Medium"/>
              </a:rPr>
              <a:t>?</a:t>
            </a:r>
          </a:p>
        </p:txBody>
      </p:sp>
      <p:sp>
        <p:nvSpPr>
          <p:cNvPr id="11" name="TextBox 11"/>
          <p:cNvSpPr txBox="1"/>
          <p:nvPr/>
        </p:nvSpPr>
        <p:spPr>
          <a:xfrm>
            <a:off x="1371902" y="374332"/>
            <a:ext cx="971247" cy="567800"/>
          </a:xfrm>
          <a:prstGeom prst="rect">
            <a:avLst/>
          </a:prstGeom>
        </p:spPr>
        <p:txBody>
          <a:bodyPr wrap="square" lIns="0" tIns="0" rIns="0" bIns="0" rtlCol="0" anchor="t">
            <a:spAutoFit/>
          </a:bodyPr>
          <a:lstStyle/>
          <a:p>
            <a:pPr>
              <a:lnSpc>
                <a:spcPts val="2303"/>
              </a:lnSpc>
            </a:pPr>
            <a:r>
              <a:rPr lang="en-US" sz="1645" dirty="0">
                <a:solidFill>
                  <a:srgbClr val="000000"/>
                </a:solidFill>
                <a:latin typeface="Open Sans"/>
              </a:rPr>
              <a:t>DÍAS DE</a:t>
            </a:r>
          </a:p>
          <a:p>
            <a:pPr>
              <a:lnSpc>
                <a:spcPts val="2303"/>
              </a:lnSpc>
            </a:pPr>
            <a:r>
              <a:rPr lang="en-US" sz="1645" dirty="0">
                <a:solidFill>
                  <a:srgbClr val="000000"/>
                </a:solidFill>
                <a:latin typeface="Open Sans"/>
              </a:rPr>
              <a:t>ORACIÓN</a:t>
            </a:r>
          </a:p>
        </p:txBody>
      </p:sp>
      <p:sp>
        <p:nvSpPr>
          <p:cNvPr id="12" name="TextBox 12"/>
          <p:cNvSpPr txBox="1"/>
          <p:nvPr/>
        </p:nvSpPr>
        <p:spPr>
          <a:xfrm>
            <a:off x="4476750" y="5395375"/>
            <a:ext cx="4149923" cy="838944"/>
          </a:xfrm>
          <a:prstGeom prst="rect">
            <a:avLst/>
          </a:prstGeom>
        </p:spPr>
        <p:txBody>
          <a:bodyPr lIns="0" tIns="0" rIns="0" bIns="0" rtlCol="0" anchor="t">
            <a:spAutoFit/>
          </a:bodyPr>
          <a:lstStyle/>
          <a:p>
            <a:pPr algn="ctr">
              <a:lnSpc>
                <a:spcPts val="3108"/>
              </a:lnSpc>
            </a:pPr>
            <a:r>
              <a:rPr lang="en-US" sz="2220">
                <a:solidFill>
                  <a:srgbClr val="6A9462"/>
                </a:solidFill>
                <a:latin typeface="Agrandir Medium Bold"/>
              </a:rPr>
              <a:t>Enfoque clave:</a:t>
            </a:r>
          </a:p>
          <a:p>
            <a:pPr algn="ctr">
              <a:lnSpc>
                <a:spcPts val="3108"/>
              </a:lnSpc>
            </a:pPr>
            <a:r>
              <a:rPr lang="en-US" sz="2220">
                <a:solidFill>
                  <a:srgbClr val="6A9462"/>
                </a:solidFill>
                <a:latin typeface="Agrandir Medium Bold"/>
              </a:rPr>
              <a:t>Dios quiere reunirse con nosotros</a:t>
            </a:r>
          </a:p>
        </p:txBody>
      </p:sp>
      <p:sp>
        <p:nvSpPr>
          <p:cNvPr id="13" name="TextBox 13"/>
          <p:cNvSpPr txBox="1"/>
          <p:nvPr/>
        </p:nvSpPr>
        <p:spPr>
          <a:xfrm>
            <a:off x="2461342" y="405185"/>
            <a:ext cx="2625008" cy="338234"/>
          </a:xfrm>
          <a:prstGeom prst="rect">
            <a:avLst/>
          </a:prstGeom>
        </p:spPr>
        <p:txBody>
          <a:bodyPr wrap="square" lIns="0" tIns="0" rIns="0" bIns="0" rtlCol="0" anchor="t">
            <a:spAutoFit/>
          </a:bodyPr>
          <a:lstStyle/>
          <a:p>
            <a:pPr algn="ctr">
              <a:lnSpc>
                <a:spcPts val="2800"/>
              </a:lnSpc>
            </a:pPr>
            <a:r>
              <a:rPr lang="en-US" sz="2000" dirty="0">
                <a:solidFill>
                  <a:srgbClr val="000000"/>
                </a:solidFill>
                <a:latin typeface="Agrandir Medium Italics"/>
              </a:rPr>
              <a:t>DE VUELTA AL ALTAR</a:t>
            </a:r>
          </a:p>
        </p:txBody>
      </p:sp>
      <p:sp>
        <p:nvSpPr>
          <p:cNvPr id="14" name="AutoShape 14"/>
          <p:cNvSpPr/>
          <p:nvPr/>
        </p:nvSpPr>
        <p:spPr>
          <a:xfrm>
            <a:off x="2430647" y="792534"/>
            <a:ext cx="2980944" cy="0"/>
          </a:xfrm>
          <a:prstGeom prst="line">
            <a:avLst/>
          </a:prstGeom>
          <a:ln w="38100" cap="flat">
            <a:solidFill>
              <a:srgbClr val="000000"/>
            </a:solidFill>
            <a:prstDash val="solid"/>
            <a:headEnd type="none" w="sm" len="sm"/>
            <a:tailEnd type="arrow" w="med" len="sm"/>
          </a:ln>
        </p:spPr>
        <p:txBody>
          <a:bodyPr/>
          <a:lstStyle/>
          <a:p>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6EF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28412" y="6655205"/>
            <a:ext cx="2192352" cy="608569"/>
          </a:xfrm>
          <a:prstGeom prst="rect">
            <a:avLst/>
          </a:prstGeom>
        </p:spPr>
      </p:pic>
      <p:pic>
        <p:nvPicPr>
          <p:cNvPr id="3" name="Picture 3"/>
          <p:cNvPicPr>
            <a:picLocks noChangeAspect="1"/>
          </p:cNvPicPr>
          <p:nvPr/>
        </p:nvPicPr>
        <p:blipFill>
          <a:blip r:embed="rId3"/>
          <a:stretch>
            <a:fillRect/>
          </a:stretch>
        </p:blipFill>
        <p:spPr>
          <a:xfrm rot="354252">
            <a:off x="7797506" y="5456925"/>
            <a:ext cx="1419376" cy="230792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9529" y="2432278"/>
            <a:ext cx="2407780" cy="158913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5143" y="1380465"/>
            <a:ext cx="619920" cy="583720"/>
          </a:xfrm>
          <a:prstGeom prst="rect">
            <a:avLst/>
          </a:prstGeom>
        </p:spPr>
      </p:pic>
      <p:sp>
        <p:nvSpPr>
          <p:cNvPr id="6" name="TextBox 6"/>
          <p:cNvSpPr txBox="1"/>
          <p:nvPr/>
        </p:nvSpPr>
        <p:spPr>
          <a:xfrm>
            <a:off x="514350" y="202882"/>
            <a:ext cx="778305" cy="760914"/>
          </a:xfrm>
          <a:prstGeom prst="rect">
            <a:avLst/>
          </a:prstGeom>
        </p:spPr>
        <p:txBody>
          <a:bodyPr wrap="square" lIns="0" tIns="0" rIns="0" bIns="0" rtlCol="0" anchor="t">
            <a:spAutoFit/>
          </a:bodyPr>
          <a:lstStyle/>
          <a:p>
            <a:pPr algn="ctr">
              <a:lnSpc>
                <a:spcPts val="6299"/>
              </a:lnSpc>
            </a:pPr>
            <a:r>
              <a:rPr lang="en-US" sz="4499" dirty="0">
                <a:solidFill>
                  <a:srgbClr val="000000"/>
                </a:solidFill>
                <a:latin typeface="Agrandir Tight Bold"/>
              </a:rPr>
              <a:t>10</a:t>
            </a:r>
          </a:p>
        </p:txBody>
      </p:sp>
      <p:sp>
        <p:nvSpPr>
          <p:cNvPr id="7" name="TextBox 7"/>
          <p:cNvSpPr txBox="1"/>
          <p:nvPr/>
        </p:nvSpPr>
        <p:spPr>
          <a:xfrm>
            <a:off x="1562904" y="1445631"/>
            <a:ext cx="1561088" cy="405764"/>
          </a:xfrm>
          <a:prstGeom prst="rect">
            <a:avLst/>
          </a:prstGeom>
        </p:spPr>
        <p:txBody>
          <a:bodyPr lIns="0" tIns="0" rIns="0" bIns="0" rtlCol="0" anchor="t">
            <a:spAutoFit/>
          </a:bodyPr>
          <a:lstStyle/>
          <a:p>
            <a:pPr algn="ctr">
              <a:lnSpc>
                <a:spcPts val="3360"/>
              </a:lnSpc>
            </a:pPr>
            <a:r>
              <a:rPr lang="en-US" sz="2400">
                <a:solidFill>
                  <a:srgbClr val="000000"/>
                </a:solidFill>
                <a:latin typeface="Better Saturday"/>
              </a:rPr>
              <a:t>Pensamiento clave</a:t>
            </a:r>
          </a:p>
        </p:txBody>
      </p:sp>
      <p:sp>
        <p:nvSpPr>
          <p:cNvPr id="8" name="TextBox 8"/>
          <p:cNvSpPr txBox="1"/>
          <p:nvPr/>
        </p:nvSpPr>
        <p:spPr>
          <a:xfrm>
            <a:off x="1371903" y="374332"/>
            <a:ext cx="1058744" cy="567800"/>
          </a:xfrm>
          <a:prstGeom prst="rect">
            <a:avLst/>
          </a:prstGeom>
        </p:spPr>
        <p:txBody>
          <a:bodyPr wrap="square" lIns="0" tIns="0" rIns="0" bIns="0" rtlCol="0" anchor="t">
            <a:spAutoFit/>
          </a:bodyPr>
          <a:lstStyle/>
          <a:p>
            <a:pPr>
              <a:lnSpc>
                <a:spcPts val="2303"/>
              </a:lnSpc>
            </a:pPr>
            <a:r>
              <a:rPr lang="en-US" sz="1645" dirty="0">
                <a:solidFill>
                  <a:srgbClr val="000000"/>
                </a:solidFill>
                <a:latin typeface="Open Sans"/>
              </a:rPr>
              <a:t>DÍAS DE</a:t>
            </a:r>
          </a:p>
          <a:p>
            <a:pPr>
              <a:lnSpc>
                <a:spcPts val="2303"/>
              </a:lnSpc>
            </a:pPr>
            <a:r>
              <a:rPr lang="en-US" sz="1645" dirty="0">
                <a:solidFill>
                  <a:srgbClr val="000000"/>
                </a:solidFill>
                <a:latin typeface="Open Sans"/>
              </a:rPr>
              <a:t>ORACIÓN</a:t>
            </a:r>
          </a:p>
        </p:txBody>
      </p:sp>
      <p:sp>
        <p:nvSpPr>
          <p:cNvPr id="9" name="TextBox 9"/>
          <p:cNvSpPr txBox="1"/>
          <p:nvPr/>
        </p:nvSpPr>
        <p:spPr>
          <a:xfrm>
            <a:off x="2867309" y="1596125"/>
            <a:ext cx="5508733" cy="2798552"/>
          </a:xfrm>
          <a:prstGeom prst="rect">
            <a:avLst/>
          </a:prstGeom>
        </p:spPr>
        <p:txBody>
          <a:bodyPr lIns="0" tIns="0" rIns="0" bIns="0" rtlCol="0" anchor="t">
            <a:spAutoFit/>
          </a:bodyPr>
          <a:lstStyle/>
          <a:p>
            <a:pPr algn="r">
              <a:lnSpc>
                <a:spcPts val="2199"/>
              </a:lnSpc>
            </a:pPr>
            <a:r>
              <a:rPr lang="en-US" sz="1570" dirty="0" err="1">
                <a:solidFill>
                  <a:srgbClr val="000000"/>
                </a:solidFill>
                <a:latin typeface="Agrandir Medium"/>
              </a:rPr>
              <a:t>Cuando</a:t>
            </a:r>
            <a:r>
              <a:rPr lang="en-US" sz="1570" dirty="0">
                <a:solidFill>
                  <a:srgbClr val="000000"/>
                </a:solidFill>
                <a:latin typeface="Agrandir Medium"/>
              </a:rPr>
              <a:t> Dios </a:t>
            </a:r>
            <a:r>
              <a:rPr lang="en-US" sz="1570" dirty="0" err="1">
                <a:solidFill>
                  <a:srgbClr val="000000"/>
                </a:solidFill>
                <a:latin typeface="Agrandir Medium"/>
              </a:rPr>
              <a:t>creó</a:t>
            </a:r>
            <a:r>
              <a:rPr lang="en-US" sz="1570" dirty="0">
                <a:solidFill>
                  <a:srgbClr val="000000"/>
                </a:solidFill>
                <a:latin typeface="Agrandir Medium"/>
              </a:rPr>
              <a:t> a </a:t>
            </a:r>
            <a:r>
              <a:rPr lang="en-US" sz="1570" dirty="0" err="1">
                <a:solidFill>
                  <a:srgbClr val="000000"/>
                </a:solidFill>
                <a:latin typeface="Agrandir Medium"/>
              </a:rPr>
              <a:t>Adán</a:t>
            </a:r>
            <a:r>
              <a:rPr lang="en-US" sz="1570" dirty="0">
                <a:solidFill>
                  <a:srgbClr val="000000"/>
                </a:solidFill>
                <a:latin typeface="Agrandir Medium"/>
              </a:rPr>
              <a:t> y Eva, </a:t>
            </a:r>
            <a:r>
              <a:rPr lang="en-US" sz="1570" dirty="0" err="1">
                <a:solidFill>
                  <a:srgbClr val="000000"/>
                </a:solidFill>
                <a:latin typeface="Agrandir Medium"/>
              </a:rPr>
              <a:t>disfrutaban</a:t>
            </a:r>
            <a:r>
              <a:rPr lang="en-US" sz="1570" dirty="0">
                <a:solidFill>
                  <a:srgbClr val="000000"/>
                </a:solidFill>
                <a:latin typeface="Agrandir Medium"/>
              </a:rPr>
              <a:t> del </a:t>
            </a:r>
            <a:r>
              <a:rPr lang="en-US" sz="1570" dirty="0" err="1">
                <a:solidFill>
                  <a:srgbClr val="000000"/>
                </a:solidFill>
                <a:latin typeface="Agrandir Medium"/>
              </a:rPr>
              <a:t>tiempo</a:t>
            </a:r>
            <a:r>
              <a:rPr lang="en-US" sz="1570" dirty="0">
                <a:solidFill>
                  <a:srgbClr val="000000"/>
                </a:solidFill>
                <a:latin typeface="Agrandir Medium"/>
              </a:rPr>
              <a:t> que </a:t>
            </a:r>
            <a:r>
              <a:rPr lang="en-US" sz="1570" dirty="0" err="1">
                <a:solidFill>
                  <a:srgbClr val="000000"/>
                </a:solidFill>
                <a:latin typeface="Agrandir Medium"/>
              </a:rPr>
              <a:t>pasaban</a:t>
            </a:r>
            <a:r>
              <a:rPr lang="en-US" sz="1570" dirty="0">
                <a:solidFill>
                  <a:srgbClr val="000000"/>
                </a:solidFill>
                <a:latin typeface="Agrandir Medium"/>
              </a:rPr>
              <a:t> </a:t>
            </a:r>
            <a:r>
              <a:rPr lang="en-US" sz="1570" dirty="0" err="1">
                <a:solidFill>
                  <a:srgbClr val="000000"/>
                </a:solidFill>
                <a:latin typeface="Agrandir Medium"/>
              </a:rPr>
              <a:t>juntos</a:t>
            </a:r>
            <a:r>
              <a:rPr lang="en-US" sz="1570" dirty="0">
                <a:solidFill>
                  <a:srgbClr val="000000"/>
                </a:solidFill>
                <a:latin typeface="Agrandir Medium"/>
              </a:rPr>
              <a:t> </a:t>
            </a:r>
            <a:r>
              <a:rPr lang="en-US" sz="1570" dirty="0" err="1">
                <a:solidFill>
                  <a:srgbClr val="000000"/>
                </a:solidFill>
                <a:latin typeface="Agrandir Medium"/>
              </a:rPr>
              <a:t>cada</a:t>
            </a:r>
            <a:r>
              <a:rPr lang="en-US" sz="1570" dirty="0">
                <a:solidFill>
                  <a:srgbClr val="000000"/>
                </a:solidFill>
                <a:latin typeface="Agrandir Medium"/>
              </a:rPr>
              <a:t> día.  Dios les </a:t>
            </a:r>
            <a:r>
              <a:rPr lang="en-US" sz="1570" dirty="0" err="1">
                <a:solidFill>
                  <a:srgbClr val="000000"/>
                </a:solidFill>
                <a:latin typeface="Agrandir Medium"/>
              </a:rPr>
              <a:t>advirtió</a:t>
            </a:r>
            <a:r>
              <a:rPr lang="en-US" sz="1570" dirty="0">
                <a:solidFill>
                  <a:srgbClr val="000000"/>
                </a:solidFill>
                <a:latin typeface="Agrandir Medium"/>
              </a:rPr>
              <a:t> que no </a:t>
            </a:r>
            <a:r>
              <a:rPr lang="en-US" sz="1570" dirty="0" err="1">
                <a:solidFill>
                  <a:srgbClr val="000000"/>
                </a:solidFill>
                <a:latin typeface="Agrandir Medium"/>
              </a:rPr>
              <a:t>comieran</a:t>
            </a:r>
            <a:r>
              <a:rPr lang="en-US" sz="1570" dirty="0">
                <a:solidFill>
                  <a:srgbClr val="000000"/>
                </a:solidFill>
                <a:latin typeface="Agrandir Medium"/>
              </a:rPr>
              <a:t> del </a:t>
            </a:r>
            <a:r>
              <a:rPr lang="en-US" sz="1570" dirty="0" err="1">
                <a:solidFill>
                  <a:srgbClr val="000000"/>
                </a:solidFill>
                <a:latin typeface="Agrandir Medium"/>
              </a:rPr>
              <a:t>fruto</a:t>
            </a:r>
            <a:r>
              <a:rPr lang="en-US" sz="1570" dirty="0">
                <a:solidFill>
                  <a:srgbClr val="000000"/>
                </a:solidFill>
                <a:latin typeface="Agrandir Medium"/>
              </a:rPr>
              <a:t> del árbol de la </a:t>
            </a:r>
            <a:r>
              <a:rPr lang="en-US" sz="1570" dirty="0" err="1">
                <a:solidFill>
                  <a:srgbClr val="000000"/>
                </a:solidFill>
                <a:latin typeface="Agrandir Medium"/>
              </a:rPr>
              <a:t>ciencia</a:t>
            </a:r>
            <a:r>
              <a:rPr lang="en-US" sz="1570" dirty="0">
                <a:solidFill>
                  <a:srgbClr val="000000"/>
                </a:solidFill>
                <a:latin typeface="Agrandir Medium"/>
              </a:rPr>
              <a:t> del bien y del mal. Pero </a:t>
            </a:r>
            <a:r>
              <a:rPr lang="en-US" sz="1570" dirty="0" err="1">
                <a:solidFill>
                  <a:srgbClr val="000000"/>
                </a:solidFill>
                <a:latin typeface="Agrandir Medium"/>
              </a:rPr>
              <a:t>eligieron</a:t>
            </a:r>
            <a:r>
              <a:rPr lang="en-US" sz="1570" dirty="0">
                <a:solidFill>
                  <a:srgbClr val="000000"/>
                </a:solidFill>
                <a:latin typeface="Agrandir Medium"/>
              </a:rPr>
              <a:t> </a:t>
            </a:r>
            <a:r>
              <a:rPr lang="en-US" sz="1570" dirty="0" err="1">
                <a:solidFill>
                  <a:srgbClr val="000000"/>
                </a:solidFill>
                <a:latin typeface="Agrandir Medium"/>
              </a:rPr>
              <a:t>escuchar</a:t>
            </a:r>
            <a:r>
              <a:rPr lang="en-US" sz="1570" dirty="0">
                <a:solidFill>
                  <a:srgbClr val="000000"/>
                </a:solidFill>
                <a:latin typeface="Agrandir Medium"/>
              </a:rPr>
              <a:t> a la </a:t>
            </a:r>
            <a:r>
              <a:rPr lang="en-US" sz="1570" dirty="0" err="1">
                <a:solidFill>
                  <a:srgbClr val="000000"/>
                </a:solidFill>
                <a:latin typeface="Agrandir Medium"/>
              </a:rPr>
              <a:t>serpiente</a:t>
            </a:r>
            <a:r>
              <a:rPr lang="en-US" sz="1570" dirty="0">
                <a:solidFill>
                  <a:srgbClr val="000000"/>
                </a:solidFill>
                <a:latin typeface="Agrandir Medium"/>
              </a:rPr>
              <a:t>. </a:t>
            </a:r>
            <a:r>
              <a:rPr lang="en-US" sz="1570" dirty="0" err="1">
                <a:solidFill>
                  <a:srgbClr val="000000"/>
                </a:solidFill>
                <a:latin typeface="Agrandir Medium"/>
              </a:rPr>
              <a:t>Adán</a:t>
            </a:r>
            <a:r>
              <a:rPr lang="en-US" sz="1570" dirty="0">
                <a:solidFill>
                  <a:srgbClr val="000000"/>
                </a:solidFill>
                <a:latin typeface="Agrandir Medium"/>
              </a:rPr>
              <a:t> y Eva </a:t>
            </a:r>
            <a:r>
              <a:rPr lang="en-US" sz="1570" dirty="0" err="1">
                <a:solidFill>
                  <a:srgbClr val="000000"/>
                </a:solidFill>
                <a:latin typeface="Agrandir Medium"/>
              </a:rPr>
              <a:t>desobedecieron</a:t>
            </a:r>
            <a:r>
              <a:rPr lang="en-US" sz="1570" dirty="0">
                <a:solidFill>
                  <a:srgbClr val="000000"/>
                </a:solidFill>
                <a:latin typeface="Agrandir Medium"/>
              </a:rPr>
              <a:t> a Dios y </a:t>
            </a:r>
            <a:r>
              <a:rPr lang="en-US" sz="1570" dirty="0" err="1">
                <a:solidFill>
                  <a:srgbClr val="000000"/>
                </a:solidFill>
                <a:latin typeface="Agrandir Medium"/>
              </a:rPr>
              <a:t>tuvieron</a:t>
            </a:r>
            <a:r>
              <a:rPr lang="en-US" sz="1570" dirty="0">
                <a:solidFill>
                  <a:srgbClr val="000000"/>
                </a:solidFill>
                <a:latin typeface="Agrandir Medium"/>
              </a:rPr>
              <a:t> </a:t>
            </a:r>
            <a:r>
              <a:rPr lang="en-US" sz="1570" dirty="0" err="1">
                <a:solidFill>
                  <a:srgbClr val="000000"/>
                </a:solidFill>
                <a:latin typeface="Agrandir Medium"/>
              </a:rPr>
              <a:t>miedo</a:t>
            </a:r>
            <a:r>
              <a:rPr lang="en-US" sz="1570" dirty="0">
                <a:solidFill>
                  <a:srgbClr val="000000"/>
                </a:solidFill>
                <a:latin typeface="Agrandir Medium"/>
              </a:rPr>
              <a:t> de </a:t>
            </a:r>
            <a:r>
              <a:rPr lang="en-US" sz="1570" dirty="0" err="1">
                <a:solidFill>
                  <a:srgbClr val="000000"/>
                </a:solidFill>
                <a:latin typeface="Agrandir Medium"/>
              </a:rPr>
              <a:t>encontrarse</a:t>
            </a:r>
            <a:r>
              <a:rPr lang="en-US" sz="1570" dirty="0">
                <a:solidFill>
                  <a:srgbClr val="000000"/>
                </a:solidFill>
                <a:latin typeface="Agrandir Medium"/>
              </a:rPr>
              <a:t> con </a:t>
            </a:r>
            <a:r>
              <a:rPr lang="en-US" sz="1570" dirty="0" err="1">
                <a:solidFill>
                  <a:srgbClr val="000000"/>
                </a:solidFill>
                <a:latin typeface="Agrandir Medium"/>
              </a:rPr>
              <a:t>Él</a:t>
            </a:r>
            <a:r>
              <a:rPr lang="en-US" sz="1570" dirty="0">
                <a:solidFill>
                  <a:srgbClr val="000000"/>
                </a:solidFill>
                <a:latin typeface="Agrandir Medium"/>
              </a:rPr>
              <a:t>. </a:t>
            </a:r>
            <a:r>
              <a:rPr lang="en-US" sz="1570" dirty="0" err="1">
                <a:solidFill>
                  <a:srgbClr val="000000"/>
                </a:solidFill>
                <a:latin typeface="Agrandir Medium"/>
              </a:rPr>
              <a:t>Sabían</a:t>
            </a:r>
            <a:r>
              <a:rPr lang="en-US" sz="1570" dirty="0">
                <a:solidFill>
                  <a:srgbClr val="000000"/>
                </a:solidFill>
                <a:latin typeface="Agrandir Medium"/>
              </a:rPr>
              <a:t> que </a:t>
            </a:r>
            <a:r>
              <a:rPr lang="en-US" sz="1570" dirty="0" err="1">
                <a:solidFill>
                  <a:srgbClr val="000000"/>
                </a:solidFill>
                <a:latin typeface="Agrandir Medium"/>
              </a:rPr>
              <a:t>habían</a:t>
            </a:r>
            <a:r>
              <a:rPr lang="en-US" sz="1570" dirty="0">
                <a:solidFill>
                  <a:srgbClr val="000000"/>
                </a:solidFill>
                <a:latin typeface="Agrandir Medium"/>
              </a:rPr>
              <a:t> </a:t>
            </a:r>
            <a:r>
              <a:rPr lang="en-US" sz="1570" dirty="0" err="1">
                <a:solidFill>
                  <a:srgbClr val="000000"/>
                </a:solidFill>
                <a:latin typeface="Agrandir Medium"/>
              </a:rPr>
              <a:t>hecho</a:t>
            </a:r>
            <a:r>
              <a:rPr lang="en-US" sz="1570" dirty="0">
                <a:solidFill>
                  <a:srgbClr val="000000"/>
                </a:solidFill>
                <a:latin typeface="Agrandir Medium"/>
              </a:rPr>
              <a:t> mal y se </a:t>
            </a:r>
            <a:r>
              <a:rPr lang="en-US" sz="1570" dirty="0" err="1">
                <a:solidFill>
                  <a:srgbClr val="000000"/>
                </a:solidFill>
                <a:latin typeface="Agrandir Medium"/>
              </a:rPr>
              <a:t>escondieron</a:t>
            </a:r>
            <a:r>
              <a:rPr lang="en-US" sz="1570" dirty="0">
                <a:solidFill>
                  <a:srgbClr val="000000"/>
                </a:solidFill>
                <a:latin typeface="Agrandir Medium"/>
              </a:rPr>
              <a:t> de Dios. Pero Dios </a:t>
            </a:r>
            <a:r>
              <a:rPr lang="en-US" sz="1570" dirty="0" err="1">
                <a:solidFill>
                  <a:srgbClr val="000000"/>
                </a:solidFill>
                <a:latin typeface="Agrandir Medium"/>
              </a:rPr>
              <a:t>los</a:t>
            </a:r>
            <a:r>
              <a:rPr lang="en-US" sz="1570" dirty="0">
                <a:solidFill>
                  <a:srgbClr val="000000"/>
                </a:solidFill>
                <a:latin typeface="Agrandir Medium"/>
              </a:rPr>
              <a:t> </a:t>
            </a:r>
            <a:r>
              <a:rPr lang="en-US" sz="1570" dirty="0" err="1">
                <a:solidFill>
                  <a:srgbClr val="000000"/>
                </a:solidFill>
                <a:latin typeface="Agrandir Medium"/>
              </a:rPr>
              <a:t>amaba</a:t>
            </a:r>
            <a:r>
              <a:rPr lang="en-US" sz="1570" dirty="0">
                <a:solidFill>
                  <a:srgbClr val="000000"/>
                </a:solidFill>
                <a:latin typeface="Agrandir Medium"/>
              </a:rPr>
              <a:t>, </a:t>
            </a:r>
            <a:r>
              <a:rPr lang="en-US" sz="1570" dirty="0" err="1">
                <a:solidFill>
                  <a:srgbClr val="000000"/>
                </a:solidFill>
                <a:latin typeface="Agrandir Medium"/>
              </a:rPr>
              <a:t>los</a:t>
            </a:r>
            <a:r>
              <a:rPr lang="en-US" sz="1570" dirty="0">
                <a:solidFill>
                  <a:srgbClr val="000000"/>
                </a:solidFill>
                <a:latin typeface="Agrandir Medium"/>
              </a:rPr>
              <a:t> </a:t>
            </a:r>
            <a:r>
              <a:rPr lang="en-US" sz="1570" dirty="0" err="1">
                <a:solidFill>
                  <a:srgbClr val="000000"/>
                </a:solidFill>
                <a:latin typeface="Agrandir Medium"/>
              </a:rPr>
              <a:t>llamó</a:t>
            </a:r>
            <a:r>
              <a:rPr lang="en-US" sz="1570" dirty="0">
                <a:solidFill>
                  <a:srgbClr val="000000"/>
                </a:solidFill>
                <a:latin typeface="Agrandir Medium"/>
              </a:rPr>
              <a:t> y les </a:t>
            </a:r>
            <a:r>
              <a:rPr lang="en-US" sz="1570" dirty="0" err="1">
                <a:solidFill>
                  <a:srgbClr val="000000"/>
                </a:solidFill>
                <a:latin typeface="Agrandir Medium"/>
              </a:rPr>
              <a:t>preguntó</a:t>
            </a:r>
            <a:r>
              <a:rPr lang="en-US" sz="1570" dirty="0">
                <a:solidFill>
                  <a:srgbClr val="000000"/>
                </a:solidFill>
                <a:latin typeface="Agrandir Medium"/>
              </a:rPr>
              <a:t>: "¿</a:t>
            </a:r>
            <a:r>
              <a:rPr lang="en-US" sz="1570" dirty="0" err="1">
                <a:solidFill>
                  <a:srgbClr val="000000"/>
                </a:solidFill>
                <a:latin typeface="Agrandir Medium"/>
              </a:rPr>
              <a:t>Dónde</a:t>
            </a:r>
            <a:r>
              <a:rPr lang="en-US" sz="1570" dirty="0">
                <a:solidFill>
                  <a:srgbClr val="000000"/>
                </a:solidFill>
                <a:latin typeface="Agrandir Medium"/>
              </a:rPr>
              <a:t> </a:t>
            </a:r>
            <a:r>
              <a:rPr lang="en-US" sz="1570" dirty="0" err="1">
                <a:solidFill>
                  <a:srgbClr val="000000"/>
                </a:solidFill>
                <a:latin typeface="Agrandir Medium"/>
              </a:rPr>
              <a:t>estáis</a:t>
            </a:r>
            <a:r>
              <a:rPr lang="en-US" sz="1570" dirty="0">
                <a:solidFill>
                  <a:srgbClr val="000000"/>
                </a:solidFill>
                <a:latin typeface="Agrandir Medium"/>
              </a:rPr>
              <a:t>?". </a:t>
            </a:r>
            <a:r>
              <a:rPr lang="en-US" sz="1570" dirty="0" err="1">
                <a:solidFill>
                  <a:srgbClr val="000000"/>
                </a:solidFill>
                <a:latin typeface="Agrandir Medium"/>
              </a:rPr>
              <a:t>Sabía</a:t>
            </a:r>
            <a:r>
              <a:rPr lang="en-US" sz="1570" dirty="0">
                <a:solidFill>
                  <a:srgbClr val="000000"/>
                </a:solidFill>
                <a:latin typeface="Agrandir Medium"/>
              </a:rPr>
              <a:t> </a:t>
            </a:r>
            <a:r>
              <a:rPr lang="en-US" sz="1570" dirty="0" err="1">
                <a:solidFill>
                  <a:srgbClr val="000000"/>
                </a:solidFill>
                <a:latin typeface="Agrandir Medium"/>
              </a:rPr>
              <a:t>dónde</a:t>
            </a:r>
            <a:r>
              <a:rPr lang="en-US" sz="1570" dirty="0">
                <a:solidFill>
                  <a:srgbClr val="000000"/>
                </a:solidFill>
                <a:latin typeface="Agrandir Medium"/>
              </a:rPr>
              <a:t> </a:t>
            </a:r>
            <a:r>
              <a:rPr lang="en-US" sz="1570" dirty="0" err="1">
                <a:solidFill>
                  <a:srgbClr val="000000"/>
                </a:solidFill>
                <a:latin typeface="Agrandir Medium"/>
              </a:rPr>
              <a:t>estaban</a:t>
            </a:r>
            <a:r>
              <a:rPr lang="en-US" sz="1570" dirty="0">
                <a:solidFill>
                  <a:srgbClr val="000000"/>
                </a:solidFill>
                <a:latin typeface="Agrandir Medium"/>
              </a:rPr>
              <a:t>, </a:t>
            </a:r>
            <a:r>
              <a:rPr lang="en-US" sz="1570" dirty="0" err="1">
                <a:solidFill>
                  <a:srgbClr val="000000"/>
                </a:solidFill>
                <a:latin typeface="Agrandir Medium"/>
              </a:rPr>
              <a:t>pero</a:t>
            </a:r>
            <a:r>
              <a:rPr lang="en-US" sz="1570" dirty="0">
                <a:solidFill>
                  <a:srgbClr val="000000"/>
                </a:solidFill>
                <a:latin typeface="Agrandir Medium"/>
              </a:rPr>
              <a:t> les </a:t>
            </a:r>
            <a:r>
              <a:rPr lang="en-US" sz="1570" dirty="0" err="1">
                <a:solidFill>
                  <a:srgbClr val="000000"/>
                </a:solidFill>
                <a:latin typeface="Agrandir Medium"/>
              </a:rPr>
              <a:t>dio</a:t>
            </a:r>
            <a:r>
              <a:rPr lang="en-US" sz="1570" dirty="0">
                <a:solidFill>
                  <a:srgbClr val="000000"/>
                </a:solidFill>
                <a:latin typeface="Agrandir Medium"/>
              </a:rPr>
              <a:t> la </a:t>
            </a:r>
            <a:r>
              <a:rPr lang="en-US" sz="1570" dirty="0" err="1">
                <a:solidFill>
                  <a:srgbClr val="000000"/>
                </a:solidFill>
                <a:latin typeface="Agrandir Medium"/>
              </a:rPr>
              <a:t>oportunidad</a:t>
            </a:r>
            <a:r>
              <a:rPr lang="en-US" sz="1570" dirty="0">
                <a:solidFill>
                  <a:srgbClr val="000000"/>
                </a:solidFill>
                <a:latin typeface="Agrandir Medium"/>
              </a:rPr>
              <a:t> de </a:t>
            </a:r>
            <a:r>
              <a:rPr lang="en-US" sz="1570" dirty="0" err="1">
                <a:solidFill>
                  <a:srgbClr val="000000"/>
                </a:solidFill>
                <a:latin typeface="Agrandir Medium"/>
              </a:rPr>
              <a:t>revelarse</a:t>
            </a:r>
            <a:r>
              <a:rPr lang="en-US" sz="1570" dirty="0">
                <a:solidFill>
                  <a:srgbClr val="000000"/>
                </a:solidFill>
                <a:latin typeface="Agrandir Medium"/>
              </a:rPr>
              <a:t>.    </a:t>
            </a:r>
            <a:r>
              <a:rPr lang="en-US" sz="1570" dirty="0" err="1">
                <a:solidFill>
                  <a:srgbClr val="000000"/>
                </a:solidFill>
                <a:latin typeface="Agrandir Medium"/>
              </a:rPr>
              <a:t>Ellos</a:t>
            </a:r>
            <a:r>
              <a:rPr lang="en-US" sz="1570" dirty="0">
                <a:solidFill>
                  <a:srgbClr val="000000"/>
                </a:solidFill>
                <a:latin typeface="Agrandir Medium"/>
              </a:rPr>
              <a:t> </a:t>
            </a:r>
            <a:r>
              <a:rPr lang="en-US" sz="1570" dirty="0" err="1">
                <a:solidFill>
                  <a:srgbClr val="000000"/>
                </a:solidFill>
                <a:latin typeface="Agrandir Medium"/>
              </a:rPr>
              <a:t>salieron</a:t>
            </a:r>
            <a:r>
              <a:rPr lang="en-US" sz="1570" dirty="0">
                <a:solidFill>
                  <a:srgbClr val="000000"/>
                </a:solidFill>
                <a:latin typeface="Agrandir Medium"/>
              </a:rPr>
              <a:t> y </a:t>
            </a:r>
            <a:r>
              <a:rPr lang="en-US" sz="1570" dirty="0" err="1">
                <a:solidFill>
                  <a:srgbClr val="000000"/>
                </a:solidFill>
                <a:latin typeface="Agrandir Medium"/>
              </a:rPr>
              <a:t>Él</a:t>
            </a:r>
            <a:r>
              <a:rPr lang="en-US" sz="1570" dirty="0">
                <a:solidFill>
                  <a:srgbClr val="000000"/>
                </a:solidFill>
                <a:latin typeface="Agrandir Medium"/>
              </a:rPr>
              <a:t> </a:t>
            </a:r>
            <a:r>
              <a:rPr lang="en-US" sz="1570" dirty="0" err="1">
                <a:solidFill>
                  <a:srgbClr val="000000"/>
                </a:solidFill>
                <a:latin typeface="Agrandir Medium"/>
              </a:rPr>
              <a:t>los</a:t>
            </a:r>
            <a:r>
              <a:rPr lang="en-US" sz="1570" dirty="0">
                <a:solidFill>
                  <a:srgbClr val="000000"/>
                </a:solidFill>
                <a:latin typeface="Agrandir Medium"/>
              </a:rPr>
              <a:t> </a:t>
            </a:r>
            <a:r>
              <a:rPr lang="en-US" sz="1570" dirty="0" err="1">
                <a:solidFill>
                  <a:srgbClr val="000000"/>
                </a:solidFill>
                <a:latin typeface="Agrandir Medium"/>
              </a:rPr>
              <a:t>perdonó</a:t>
            </a:r>
            <a:r>
              <a:rPr lang="en-US" sz="1570" dirty="0">
                <a:solidFill>
                  <a:srgbClr val="000000"/>
                </a:solidFill>
                <a:latin typeface="Agrandir Medium"/>
              </a:rPr>
              <a:t> y </a:t>
            </a:r>
            <a:r>
              <a:rPr lang="en-US" sz="1570" dirty="0" err="1">
                <a:solidFill>
                  <a:srgbClr val="000000"/>
                </a:solidFill>
                <a:latin typeface="Agrandir Medium"/>
              </a:rPr>
              <a:t>cubrió</a:t>
            </a:r>
            <a:r>
              <a:rPr lang="en-US" sz="1570" dirty="0">
                <a:solidFill>
                  <a:srgbClr val="000000"/>
                </a:solidFill>
                <a:latin typeface="Agrandir Medium"/>
              </a:rPr>
              <a:t> </a:t>
            </a:r>
            <a:r>
              <a:rPr lang="en-US" sz="1570" dirty="0" err="1">
                <a:solidFill>
                  <a:srgbClr val="000000"/>
                </a:solidFill>
                <a:latin typeface="Agrandir Medium"/>
              </a:rPr>
              <a:t>su</a:t>
            </a:r>
            <a:r>
              <a:rPr lang="en-US" sz="1570" dirty="0">
                <a:solidFill>
                  <a:srgbClr val="000000"/>
                </a:solidFill>
                <a:latin typeface="Agrandir Medium"/>
              </a:rPr>
              <a:t> </a:t>
            </a:r>
            <a:r>
              <a:rPr lang="en-US" sz="1570" dirty="0" err="1">
                <a:solidFill>
                  <a:srgbClr val="000000"/>
                </a:solidFill>
                <a:latin typeface="Agrandir Medium"/>
              </a:rPr>
              <a:t>vergüenza</a:t>
            </a:r>
            <a:r>
              <a:rPr lang="en-US" sz="1570" dirty="0">
                <a:solidFill>
                  <a:srgbClr val="000000"/>
                </a:solidFill>
                <a:latin typeface="Agrandir Medium"/>
              </a:rPr>
              <a:t>. </a:t>
            </a:r>
          </a:p>
        </p:txBody>
      </p:sp>
      <p:sp>
        <p:nvSpPr>
          <p:cNvPr id="10" name="TextBox 10"/>
          <p:cNvSpPr txBox="1"/>
          <p:nvPr/>
        </p:nvSpPr>
        <p:spPr>
          <a:xfrm>
            <a:off x="1672067" y="4407703"/>
            <a:ext cx="1451925" cy="834909"/>
          </a:xfrm>
          <a:prstGeom prst="rect">
            <a:avLst/>
          </a:prstGeom>
        </p:spPr>
        <p:txBody>
          <a:bodyPr wrap="square" lIns="0" tIns="0" rIns="0" bIns="0" rtlCol="0" anchor="t">
            <a:spAutoFit/>
          </a:bodyPr>
          <a:lstStyle/>
          <a:p>
            <a:pPr algn="ctr">
              <a:lnSpc>
                <a:spcPts val="3360"/>
              </a:lnSpc>
            </a:pPr>
            <a:r>
              <a:rPr lang="en-US" sz="2400" dirty="0">
                <a:solidFill>
                  <a:srgbClr val="000000"/>
                </a:solidFill>
                <a:latin typeface="Better Saturday"/>
              </a:rPr>
              <a:t> </a:t>
            </a:r>
            <a:r>
              <a:rPr lang="en-US" sz="2400" dirty="0" err="1">
                <a:solidFill>
                  <a:srgbClr val="000000"/>
                </a:solidFill>
                <a:latin typeface="Better Saturday"/>
              </a:rPr>
              <a:t>Tiempo</a:t>
            </a:r>
            <a:r>
              <a:rPr lang="en-US" sz="2400" dirty="0">
                <a:solidFill>
                  <a:srgbClr val="000000"/>
                </a:solidFill>
                <a:latin typeface="Better Saturday"/>
              </a:rPr>
              <a:t> de </a:t>
            </a:r>
            <a:r>
              <a:rPr lang="en-US" sz="2400" dirty="0" err="1">
                <a:solidFill>
                  <a:srgbClr val="000000"/>
                </a:solidFill>
                <a:latin typeface="Better Saturday"/>
              </a:rPr>
              <a:t>oración</a:t>
            </a:r>
            <a:endParaRPr lang="en-US" sz="2400" dirty="0">
              <a:solidFill>
                <a:srgbClr val="000000"/>
              </a:solidFill>
              <a:latin typeface="Better Saturday"/>
            </a:endParaRPr>
          </a:p>
        </p:txBody>
      </p:sp>
      <p:sp>
        <p:nvSpPr>
          <p:cNvPr id="11" name="TextBox 11"/>
          <p:cNvSpPr txBox="1"/>
          <p:nvPr/>
        </p:nvSpPr>
        <p:spPr>
          <a:xfrm>
            <a:off x="1105103" y="5491514"/>
            <a:ext cx="6715210" cy="1693672"/>
          </a:xfrm>
          <a:prstGeom prst="rect">
            <a:avLst/>
          </a:prstGeom>
        </p:spPr>
        <p:txBody>
          <a:bodyPr lIns="0" tIns="0" rIns="0" bIns="0" rtlCol="0" anchor="t">
            <a:spAutoFit/>
          </a:bodyPr>
          <a:lstStyle/>
          <a:p>
            <a:pPr algn="r">
              <a:lnSpc>
                <a:spcPts val="2198"/>
              </a:lnSpc>
            </a:pPr>
            <a:r>
              <a:rPr lang="en-US" sz="1570">
                <a:solidFill>
                  <a:srgbClr val="000000"/>
                </a:solidFill>
                <a:latin typeface="Agrandir Medium"/>
              </a:rPr>
              <a:t>Querido Dios, nuestro Padre celestial, gracias por amarme incluso cuando he hecho el mal. Gracias por no abandonarme nunca. Me prometiste que si confesaba mi pecado, me perdonarías.  Por favor, dame un corazón nuevo para amarte más y un deseo de estar contigo cada día. </a:t>
            </a:r>
          </a:p>
          <a:p>
            <a:pPr algn="r">
              <a:lnSpc>
                <a:spcPts val="2198"/>
              </a:lnSpc>
            </a:pPr>
            <a:r>
              <a:rPr lang="en-US" sz="1570">
                <a:solidFill>
                  <a:srgbClr val="000000"/>
                </a:solidFill>
                <a:latin typeface="Agrandir Medium"/>
              </a:rPr>
              <a:t>En el nombre de Jesús, Amén </a:t>
            </a:r>
          </a:p>
          <a:p>
            <a:pPr algn="r">
              <a:lnSpc>
                <a:spcPts val="2198"/>
              </a:lnSpc>
            </a:pPr>
            <a:endParaRPr lang="en-US" sz="1570">
              <a:solidFill>
                <a:srgbClr val="000000"/>
              </a:solidFill>
              <a:latin typeface="Agrandir Medium"/>
            </a:endParaRPr>
          </a:p>
        </p:txBody>
      </p:sp>
      <p:sp>
        <p:nvSpPr>
          <p:cNvPr id="12" name="TextBox 12"/>
          <p:cNvSpPr txBox="1"/>
          <p:nvPr/>
        </p:nvSpPr>
        <p:spPr>
          <a:xfrm>
            <a:off x="3422426" y="4556602"/>
            <a:ext cx="4355247" cy="723147"/>
          </a:xfrm>
          <a:prstGeom prst="rect">
            <a:avLst/>
          </a:prstGeom>
        </p:spPr>
        <p:txBody>
          <a:bodyPr lIns="0" tIns="0" rIns="0" bIns="0" rtlCol="0" anchor="t">
            <a:spAutoFit/>
          </a:bodyPr>
          <a:lstStyle/>
          <a:p>
            <a:pPr algn="ctr">
              <a:lnSpc>
                <a:spcPts val="2940"/>
              </a:lnSpc>
            </a:pPr>
            <a:r>
              <a:rPr lang="en-US" sz="2100" dirty="0" err="1">
                <a:solidFill>
                  <a:srgbClr val="000000"/>
                </a:solidFill>
                <a:latin typeface="Agrandir Medium Bold Italics"/>
              </a:rPr>
              <a:t>Orar</a:t>
            </a:r>
            <a:r>
              <a:rPr lang="en-US" sz="2100" dirty="0">
                <a:solidFill>
                  <a:srgbClr val="000000"/>
                </a:solidFill>
                <a:latin typeface="Agrandir Medium Bold Italics"/>
              </a:rPr>
              <a:t> </a:t>
            </a:r>
            <a:r>
              <a:rPr lang="en-US" sz="2100" dirty="0" err="1">
                <a:solidFill>
                  <a:srgbClr val="000000"/>
                </a:solidFill>
                <a:latin typeface="Agrandir Medium Bold Italics"/>
              </a:rPr>
              <a:t>por</a:t>
            </a:r>
            <a:r>
              <a:rPr lang="en-US" sz="2100" dirty="0">
                <a:solidFill>
                  <a:srgbClr val="000000"/>
                </a:solidFill>
                <a:latin typeface="Agrandir Medium Bold Italics"/>
              </a:rPr>
              <a:t> un </a:t>
            </a:r>
            <a:r>
              <a:rPr lang="en-US" sz="2100" dirty="0" err="1">
                <a:solidFill>
                  <a:srgbClr val="000000"/>
                </a:solidFill>
                <a:latin typeface="Agrandir Medium Bold Italics"/>
              </a:rPr>
              <a:t>corazón</a:t>
            </a:r>
            <a:r>
              <a:rPr lang="en-US" sz="2100" dirty="0">
                <a:solidFill>
                  <a:srgbClr val="000000"/>
                </a:solidFill>
                <a:latin typeface="Agrandir Medium Bold Italics"/>
              </a:rPr>
              <a:t> </a:t>
            </a:r>
            <a:r>
              <a:rPr lang="en-US" sz="2100" dirty="0" err="1">
                <a:solidFill>
                  <a:srgbClr val="000000"/>
                </a:solidFill>
                <a:latin typeface="Agrandir Medium Bold Italics"/>
              </a:rPr>
              <a:t>reconectado</a:t>
            </a:r>
            <a:endParaRPr lang="en-US" sz="2100" dirty="0">
              <a:solidFill>
                <a:srgbClr val="000000"/>
              </a:solidFill>
              <a:latin typeface="Agrandir Medium Bold Italics"/>
            </a:endParaRPr>
          </a:p>
        </p:txBody>
      </p:sp>
      <p:sp>
        <p:nvSpPr>
          <p:cNvPr id="13" name="TextBox 13"/>
          <p:cNvSpPr txBox="1"/>
          <p:nvPr/>
        </p:nvSpPr>
        <p:spPr>
          <a:xfrm>
            <a:off x="2464192" y="405185"/>
            <a:ext cx="2850758" cy="338234"/>
          </a:xfrm>
          <a:prstGeom prst="rect">
            <a:avLst/>
          </a:prstGeom>
        </p:spPr>
        <p:txBody>
          <a:bodyPr wrap="square" lIns="0" tIns="0" rIns="0" bIns="0" rtlCol="0" anchor="t">
            <a:spAutoFit/>
          </a:bodyPr>
          <a:lstStyle/>
          <a:p>
            <a:pPr algn="ctr">
              <a:lnSpc>
                <a:spcPts val="2800"/>
              </a:lnSpc>
            </a:pPr>
            <a:r>
              <a:rPr lang="en-US" sz="2000" dirty="0">
                <a:solidFill>
                  <a:srgbClr val="000000"/>
                </a:solidFill>
                <a:latin typeface="Agrandir Medium Italics"/>
              </a:rPr>
              <a:t>DE VUELTA AL ALTAR</a:t>
            </a:r>
          </a:p>
        </p:txBody>
      </p:sp>
      <p:sp>
        <p:nvSpPr>
          <p:cNvPr id="14" name="AutoShape 14"/>
          <p:cNvSpPr/>
          <p:nvPr/>
        </p:nvSpPr>
        <p:spPr>
          <a:xfrm>
            <a:off x="2430647" y="792534"/>
            <a:ext cx="2980944" cy="0"/>
          </a:xfrm>
          <a:prstGeom prst="line">
            <a:avLst/>
          </a:prstGeom>
          <a:ln w="38100" cap="flat">
            <a:solidFill>
              <a:srgbClr val="000000"/>
            </a:solidFill>
            <a:prstDash val="solid"/>
            <a:headEnd type="none" w="sm" len="sm"/>
            <a:tailEnd type="arrow" w="med" len="sm"/>
          </a:ln>
        </p:spPr>
        <p:txBody>
          <a:bodyPr/>
          <a:lstStyle/>
          <a:p>
            <a:endParaRPr/>
          </a:p>
        </p:txBody>
      </p:sp>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71903" y="4486291"/>
            <a:ext cx="300164" cy="440458"/>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6EF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57565" y="6658514"/>
            <a:ext cx="2351999" cy="652885"/>
          </a:xfrm>
          <a:prstGeom prst="rect">
            <a:avLst/>
          </a:prstGeom>
        </p:spPr>
      </p:pic>
      <p:sp>
        <p:nvSpPr>
          <p:cNvPr id="3" name="TextBox 3"/>
          <p:cNvSpPr txBox="1"/>
          <p:nvPr/>
        </p:nvSpPr>
        <p:spPr>
          <a:xfrm>
            <a:off x="438150" y="202882"/>
            <a:ext cx="854505" cy="760914"/>
          </a:xfrm>
          <a:prstGeom prst="rect">
            <a:avLst/>
          </a:prstGeom>
        </p:spPr>
        <p:txBody>
          <a:bodyPr wrap="square" lIns="0" tIns="0" rIns="0" bIns="0" rtlCol="0" anchor="t">
            <a:spAutoFit/>
          </a:bodyPr>
          <a:lstStyle/>
          <a:p>
            <a:pPr algn="ctr">
              <a:lnSpc>
                <a:spcPts val="6299"/>
              </a:lnSpc>
            </a:pPr>
            <a:r>
              <a:rPr lang="en-US" sz="4499" dirty="0">
                <a:solidFill>
                  <a:srgbClr val="000000"/>
                </a:solidFill>
                <a:latin typeface="Agrandir Tight Bold"/>
              </a:rPr>
              <a:t>10</a:t>
            </a:r>
          </a:p>
        </p:txBody>
      </p:sp>
      <p:sp>
        <p:nvSpPr>
          <p:cNvPr id="4" name="TextBox 4"/>
          <p:cNvSpPr txBox="1"/>
          <p:nvPr/>
        </p:nvSpPr>
        <p:spPr>
          <a:xfrm>
            <a:off x="1224901" y="1643781"/>
            <a:ext cx="2411492" cy="405765"/>
          </a:xfrm>
          <a:prstGeom prst="rect">
            <a:avLst/>
          </a:prstGeom>
        </p:spPr>
        <p:txBody>
          <a:bodyPr lIns="0" tIns="0" rIns="0" bIns="0" rtlCol="0" anchor="t">
            <a:spAutoFit/>
          </a:bodyPr>
          <a:lstStyle/>
          <a:p>
            <a:pPr algn="ctr">
              <a:lnSpc>
                <a:spcPts val="3360"/>
              </a:lnSpc>
            </a:pPr>
            <a:r>
              <a:rPr lang="en-US" sz="2400">
                <a:solidFill>
                  <a:srgbClr val="000000"/>
                </a:solidFill>
                <a:latin typeface="Better Saturday"/>
              </a:rPr>
              <a:t> Sugerencia de oración</a:t>
            </a:r>
          </a:p>
        </p:txBody>
      </p:sp>
      <p:sp>
        <p:nvSpPr>
          <p:cNvPr id="5" name="TextBox 5"/>
          <p:cNvSpPr txBox="1"/>
          <p:nvPr/>
        </p:nvSpPr>
        <p:spPr>
          <a:xfrm>
            <a:off x="1371903" y="374332"/>
            <a:ext cx="1058744" cy="567800"/>
          </a:xfrm>
          <a:prstGeom prst="rect">
            <a:avLst/>
          </a:prstGeom>
        </p:spPr>
        <p:txBody>
          <a:bodyPr wrap="square" lIns="0" tIns="0" rIns="0" bIns="0" rtlCol="0" anchor="t">
            <a:spAutoFit/>
          </a:bodyPr>
          <a:lstStyle/>
          <a:p>
            <a:pPr>
              <a:lnSpc>
                <a:spcPts val="2303"/>
              </a:lnSpc>
            </a:pPr>
            <a:r>
              <a:rPr lang="en-US" sz="1645" dirty="0">
                <a:solidFill>
                  <a:srgbClr val="000000"/>
                </a:solidFill>
                <a:latin typeface="Open Sans"/>
              </a:rPr>
              <a:t>DÍAS DE</a:t>
            </a:r>
          </a:p>
          <a:p>
            <a:pPr>
              <a:lnSpc>
                <a:spcPts val="2303"/>
              </a:lnSpc>
            </a:pPr>
            <a:r>
              <a:rPr lang="en-US" sz="1645" dirty="0">
                <a:solidFill>
                  <a:srgbClr val="000000"/>
                </a:solidFill>
                <a:latin typeface="Open Sans"/>
              </a:rPr>
              <a:t>ORACIÓN</a:t>
            </a:r>
          </a:p>
        </p:txBody>
      </p:sp>
      <p:sp>
        <p:nvSpPr>
          <p:cNvPr id="6" name="TextBox 6"/>
          <p:cNvSpPr txBox="1"/>
          <p:nvPr/>
        </p:nvSpPr>
        <p:spPr>
          <a:xfrm>
            <a:off x="568348" y="2442250"/>
            <a:ext cx="4433901" cy="3651256"/>
          </a:xfrm>
          <a:prstGeom prst="rect">
            <a:avLst/>
          </a:prstGeom>
        </p:spPr>
        <p:txBody>
          <a:bodyPr lIns="0" tIns="0" rIns="0" bIns="0" rtlCol="0" anchor="t">
            <a:spAutoFit/>
          </a:bodyPr>
          <a:lstStyle/>
          <a:p>
            <a:pPr>
              <a:lnSpc>
                <a:spcPts val="2198"/>
              </a:lnSpc>
            </a:pPr>
            <a:r>
              <a:rPr lang="en-US" sz="1570" dirty="0" err="1">
                <a:solidFill>
                  <a:srgbClr val="000000"/>
                </a:solidFill>
                <a:latin typeface="Agrandir Medium Bold"/>
              </a:rPr>
              <a:t>Alabanza</a:t>
            </a:r>
            <a:r>
              <a:rPr lang="en-US" sz="1570" dirty="0">
                <a:solidFill>
                  <a:srgbClr val="000000"/>
                </a:solidFill>
                <a:latin typeface="Agrandir Medium Bold"/>
              </a:rPr>
              <a:t> y </a:t>
            </a:r>
            <a:r>
              <a:rPr lang="en-US" sz="1570" dirty="0" err="1">
                <a:solidFill>
                  <a:srgbClr val="000000"/>
                </a:solidFill>
                <a:latin typeface="Agrandir Medium Bold"/>
              </a:rPr>
              <a:t>agradecimiento</a:t>
            </a:r>
            <a:r>
              <a:rPr lang="en-US" sz="1570" dirty="0">
                <a:solidFill>
                  <a:srgbClr val="000000"/>
                </a:solidFill>
                <a:latin typeface="Agrandir Medium Bold"/>
              </a:rPr>
              <a:t> </a:t>
            </a:r>
            <a:r>
              <a:rPr lang="en-US" sz="1570" dirty="0">
                <a:solidFill>
                  <a:srgbClr val="000000"/>
                </a:solidFill>
                <a:latin typeface="Agrandir Medium"/>
              </a:rPr>
              <a:t>Da gracias </a:t>
            </a:r>
            <a:r>
              <a:rPr lang="en-US" sz="1570" dirty="0" err="1">
                <a:solidFill>
                  <a:srgbClr val="000000"/>
                </a:solidFill>
                <a:latin typeface="Agrandir Medium"/>
              </a:rPr>
              <a:t>por</a:t>
            </a:r>
            <a:r>
              <a:rPr lang="en-US" sz="1570" dirty="0">
                <a:solidFill>
                  <a:srgbClr val="000000"/>
                </a:solidFill>
                <a:latin typeface="Agrandir Medium"/>
              </a:rPr>
              <a:t> </a:t>
            </a:r>
            <a:r>
              <a:rPr lang="en-US" sz="1570" dirty="0" err="1">
                <a:solidFill>
                  <a:srgbClr val="000000"/>
                </a:solidFill>
                <a:latin typeface="Agrandir Medium"/>
              </a:rPr>
              <a:t>bendiciones</a:t>
            </a:r>
            <a:r>
              <a:rPr lang="en-US" sz="1570" dirty="0">
                <a:solidFill>
                  <a:srgbClr val="000000"/>
                </a:solidFill>
                <a:latin typeface="Agrandir Medium"/>
              </a:rPr>
              <a:t> </a:t>
            </a:r>
            <a:r>
              <a:rPr lang="en-US" sz="1570" dirty="0" err="1">
                <a:solidFill>
                  <a:srgbClr val="000000"/>
                </a:solidFill>
                <a:latin typeface="Agrandir Medium"/>
              </a:rPr>
              <a:t>específicas</a:t>
            </a:r>
            <a:r>
              <a:rPr lang="en-US" sz="1570" dirty="0">
                <a:solidFill>
                  <a:srgbClr val="000000"/>
                </a:solidFill>
                <a:latin typeface="Agrandir Medium"/>
              </a:rPr>
              <a:t> y </a:t>
            </a:r>
            <a:r>
              <a:rPr lang="en-US" sz="1570" dirty="0" err="1">
                <a:solidFill>
                  <a:srgbClr val="000000"/>
                </a:solidFill>
                <a:latin typeface="Agrandir Medium"/>
              </a:rPr>
              <a:t>alaba</a:t>
            </a:r>
            <a:r>
              <a:rPr lang="en-US" sz="1570" dirty="0">
                <a:solidFill>
                  <a:srgbClr val="000000"/>
                </a:solidFill>
                <a:latin typeface="Agrandir Medium"/>
              </a:rPr>
              <a:t> a Dios </a:t>
            </a:r>
            <a:r>
              <a:rPr lang="en-US" sz="1570" dirty="0" err="1">
                <a:solidFill>
                  <a:srgbClr val="000000"/>
                </a:solidFill>
                <a:latin typeface="Agrandir Medium"/>
              </a:rPr>
              <a:t>por</a:t>
            </a:r>
            <a:r>
              <a:rPr lang="en-US" sz="1570" dirty="0">
                <a:solidFill>
                  <a:srgbClr val="000000"/>
                </a:solidFill>
                <a:latin typeface="Agrandir Medium"/>
              </a:rPr>
              <a:t> </a:t>
            </a:r>
            <a:r>
              <a:rPr lang="en-US" sz="1570" dirty="0" err="1">
                <a:solidFill>
                  <a:srgbClr val="000000"/>
                </a:solidFill>
                <a:latin typeface="Agrandir Medium"/>
              </a:rPr>
              <a:t>su</a:t>
            </a:r>
            <a:r>
              <a:rPr lang="en-US" sz="1570" dirty="0">
                <a:solidFill>
                  <a:srgbClr val="000000"/>
                </a:solidFill>
                <a:latin typeface="Agrandir Medium"/>
              </a:rPr>
              <a:t> </a:t>
            </a:r>
            <a:r>
              <a:rPr lang="en-US" sz="1570" dirty="0" err="1">
                <a:solidFill>
                  <a:srgbClr val="000000"/>
                </a:solidFill>
                <a:latin typeface="Agrandir Medium"/>
              </a:rPr>
              <a:t>bondad</a:t>
            </a:r>
            <a:endParaRPr lang="en-US" sz="1570" dirty="0">
              <a:solidFill>
                <a:srgbClr val="000000"/>
              </a:solidFill>
              <a:latin typeface="Agrandir Medium"/>
            </a:endParaRPr>
          </a:p>
          <a:p>
            <a:pPr>
              <a:lnSpc>
                <a:spcPts val="2198"/>
              </a:lnSpc>
            </a:pPr>
            <a:r>
              <a:rPr lang="en-US" sz="1570" dirty="0" err="1">
                <a:solidFill>
                  <a:srgbClr val="000000"/>
                </a:solidFill>
                <a:latin typeface="Agrandir Medium Bold"/>
              </a:rPr>
              <a:t>Confesión</a:t>
            </a:r>
            <a:r>
              <a:rPr lang="en-US" sz="1570" dirty="0">
                <a:solidFill>
                  <a:srgbClr val="000000"/>
                </a:solidFill>
                <a:latin typeface="Agrandir Medium Bold"/>
              </a:rPr>
              <a:t> </a:t>
            </a:r>
            <a:r>
              <a:rPr lang="en-US" sz="1570" dirty="0" err="1">
                <a:solidFill>
                  <a:srgbClr val="000000"/>
                </a:solidFill>
                <a:latin typeface="Agrandir Medium"/>
              </a:rPr>
              <a:t>Confiesa</a:t>
            </a:r>
            <a:r>
              <a:rPr lang="en-US" sz="1570" dirty="0">
                <a:solidFill>
                  <a:srgbClr val="000000"/>
                </a:solidFill>
                <a:latin typeface="Agrandir Medium"/>
              </a:rPr>
              <a:t> </a:t>
            </a:r>
            <a:r>
              <a:rPr lang="en-US" sz="1570" dirty="0" err="1">
                <a:solidFill>
                  <a:srgbClr val="000000"/>
                </a:solidFill>
                <a:latin typeface="Agrandir Medium"/>
              </a:rPr>
              <a:t>tus</a:t>
            </a:r>
            <a:r>
              <a:rPr lang="en-US" sz="1570" dirty="0">
                <a:solidFill>
                  <a:srgbClr val="000000"/>
                </a:solidFill>
                <a:latin typeface="Agrandir Medium"/>
              </a:rPr>
              <a:t> </a:t>
            </a:r>
            <a:r>
              <a:rPr lang="en-US" sz="1570" dirty="0" err="1">
                <a:solidFill>
                  <a:srgbClr val="000000"/>
                </a:solidFill>
                <a:latin typeface="Agrandir Medium"/>
              </a:rPr>
              <a:t>errores</a:t>
            </a:r>
            <a:r>
              <a:rPr lang="en-US" sz="1570" dirty="0">
                <a:solidFill>
                  <a:srgbClr val="000000"/>
                </a:solidFill>
                <a:latin typeface="Agrandir Medium"/>
              </a:rPr>
              <a:t> y </a:t>
            </a:r>
            <a:r>
              <a:rPr lang="en-US" sz="1570" dirty="0" err="1">
                <a:solidFill>
                  <a:srgbClr val="000000"/>
                </a:solidFill>
                <a:latin typeface="Agrandir Medium"/>
              </a:rPr>
              <a:t>pide</a:t>
            </a:r>
            <a:r>
              <a:rPr lang="en-US" sz="1570" dirty="0">
                <a:solidFill>
                  <a:srgbClr val="000000"/>
                </a:solidFill>
                <a:latin typeface="Agrandir Medium"/>
              </a:rPr>
              <a:t> </a:t>
            </a:r>
            <a:r>
              <a:rPr lang="en-US" sz="1570" dirty="0" err="1">
                <a:solidFill>
                  <a:srgbClr val="000000"/>
                </a:solidFill>
                <a:latin typeface="Agrandir Medium"/>
              </a:rPr>
              <a:t>perdón</a:t>
            </a:r>
            <a:r>
              <a:rPr lang="en-US" sz="1570" dirty="0">
                <a:solidFill>
                  <a:srgbClr val="000000"/>
                </a:solidFill>
                <a:latin typeface="Agrandir Medium"/>
              </a:rPr>
              <a:t> a Dios</a:t>
            </a:r>
          </a:p>
          <a:p>
            <a:pPr>
              <a:lnSpc>
                <a:spcPts val="2198"/>
              </a:lnSpc>
            </a:pPr>
            <a:r>
              <a:rPr lang="en-US" sz="1570" dirty="0" err="1">
                <a:solidFill>
                  <a:srgbClr val="000000"/>
                </a:solidFill>
                <a:latin typeface="Agrandir Medium Bold"/>
              </a:rPr>
              <a:t>Guía</a:t>
            </a:r>
            <a:r>
              <a:rPr lang="en-US" sz="1570" dirty="0">
                <a:solidFill>
                  <a:srgbClr val="000000"/>
                </a:solidFill>
                <a:latin typeface="Agrandir Medium Bold"/>
              </a:rPr>
              <a:t> </a:t>
            </a:r>
            <a:r>
              <a:rPr lang="en-US" sz="1570" dirty="0" err="1">
                <a:solidFill>
                  <a:srgbClr val="000000"/>
                </a:solidFill>
                <a:latin typeface="Agrandir Medium"/>
              </a:rPr>
              <a:t>Pide</a:t>
            </a:r>
            <a:r>
              <a:rPr lang="en-US" sz="1570" dirty="0">
                <a:solidFill>
                  <a:srgbClr val="000000"/>
                </a:solidFill>
                <a:latin typeface="Agrandir Medium"/>
              </a:rPr>
              <a:t> a Dios </a:t>
            </a:r>
            <a:r>
              <a:rPr lang="en-US" sz="1570" dirty="0" err="1">
                <a:solidFill>
                  <a:srgbClr val="000000"/>
                </a:solidFill>
                <a:latin typeface="Agrandir Medium"/>
              </a:rPr>
              <a:t>sabiduría</a:t>
            </a:r>
            <a:r>
              <a:rPr lang="en-US" sz="1570" dirty="0">
                <a:solidFill>
                  <a:srgbClr val="000000"/>
                </a:solidFill>
                <a:latin typeface="Agrandir Medium"/>
              </a:rPr>
              <a:t> para </a:t>
            </a:r>
            <a:r>
              <a:rPr lang="en-US" sz="1570" dirty="0" err="1">
                <a:solidFill>
                  <a:srgbClr val="000000"/>
                </a:solidFill>
                <a:latin typeface="Agrandir Medium"/>
              </a:rPr>
              <a:t>tomar</a:t>
            </a:r>
            <a:r>
              <a:rPr lang="en-US" sz="1570" dirty="0">
                <a:solidFill>
                  <a:srgbClr val="000000"/>
                </a:solidFill>
                <a:latin typeface="Agrandir Medium"/>
              </a:rPr>
              <a:t> </a:t>
            </a:r>
            <a:r>
              <a:rPr lang="en-US" sz="1570" dirty="0" err="1">
                <a:solidFill>
                  <a:srgbClr val="000000"/>
                </a:solidFill>
                <a:latin typeface="Agrandir Medium"/>
              </a:rPr>
              <a:t>decisiones</a:t>
            </a:r>
            <a:r>
              <a:rPr lang="en-US" sz="1570" dirty="0">
                <a:solidFill>
                  <a:srgbClr val="000000"/>
                </a:solidFill>
                <a:latin typeface="Agrandir Medium"/>
              </a:rPr>
              <a:t> </a:t>
            </a:r>
            <a:r>
              <a:rPr lang="en-US" sz="1570" dirty="0" err="1">
                <a:solidFill>
                  <a:srgbClr val="000000"/>
                </a:solidFill>
                <a:latin typeface="Agrandir Medium"/>
              </a:rPr>
              <a:t>correctas</a:t>
            </a:r>
            <a:endParaRPr lang="en-US" sz="1570" dirty="0">
              <a:solidFill>
                <a:srgbClr val="000000"/>
              </a:solidFill>
              <a:latin typeface="Agrandir Medium"/>
            </a:endParaRPr>
          </a:p>
          <a:p>
            <a:pPr>
              <a:lnSpc>
                <a:spcPts val="2198"/>
              </a:lnSpc>
            </a:pPr>
            <a:r>
              <a:rPr lang="en-US" sz="1570" dirty="0" err="1">
                <a:solidFill>
                  <a:srgbClr val="000000"/>
                </a:solidFill>
                <a:latin typeface="Agrandir Medium Bold"/>
              </a:rPr>
              <a:t>Iglesia</a:t>
            </a:r>
            <a:r>
              <a:rPr lang="en-US" sz="1570" dirty="0">
                <a:solidFill>
                  <a:srgbClr val="000000"/>
                </a:solidFill>
                <a:latin typeface="Agrandir Medium Bold"/>
              </a:rPr>
              <a:t> </a:t>
            </a:r>
            <a:r>
              <a:rPr lang="en-US" sz="1570" dirty="0" err="1">
                <a:solidFill>
                  <a:srgbClr val="000000"/>
                </a:solidFill>
                <a:latin typeface="Agrandir Medium"/>
              </a:rPr>
              <a:t>Orar</a:t>
            </a:r>
            <a:r>
              <a:rPr lang="en-US" sz="1570" dirty="0">
                <a:solidFill>
                  <a:srgbClr val="000000"/>
                </a:solidFill>
                <a:latin typeface="Agrandir Medium"/>
              </a:rPr>
              <a:t> </a:t>
            </a:r>
            <a:r>
              <a:rPr lang="en-US" sz="1570" dirty="0" err="1">
                <a:solidFill>
                  <a:srgbClr val="000000"/>
                </a:solidFill>
                <a:latin typeface="Agrandir Medium"/>
              </a:rPr>
              <a:t>por</a:t>
            </a:r>
            <a:r>
              <a:rPr lang="en-US" sz="1570" dirty="0">
                <a:solidFill>
                  <a:srgbClr val="000000"/>
                </a:solidFill>
                <a:latin typeface="Agrandir Medium"/>
              </a:rPr>
              <a:t> la </a:t>
            </a:r>
            <a:r>
              <a:rPr lang="en-US" sz="1570" dirty="0" err="1">
                <a:solidFill>
                  <a:srgbClr val="000000"/>
                </a:solidFill>
                <a:latin typeface="Agrandir Medium"/>
              </a:rPr>
              <a:t>Iglesia</a:t>
            </a:r>
            <a:r>
              <a:rPr lang="en-US" sz="1570" dirty="0">
                <a:solidFill>
                  <a:srgbClr val="000000"/>
                </a:solidFill>
                <a:latin typeface="Agrandir Medium"/>
              </a:rPr>
              <a:t> </a:t>
            </a:r>
            <a:r>
              <a:rPr lang="en-US" sz="1570" dirty="0" err="1">
                <a:solidFill>
                  <a:srgbClr val="000000"/>
                </a:solidFill>
                <a:latin typeface="Agrandir Medium"/>
              </a:rPr>
              <a:t>mundial</a:t>
            </a:r>
            <a:r>
              <a:rPr lang="en-US" sz="1570" dirty="0">
                <a:solidFill>
                  <a:srgbClr val="000000"/>
                </a:solidFill>
                <a:latin typeface="Agrandir Medium"/>
              </a:rPr>
              <a:t> y </a:t>
            </a:r>
            <a:r>
              <a:rPr lang="en-US" sz="1570" dirty="0" err="1">
                <a:solidFill>
                  <a:srgbClr val="000000"/>
                </a:solidFill>
                <a:latin typeface="Agrandir Medium"/>
              </a:rPr>
              <a:t>por</a:t>
            </a:r>
            <a:r>
              <a:rPr lang="en-US" sz="1570" dirty="0">
                <a:solidFill>
                  <a:srgbClr val="000000"/>
                </a:solidFill>
                <a:latin typeface="Agrandir Medium"/>
              </a:rPr>
              <a:t> </a:t>
            </a:r>
            <a:r>
              <a:rPr lang="en-US" sz="1570" dirty="0" err="1">
                <a:solidFill>
                  <a:srgbClr val="000000"/>
                </a:solidFill>
                <a:latin typeface="Agrandir Medium"/>
              </a:rPr>
              <a:t>nuestro</a:t>
            </a:r>
            <a:r>
              <a:rPr lang="en-US" sz="1570" dirty="0">
                <a:solidFill>
                  <a:srgbClr val="000000"/>
                </a:solidFill>
                <a:latin typeface="Agrandir Medium"/>
              </a:rPr>
              <a:t> </a:t>
            </a:r>
            <a:r>
              <a:rPr lang="en-US" sz="1570" dirty="0" err="1">
                <a:solidFill>
                  <a:srgbClr val="000000"/>
                </a:solidFill>
                <a:latin typeface="Agrandir Medium"/>
              </a:rPr>
              <a:t>país</a:t>
            </a:r>
            <a:endParaRPr lang="en-US" sz="1570" dirty="0">
              <a:solidFill>
                <a:srgbClr val="000000"/>
              </a:solidFill>
              <a:latin typeface="Agrandir Medium"/>
            </a:endParaRPr>
          </a:p>
          <a:p>
            <a:pPr>
              <a:lnSpc>
                <a:spcPts val="2198"/>
              </a:lnSpc>
            </a:pPr>
            <a:r>
              <a:rPr lang="en-US" sz="1570" dirty="0" err="1">
                <a:solidFill>
                  <a:srgbClr val="000000"/>
                </a:solidFill>
                <a:latin typeface="Agrandir Medium Bold"/>
              </a:rPr>
              <a:t>Peticiones</a:t>
            </a:r>
            <a:r>
              <a:rPr lang="en-US" sz="1570" dirty="0">
                <a:solidFill>
                  <a:srgbClr val="000000"/>
                </a:solidFill>
                <a:latin typeface="Agrandir Medium Bold"/>
              </a:rPr>
              <a:t> </a:t>
            </a:r>
            <a:r>
              <a:rPr lang="en-US" sz="1570" dirty="0" err="1">
                <a:solidFill>
                  <a:srgbClr val="000000"/>
                </a:solidFill>
                <a:latin typeface="Agrandir Medium"/>
              </a:rPr>
              <a:t>Oremos</a:t>
            </a:r>
            <a:r>
              <a:rPr lang="en-US" sz="1570" dirty="0">
                <a:solidFill>
                  <a:srgbClr val="000000"/>
                </a:solidFill>
                <a:latin typeface="Agrandir Medium"/>
              </a:rPr>
              <a:t> </a:t>
            </a:r>
            <a:r>
              <a:rPr lang="en-US" sz="1570" dirty="0" err="1">
                <a:solidFill>
                  <a:srgbClr val="000000"/>
                </a:solidFill>
                <a:latin typeface="Agrandir Medium"/>
              </a:rPr>
              <a:t>por</a:t>
            </a:r>
            <a:r>
              <a:rPr lang="en-US" sz="1570" dirty="0">
                <a:solidFill>
                  <a:srgbClr val="000000"/>
                </a:solidFill>
                <a:latin typeface="Agrandir Medium"/>
              </a:rPr>
              <a:t> las </a:t>
            </a:r>
            <a:r>
              <a:rPr lang="en-US" sz="1570" dirty="0" err="1">
                <a:solidFill>
                  <a:srgbClr val="000000"/>
                </a:solidFill>
                <a:latin typeface="Agrandir Medium"/>
              </a:rPr>
              <a:t>necesidades</a:t>
            </a:r>
            <a:r>
              <a:rPr lang="en-US" sz="1570" dirty="0">
                <a:solidFill>
                  <a:srgbClr val="000000"/>
                </a:solidFill>
                <a:latin typeface="Agrandir Medium"/>
              </a:rPr>
              <a:t> de </a:t>
            </a:r>
            <a:r>
              <a:rPr lang="en-US" sz="1570" dirty="0" err="1">
                <a:solidFill>
                  <a:srgbClr val="000000"/>
                </a:solidFill>
                <a:latin typeface="Agrandir Medium"/>
              </a:rPr>
              <a:t>los</a:t>
            </a:r>
            <a:r>
              <a:rPr lang="en-US" sz="1570" dirty="0">
                <a:solidFill>
                  <a:srgbClr val="000000"/>
                </a:solidFill>
                <a:latin typeface="Agrandir Medium"/>
              </a:rPr>
              <a:t> </a:t>
            </a:r>
            <a:r>
              <a:rPr lang="en-US" sz="1570" dirty="0" err="1">
                <a:solidFill>
                  <a:srgbClr val="000000"/>
                </a:solidFill>
                <a:latin typeface="Agrandir Medium"/>
              </a:rPr>
              <a:t>miembros</a:t>
            </a:r>
            <a:r>
              <a:rPr lang="en-US" sz="1570" dirty="0">
                <a:solidFill>
                  <a:srgbClr val="000000"/>
                </a:solidFill>
                <a:latin typeface="Agrandir Medium"/>
              </a:rPr>
              <a:t> de la </a:t>
            </a:r>
            <a:r>
              <a:rPr lang="en-US" sz="1570" dirty="0" err="1">
                <a:solidFill>
                  <a:srgbClr val="000000"/>
                </a:solidFill>
                <a:latin typeface="Agrandir Medium"/>
              </a:rPr>
              <a:t>iglesia</a:t>
            </a:r>
            <a:r>
              <a:rPr lang="en-US" sz="1570" dirty="0">
                <a:solidFill>
                  <a:srgbClr val="000000"/>
                </a:solidFill>
                <a:latin typeface="Agrandir Medium"/>
              </a:rPr>
              <a:t>, </a:t>
            </a:r>
            <a:r>
              <a:rPr lang="en-US" sz="1570" dirty="0" err="1">
                <a:solidFill>
                  <a:srgbClr val="000000"/>
                </a:solidFill>
                <a:latin typeface="Agrandir Medium"/>
              </a:rPr>
              <a:t>familiares</a:t>
            </a:r>
            <a:r>
              <a:rPr lang="en-US" sz="1570" dirty="0">
                <a:solidFill>
                  <a:srgbClr val="000000"/>
                </a:solidFill>
                <a:latin typeface="Agrandir Medium"/>
              </a:rPr>
              <a:t> y </a:t>
            </a:r>
            <a:r>
              <a:rPr lang="en-US" sz="1570" dirty="0" err="1">
                <a:solidFill>
                  <a:srgbClr val="000000"/>
                </a:solidFill>
                <a:latin typeface="Agrandir Medium"/>
              </a:rPr>
              <a:t>vecinos</a:t>
            </a:r>
            <a:r>
              <a:rPr lang="en-US" sz="1570" dirty="0">
                <a:solidFill>
                  <a:srgbClr val="000000"/>
                </a:solidFill>
                <a:latin typeface="Agrandir Medium"/>
              </a:rPr>
              <a:t> y para que las </a:t>
            </a:r>
            <a:r>
              <a:rPr lang="en-US" sz="1570" dirty="0" err="1">
                <a:solidFill>
                  <a:srgbClr val="000000"/>
                </a:solidFill>
                <a:latin typeface="Agrandir Medium"/>
              </a:rPr>
              <a:t>necesidades</a:t>
            </a:r>
            <a:r>
              <a:rPr lang="en-US" sz="1570" dirty="0">
                <a:solidFill>
                  <a:srgbClr val="000000"/>
                </a:solidFill>
                <a:latin typeface="Agrandir Medium"/>
              </a:rPr>
              <a:t> de </a:t>
            </a:r>
            <a:r>
              <a:rPr lang="en-US" sz="1570" dirty="0" err="1">
                <a:solidFill>
                  <a:srgbClr val="000000"/>
                </a:solidFill>
                <a:latin typeface="Agrandir Medium"/>
              </a:rPr>
              <a:t>todos</a:t>
            </a:r>
            <a:r>
              <a:rPr lang="en-US" sz="1570" dirty="0">
                <a:solidFill>
                  <a:srgbClr val="000000"/>
                </a:solidFill>
                <a:latin typeface="Agrandir Medium"/>
              </a:rPr>
              <a:t> </a:t>
            </a:r>
            <a:r>
              <a:rPr lang="en-US" sz="1570" dirty="0" err="1">
                <a:solidFill>
                  <a:srgbClr val="000000"/>
                </a:solidFill>
                <a:latin typeface="Agrandir Medium"/>
              </a:rPr>
              <a:t>los</a:t>
            </a:r>
            <a:r>
              <a:rPr lang="en-US" sz="1570" dirty="0">
                <a:solidFill>
                  <a:srgbClr val="000000"/>
                </a:solidFill>
                <a:latin typeface="Agrandir Medium"/>
              </a:rPr>
              <a:t> </a:t>
            </a:r>
            <a:r>
              <a:rPr lang="en-US" sz="1570" dirty="0" err="1">
                <a:solidFill>
                  <a:srgbClr val="000000"/>
                </a:solidFill>
                <a:latin typeface="Agrandir Medium"/>
              </a:rPr>
              <a:t>niños</a:t>
            </a:r>
            <a:r>
              <a:rPr lang="en-US" sz="1570" dirty="0">
                <a:solidFill>
                  <a:srgbClr val="000000"/>
                </a:solidFill>
                <a:latin typeface="Agrandir Medium"/>
              </a:rPr>
              <a:t> </a:t>
            </a:r>
            <a:r>
              <a:rPr lang="en-US" sz="1570" dirty="0" err="1">
                <a:solidFill>
                  <a:srgbClr val="000000"/>
                </a:solidFill>
                <a:latin typeface="Agrandir Medium"/>
              </a:rPr>
              <a:t>sean</a:t>
            </a:r>
            <a:r>
              <a:rPr lang="en-US" sz="1570" dirty="0">
                <a:solidFill>
                  <a:srgbClr val="000000"/>
                </a:solidFill>
                <a:latin typeface="Agrandir Medium"/>
              </a:rPr>
              <a:t> </a:t>
            </a:r>
            <a:r>
              <a:rPr lang="en-US" sz="1570" dirty="0" err="1">
                <a:solidFill>
                  <a:srgbClr val="000000"/>
                </a:solidFill>
                <a:latin typeface="Agrandir Medium"/>
              </a:rPr>
              <a:t>satisfechas</a:t>
            </a:r>
            <a:r>
              <a:rPr lang="en-US" sz="1570" dirty="0">
                <a:solidFill>
                  <a:srgbClr val="000000"/>
                </a:solidFill>
                <a:latin typeface="Agrandir Medium"/>
              </a:rPr>
              <a:t>.</a:t>
            </a: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6091" y="2210970"/>
            <a:ext cx="628821" cy="723823"/>
          </a:xfrm>
          <a:prstGeom prst="rect">
            <a:avLst/>
          </a:prstGeom>
        </p:spPr>
      </p:pic>
      <p:sp>
        <p:nvSpPr>
          <p:cNvPr id="8" name="TextBox 8"/>
          <p:cNvSpPr txBox="1"/>
          <p:nvPr/>
        </p:nvSpPr>
        <p:spPr>
          <a:xfrm>
            <a:off x="6127103" y="2419736"/>
            <a:ext cx="2336929" cy="405765"/>
          </a:xfrm>
          <a:prstGeom prst="rect">
            <a:avLst/>
          </a:prstGeom>
        </p:spPr>
        <p:txBody>
          <a:bodyPr wrap="square" lIns="0" tIns="0" rIns="0" bIns="0" rtlCol="0" anchor="t">
            <a:spAutoFit/>
          </a:bodyPr>
          <a:lstStyle/>
          <a:p>
            <a:pPr algn="ctr">
              <a:lnSpc>
                <a:spcPts val="3360"/>
              </a:lnSpc>
            </a:pPr>
            <a:r>
              <a:rPr lang="en-US" sz="2400" dirty="0">
                <a:solidFill>
                  <a:srgbClr val="000000"/>
                </a:solidFill>
                <a:latin typeface="Better Saturday"/>
              </a:rPr>
              <a:t> </a:t>
            </a:r>
            <a:r>
              <a:rPr lang="en-US" sz="2400" dirty="0" err="1">
                <a:solidFill>
                  <a:srgbClr val="000000"/>
                </a:solidFill>
                <a:latin typeface="Better Saturday"/>
              </a:rPr>
              <a:t>Canta</a:t>
            </a:r>
            <a:r>
              <a:rPr lang="en-US" sz="2400" dirty="0">
                <a:solidFill>
                  <a:srgbClr val="000000"/>
                </a:solidFill>
                <a:latin typeface="Better Saturday"/>
              </a:rPr>
              <a:t> </a:t>
            </a:r>
            <a:r>
              <a:rPr lang="en-US" sz="2400" dirty="0" err="1">
                <a:solidFill>
                  <a:srgbClr val="000000"/>
                </a:solidFill>
                <a:latin typeface="Better Saturday"/>
              </a:rPr>
              <a:t>alabanzas</a:t>
            </a:r>
            <a:endParaRPr lang="en-US" sz="2400" dirty="0">
              <a:solidFill>
                <a:srgbClr val="000000"/>
              </a:solidFill>
              <a:latin typeface="Better Saturday"/>
            </a:endParaRPr>
          </a:p>
        </p:txBody>
      </p:sp>
      <p:sp>
        <p:nvSpPr>
          <p:cNvPr id="9" name="TextBox 9"/>
          <p:cNvSpPr txBox="1"/>
          <p:nvPr/>
        </p:nvSpPr>
        <p:spPr>
          <a:xfrm>
            <a:off x="5446091" y="3002474"/>
            <a:ext cx="3220831" cy="1417447"/>
          </a:xfrm>
          <a:prstGeom prst="rect">
            <a:avLst/>
          </a:prstGeom>
        </p:spPr>
        <p:txBody>
          <a:bodyPr lIns="0" tIns="0" rIns="0" bIns="0" rtlCol="0" anchor="t">
            <a:spAutoFit/>
          </a:bodyPr>
          <a:lstStyle/>
          <a:p>
            <a:pPr algn="ctr">
              <a:lnSpc>
                <a:spcPts val="2198"/>
              </a:lnSpc>
            </a:pPr>
            <a:r>
              <a:rPr lang="en-US" sz="1570">
                <a:solidFill>
                  <a:srgbClr val="000000"/>
                </a:solidFill>
                <a:latin typeface="Agrandir Medium"/>
              </a:rPr>
              <a:t>SDAH 499 Qué amigo tenemos en Jesús</a:t>
            </a:r>
          </a:p>
          <a:p>
            <a:pPr algn="ctr">
              <a:lnSpc>
                <a:spcPts val="2198"/>
              </a:lnSpc>
            </a:pPr>
            <a:r>
              <a:rPr lang="en-US" sz="1570">
                <a:solidFill>
                  <a:srgbClr val="000000"/>
                </a:solidFill>
                <a:latin typeface="Agrandir Medium"/>
              </a:rPr>
              <a:t>Cambia mi corazón, oh Dios</a:t>
            </a:r>
          </a:p>
          <a:p>
            <a:pPr algn="ctr">
              <a:lnSpc>
                <a:spcPts val="2198"/>
              </a:lnSpc>
            </a:pPr>
            <a:r>
              <a:rPr lang="en-US" sz="1570">
                <a:solidFill>
                  <a:srgbClr val="000000"/>
                </a:solidFill>
                <a:latin typeface="Agrandir Medium"/>
              </a:rPr>
              <a:t>Jesús me ama</a:t>
            </a:r>
          </a:p>
          <a:p>
            <a:pPr algn="ctr">
              <a:lnSpc>
                <a:spcPts val="2198"/>
              </a:lnSpc>
            </a:pPr>
            <a:r>
              <a:rPr lang="en-US" sz="1570">
                <a:solidFill>
                  <a:srgbClr val="000000"/>
                </a:solidFill>
                <a:latin typeface="Agrandir Medium"/>
              </a:rPr>
              <a:t>Te quiero, Señor</a:t>
            </a:r>
          </a:p>
        </p:txBody>
      </p:sp>
      <p:pic>
        <p:nvPicPr>
          <p:cNvPr id="10" name="Picture 10"/>
          <p:cNvPicPr>
            <a:picLocks noChangeAspect="1"/>
          </p:cNvPicPr>
          <p:nvPr/>
        </p:nvPicPr>
        <p:blipFill>
          <a:blip r:embed="rId5"/>
          <a:stretch>
            <a:fillRect/>
          </a:stretch>
        </p:blipFill>
        <p:spPr>
          <a:xfrm rot="354252">
            <a:off x="7797506" y="5456925"/>
            <a:ext cx="1419376" cy="2307929"/>
          </a:xfrm>
          <a:prstGeom prst="rect">
            <a:avLst/>
          </a:prstGeom>
        </p:spPr>
      </p:pic>
      <p:sp>
        <p:nvSpPr>
          <p:cNvPr id="11" name="TextBox 11"/>
          <p:cNvSpPr txBox="1"/>
          <p:nvPr/>
        </p:nvSpPr>
        <p:spPr>
          <a:xfrm>
            <a:off x="2456096" y="405185"/>
            <a:ext cx="2858853" cy="338234"/>
          </a:xfrm>
          <a:prstGeom prst="rect">
            <a:avLst/>
          </a:prstGeom>
        </p:spPr>
        <p:txBody>
          <a:bodyPr wrap="square" lIns="0" tIns="0" rIns="0" bIns="0" rtlCol="0" anchor="t">
            <a:spAutoFit/>
          </a:bodyPr>
          <a:lstStyle/>
          <a:p>
            <a:pPr algn="ctr">
              <a:lnSpc>
                <a:spcPts val="2800"/>
              </a:lnSpc>
            </a:pPr>
            <a:r>
              <a:rPr lang="en-US" sz="2000" dirty="0">
                <a:solidFill>
                  <a:srgbClr val="000000"/>
                </a:solidFill>
                <a:latin typeface="Agrandir Medium Italics"/>
              </a:rPr>
              <a:t>DE VUELTA AL ALTAR</a:t>
            </a:r>
          </a:p>
        </p:txBody>
      </p:sp>
      <p:sp>
        <p:nvSpPr>
          <p:cNvPr id="12" name="AutoShape 12"/>
          <p:cNvSpPr/>
          <p:nvPr/>
        </p:nvSpPr>
        <p:spPr>
          <a:xfrm>
            <a:off x="2430647" y="792534"/>
            <a:ext cx="2980944" cy="0"/>
          </a:xfrm>
          <a:prstGeom prst="line">
            <a:avLst/>
          </a:prstGeom>
          <a:ln w="38100" cap="flat">
            <a:solidFill>
              <a:srgbClr val="000000"/>
            </a:solidFill>
            <a:prstDash val="solid"/>
            <a:headEnd type="none" w="sm" len="sm"/>
            <a:tailEnd type="arrow" w="med" len="sm"/>
          </a:ln>
        </p:spPr>
        <p:txBody>
          <a:bodyPr/>
          <a:lstStyle/>
          <a:p>
            <a:endParaRPr/>
          </a:p>
        </p:txBody>
      </p:sp>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2834" y="1650247"/>
            <a:ext cx="300164" cy="440458"/>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8"/>
  <p:tag name="AS_OS" val="Unix 5.15.0.1019"/>
  <p:tag name="AS_RELEASE_DATE" val="2022.10.14"/>
  <p:tag name="AS_TITLE" val="Aspose.Slides for .NET5"/>
  <p:tag name="AS_VERSION" val="22.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20972</TotalTime>
  <Words>337</Words>
  <Application>Microsoft Office PowerPoint</Application>
  <PresentationFormat>Personalizado</PresentationFormat>
  <Paragraphs>35</Paragraphs>
  <Slides>3</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vt:i4>
      </vt:variant>
    </vt:vector>
  </HeadingPairs>
  <TitlesOfParts>
    <vt:vector size="15" baseType="lpstr">
      <vt:lpstr>Better Saturday</vt:lpstr>
      <vt:lpstr>Agrandir Medium</vt:lpstr>
      <vt:lpstr>Open Sans</vt:lpstr>
      <vt:lpstr>Agrandir Black</vt:lpstr>
      <vt:lpstr>Agrandir Medium Bold Italics</vt:lpstr>
      <vt:lpstr>Arial</vt:lpstr>
      <vt:lpstr>Agrandir Black Bold</vt:lpstr>
      <vt:lpstr>Agrandir Medium Italics</vt:lpstr>
      <vt:lpstr>Calibri</vt:lpstr>
      <vt:lpstr>Agrandir Medium Bold</vt:lpstr>
      <vt:lpstr>Agrandir Tight Bold</vt:lpstr>
      <vt:lpstr>Office Theme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Ten Days of Prayer Kids 2023 1</dc:title>
  <cp:lastModifiedBy>Diego Castilla</cp:lastModifiedBy>
  <cp:revision>11</cp:revision>
  <dcterms:created xsi:type="dcterms:W3CDTF">2006-08-16T00:00:00Z</dcterms:created>
  <dcterms:modified xsi:type="dcterms:W3CDTF">2023-01-11T19:30:29Z</dcterms:modified>
</cp:coreProperties>
</file>